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303" r:id="rId9"/>
    <p:sldId id="268" r:id="rId10"/>
    <p:sldId id="304" r:id="rId11"/>
    <p:sldId id="305" r:id="rId12"/>
    <p:sldId id="307" r:id="rId13"/>
    <p:sldId id="306" r:id="rId14"/>
    <p:sldId id="269" r:id="rId15"/>
    <p:sldId id="274" r:id="rId16"/>
    <p:sldId id="275" r:id="rId17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Cabin" panose="020B0604020202020204" charset="0"/>
      <p:regular r:id="rId20"/>
      <p:bold r:id="rId21"/>
      <p:italic r:id="rId22"/>
      <p:boldItalic r:id="rId23"/>
    </p:embeddedFont>
    <p:embeddedFont>
      <p:font typeface="Londrina Outline" panose="020B0604020202020204" charset="0"/>
      <p:regular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Poppins Black" panose="00000A00000000000000" pitchFamily="2" charset="0"/>
      <p:bold r:id="rId29"/>
    </p:embeddedFont>
    <p:embeddedFont>
      <p:font typeface="Poppins Medium" panose="00000600000000000000" pitchFamily="2" charset="0"/>
      <p:regular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946B3D-E744-4CD5-8BBC-77B24A7759DC}">
  <a:tblStyle styleId="{EF946B3D-E744-4CD5-8BBC-77B24A7759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03:19:20.62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03:19:35.42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4670 1806,'968'-295,"-810"242,104-37,360-116,13 37,7 58,-466 93,301 7,-472 11,1 1,-23 5,-239 59,201-53,-393 81,-170 29,-144 25,-2008 384,2177-421,68-21,66-24,61-15,60-15,-177-3,221-16,274-14,2 0,15-3,7-1,11-4,0-1,0-1,-1 0,14-11,17-11,148-96,110-74,79-49,308-183,31 31,34 70,-539 256,360-76,-323 108,-90 16,170-49,-297 61,-33 8,-16 0,-13 3,0 1,-43 0,-239 10,-175 25,-120 32,-729 155,-6 55,487-96,836-175,-177 32,156-31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03:19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03:19:21.7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1106 3,'-147'-2,"-157"4,209 7,-57 2,-250 8,396-18,10 1,13 2,-8-2,7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03:19:22.1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03:19:22.61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03:19:24.03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910 648,'-6'3,"-212"94,189-87,0-1,-1-2,0-1,0-1,-55 2,60-7,-1 0,1-2,-1-1,1-1,0-1,0-1,-45-17,48 14,-67-32,79 36,1 0,0-1,0 0,1-1,0 0,-14-14,20 18,0 0,0 0,0 0,0 0,0 0,1 0,0-1,-1 1,1-1,0 1,1-1,-1 1,1-1,-1 1,1-1,0 0,0 1,1-1,-1 1,1-1,0 1,0-1,0 1,0-1,0 1,1 0,0 0,-1-1,1 1,5-5,4-6,2 1,-1 0,1 1,30-21,44-26,2 3,129-60,-88 59,166-51,-282 104,116-32,-112 32,1 0,1 2,-1 0,31 2,-46 0,0 1,0 0,0-1,0 1,0 1,-1-1,1 1,0-1,-1 1,1 0,-1 0,0 0,0 1,0-1,0 1,0 0,0 0,-1 0,1 0,3 6,-2 0,1 0,-1 1,-1-1,0 1,0 0,2 18,-2-10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03:19:26.72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0,'14'2,"0"0,0 0,0 2,0 0,24 9,-14-4,48 16,-1 4,-2 2,91 56,104 91,-213-136,63 66,-72-66,-26-26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03:19:31.6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03:19:32.0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2T03:19:32.72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1,'0'4,"0"0,1 0,-1 1,1-1,0 0,0 0,1 0,-1 0,4 7,9 20,0 8,147 367,47 62,544 1060,74-19,-790-1447,84 164,-117-218,0-1,-1 1,1-1,-2 1,1 0,-1 0,0 0,-1 0,0 0,0 0,0 0,-1 0,-1 0,1-1,-5 12,3-5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6e4d6b38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6e4d6b38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g172b19985dd_0_5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1" name="Google Shape;2631;g172b19985dd_0_5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25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g172b19985dd_0_5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1" name="Google Shape;2631;g172b19985dd_0_5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121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g172b19985dd_0_5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1" name="Google Shape;2631;g172b19985dd_0_5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383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172b19985dd_0_4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172b19985dd_0_4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g172b19985dd_0_4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2" name="Google Shape;2942;g172b19985dd_0_4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g172b19985dd_0_4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2" name="Google Shape;3142;g172b19985dd_0_4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1613c3bc91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1613c3bc91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72b19985d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172b19985d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72b19985d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72b19985d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1613c3bc91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1" name="Google Shape;1821;g1613c3bc91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172b19985dd_0_3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172b19985dd_0_3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g172b19985dd_0_3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3" name="Google Shape;2313;g172b19985dd_0_3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1613c3bc91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1" name="Google Shape;1821;g1613c3bc91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692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g172b19985dd_0_5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1" name="Google Shape;2631;g172b19985dd_0_5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56;p2"/>
          <p:cNvSpPr txBox="1">
            <a:spLocks noGrp="1"/>
          </p:cNvSpPr>
          <p:nvPr>
            <p:ph type="subTitle" idx="1"/>
          </p:nvPr>
        </p:nvSpPr>
        <p:spPr>
          <a:xfrm>
            <a:off x="1152525" y="3580327"/>
            <a:ext cx="4935600" cy="446400"/>
          </a:xfrm>
          <a:prstGeom prst="rect">
            <a:avLst/>
          </a:prstGeom>
          <a:solidFill>
            <a:schemeClr val="lt2"/>
          </a:solidFill>
          <a:ln w="762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46331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ctrTitle"/>
          </p:nvPr>
        </p:nvSpPr>
        <p:spPr>
          <a:xfrm>
            <a:off x="715975" y="820500"/>
            <a:ext cx="5808600" cy="26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700" b="1">
                <a:solidFill>
                  <a:schemeClr val="dk1"/>
                </a:solidFill>
                <a:latin typeface="Londrina Outline"/>
                <a:ea typeface="Londrina Outline"/>
                <a:cs typeface="Londrina Outline"/>
                <a:sym typeface="Londrina Outl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2_1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19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787" name="Google Shape;787;p1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1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1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1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1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1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1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1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1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1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1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1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1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1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1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2" name="Google Shape;802;p1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1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1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1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1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1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1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1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1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1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1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1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1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1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1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1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1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1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1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1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1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1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1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1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1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1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1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1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1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1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1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3" name="Google Shape;833;p19"/>
          <p:cNvSpPr txBox="1">
            <a:spLocks noGrp="1"/>
          </p:cNvSpPr>
          <p:nvPr>
            <p:ph type="ctrTitle"/>
          </p:nvPr>
        </p:nvSpPr>
        <p:spPr>
          <a:xfrm>
            <a:off x="713250" y="385650"/>
            <a:ext cx="77175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4" name="Google Shape;834;p19"/>
          <p:cNvSpPr txBox="1">
            <a:spLocks noGrp="1"/>
          </p:cNvSpPr>
          <p:nvPr>
            <p:ph type="subTitle" idx="1"/>
          </p:nvPr>
        </p:nvSpPr>
        <p:spPr>
          <a:xfrm>
            <a:off x="3950225" y="1305577"/>
            <a:ext cx="26370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5" name="Google Shape;835;p19"/>
          <p:cNvSpPr txBox="1">
            <a:spLocks noGrp="1"/>
          </p:cNvSpPr>
          <p:nvPr>
            <p:ph type="subTitle" idx="2"/>
          </p:nvPr>
        </p:nvSpPr>
        <p:spPr>
          <a:xfrm>
            <a:off x="2165100" y="1305577"/>
            <a:ext cx="1581300" cy="634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2500">
                <a:solidFill>
                  <a:schemeClr val="dk1"/>
                </a:solidFill>
                <a:latin typeface="Londrina Outline"/>
                <a:ea typeface="Londrina Outline"/>
                <a:cs typeface="Londrina Outline"/>
                <a:sym typeface="Londrina Outl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6" name="Google Shape;836;p19"/>
          <p:cNvSpPr txBox="1">
            <a:spLocks noGrp="1"/>
          </p:cNvSpPr>
          <p:nvPr>
            <p:ph type="subTitle" idx="3"/>
          </p:nvPr>
        </p:nvSpPr>
        <p:spPr>
          <a:xfrm>
            <a:off x="3950225" y="2175126"/>
            <a:ext cx="26370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7" name="Google Shape;837;p19"/>
          <p:cNvSpPr txBox="1">
            <a:spLocks noGrp="1"/>
          </p:cNvSpPr>
          <p:nvPr>
            <p:ph type="subTitle" idx="4"/>
          </p:nvPr>
        </p:nvSpPr>
        <p:spPr>
          <a:xfrm>
            <a:off x="2165100" y="2175126"/>
            <a:ext cx="1581300" cy="634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2500">
                <a:solidFill>
                  <a:schemeClr val="dk1"/>
                </a:solidFill>
                <a:latin typeface="Londrina Outline"/>
                <a:ea typeface="Londrina Outline"/>
                <a:cs typeface="Londrina Outline"/>
                <a:sym typeface="Londrina Outl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8" name="Google Shape;838;p19"/>
          <p:cNvSpPr txBox="1">
            <a:spLocks noGrp="1"/>
          </p:cNvSpPr>
          <p:nvPr>
            <p:ph type="subTitle" idx="5"/>
          </p:nvPr>
        </p:nvSpPr>
        <p:spPr>
          <a:xfrm>
            <a:off x="3950225" y="3044675"/>
            <a:ext cx="26370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9" name="Google Shape;839;p19"/>
          <p:cNvSpPr txBox="1">
            <a:spLocks noGrp="1"/>
          </p:cNvSpPr>
          <p:nvPr>
            <p:ph type="subTitle" idx="6"/>
          </p:nvPr>
        </p:nvSpPr>
        <p:spPr>
          <a:xfrm>
            <a:off x="2165100" y="3044675"/>
            <a:ext cx="1581300" cy="634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2500">
                <a:solidFill>
                  <a:schemeClr val="dk1"/>
                </a:solidFill>
                <a:latin typeface="Londrina Outline"/>
                <a:ea typeface="Londrina Outline"/>
                <a:cs typeface="Londrina Outline"/>
                <a:sym typeface="Londrina Outl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0" name="Google Shape;840;p19"/>
          <p:cNvSpPr txBox="1">
            <a:spLocks noGrp="1"/>
          </p:cNvSpPr>
          <p:nvPr>
            <p:ph type="subTitle" idx="7"/>
          </p:nvPr>
        </p:nvSpPr>
        <p:spPr>
          <a:xfrm>
            <a:off x="3950225" y="3914224"/>
            <a:ext cx="26370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1" name="Google Shape;841;p19"/>
          <p:cNvSpPr txBox="1">
            <a:spLocks noGrp="1"/>
          </p:cNvSpPr>
          <p:nvPr>
            <p:ph type="subTitle" idx="8"/>
          </p:nvPr>
        </p:nvSpPr>
        <p:spPr>
          <a:xfrm>
            <a:off x="2165100" y="3914224"/>
            <a:ext cx="1581300" cy="634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2500">
                <a:solidFill>
                  <a:schemeClr val="dk1"/>
                </a:solidFill>
                <a:latin typeface="Londrina Outline"/>
                <a:ea typeface="Londrina Outline"/>
                <a:cs typeface="Londrina Outline"/>
                <a:sym typeface="Londrina Outli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Google Shape;961;p22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962" name="Google Shape;962;p2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2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2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2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2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2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2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2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2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2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2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2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2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2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2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2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" name="Google Shape;978;p2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2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2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2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2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2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2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2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2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2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2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2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2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2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2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2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2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2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2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2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2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2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2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2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2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2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2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2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2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2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08" name="Google Shape;1008;p22"/>
          <p:cNvSpPr txBox="1">
            <a:spLocks noGrp="1"/>
          </p:cNvSpPr>
          <p:nvPr>
            <p:ph type="ctrTitle"/>
          </p:nvPr>
        </p:nvSpPr>
        <p:spPr>
          <a:xfrm>
            <a:off x="713250" y="385650"/>
            <a:ext cx="77175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1010;p23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011" name="Google Shape;1011;p2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2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2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2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2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Google Shape;1016;p2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7" name="Google Shape;1017;p2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8" name="Google Shape;1018;p2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9" name="Google Shape;1019;p2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0" name="Google Shape;1020;p2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1" name="Google Shape;1021;p2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2" name="Google Shape;1022;p2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2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2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2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2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2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2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2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2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2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2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2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2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2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Google Shape;1036;p2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Google Shape;1037;p2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Google Shape;1038;p2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Google Shape;1039;p2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Google Shape;1040;p2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Google Shape;1041;p2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Google Shape;1042;p2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Google Shape;1043;p2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Google Shape;1044;p2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2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2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2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2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2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2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2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2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2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2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2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2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57" name="Google Shape;1057;p23"/>
          <p:cNvSpPr txBox="1">
            <a:spLocks noGrp="1"/>
          </p:cNvSpPr>
          <p:nvPr>
            <p:ph type="subTitle" idx="1"/>
          </p:nvPr>
        </p:nvSpPr>
        <p:spPr>
          <a:xfrm>
            <a:off x="713250" y="3747297"/>
            <a:ext cx="2099700" cy="69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23"/>
          <p:cNvSpPr txBox="1">
            <a:spLocks noGrp="1"/>
          </p:cNvSpPr>
          <p:nvPr>
            <p:ph type="title" hasCustomPrompt="1"/>
          </p:nvPr>
        </p:nvSpPr>
        <p:spPr>
          <a:xfrm>
            <a:off x="873900" y="1763875"/>
            <a:ext cx="1778400" cy="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9" name="Google Shape;1059;p23"/>
          <p:cNvSpPr txBox="1">
            <a:spLocks noGrp="1"/>
          </p:cNvSpPr>
          <p:nvPr>
            <p:ph type="subTitle" idx="2"/>
          </p:nvPr>
        </p:nvSpPr>
        <p:spPr>
          <a:xfrm>
            <a:off x="3522150" y="3747277"/>
            <a:ext cx="2099700" cy="69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3"/>
          <p:cNvSpPr txBox="1">
            <a:spLocks noGrp="1"/>
          </p:cNvSpPr>
          <p:nvPr>
            <p:ph type="title" idx="3" hasCustomPrompt="1"/>
          </p:nvPr>
        </p:nvSpPr>
        <p:spPr>
          <a:xfrm>
            <a:off x="3682800" y="1763875"/>
            <a:ext cx="1778400" cy="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1" name="Google Shape;1061;p23"/>
          <p:cNvSpPr txBox="1">
            <a:spLocks noGrp="1"/>
          </p:cNvSpPr>
          <p:nvPr>
            <p:ph type="subTitle" idx="4"/>
          </p:nvPr>
        </p:nvSpPr>
        <p:spPr>
          <a:xfrm>
            <a:off x="6331050" y="3747297"/>
            <a:ext cx="2099700" cy="69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3"/>
          <p:cNvSpPr txBox="1">
            <a:spLocks noGrp="1"/>
          </p:cNvSpPr>
          <p:nvPr>
            <p:ph type="title" idx="5" hasCustomPrompt="1"/>
          </p:nvPr>
        </p:nvSpPr>
        <p:spPr>
          <a:xfrm>
            <a:off x="6491701" y="1763875"/>
            <a:ext cx="1778400" cy="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3" name="Google Shape;1063;p23"/>
          <p:cNvSpPr txBox="1">
            <a:spLocks noGrp="1"/>
          </p:cNvSpPr>
          <p:nvPr>
            <p:ph type="subTitle" idx="6"/>
          </p:nvPr>
        </p:nvSpPr>
        <p:spPr>
          <a:xfrm>
            <a:off x="713250" y="3218325"/>
            <a:ext cx="2099700" cy="456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500" b="1">
                <a:solidFill>
                  <a:schemeClr val="dk1"/>
                </a:solidFill>
                <a:latin typeface="Londrina Outline"/>
                <a:ea typeface="Londrina Outline"/>
                <a:cs typeface="Londrina Outline"/>
                <a:sym typeface="Londrina Outl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7"/>
          </p:nvPr>
        </p:nvSpPr>
        <p:spPr>
          <a:xfrm>
            <a:off x="3522150" y="3217501"/>
            <a:ext cx="2099700" cy="456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500" b="1">
                <a:solidFill>
                  <a:schemeClr val="dk1"/>
                </a:solidFill>
                <a:latin typeface="Londrina Outline"/>
                <a:ea typeface="Londrina Outline"/>
                <a:cs typeface="Londrina Outline"/>
                <a:sym typeface="Londrina Outl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subTitle" idx="8"/>
          </p:nvPr>
        </p:nvSpPr>
        <p:spPr>
          <a:xfrm>
            <a:off x="6331051" y="3218325"/>
            <a:ext cx="2099700" cy="456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500" b="1">
                <a:solidFill>
                  <a:schemeClr val="dk1"/>
                </a:solidFill>
                <a:latin typeface="Londrina Outline"/>
                <a:ea typeface="Londrina Outline"/>
                <a:cs typeface="Londrina Outline"/>
                <a:sym typeface="Londrina Outl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i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ctrTitle" idx="9"/>
          </p:nvPr>
        </p:nvSpPr>
        <p:spPr>
          <a:xfrm>
            <a:off x="713250" y="385650"/>
            <a:ext cx="77175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9" name="Google Shape;1119;p25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120" name="Google Shape;1120;p25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25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25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25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25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5" name="Google Shape;1125;p25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6" name="Google Shape;1126;p25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7" name="Google Shape;1127;p25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8" name="Google Shape;1128;p25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9" name="Google Shape;1129;p25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0" name="Google Shape;1130;p25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1" name="Google Shape;1131;p25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2" name="Google Shape;1132;p25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3" name="Google Shape;1133;p25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4" name="Google Shape;1134;p25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5" name="Google Shape;1135;p25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6" name="Google Shape;1136;p25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7" name="Google Shape;1137;p25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8" name="Google Shape;1138;p25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9" name="Google Shape;1139;p25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0" name="Google Shape;1140;p25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1" name="Google Shape;1141;p25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2" name="Google Shape;1142;p25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3" name="Google Shape;1143;p25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4" name="Google Shape;1144;p25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5" name="Google Shape;1145;p25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6" name="Google Shape;1146;p25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7" name="Google Shape;1147;p25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8" name="Google Shape;1148;p25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9" name="Google Shape;1149;p25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0" name="Google Shape;1150;p25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1" name="Google Shape;1151;p25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2" name="Google Shape;1152;p25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3" name="Google Shape;1153;p25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4" name="Google Shape;1154;p25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5" name="Google Shape;1155;p25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6" name="Google Shape;1156;p25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7" name="Google Shape;1157;p25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8" name="Google Shape;1158;p25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9" name="Google Shape;1159;p25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25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1" name="Google Shape;1161;p25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2" name="Google Shape;1162;p25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3" name="Google Shape;1163;p25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4" name="Google Shape;1164;p25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25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26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168" name="Google Shape;1168;p26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26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26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1" name="Google Shape;1171;p26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2" name="Google Shape;1172;p26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3" name="Google Shape;1173;p26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4" name="Google Shape;1174;p26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Google Shape;1175;p26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26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26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8" name="Google Shape;1178;p26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9" name="Google Shape;1179;p26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0" name="Google Shape;1180;p26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1" name="Google Shape;1181;p26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2" name="Google Shape;1182;p26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3" name="Google Shape;1183;p26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4" name="Google Shape;1184;p26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5" name="Google Shape;1185;p26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6" name="Google Shape;1186;p26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26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8" name="Google Shape;1188;p26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26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0" name="Google Shape;1190;p26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26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2" name="Google Shape;1192;p26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3" name="Google Shape;1193;p26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26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26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26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7" name="Google Shape;1197;p26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8" name="Google Shape;1198;p26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26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26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1" name="Google Shape;1201;p26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2" name="Google Shape;1202;p26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3" name="Google Shape;1203;p26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4" name="Google Shape;1204;p26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5" name="Google Shape;1205;p26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6" name="Google Shape;1206;p26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7" name="Google Shape;1207;p26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8" name="Google Shape;1208;p26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26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0" name="Google Shape;1210;p26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26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2" name="Google Shape;1212;p26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3" name="Google Shape;1213;p26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14" name="Google Shape;1214;p26"/>
          <p:cNvGrpSpPr/>
          <p:nvPr/>
        </p:nvGrpSpPr>
        <p:grpSpPr>
          <a:xfrm>
            <a:off x="7057848" y="942249"/>
            <a:ext cx="1705380" cy="3374419"/>
            <a:chOff x="6905448" y="1018449"/>
            <a:chExt cx="1705380" cy="3374419"/>
          </a:xfrm>
        </p:grpSpPr>
        <p:sp>
          <p:nvSpPr>
            <p:cNvPr id="1215" name="Google Shape;1215;p26"/>
            <p:cNvSpPr/>
            <p:nvPr/>
          </p:nvSpPr>
          <p:spPr>
            <a:xfrm>
              <a:off x="6909826" y="2185135"/>
              <a:ext cx="1701002" cy="2207733"/>
            </a:xfrm>
            <a:custGeom>
              <a:avLst/>
              <a:gdLst/>
              <a:ahLst/>
              <a:cxnLst/>
              <a:rect l="l" t="t" r="r" b="b"/>
              <a:pathLst>
                <a:path w="42353" h="54970" extrusionOk="0">
                  <a:moveTo>
                    <a:pt x="25253" y="26499"/>
                  </a:moveTo>
                  <a:cubicBezTo>
                    <a:pt x="25644" y="26499"/>
                    <a:pt x="26036" y="26506"/>
                    <a:pt x="26428" y="26521"/>
                  </a:cubicBezTo>
                  <a:cubicBezTo>
                    <a:pt x="27267" y="26545"/>
                    <a:pt x="28135" y="26698"/>
                    <a:pt x="28980" y="26698"/>
                  </a:cubicBezTo>
                  <a:cubicBezTo>
                    <a:pt x="29240" y="26698"/>
                    <a:pt x="29497" y="26683"/>
                    <a:pt x="29751" y="26646"/>
                  </a:cubicBezTo>
                  <a:cubicBezTo>
                    <a:pt x="29782" y="26646"/>
                    <a:pt x="29813" y="26631"/>
                    <a:pt x="29829" y="26631"/>
                  </a:cubicBezTo>
                  <a:cubicBezTo>
                    <a:pt x="29829" y="26631"/>
                    <a:pt x="29845" y="26631"/>
                    <a:pt x="29845" y="26646"/>
                  </a:cubicBezTo>
                  <a:cubicBezTo>
                    <a:pt x="28653" y="28277"/>
                    <a:pt x="26929" y="29311"/>
                    <a:pt x="25095" y="30142"/>
                  </a:cubicBezTo>
                  <a:cubicBezTo>
                    <a:pt x="22885" y="31145"/>
                    <a:pt x="20581" y="31976"/>
                    <a:pt x="18277" y="32697"/>
                  </a:cubicBezTo>
                  <a:cubicBezTo>
                    <a:pt x="13765" y="34109"/>
                    <a:pt x="9208" y="34829"/>
                    <a:pt x="4487" y="34829"/>
                  </a:cubicBezTo>
                  <a:cubicBezTo>
                    <a:pt x="4387" y="34829"/>
                    <a:pt x="4286" y="34829"/>
                    <a:pt x="4186" y="34828"/>
                  </a:cubicBezTo>
                  <a:cubicBezTo>
                    <a:pt x="4233" y="34813"/>
                    <a:pt x="4264" y="34797"/>
                    <a:pt x="4280" y="34750"/>
                  </a:cubicBezTo>
                  <a:cubicBezTo>
                    <a:pt x="7195" y="31223"/>
                    <a:pt x="11349" y="29139"/>
                    <a:pt x="15691" y="27869"/>
                  </a:cubicBezTo>
                  <a:cubicBezTo>
                    <a:pt x="17995" y="27195"/>
                    <a:pt x="20377" y="26756"/>
                    <a:pt x="22776" y="26584"/>
                  </a:cubicBezTo>
                  <a:cubicBezTo>
                    <a:pt x="23596" y="26530"/>
                    <a:pt x="24423" y="26499"/>
                    <a:pt x="25253" y="26499"/>
                  </a:cubicBezTo>
                  <a:close/>
                  <a:moveTo>
                    <a:pt x="30456" y="27258"/>
                  </a:moveTo>
                  <a:cubicBezTo>
                    <a:pt x="32008" y="28809"/>
                    <a:pt x="33528" y="30377"/>
                    <a:pt x="35033" y="31976"/>
                  </a:cubicBezTo>
                  <a:cubicBezTo>
                    <a:pt x="36256" y="33261"/>
                    <a:pt x="37462" y="34562"/>
                    <a:pt x="38638" y="35879"/>
                  </a:cubicBezTo>
                  <a:cubicBezTo>
                    <a:pt x="39782" y="37148"/>
                    <a:pt x="41616" y="38653"/>
                    <a:pt x="41130" y="40581"/>
                  </a:cubicBezTo>
                  <a:cubicBezTo>
                    <a:pt x="40644" y="42430"/>
                    <a:pt x="38779" y="43371"/>
                    <a:pt x="37212" y="44155"/>
                  </a:cubicBezTo>
                  <a:cubicBezTo>
                    <a:pt x="35660" y="44938"/>
                    <a:pt x="34108" y="45675"/>
                    <a:pt x="32525" y="46396"/>
                  </a:cubicBezTo>
                  <a:cubicBezTo>
                    <a:pt x="26036" y="49359"/>
                    <a:pt x="19280" y="51835"/>
                    <a:pt x="12258" y="53167"/>
                  </a:cubicBezTo>
                  <a:cubicBezTo>
                    <a:pt x="10612" y="53481"/>
                    <a:pt x="8951" y="53732"/>
                    <a:pt x="7274" y="53920"/>
                  </a:cubicBezTo>
                  <a:cubicBezTo>
                    <a:pt x="6657" y="53981"/>
                    <a:pt x="6017" y="54037"/>
                    <a:pt x="5378" y="54037"/>
                  </a:cubicBezTo>
                  <a:cubicBezTo>
                    <a:pt x="4554" y="54037"/>
                    <a:pt x="3731" y="53945"/>
                    <a:pt x="2963" y="53653"/>
                  </a:cubicBezTo>
                  <a:cubicBezTo>
                    <a:pt x="988" y="52885"/>
                    <a:pt x="894" y="51020"/>
                    <a:pt x="1161" y="49170"/>
                  </a:cubicBezTo>
                  <a:cubicBezTo>
                    <a:pt x="1411" y="47368"/>
                    <a:pt x="1741" y="45581"/>
                    <a:pt x="2085" y="43794"/>
                  </a:cubicBezTo>
                  <a:cubicBezTo>
                    <a:pt x="2634" y="40973"/>
                    <a:pt x="3277" y="38151"/>
                    <a:pt x="4013" y="35361"/>
                  </a:cubicBezTo>
                  <a:cubicBezTo>
                    <a:pt x="4968" y="35469"/>
                    <a:pt x="5926" y="35519"/>
                    <a:pt x="6886" y="35519"/>
                  </a:cubicBezTo>
                  <a:cubicBezTo>
                    <a:pt x="11112" y="35519"/>
                    <a:pt x="15358" y="34551"/>
                    <a:pt x="19343" y="33261"/>
                  </a:cubicBezTo>
                  <a:cubicBezTo>
                    <a:pt x="23136" y="32038"/>
                    <a:pt x="27979" y="30643"/>
                    <a:pt x="30456" y="27258"/>
                  </a:cubicBezTo>
                  <a:close/>
                  <a:moveTo>
                    <a:pt x="14264" y="0"/>
                  </a:moveTo>
                  <a:lnTo>
                    <a:pt x="13653" y="16"/>
                  </a:lnTo>
                  <a:cubicBezTo>
                    <a:pt x="13653" y="31"/>
                    <a:pt x="13653" y="31"/>
                    <a:pt x="13669" y="31"/>
                  </a:cubicBezTo>
                  <a:cubicBezTo>
                    <a:pt x="14296" y="2963"/>
                    <a:pt x="15221" y="5831"/>
                    <a:pt x="16145" y="8668"/>
                  </a:cubicBezTo>
                  <a:cubicBezTo>
                    <a:pt x="17039" y="11348"/>
                    <a:pt x="17838" y="14264"/>
                    <a:pt x="19139" y="16772"/>
                  </a:cubicBezTo>
                  <a:cubicBezTo>
                    <a:pt x="19200" y="16893"/>
                    <a:pt x="19298" y="16939"/>
                    <a:pt x="19405" y="16939"/>
                  </a:cubicBezTo>
                  <a:cubicBezTo>
                    <a:pt x="19436" y="16939"/>
                    <a:pt x="19468" y="16935"/>
                    <a:pt x="19500" y="16928"/>
                  </a:cubicBezTo>
                  <a:cubicBezTo>
                    <a:pt x="22697" y="19765"/>
                    <a:pt x="25832" y="22696"/>
                    <a:pt x="28873" y="25690"/>
                  </a:cubicBezTo>
                  <a:cubicBezTo>
                    <a:pt x="28011" y="25534"/>
                    <a:pt x="27055" y="25565"/>
                    <a:pt x="26224" y="25549"/>
                  </a:cubicBezTo>
                  <a:cubicBezTo>
                    <a:pt x="25917" y="25542"/>
                    <a:pt x="25610" y="25538"/>
                    <a:pt x="25303" y="25538"/>
                  </a:cubicBezTo>
                  <a:cubicBezTo>
                    <a:pt x="24310" y="25538"/>
                    <a:pt x="23319" y="25579"/>
                    <a:pt x="22337" y="25675"/>
                  </a:cubicBezTo>
                  <a:cubicBezTo>
                    <a:pt x="19782" y="25894"/>
                    <a:pt x="17258" y="26396"/>
                    <a:pt x="14829" y="27179"/>
                  </a:cubicBezTo>
                  <a:cubicBezTo>
                    <a:pt x="10957" y="28418"/>
                    <a:pt x="7039" y="30346"/>
                    <a:pt x="4484" y="33590"/>
                  </a:cubicBezTo>
                  <a:cubicBezTo>
                    <a:pt x="4640" y="33010"/>
                    <a:pt x="4797" y="32446"/>
                    <a:pt x="4970" y="31882"/>
                  </a:cubicBezTo>
                  <a:cubicBezTo>
                    <a:pt x="5565" y="29844"/>
                    <a:pt x="6192" y="27822"/>
                    <a:pt x="6882" y="25816"/>
                  </a:cubicBezTo>
                  <a:cubicBezTo>
                    <a:pt x="7477" y="24092"/>
                    <a:pt x="8151" y="22399"/>
                    <a:pt x="7838" y="20549"/>
                  </a:cubicBezTo>
                  <a:lnTo>
                    <a:pt x="7838" y="20549"/>
                  </a:lnTo>
                  <a:lnTo>
                    <a:pt x="7383" y="20627"/>
                  </a:lnTo>
                  <a:cubicBezTo>
                    <a:pt x="6709" y="24530"/>
                    <a:pt x="5032" y="28277"/>
                    <a:pt x="3951" y="32070"/>
                  </a:cubicBezTo>
                  <a:cubicBezTo>
                    <a:pt x="2791" y="36082"/>
                    <a:pt x="1835" y="40126"/>
                    <a:pt x="1067" y="44217"/>
                  </a:cubicBezTo>
                  <a:cubicBezTo>
                    <a:pt x="722" y="46067"/>
                    <a:pt x="346" y="47948"/>
                    <a:pt x="142" y="49813"/>
                  </a:cubicBezTo>
                  <a:cubicBezTo>
                    <a:pt x="1" y="51192"/>
                    <a:pt x="158" y="52587"/>
                    <a:pt x="1192" y="53606"/>
                  </a:cubicBezTo>
                  <a:cubicBezTo>
                    <a:pt x="2269" y="54667"/>
                    <a:pt x="3778" y="54970"/>
                    <a:pt x="5326" y="54970"/>
                  </a:cubicBezTo>
                  <a:cubicBezTo>
                    <a:pt x="6639" y="54970"/>
                    <a:pt x="7979" y="54752"/>
                    <a:pt x="9108" y="54594"/>
                  </a:cubicBezTo>
                  <a:cubicBezTo>
                    <a:pt x="16694" y="53544"/>
                    <a:pt x="24014" y="51098"/>
                    <a:pt x="31020" y="48042"/>
                  </a:cubicBezTo>
                  <a:cubicBezTo>
                    <a:pt x="32870" y="47242"/>
                    <a:pt x="34688" y="46396"/>
                    <a:pt x="36506" y="45503"/>
                  </a:cubicBezTo>
                  <a:cubicBezTo>
                    <a:pt x="38042" y="44766"/>
                    <a:pt x="39751" y="44061"/>
                    <a:pt x="40911" y="42760"/>
                  </a:cubicBezTo>
                  <a:cubicBezTo>
                    <a:pt x="41773" y="41788"/>
                    <a:pt x="42353" y="40456"/>
                    <a:pt x="42055" y="39155"/>
                  </a:cubicBezTo>
                  <a:cubicBezTo>
                    <a:pt x="41726" y="37650"/>
                    <a:pt x="40409" y="36490"/>
                    <a:pt x="39437" y="35393"/>
                  </a:cubicBezTo>
                  <a:cubicBezTo>
                    <a:pt x="36647" y="32289"/>
                    <a:pt x="33763" y="29264"/>
                    <a:pt x="30801" y="26333"/>
                  </a:cubicBezTo>
                  <a:cubicBezTo>
                    <a:pt x="30769" y="26286"/>
                    <a:pt x="30738" y="26255"/>
                    <a:pt x="30707" y="26223"/>
                  </a:cubicBezTo>
                  <a:cubicBezTo>
                    <a:pt x="27258" y="22806"/>
                    <a:pt x="23700" y="19499"/>
                    <a:pt x="20033" y="16317"/>
                  </a:cubicBezTo>
                  <a:cubicBezTo>
                    <a:pt x="19946" y="16243"/>
                    <a:pt x="19851" y="16218"/>
                    <a:pt x="19760" y="16218"/>
                  </a:cubicBezTo>
                  <a:cubicBezTo>
                    <a:pt x="19736" y="16218"/>
                    <a:pt x="19711" y="16220"/>
                    <a:pt x="19688" y="16223"/>
                  </a:cubicBezTo>
                  <a:cubicBezTo>
                    <a:pt x="18935" y="13527"/>
                    <a:pt x="17744" y="10894"/>
                    <a:pt x="16866" y="8245"/>
                  </a:cubicBezTo>
                  <a:cubicBezTo>
                    <a:pt x="15957" y="5502"/>
                    <a:pt x="15174" y="2743"/>
                    <a:pt x="1426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6945732" y="3279873"/>
              <a:ext cx="1635537" cy="1075592"/>
            </a:xfrm>
            <a:custGeom>
              <a:avLst/>
              <a:gdLst/>
              <a:ahLst/>
              <a:cxnLst/>
              <a:rect l="l" t="t" r="r" b="b"/>
              <a:pathLst>
                <a:path w="40723" h="26781" extrusionOk="0">
                  <a:moveTo>
                    <a:pt x="29562" y="1"/>
                  </a:moveTo>
                  <a:cubicBezTo>
                    <a:pt x="27085" y="3386"/>
                    <a:pt x="22242" y="4781"/>
                    <a:pt x="18449" y="6004"/>
                  </a:cubicBezTo>
                  <a:cubicBezTo>
                    <a:pt x="14464" y="7294"/>
                    <a:pt x="10218" y="8262"/>
                    <a:pt x="5992" y="8262"/>
                  </a:cubicBezTo>
                  <a:cubicBezTo>
                    <a:pt x="5032" y="8262"/>
                    <a:pt x="4074" y="8212"/>
                    <a:pt x="3119" y="8104"/>
                  </a:cubicBezTo>
                  <a:cubicBezTo>
                    <a:pt x="2383" y="10894"/>
                    <a:pt x="1740" y="13716"/>
                    <a:pt x="1191" y="16537"/>
                  </a:cubicBezTo>
                  <a:cubicBezTo>
                    <a:pt x="847" y="18324"/>
                    <a:pt x="517" y="20111"/>
                    <a:pt x="267" y="21913"/>
                  </a:cubicBezTo>
                  <a:cubicBezTo>
                    <a:pt x="0" y="23763"/>
                    <a:pt x="94" y="25628"/>
                    <a:pt x="2069" y="26396"/>
                  </a:cubicBezTo>
                  <a:cubicBezTo>
                    <a:pt x="2837" y="26688"/>
                    <a:pt x="3660" y="26780"/>
                    <a:pt x="4484" y="26780"/>
                  </a:cubicBezTo>
                  <a:cubicBezTo>
                    <a:pt x="5123" y="26780"/>
                    <a:pt x="5763" y="26724"/>
                    <a:pt x="6380" y="26663"/>
                  </a:cubicBezTo>
                  <a:cubicBezTo>
                    <a:pt x="8057" y="26475"/>
                    <a:pt x="9718" y="26224"/>
                    <a:pt x="11364" y="25910"/>
                  </a:cubicBezTo>
                  <a:cubicBezTo>
                    <a:pt x="18386" y="24578"/>
                    <a:pt x="25142" y="22102"/>
                    <a:pt x="31631" y="19139"/>
                  </a:cubicBezTo>
                  <a:cubicBezTo>
                    <a:pt x="33214" y="18418"/>
                    <a:pt x="34766" y="17666"/>
                    <a:pt x="36318" y="16898"/>
                  </a:cubicBezTo>
                  <a:cubicBezTo>
                    <a:pt x="37885" y="16114"/>
                    <a:pt x="39750" y="15173"/>
                    <a:pt x="40236" y="13324"/>
                  </a:cubicBezTo>
                  <a:cubicBezTo>
                    <a:pt x="40722" y="11396"/>
                    <a:pt x="38888" y="9891"/>
                    <a:pt x="37744" y="8622"/>
                  </a:cubicBezTo>
                  <a:cubicBezTo>
                    <a:pt x="36568" y="7305"/>
                    <a:pt x="35362" y="6004"/>
                    <a:pt x="34139" y="4719"/>
                  </a:cubicBezTo>
                  <a:cubicBezTo>
                    <a:pt x="32634" y="3120"/>
                    <a:pt x="31114" y="1552"/>
                    <a:pt x="29562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7077910" y="3249389"/>
              <a:ext cx="1030570" cy="334634"/>
            </a:xfrm>
            <a:custGeom>
              <a:avLst/>
              <a:gdLst/>
              <a:ahLst/>
              <a:cxnLst/>
              <a:rect l="l" t="t" r="r" b="b"/>
              <a:pathLst>
                <a:path w="25660" h="8332" extrusionOk="0">
                  <a:moveTo>
                    <a:pt x="21068" y="1"/>
                  </a:moveTo>
                  <a:cubicBezTo>
                    <a:pt x="20238" y="1"/>
                    <a:pt x="19411" y="32"/>
                    <a:pt x="18591" y="86"/>
                  </a:cubicBezTo>
                  <a:cubicBezTo>
                    <a:pt x="16192" y="258"/>
                    <a:pt x="13810" y="697"/>
                    <a:pt x="11506" y="1371"/>
                  </a:cubicBezTo>
                  <a:cubicBezTo>
                    <a:pt x="7164" y="2641"/>
                    <a:pt x="3010" y="4725"/>
                    <a:pt x="95" y="8252"/>
                  </a:cubicBezTo>
                  <a:cubicBezTo>
                    <a:pt x="79" y="8299"/>
                    <a:pt x="48" y="8315"/>
                    <a:pt x="1" y="8330"/>
                  </a:cubicBezTo>
                  <a:cubicBezTo>
                    <a:pt x="101" y="8331"/>
                    <a:pt x="202" y="8331"/>
                    <a:pt x="302" y="8331"/>
                  </a:cubicBezTo>
                  <a:cubicBezTo>
                    <a:pt x="5023" y="8331"/>
                    <a:pt x="9580" y="7611"/>
                    <a:pt x="14092" y="6199"/>
                  </a:cubicBezTo>
                  <a:cubicBezTo>
                    <a:pt x="16412" y="5478"/>
                    <a:pt x="18700" y="4647"/>
                    <a:pt x="20910" y="3644"/>
                  </a:cubicBezTo>
                  <a:cubicBezTo>
                    <a:pt x="22744" y="2813"/>
                    <a:pt x="24468" y="1779"/>
                    <a:pt x="25660" y="148"/>
                  </a:cubicBezTo>
                  <a:cubicBezTo>
                    <a:pt x="25660" y="133"/>
                    <a:pt x="25644" y="133"/>
                    <a:pt x="25644" y="133"/>
                  </a:cubicBezTo>
                  <a:cubicBezTo>
                    <a:pt x="25628" y="133"/>
                    <a:pt x="25597" y="148"/>
                    <a:pt x="25566" y="148"/>
                  </a:cubicBezTo>
                  <a:cubicBezTo>
                    <a:pt x="25312" y="185"/>
                    <a:pt x="25055" y="200"/>
                    <a:pt x="24795" y="200"/>
                  </a:cubicBezTo>
                  <a:cubicBezTo>
                    <a:pt x="23950" y="200"/>
                    <a:pt x="23082" y="47"/>
                    <a:pt x="22243" y="23"/>
                  </a:cubicBezTo>
                  <a:cubicBezTo>
                    <a:pt x="21851" y="8"/>
                    <a:pt x="21459" y="1"/>
                    <a:pt x="21068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7690446" y="3038490"/>
              <a:ext cx="123460" cy="109523"/>
            </a:xfrm>
            <a:custGeom>
              <a:avLst/>
              <a:gdLst/>
              <a:ahLst/>
              <a:cxnLst/>
              <a:rect l="l" t="t" r="r" b="b"/>
              <a:pathLst>
                <a:path w="3074" h="2727" extrusionOk="0">
                  <a:moveTo>
                    <a:pt x="1455" y="662"/>
                  </a:moveTo>
                  <a:cubicBezTo>
                    <a:pt x="1664" y="662"/>
                    <a:pt x="1875" y="739"/>
                    <a:pt x="2023" y="870"/>
                  </a:cubicBezTo>
                  <a:cubicBezTo>
                    <a:pt x="2368" y="1183"/>
                    <a:pt x="2227" y="1669"/>
                    <a:pt x="1898" y="1920"/>
                  </a:cubicBezTo>
                  <a:cubicBezTo>
                    <a:pt x="1733" y="2049"/>
                    <a:pt x="1574" y="2104"/>
                    <a:pt x="1429" y="2104"/>
                  </a:cubicBezTo>
                  <a:cubicBezTo>
                    <a:pt x="923" y="2104"/>
                    <a:pt x="579" y="1433"/>
                    <a:pt x="738" y="885"/>
                  </a:cubicBezTo>
                  <a:lnTo>
                    <a:pt x="738" y="885"/>
                  </a:lnTo>
                  <a:cubicBezTo>
                    <a:pt x="756" y="889"/>
                    <a:pt x="776" y="891"/>
                    <a:pt x="795" y="891"/>
                  </a:cubicBezTo>
                  <a:cubicBezTo>
                    <a:pt x="860" y="891"/>
                    <a:pt x="929" y="870"/>
                    <a:pt x="988" y="823"/>
                  </a:cubicBezTo>
                  <a:cubicBezTo>
                    <a:pt x="1121" y="711"/>
                    <a:pt x="1287" y="662"/>
                    <a:pt x="1455" y="662"/>
                  </a:cubicBezTo>
                  <a:close/>
                  <a:moveTo>
                    <a:pt x="1463" y="0"/>
                  </a:moveTo>
                  <a:cubicBezTo>
                    <a:pt x="1142" y="0"/>
                    <a:pt x="825" y="108"/>
                    <a:pt x="581" y="337"/>
                  </a:cubicBezTo>
                  <a:cubicBezTo>
                    <a:pt x="565" y="352"/>
                    <a:pt x="550" y="352"/>
                    <a:pt x="534" y="368"/>
                  </a:cubicBezTo>
                  <a:cubicBezTo>
                    <a:pt x="32" y="854"/>
                    <a:pt x="1" y="1653"/>
                    <a:pt x="408" y="2202"/>
                  </a:cubicBezTo>
                  <a:cubicBezTo>
                    <a:pt x="666" y="2559"/>
                    <a:pt x="1041" y="2727"/>
                    <a:pt x="1427" y="2727"/>
                  </a:cubicBezTo>
                  <a:cubicBezTo>
                    <a:pt x="1769" y="2727"/>
                    <a:pt x="2119" y="2594"/>
                    <a:pt x="2399" y="2343"/>
                  </a:cubicBezTo>
                  <a:cubicBezTo>
                    <a:pt x="2995" y="1826"/>
                    <a:pt x="3073" y="917"/>
                    <a:pt x="2462" y="384"/>
                  </a:cubicBezTo>
                  <a:cubicBezTo>
                    <a:pt x="2188" y="135"/>
                    <a:pt x="1823" y="0"/>
                    <a:pt x="146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7461313" y="2895347"/>
              <a:ext cx="208403" cy="169767"/>
            </a:xfrm>
            <a:custGeom>
              <a:avLst/>
              <a:gdLst/>
              <a:ahLst/>
              <a:cxnLst/>
              <a:rect l="l" t="t" r="r" b="b"/>
              <a:pathLst>
                <a:path w="5189" h="4227" extrusionOk="0">
                  <a:moveTo>
                    <a:pt x="2773" y="652"/>
                  </a:moveTo>
                  <a:cubicBezTo>
                    <a:pt x="2938" y="652"/>
                    <a:pt x="3106" y="678"/>
                    <a:pt x="3276" y="734"/>
                  </a:cubicBezTo>
                  <a:cubicBezTo>
                    <a:pt x="4044" y="985"/>
                    <a:pt x="4389" y="1847"/>
                    <a:pt x="4170" y="2600"/>
                  </a:cubicBezTo>
                  <a:cubicBezTo>
                    <a:pt x="3952" y="3289"/>
                    <a:pt x="3254" y="3566"/>
                    <a:pt x="2569" y="3566"/>
                  </a:cubicBezTo>
                  <a:cubicBezTo>
                    <a:pt x="2320" y="3566"/>
                    <a:pt x="2072" y="3529"/>
                    <a:pt x="1850" y="3462"/>
                  </a:cubicBezTo>
                  <a:cubicBezTo>
                    <a:pt x="1004" y="3195"/>
                    <a:pt x="314" y="1973"/>
                    <a:pt x="1301" y="1377"/>
                  </a:cubicBezTo>
                  <a:cubicBezTo>
                    <a:pt x="1348" y="1346"/>
                    <a:pt x="1380" y="1299"/>
                    <a:pt x="1380" y="1252"/>
                  </a:cubicBezTo>
                  <a:cubicBezTo>
                    <a:pt x="1772" y="907"/>
                    <a:pt x="2255" y="652"/>
                    <a:pt x="2773" y="652"/>
                  </a:cubicBezTo>
                  <a:close/>
                  <a:moveTo>
                    <a:pt x="2767" y="0"/>
                  </a:moveTo>
                  <a:cubicBezTo>
                    <a:pt x="1957" y="0"/>
                    <a:pt x="1139" y="390"/>
                    <a:pt x="769" y="1111"/>
                  </a:cubicBezTo>
                  <a:cubicBezTo>
                    <a:pt x="753" y="1158"/>
                    <a:pt x="737" y="1205"/>
                    <a:pt x="737" y="1252"/>
                  </a:cubicBezTo>
                  <a:cubicBezTo>
                    <a:pt x="1" y="1847"/>
                    <a:pt x="142" y="3101"/>
                    <a:pt x="910" y="3697"/>
                  </a:cubicBezTo>
                  <a:cubicBezTo>
                    <a:pt x="1355" y="4043"/>
                    <a:pt x="1974" y="4227"/>
                    <a:pt x="2592" y="4227"/>
                  </a:cubicBezTo>
                  <a:cubicBezTo>
                    <a:pt x="3344" y="4227"/>
                    <a:pt x="4093" y="3953"/>
                    <a:pt x="4515" y="3368"/>
                  </a:cubicBezTo>
                  <a:cubicBezTo>
                    <a:pt x="5189" y="2427"/>
                    <a:pt x="4969" y="954"/>
                    <a:pt x="3966" y="327"/>
                  </a:cubicBezTo>
                  <a:cubicBezTo>
                    <a:pt x="3611" y="106"/>
                    <a:pt x="3190" y="0"/>
                    <a:pt x="276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7494809" y="2728026"/>
              <a:ext cx="105025" cy="91289"/>
            </a:xfrm>
            <a:custGeom>
              <a:avLst/>
              <a:gdLst/>
              <a:ahLst/>
              <a:cxnLst/>
              <a:rect l="l" t="t" r="r" b="b"/>
              <a:pathLst>
                <a:path w="2615" h="2273" extrusionOk="0">
                  <a:moveTo>
                    <a:pt x="1078" y="407"/>
                  </a:moveTo>
                  <a:cubicBezTo>
                    <a:pt x="1400" y="407"/>
                    <a:pt x="1718" y="616"/>
                    <a:pt x="1815" y="935"/>
                  </a:cubicBezTo>
                  <a:cubicBezTo>
                    <a:pt x="1925" y="1264"/>
                    <a:pt x="1659" y="1562"/>
                    <a:pt x="1361" y="1640"/>
                  </a:cubicBezTo>
                  <a:cubicBezTo>
                    <a:pt x="1294" y="1664"/>
                    <a:pt x="1227" y="1675"/>
                    <a:pt x="1164" y="1675"/>
                  </a:cubicBezTo>
                  <a:cubicBezTo>
                    <a:pt x="930" y="1675"/>
                    <a:pt x="733" y="1523"/>
                    <a:pt x="671" y="1264"/>
                  </a:cubicBezTo>
                  <a:cubicBezTo>
                    <a:pt x="624" y="1123"/>
                    <a:pt x="624" y="935"/>
                    <a:pt x="687" y="794"/>
                  </a:cubicBezTo>
                  <a:cubicBezTo>
                    <a:pt x="750" y="637"/>
                    <a:pt x="891" y="559"/>
                    <a:pt x="953" y="418"/>
                  </a:cubicBezTo>
                  <a:cubicBezTo>
                    <a:pt x="995" y="410"/>
                    <a:pt x="1036" y="407"/>
                    <a:pt x="1078" y="407"/>
                  </a:cubicBezTo>
                  <a:close/>
                  <a:moveTo>
                    <a:pt x="1270" y="0"/>
                  </a:moveTo>
                  <a:cubicBezTo>
                    <a:pt x="1121" y="0"/>
                    <a:pt x="971" y="29"/>
                    <a:pt x="828" y="88"/>
                  </a:cubicBezTo>
                  <a:lnTo>
                    <a:pt x="781" y="88"/>
                  </a:lnTo>
                  <a:cubicBezTo>
                    <a:pt x="767" y="87"/>
                    <a:pt x="753" y="87"/>
                    <a:pt x="739" y="87"/>
                  </a:cubicBezTo>
                  <a:cubicBezTo>
                    <a:pt x="147" y="87"/>
                    <a:pt x="0" y="1070"/>
                    <a:pt x="123" y="1499"/>
                  </a:cubicBezTo>
                  <a:cubicBezTo>
                    <a:pt x="265" y="1999"/>
                    <a:pt x="706" y="2273"/>
                    <a:pt x="1178" y="2273"/>
                  </a:cubicBezTo>
                  <a:cubicBezTo>
                    <a:pt x="1328" y="2273"/>
                    <a:pt x="1480" y="2245"/>
                    <a:pt x="1627" y="2189"/>
                  </a:cubicBezTo>
                  <a:cubicBezTo>
                    <a:pt x="2239" y="1954"/>
                    <a:pt x="2615" y="1295"/>
                    <a:pt x="2333" y="668"/>
                  </a:cubicBezTo>
                  <a:cubicBezTo>
                    <a:pt x="2134" y="247"/>
                    <a:pt x="1708" y="0"/>
                    <a:pt x="1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6905448" y="2006408"/>
              <a:ext cx="638985" cy="289933"/>
            </a:xfrm>
            <a:custGeom>
              <a:avLst/>
              <a:gdLst/>
              <a:ahLst/>
              <a:cxnLst/>
              <a:rect l="l" t="t" r="r" b="b"/>
              <a:pathLst>
                <a:path w="15910" h="7219" extrusionOk="0">
                  <a:moveTo>
                    <a:pt x="12642" y="1"/>
                  </a:moveTo>
                  <a:cubicBezTo>
                    <a:pt x="12210" y="1"/>
                    <a:pt x="11771" y="75"/>
                    <a:pt x="11333" y="187"/>
                  </a:cubicBezTo>
                  <a:cubicBezTo>
                    <a:pt x="9671" y="626"/>
                    <a:pt x="8025" y="1111"/>
                    <a:pt x="6380" y="1566"/>
                  </a:cubicBezTo>
                  <a:cubicBezTo>
                    <a:pt x="4420" y="2099"/>
                    <a:pt x="1066" y="2695"/>
                    <a:pt x="282" y="4936"/>
                  </a:cubicBezTo>
                  <a:cubicBezTo>
                    <a:pt x="0" y="5704"/>
                    <a:pt x="220" y="6566"/>
                    <a:pt x="972" y="6989"/>
                  </a:cubicBezTo>
                  <a:cubicBezTo>
                    <a:pt x="1272" y="7153"/>
                    <a:pt x="1567" y="7219"/>
                    <a:pt x="1855" y="7219"/>
                  </a:cubicBezTo>
                  <a:cubicBezTo>
                    <a:pt x="2229" y="7219"/>
                    <a:pt x="2593" y="7108"/>
                    <a:pt x="2947" y="6958"/>
                  </a:cubicBezTo>
                  <a:lnTo>
                    <a:pt x="3307" y="6817"/>
                  </a:lnTo>
                  <a:cubicBezTo>
                    <a:pt x="3386" y="6801"/>
                    <a:pt x="3448" y="6801"/>
                    <a:pt x="3511" y="6786"/>
                  </a:cubicBezTo>
                  <a:lnTo>
                    <a:pt x="3448" y="6315"/>
                  </a:lnTo>
                  <a:cubicBezTo>
                    <a:pt x="3072" y="6425"/>
                    <a:pt x="2680" y="6503"/>
                    <a:pt x="2289" y="6503"/>
                  </a:cubicBezTo>
                  <a:cubicBezTo>
                    <a:pt x="2217" y="6514"/>
                    <a:pt x="2147" y="6519"/>
                    <a:pt x="2078" y="6519"/>
                  </a:cubicBezTo>
                  <a:cubicBezTo>
                    <a:pt x="1829" y="6519"/>
                    <a:pt x="1593" y="6454"/>
                    <a:pt x="1348" y="6331"/>
                  </a:cubicBezTo>
                  <a:cubicBezTo>
                    <a:pt x="1270" y="5861"/>
                    <a:pt x="1191" y="5391"/>
                    <a:pt x="1113" y="4920"/>
                  </a:cubicBezTo>
                  <a:cubicBezTo>
                    <a:pt x="1301" y="4246"/>
                    <a:pt x="2383" y="3745"/>
                    <a:pt x="2963" y="3463"/>
                  </a:cubicBezTo>
                  <a:cubicBezTo>
                    <a:pt x="4311" y="2804"/>
                    <a:pt x="5815" y="2475"/>
                    <a:pt x="7257" y="2068"/>
                  </a:cubicBezTo>
                  <a:cubicBezTo>
                    <a:pt x="8668" y="1660"/>
                    <a:pt x="10094" y="1221"/>
                    <a:pt x="11521" y="876"/>
                  </a:cubicBezTo>
                  <a:cubicBezTo>
                    <a:pt x="11901" y="786"/>
                    <a:pt x="12269" y="722"/>
                    <a:pt x="12624" y="722"/>
                  </a:cubicBezTo>
                  <a:cubicBezTo>
                    <a:pt x="13132" y="722"/>
                    <a:pt x="13615" y="852"/>
                    <a:pt x="14076" y="1221"/>
                  </a:cubicBezTo>
                  <a:cubicBezTo>
                    <a:pt x="15000" y="1974"/>
                    <a:pt x="14938" y="3275"/>
                    <a:pt x="13982" y="3948"/>
                  </a:cubicBezTo>
                  <a:lnTo>
                    <a:pt x="13762" y="4466"/>
                  </a:lnTo>
                  <a:lnTo>
                    <a:pt x="14373" y="4450"/>
                  </a:lnTo>
                  <a:cubicBezTo>
                    <a:pt x="15910" y="3541"/>
                    <a:pt x="15690" y="1300"/>
                    <a:pt x="14217" y="422"/>
                  </a:cubicBezTo>
                  <a:cubicBezTo>
                    <a:pt x="13712" y="117"/>
                    <a:pt x="13182" y="1"/>
                    <a:pt x="1264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7043932" y="2161680"/>
              <a:ext cx="423072" cy="117274"/>
            </a:xfrm>
            <a:custGeom>
              <a:avLst/>
              <a:gdLst/>
              <a:ahLst/>
              <a:cxnLst/>
              <a:rect l="l" t="t" r="r" b="b"/>
              <a:pathLst>
                <a:path w="10534" h="2920" extrusionOk="0">
                  <a:moveTo>
                    <a:pt x="10361" y="0"/>
                  </a:moveTo>
                  <a:cubicBezTo>
                    <a:pt x="10346" y="0"/>
                    <a:pt x="10330" y="1"/>
                    <a:pt x="10314" y="4"/>
                  </a:cubicBezTo>
                  <a:cubicBezTo>
                    <a:pt x="6819" y="286"/>
                    <a:pt x="3308" y="1305"/>
                    <a:pt x="0" y="2449"/>
                  </a:cubicBezTo>
                  <a:lnTo>
                    <a:pt x="63" y="2920"/>
                  </a:lnTo>
                  <a:cubicBezTo>
                    <a:pt x="1678" y="2700"/>
                    <a:pt x="3261" y="2104"/>
                    <a:pt x="4844" y="1713"/>
                  </a:cubicBezTo>
                  <a:cubicBezTo>
                    <a:pt x="6662" y="1274"/>
                    <a:pt x="8496" y="1007"/>
                    <a:pt x="10314" y="600"/>
                  </a:cubicBezTo>
                  <a:lnTo>
                    <a:pt x="10534" y="82"/>
                  </a:lnTo>
                  <a:cubicBezTo>
                    <a:pt x="10495" y="31"/>
                    <a:pt x="10434" y="0"/>
                    <a:pt x="1036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7203823" y="2500499"/>
              <a:ext cx="90084" cy="86390"/>
            </a:xfrm>
            <a:custGeom>
              <a:avLst/>
              <a:gdLst/>
              <a:ahLst/>
              <a:cxnLst/>
              <a:rect l="l" t="t" r="r" b="b"/>
              <a:pathLst>
                <a:path w="2243" h="2151" extrusionOk="0">
                  <a:moveTo>
                    <a:pt x="1020" y="393"/>
                  </a:moveTo>
                  <a:cubicBezTo>
                    <a:pt x="1051" y="393"/>
                    <a:pt x="1067" y="408"/>
                    <a:pt x="1098" y="408"/>
                  </a:cubicBezTo>
                  <a:cubicBezTo>
                    <a:pt x="1427" y="424"/>
                    <a:pt x="1709" y="753"/>
                    <a:pt x="1709" y="1082"/>
                  </a:cubicBezTo>
                  <a:cubicBezTo>
                    <a:pt x="1709" y="1412"/>
                    <a:pt x="1411" y="1584"/>
                    <a:pt x="1114" y="1600"/>
                  </a:cubicBezTo>
                  <a:cubicBezTo>
                    <a:pt x="1108" y="1600"/>
                    <a:pt x="1103" y="1600"/>
                    <a:pt x="1097" y="1600"/>
                  </a:cubicBezTo>
                  <a:cubicBezTo>
                    <a:pt x="393" y="1600"/>
                    <a:pt x="413" y="595"/>
                    <a:pt x="1004" y="393"/>
                  </a:cubicBezTo>
                  <a:close/>
                  <a:moveTo>
                    <a:pt x="1098" y="1"/>
                  </a:moveTo>
                  <a:cubicBezTo>
                    <a:pt x="1051" y="1"/>
                    <a:pt x="1020" y="17"/>
                    <a:pt x="988" y="48"/>
                  </a:cubicBezTo>
                  <a:cubicBezTo>
                    <a:pt x="973" y="40"/>
                    <a:pt x="961" y="36"/>
                    <a:pt x="949" y="36"/>
                  </a:cubicBezTo>
                  <a:cubicBezTo>
                    <a:pt x="937" y="36"/>
                    <a:pt x="925" y="40"/>
                    <a:pt x="910" y="48"/>
                  </a:cubicBezTo>
                  <a:cubicBezTo>
                    <a:pt x="361" y="126"/>
                    <a:pt x="1" y="691"/>
                    <a:pt x="32" y="1224"/>
                  </a:cubicBezTo>
                  <a:cubicBezTo>
                    <a:pt x="77" y="1781"/>
                    <a:pt x="571" y="2150"/>
                    <a:pt x="1111" y="2150"/>
                  </a:cubicBezTo>
                  <a:cubicBezTo>
                    <a:pt x="1132" y="2150"/>
                    <a:pt x="1154" y="2150"/>
                    <a:pt x="1176" y="2148"/>
                  </a:cubicBezTo>
                  <a:cubicBezTo>
                    <a:pt x="1741" y="2117"/>
                    <a:pt x="2242" y="1678"/>
                    <a:pt x="2211" y="1082"/>
                  </a:cubicBezTo>
                  <a:cubicBezTo>
                    <a:pt x="2179" y="502"/>
                    <a:pt x="1694" y="1"/>
                    <a:pt x="109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7098073" y="2306831"/>
              <a:ext cx="154907" cy="134022"/>
            </a:xfrm>
            <a:custGeom>
              <a:avLst/>
              <a:gdLst/>
              <a:ahLst/>
              <a:cxnLst/>
              <a:rect l="l" t="t" r="r" b="b"/>
              <a:pathLst>
                <a:path w="3857" h="3337" extrusionOk="0">
                  <a:moveTo>
                    <a:pt x="2046" y="499"/>
                  </a:moveTo>
                  <a:cubicBezTo>
                    <a:pt x="2199" y="499"/>
                    <a:pt x="2358" y="535"/>
                    <a:pt x="2524" y="622"/>
                  </a:cubicBezTo>
                  <a:cubicBezTo>
                    <a:pt x="3088" y="904"/>
                    <a:pt x="3245" y="1704"/>
                    <a:pt x="2947" y="2237"/>
                  </a:cubicBezTo>
                  <a:cubicBezTo>
                    <a:pt x="2729" y="2603"/>
                    <a:pt x="2311" y="2795"/>
                    <a:pt x="1894" y="2795"/>
                  </a:cubicBezTo>
                  <a:cubicBezTo>
                    <a:pt x="1651" y="2795"/>
                    <a:pt x="1409" y="2730"/>
                    <a:pt x="1207" y="2597"/>
                  </a:cubicBezTo>
                  <a:cubicBezTo>
                    <a:pt x="674" y="2237"/>
                    <a:pt x="533" y="1516"/>
                    <a:pt x="753" y="951"/>
                  </a:cubicBezTo>
                  <a:lnTo>
                    <a:pt x="753" y="951"/>
                  </a:lnTo>
                  <a:cubicBezTo>
                    <a:pt x="782" y="971"/>
                    <a:pt x="817" y="984"/>
                    <a:pt x="854" y="984"/>
                  </a:cubicBezTo>
                  <a:cubicBezTo>
                    <a:pt x="877" y="984"/>
                    <a:pt x="901" y="979"/>
                    <a:pt x="925" y="967"/>
                  </a:cubicBezTo>
                  <a:cubicBezTo>
                    <a:pt x="1287" y="741"/>
                    <a:pt x="1649" y="499"/>
                    <a:pt x="2046" y="499"/>
                  </a:cubicBezTo>
                  <a:close/>
                  <a:moveTo>
                    <a:pt x="1994" y="1"/>
                  </a:moveTo>
                  <a:cubicBezTo>
                    <a:pt x="1516" y="1"/>
                    <a:pt x="1038" y="171"/>
                    <a:pt x="815" y="559"/>
                  </a:cubicBezTo>
                  <a:cubicBezTo>
                    <a:pt x="778" y="522"/>
                    <a:pt x="726" y="499"/>
                    <a:pt x="673" y="499"/>
                  </a:cubicBezTo>
                  <a:cubicBezTo>
                    <a:pt x="616" y="499"/>
                    <a:pt x="558" y="526"/>
                    <a:pt x="518" y="591"/>
                  </a:cubicBezTo>
                  <a:cubicBezTo>
                    <a:pt x="0" y="1375"/>
                    <a:pt x="141" y="2503"/>
                    <a:pt x="941" y="3052"/>
                  </a:cubicBezTo>
                  <a:cubicBezTo>
                    <a:pt x="1226" y="3243"/>
                    <a:pt x="1566" y="3336"/>
                    <a:pt x="1908" y="3336"/>
                  </a:cubicBezTo>
                  <a:cubicBezTo>
                    <a:pt x="2488" y="3336"/>
                    <a:pt x="3070" y="3069"/>
                    <a:pt x="3386" y="2566"/>
                  </a:cubicBezTo>
                  <a:cubicBezTo>
                    <a:pt x="3856" y="1813"/>
                    <a:pt x="3668" y="701"/>
                    <a:pt x="2900" y="230"/>
                  </a:cubicBezTo>
                  <a:cubicBezTo>
                    <a:pt x="2656" y="83"/>
                    <a:pt x="2325" y="1"/>
                    <a:pt x="199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7023770" y="2280162"/>
              <a:ext cx="200853" cy="733448"/>
            </a:xfrm>
            <a:custGeom>
              <a:avLst/>
              <a:gdLst/>
              <a:ahLst/>
              <a:cxnLst/>
              <a:rect l="l" t="t" r="r" b="b"/>
              <a:pathLst>
                <a:path w="5001" h="18262" extrusionOk="0">
                  <a:moveTo>
                    <a:pt x="361" y="1"/>
                  </a:moveTo>
                  <a:lnTo>
                    <a:pt x="1" y="142"/>
                  </a:lnTo>
                  <a:cubicBezTo>
                    <a:pt x="1" y="1474"/>
                    <a:pt x="534" y="2854"/>
                    <a:pt x="847" y="4123"/>
                  </a:cubicBezTo>
                  <a:cubicBezTo>
                    <a:pt x="1239" y="5706"/>
                    <a:pt x="1647" y="7289"/>
                    <a:pt x="2039" y="8873"/>
                  </a:cubicBezTo>
                  <a:cubicBezTo>
                    <a:pt x="2807" y="11898"/>
                    <a:pt x="3339" y="15158"/>
                    <a:pt x="4421" y="18105"/>
                  </a:cubicBezTo>
                  <a:cubicBezTo>
                    <a:pt x="4452" y="18183"/>
                    <a:pt x="4499" y="18230"/>
                    <a:pt x="4546" y="18261"/>
                  </a:cubicBezTo>
                  <a:lnTo>
                    <a:pt x="5001" y="18183"/>
                  </a:lnTo>
                  <a:cubicBezTo>
                    <a:pt x="5001" y="18152"/>
                    <a:pt x="4985" y="18120"/>
                    <a:pt x="4985" y="18089"/>
                  </a:cubicBezTo>
                  <a:cubicBezTo>
                    <a:pt x="4985" y="18042"/>
                    <a:pt x="5001" y="17995"/>
                    <a:pt x="4985" y="17948"/>
                  </a:cubicBezTo>
                  <a:cubicBezTo>
                    <a:pt x="4531" y="14844"/>
                    <a:pt x="3481" y="11725"/>
                    <a:pt x="2713" y="8684"/>
                  </a:cubicBezTo>
                  <a:cubicBezTo>
                    <a:pt x="2336" y="7180"/>
                    <a:pt x="1960" y="5675"/>
                    <a:pt x="1584" y="4170"/>
                  </a:cubicBezTo>
                  <a:cubicBezTo>
                    <a:pt x="1239" y="2807"/>
                    <a:pt x="1051" y="1239"/>
                    <a:pt x="36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7293898" y="1735668"/>
              <a:ext cx="154907" cy="134022"/>
            </a:xfrm>
            <a:custGeom>
              <a:avLst/>
              <a:gdLst/>
              <a:ahLst/>
              <a:cxnLst/>
              <a:rect l="l" t="t" r="r" b="b"/>
              <a:pathLst>
                <a:path w="3857" h="3337" extrusionOk="0">
                  <a:moveTo>
                    <a:pt x="2046" y="499"/>
                  </a:moveTo>
                  <a:cubicBezTo>
                    <a:pt x="2199" y="499"/>
                    <a:pt x="2358" y="535"/>
                    <a:pt x="2524" y="622"/>
                  </a:cubicBezTo>
                  <a:cubicBezTo>
                    <a:pt x="3088" y="904"/>
                    <a:pt x="3245" y="1704"/>
                    <a:pt x="2947" y="2237"/>
                  </a:cubicBezTo>
                  <a:cubicBezTo>
                    <a:pt x="2729" y="2603"/>
                    <a:pt x="2311" y="2795"/>
                    <a:pt x="1894" y="2795"/>
                  </a:cubicBezTo>
                  <a:cubicBezTo>
                    <a:pt x="1651" y="2795"/>
                    <a:pt x="1409" y="2730"/>
                    <a:pt x="1207" y="2597"/>
                  </a:cubicBezTo>
                  <a:cubicBezTo>
                    <a:pt x="674" y="2237"/>
                    <a:pt x="533" y="1516"/>
                    <a:pt x="753" y="951"/>
                  </a:cubicBezTo>
                  <a:lnTo>
                    <a:pt x="753" y="951"/>
                  </a:lnTo>
                  <a:cubicBezTo>
                    <a:pt x="782" y="971"/>
                    <a:pt x="817" y="984"/>
                    <a:pt x="854" y="984"/>
                  </a:cubicBezTo>
                  <a:cubicBezTo>
                    <a:pt x="877" y="984"/>
                    <a:pt x="901" y="979"/>
                    <a:pt x="925" y="967"/>
                  </a:cubicBezTo>
                  <a:cubicBezTo>
                    <a:pt x="1287" y="741"/>
                    <a:pt x="1649" y="499"/>
                    <a:pt x="2046" y="499"/>
                  </a:cubicBezTo>
                  <a:close/>
                  <a:moveTo>
                    <a:pt x="1994" y="1"/>
                  </a:moveTo>
                  <a:cubicBezTo>
                    <a:pt x="1516" y="1"/>
                    <a:pt x="1038" y="171"/>
                    <a:pt x="815" y="559"/>
                  </a:cubicBezTo>
                  <a:cubicBezTo>
                    <a:pt x="778" y="522"/>
                    <a:pt x="726" y="499"/>
                    <a:pt x="673" y="499"/>
                  </a:cubicBezTo>
                  <a:cubicBezTo>
                    <a:pt x="616" y="499"/>
                    <a:pt x="558" y="526"/>
                    <a:pt x="518" y="591"/>
                  </a:cubicBezTo>
                  <a:cubicBezTo>
                    <a:pt x="0" y="1375"/>
                    <a:pt x="141" y="2503"/>
                    <a:pt x="941" y="3052"/>
                  </a:cubicBezTo>
                  <a:cubicBezTo>
                    <a:pt x="1226" y="3243"/>
                    <a:pt x="1566" y="3336"/>
                    <a:pt x="1908" y="3336"/>
                  </a:cubicBezTo>
                  <a:cubicBezTo>
                    <a:pt x="2488" y="3336"/>
                    <a:pt x="3070" y="3069"/>
                    <a:pt x="3386" y="2566"/>
                  </a:cubicBezTo>
                  <a:cubicBezTo>
                    <a:pt x="3856" y="1813"/>
                    <a:pt x="3668" y="701"/>
                    <a:pt x="2900" y="230"/>
                  </a:cubicBezTo>
                  <a:cubicBezTo>
                    <a:pt x="2656" y="83"/>
                    <a:pt x="2325" y="1"/>
                    <a:pt x="199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7130486" y="1601787"/>
              <a:ext cx="90084" cy="86390"/>
            </a:xfrm>
            <a:custGeom>
              <a:avLst/>
              <a:gdLst/>
              <a:ahLst/>
              <a:cxnLst/>
              <a:rect l="l" t="t" r="r" b="b"/>
              <a:pathLst>
                <a:path w="2243" h="2151" extrusionOk="0">
                  <a:moveTo>
                    <a:pt x="1020" y="393"/>
                  </a:moveTo>
                  <a:cubicBezTo>
                    <a:pt x="1051" y="393"/>
                    <a:pt x="1067" y="408"/>
                    <a:pt x="1098" y="408"/>
                  </a:cubicBezTo>
                  <a:cubicBezTo>
                    <a:pt x="1427" y="424"/>
                    <a:pt x="1709" y="753"/>
                    <a:pt x="1709" y="1082"/>
                  </a:cubicBezTo>
                  <a:cubicBezTo>
                    <a:pt x="1709" y="1412"/>
                    <a:pt x="1411" y="1584"/>
                    <a:pt x="1114" y="1600"/>
                  </a:cubicBezTo>
                  <a:cubicBezTo>
                    <a:pt x="1108" y="1600"/>
                    <a:pt x="1103" y="1600"/>
                    <a:pt x="1097" y="1600"/>
                  </a:cubicBezTo>
                  <a:cubicBezTo>
                    <a:pt x="393" y="1600"/>
                    <a:pt x="413" y="595"/>
                    <a:pt x="1004" y="393"/>
                  </a:cubicBezTo>
                  <a:close/>
                  <a:moveTo>
                    <a:pt x="1098" y="1"/>
                  </a:moveTo>
                  <a:cubicBezTo>
                    <a:pt x="1051" y="1"/>
                    <a:pt x="1020" y="17"/>
                    <a:pt x="988" y="48"/>
                  </a:cubicBezTo>
                  <a:cubicBezTo>
                    <a:pt x="973" y="40"/>
                    <a:pt x="961" y="36"/>
                    <a:pt x="949" y="36"/>
                  </a:cubicBezTo>
                  <a:cubicBezTo>
                    <a:pt x="937" y="36"/>
                    <a:pt x="925" y="40"/>
                    <a:pt x="910" y="48"/>
                  </a:cubicBezTo>
                  <a:cubicBezTo>
                    <a:pt x="361" y="126"/>
                    <a:pt x="1" y="691"/>
                    <a:pt x="32" y="1224"/>
                  </a:cubicBezTo>
                  <a:cubicBezTo>
                    <a:pt x="77" y="1781"/>
                    <a:pt x="571" y="2150"/>
                    <a:pt x="1111" y="2150"/>
                  </a:cubicBezTo>
                  <a:cubicBezTo>
                    <a:pt x="1132" y="2150"/>
                    <a:pt x="1154" y="2150"/>
                    <a:pt x="1176" y="2148"/>
                  </a:cubicBezTo>
                  <a:cubicBezTo>
                    <a:pt x="1741" y="2117"/>
                    <a:pt x="2242" y="1678"/>
                    <a:pt x="2211" y="1082"/>
                  </a:cubicBezTo>
                  <a:cubicBezTo>
                    <a:pt x="2179" y="502"/>
                    <a:pt x="1694" y="1"/>
                    <a:pt x="109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7293888" y="1273947"/>
              <a:ext cx="208403" cy="169767"/>
            </a:xfrm>
            <a:custGeom>
              <a:avLst/>
              <a:gdLst/>
              <a:ahLst/>
              <a:cxnLst/>
              <a:rect l="l" t="t" r="r" b="b"/>
              <a:pathLst>
                <a:path w="5189" h="4227" extrusionOk="0">
                  <a:moveTo>
                    <a:pt x="2773" y="652"/>
                  </a:moveTo>
                  <a:cubicBezTo>
                    <a:pt x="2938" y="652"/>
                    <a:pt x="3106" y="678"/>
                    <a:pt x="3276" y="734"/>
                  </a:cubicBezTo>
                  <a:cubicBezTo>
                    <a:pt x="4044" y="985"/>
                    <a:pt x="4389" y="1847"/>
                    <a:pt x="4170" y="2600"/>
                  </a:cubicBezTo>
                  <a:cubicBezTo>
                    <a:pt x="3952" y="3289"/>
                    <a:pt x="3254" y="3566"/>
                    <a:pt x="2569" y="3566"/>
                  </a:cubicBezTo>
                  <a:cubicBezTo>
                    <a:pt x="2320" y="3566"/>
                    <a:pt x="2072" y="3529"/>
                    <a:pt x="1850" y="3462"/>
                  </a:cubicBezTo>
                  <a:cubicBezTo>
                    <a:pt x="1004" y="3195"/>
                    <a:pt x="314" y="1973"/>
                    <a:pt x="1301" y="1377"/>
                  </a:cubicBezTo>
                  <a:cubicBezTo>
                    <a:pt x="1348" y="1346"/>
                    <a:pt x="1380" y="1299"/>
                    <a:pt x="1380" y="1252"/>
                  </a:cubicBezTo>
                  <a:cubicBezTo>
                    <a:pt x="1772" y="907"/>
                    <a:pt x="2255" y="652"/>
                    <a:pt x="2773" y="652"/>
                  </a:cubicBezTo>
                  <a:close/>
                  <a:moveTo>
                    <a:pt x="2767" y="0"/>
                  </a:moveTo>
                  <a:cubicBezTo>
                    <a:pt x="1957" y="0"/>
                    <a:pt x="1139" y="390"/>
                    <a:pt x="769" y="1111"/>
                  </a:cubicBezTo>
                  <a:cubicBezTo>
                    <a:pt x="753" y="1158"/>
                    <a:pt x="737" y="1205"/>
                    <a:pt x="737" y="1252"/>
                  </a:cubicBezTo>
                  <a:cubicBezTo>
                    <a:pt x="1" y="1847"/>
                    <a:pt x="142" y="3101"/>
                    <a:pt x="910" y="3697"/>
                  </a:cubicBezTo>
                  <a:cubicBezTo>
                    <a:pt x="1355" y="4043"/>
                    <a:pt x="1974" y="4227"/>
                    <a:pt x="2592" y="4227"/>
                  </a:cubicBezTo>
                  <a:cubicBezTo>
                    <a:pt x="3344" y="4227"/>
                    <a:pt x="4093" y="3953"/>
                    <a:pt x="4515" y="3368"/>
                  </a:cubicBezTo>
                  <a:cubicBezTo>
                    <a:pt x="5189" y="2427"/>
                    <a:pt x="4969" y="954"/>
                    <a:pt x="3966" y="327"/>
                  </a:cubicBezTo>
                  <a:cubicBezTo>
                    <a:pt x="3611" y="106"/>
                    <a:pt x="3190" y="0"/>
                    <a:pt x="276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7599823" y="1018449"/>
              <a:ext cx="90084" cy="86390"/>
            </a:xfrm>
            <a:custGeom>
              <a:avLst/>
              <a:gdLst/>
              <a:ahLst/>
              <a:cxnLst/>
              <a:rect l="l" t="t" r="r" b="b"/>
              <a:pathLst>
                <a:path w="2243" h="2151" extrusionOk="0">
                  <a:moveTo>
                    <a:pt x="1020" y="393"/>
                  </a:moveTo>
                  <a:cubicBezTo>
                    <a:pt x="1051" y="393"/>
                    <a:pt x="1067" y="408"/>
                    <a:pt x="1098" y="408"/>
                  </a:cubicBezTo>
                  <a:cubicBezTo>
                    <a:pt x="1427" y="424"/>
                    <a:pt x="1709" y="753"/>
                    <a:pt x="1709" y="1082"/>
                  </a:cubicBezTo>
                  <a:cubicBezTo>
                    <a:pt x="1709" y="1412"/>
                    <a:pt x="1411" y="1584"/>
                    <a:pt x="1114" y="1600"/>
                  </a:cubicBezTo>
                  <a:cubicBezTo>
                    <a:pt x="1108" y="1600"/>
                    <a:pt x="1103" y="1600"/>
                    <a:pt x="1097" y="1600"/>
                  </a:cubicBezTo>
                  <a:cubicBezTo>
                    <a:pt x="393" y="1600"/>
                    <a:pt x="413" y="595"/>
                    <a:pt x="1004" y="393"/>
                  </a:cubicBezTo>
                  <a:close/>
                  <a:moveTo>
                    <a:pt x="1098" y="1"/>
                  </a:moveTo>
                  <a:cubicBezTo>
                    <a:pt x="1051" y="1"/>
                    <a:pt x="1020" y="17"/>
                    <a:pt x="988" y="48"/>
                  </a:cubicBezTo>
                  <a:cubicBezTo>
                    <a:pt x="973" y="40"/>
                    <a:pt x="961" y="36"/>
                    <a:pt x="949" y="36"/>
                  </a:cubicBezTo>
                  <a:cubicBezTo>
                    <a:pt x="937" y="36"/>
                    <a:pt x="925" y="40"/>
                    <a:pt x="910" y="48"/>
                  </a:cubicBezTo>
                  <a:cubicBezTo>
                    <a:pt x="361" y="126"/>
                    <a:pt x="1" y="691"/>
                    <a:pt x="32" y="1224"/>
                  </a:cubicBezTo>
                  <a:cubicBezTo>
                    <a:pt x="77" y="1781"/>
                    <a:pt x="571" y="2150"/>
                    <a:pt x="1111" y="2150"/>
                  </a:cubicBezTo>
                  <a:cubicBezTo>
                    <a:pt x="1132" y="2150"/>
                    <a:pt x="1154" y="2150"/>
                    <a:pt x="1176" y="2148"/>
                  </a:cubicBezTo>
                  <a:cubicBezTo>
                    <a:pt x="1741" y="2117"/>
                    <a:pt x="2242" y="1678"/>
                    <a:pt x="2211" y="1082"/>
                  </a:cubicBezTo>
                  <a:cubicBezTo>
                    <a:pt x="2179" y="502"/>
                    <a:pt x="1694" y="1"/>
                    <a:pt x="109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3592400" y="847724"/>
            <a:ext cx="4800600" cy="222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3592388" y="3724963"/>
            <a:ext cx="4800600" cy="492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46331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596625" y="466725"/>
            <a:ext cx="1683300" cy="1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9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5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161" name="Google Shape;161;p5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5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5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5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5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5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5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5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5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5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5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5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5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7" name="Google Shape;207;p5"/>
          <p:cNvSpPr txBox="1">
            <a:spLocks noGrp="1"/>
          </p:cNvSpPr>
          <p:nvPr>
            <p:ph type="ctrTitle"/>
          </p:nvPr>
        </p:nvSpPr>
        <p:spPr>
          <a:xfrm>
            <a:off x="713250" y="385650"/>
            <a:ext cx="77175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8" name="Google Shape;208;p5"/>
          <p:cNvSpPr txBox="1">
            <a:spLocks noGrp="1"/>
          </p:cNvSpPr>
          <p:nvPr>
            <p:ph type="subTitle" idx="1"/>
          </p:nvPr>
        </p:nvSpPr>
        <p:spPr>
          <a:xfrm>
            <a:off x="950447" y="3032051"/>
            <a:ext cx="2685000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5"/>
          <p:cNvSpPr txBox="1">
            <a:spLocks noGrp="1"/>
          </p:cNvSpPr>
          <p:nvPr>
            <p:ph type="subTitle" idx="2"/>
          </p:nvPr>
        </p:nvSpPr>
        <p:spPr>
          <a:xfrm>
            <a:off x="5508553" y="3032051"/>
            <a:ext cx="2685000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"/>
          <p:cNvSpPr txBox="1">
            <a:spLocks noGrp="1"/>
          </p:cNvSpPr>
          <p:nvPr>
            <p:ph type="subTitle" idx="3"/>
          </p:nvPr>
        </p:nvSpPr>
        <p:spPr>
          <a:xfrm>
            <a:off x="950447" y="2537615"/>
            <a:ext cx="2685000" cy="416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500">
                <a:solidFill>
                  <a:schemeClr val="dk1"/>
                </a:solidFill>
                <a:latin typeface="Londrina Outline"/>
                <a:ea typeface="Londrina Outline"/>
                <a:cs typeface="Londrina Outline"/>
                <a:sym typeface="Londrina Outl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11" name="Google Shape;211;p5"/>
          <p:cNvSpPr txBox="1">
            <a:spLocks noGrp="1"/>
          </p:cNvSpPr>
          <p:nvPr>
            <p:ph type="subTitle" idx="4"/>
          </p:nvPr>
        </p:nvSpPr>
        <p:spPr>
          <a:xfrm>
            <a:off x="5508553" y="2537615"/>
            <a:ext cx="2685000" cy="416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500">
                <a:solidFill>
                  <a:schemeClr val="dk1"/>
                </a:solidFill>
                <a:latin typeface="Londrina Outline"/>
                <a:ea typeface="Londrina Outline"/>
                <a:cs typeface="Londrina Outline"/>
                <a:sym typeface="Londrina Outl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7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263" name="Google Shape;263;p7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7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7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7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7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7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7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7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7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7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7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7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7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7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7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7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7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9" name="Google Shape;309;p7"/>
          <p:cNvSpPr txBox="1">
            <a:spLocks noGrp="1"/>
          </p:cNvSpPr>
          <p:nvPr>
            <p:ph type="ctrTitle"/>
          </p:nvPr>
        </p:nvSpPr>
        <p:spPr>
          <a:xfrm>
            <a:off x="713250" y="385650"/>
            <a:ext cx="77175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0" name="Google Shape;310;p7"/>
          <p:cNvSpPr txBox="1">
            <a:spLocks noGrp="1"/>
          </p:cNvSpPr>
          <p:nvPr>
            <p:ph type="body" idx="1"/>
          </p:nvPr>
        </p:nvSpPr>
        <p:spPr>
          <a:xfrm>
            <a:off x="3930425" y="2032125"/>
            <a:ext cx="4497600" cy="15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8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313" name="Google Shape;313;p8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8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8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8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8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8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8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8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8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8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8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8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8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8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8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8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8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8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8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8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8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9" name="Google Shape;359;p8"/>
          <p:cNvSpPr txBox="1">
            <a:spLocks noGrp="1"/>
          </p:cNvSpPr>
          <p:nvPr>
            <p:ph type="title"/>
          </p:nvPr>
        </p:nvSpPr>
        <p:spPr>
          <a:xfrm>
            <a:off x="2428875" y="1095600"/>
            <a:ext cx="5694300" cy="29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9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362" name="Google Shape;362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8" name="Google Shape;408;p9"/>
          <p:cNvSpPr txBox="1">
            <a:spLocks noGrp="1"/>
          </p:cNvSpPr>
          <p:nvPr>
            <p:ph type="title"/>
          </p:nvPr>
        </p:nvSpPr>
        <p:spPr>
          <a:xfrm>
            <a:off x="3552025" y="1514225"/>
            <a:ext cx="4875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9" name="Google Shape;409;p9"/>
          <p:cNvSpPr txBox="1">
            <a:spLocks noGrp="1"/>
          </p:cNvSpPr>
          <p:nvPr>
            <p:ph type="subTitle" idx="1"/>
          </p:nvPr>
        </p:nvSpPr>
        <p:spPr>
          <a:xfrm>
            <a:off x="3552025" y="2521675"/>
            <a:ext cx="4875900" cy="11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13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465" name="Google Shape;465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1" name="Google Shape;511;p13"/>
          <p:cNvSpPr txBox="1">
            <a:spLocks noGrp="1"/>
          </p:cNvSpPr>
          <p:nvPr>
            <p:ph type="subTitle" idx="1"/>
          </p:nvPr>
        </p:nvSpPr>
        <p:spPr>
          <a:xfrm>
            <a:off x="944581" y="2217490"/>
            <a:ext cx="2611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>
                <a:solidFill>
                  <a:srgbClr val="4633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2" name="Google Shape;512;p13"/>
          <p:cNvSpPr txBox="1">
            <a:spLocks noGrp="1"/>
          </p:cNvSpPr>
          <p:nvPr>
            <p:ph type="title" hasCustomPrompt="1"/>
          </p:nvPr>
        </p:nvSpPr>
        <p:spPr>
          <a:xfrm>
            <a:off x="1862281" y="1257725"/>
            <a:ext cx="7764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3" name="Google Shape;513;p13"/>
          <p:cNvSpPr txBox="1">
            <a:spLocks noGrp="1"/>
          </p:cNvSpPr>
          <p:nvPr>
            <p:ph type="subTitle" idx="2"/>
          </p:nvPr>
        </p:nvSpPr>
        <p:spPr>
          <a:xfrm>
            <a:off x="944581" y="1797500"/>
            <a:ext cx="2611800" cy="420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500" b="1">
                <a:latin typeface="Londrina Outline"/>
                <a:ea typeface="Londrina Outline"/>
                <a:cs typeface="Londrina Outline"/>
                <a:sym typeface="Londrina Outl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4" name="Google Shape;514;p13"/>
          <p:cNvSpPr txBox="1">
            <a:spLocks noGrp="1"/>
          </p:cNvSpPr>
          <p:nvPr>
            <p:ph type="ctrTitle" idx="3"/>
          </p:nvPr>
        </p:nvSpPr>
        <p:spPr>
          <a:xfrm>
            <a:off x="713250" y="385650"/>
            <a:ext cx="77175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5" name="Google Shape;515;p13"/>
          <p:cNvSpPr txBox="1">
            <a:spLocks noGrp="1"/>
          </p:cNvSpPr>
          <p:nvPr>
            <p:ph type="subTitle" idx="4"/>
          </p:nvPr>
        </p:nvSpPr>
        <p:spPr>
          <a:xfrm>
            <a:off x="944581" y="3930350"/>
            <a:ext cx="2611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>
                <a:solidFill>
                  <a:srgbClr val="4633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6" name="Google Shape;516;p13"/>
          <p:cNvSpPr txBox="1">
            <a:spLocks noGrp="1"/>
          </p:cNvSpPr>
          <p:nvPr>
            <p:ph type="title" idx="5" hasCustomPrompt="1"/>
          </p:nvPr>
        </p:nvSpPr>
        <p:spPr>
          <a:xfrm>
            <a:off x="1862281" y="2970575"/>
            <a:ext cx="7764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7" name="Google Shape;517;p13"/>
          <p:cNvSpPr txBox="1">
            <a:spLocks noGrp="1"/>
          </p:cNvSpPr>
          <p:nvPr>
            <p:ph type="subTitle" idx="6"/>
          </p:nvPr>
        </p:nvSpPr>
        <p:spPr>
          <a:xfrm>
            <a:off x="944581" y="3510359"/>
            <a:ext cx="2611800" cy="420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500" b="1">
                <a:latin typeface="Londrina Outline"/>
                <a:ea typeface="Londrina Outline"/>
                <a:cs typeface="Londrina Outline"/>
                <a:sym typeface="Londrina Outl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8" name="Google Shape;518;p13"/>
          <p:cNvSpPr txBox="1">
            <a:spLocks noGrp="1"/>
          </p:cNvSpPr>
          <p:nvPr>
            <p:ph type="subTitle" idx="7"/>
          </p:nvPr>
        </p:nvSpPr>
        <p:spPr>
          <a:xfrm>
            <a:off x="3916681" y="2217490"/>
            <a:ext cx="2611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>
                <a:solidFill>
                  <a:srgbClr val="4633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9" name="Google Shape;519;p13"/>
          <p:cNvSpPr txBox="1">
            <a:spLocks noGrp="1"/>
          </p:cNvSpPr>
          <p:nvPr>
            <p:ph type="title" idx="8" hasCustomPrompt="1"/>
          </p:nvPr>
        </p:nvSpPr>
        <p:spPr>
          <a:xfrm>
            <a:off x="4834381" y="1257725"/>
            <a:ext cx="7764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0" name="Google Shape;520;p13"/>
          <p:cNvSpPr txBox="1">
            <a:spLocks noGrp="1"/>
          </p:cNvSpPr>
          <p:nvPr>
            <p:ph type="subTitle" idx="9"/>
          </p:nvPr>
        </p:nvSpPr>
        <p:spPr>
          <a:xfrm>
            <a:off x="3916681" y="1797500"/>
            <a:ext cx="2611800" cy="420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500" b="1">
                <a:latin typeface="Londrina Outline"/>
                <a:ea typeface="Londrina Outline"/>
                <a:cs typeface="Londrina Outline"/>
                <a:sym typeface="Londrina Outl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1" name="Google Shape;521;p13"/>
          <p:cNvSpPr txBox="1">
            <a:spLocks noGrp="1"/>
          </p:cNvSpPr>
          <p:nvPr>
            <p:ph type="subTitle" idx="13"/>
          </p:nvPr>
        </p:nvSpPr>
        <p:spPr>
          <a:xfrm>
            <a:off x="3916681" y="3930349"/>
            <a:ext cx="2611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>
                <a:solidFill>
                  <a:srgbClr val="4633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title" idx="14" hasCustomPrompt="1"/>
          </p:nvPr>
        </p:nvSpPr>
        <p:spPr>
          <a:xfrm>
            <a:off x="4834381" y="2970575"/>
            <a:ext cx="776400" cy="42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3" name="Google Shape;523;p13"/>
          <p:cNvSpPr txBox="1">
            <a:spLocks noGrp="1"/>
          </p:cNvSpPr>
          <p:nvPr>
            <p:ph type="subTitle" idx="15"/>
          </p:nvPr>
        </p:nvSpPr>
        <p:spPr>
          <a:xfrm>
            <a:off x="3916681" y="3510359"/>
            <a:ext cx="2611800" cy="420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500" b="1">
                <a:latin typeface="Londrina Outline"/>
                <a:ea typeface="Londrina Outline"/>
                <a:cs typeface="Londrina Outline"/>
                <a:sym typeface="Londrina Outl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14"/>
          <p:cNvGrpSpPr/>
          <p:nvPr/>
        </p:nvGrpSpPr>
        <p:grpSpPr>
          <a:xfrm>
            <a:off x="7" y="-38100"/>
            <a:ext cx="9144000" cy="5219700"/>
            <a:chOff x="-43" y="-76200"/>
            <a:chExt cx="9144000" cy="5219700"/>
          </a:xfrm>
        </p:grpSpPr>
        <p:cxnSp>
          <p:nvCxnSpPr>
            <p:cNvPr id="526" name="Google Shape;526;p14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14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14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14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14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14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14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14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14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14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14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14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14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14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14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14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14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14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14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14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14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14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14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14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14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14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2" name="Google Shape;572;p14"/>
          <p:cNvSpPr txBox="1">
            <a:spLocks noGrp="1"/>
          </p:cNvSpPr>
          <p:nvPr>
            <p:ph type="subTitle" idx="1"/>
          </p:nvPr>
        </p:nvSpPr>
        <p:spPr>
          <a:xfrm>
            <a:off x="1298700" y="762275"/>
            <a:ext cx="6638700" cy="245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None/>
              <a:defRPr sz="3500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14"/>
          <p:cNvSpPr txBox="1">
            <a:spLocks noGrp="1"/>
          </p:cNvSpPr>
          <p:nvPr>
            <p:ph type="title"/>
          </p:nvPr>
        </p:nvSpPr>
        <p:spPr>
          <a:xfrm>
            <a:off x="4010025" y="3534325"/>
            <a:ext cx="3927300" cy="675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Font typeface="Poppins Black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ondrina Outline"/>
              <a:buNone/>
              <a:defRPr sz="4000" b="1">
                <a:solidFill>
                  <a:schemeClr val="dk1"/>
                </a:solidFill>
                <a:latin typeface="Londrina Outline"/>
                <a:ea typeface="Londrina Outline"/>
                <a:cs typeface="Londrina Outline"/>
                <a:sym typeface="Londrina Out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●"/>
              <a:defRPr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5" r:id="rId10"/>
    <p:sldLayoutId id="2147483668" r:id="rId11"/>
    <p:sldLayoutId id="2147483669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18" Type="http://schemas.openxmlformats.org/officeDocument/2006/relationships/customXml" Target="../ink/ink10.xml"/><Relationship Id="rId3" Type="http://schemas.openxmlformats.org/officeDocument/2006/relationships/image" Target="../media/image2.tmp"/><Relationship Id="rId21" Type="http://schemas.openxmlformats.org/officeDocument/2006/relationships/image" Target="../media/image9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5" Type="http://schemas.openxmlformats.org/officeDocument/2006/relationships/customXml" Target="../ink/ink8.xml"/><Relationship Id="rId10" Type="http://schemas.openxmlformats.org/officeDocument/2006/relationships/customXml" Target="../ink/ink5.xml"/><Relationship Id="rId19" Type="http://schemas.openxmlformats.org/officeDocument/2006/relationships/image" Target="../media/image8.png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30"/>
          <p:cNvSpPr txBox="1">
            <a:spLocks noGrp="1"/>
          </p:cNvSpPr>
          <p:nvPr>
            <p:ph type="ctrTitle"/>
          </p:nvPr>
        </p:nvSpPr>
        <p:spPr>
          <a:xfrm>
            <a:off x="715975" y="820500"/>
            <a:ext cx="5808600" cy="26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/>
              <a:t>PEMINJAMAN BUKU DI PERPUSTAKAAN</a:t>
            </a:r>
            <a:endParaRPr sz="5500" dirty="0"/>
          </a:p>
        </p:txBody>
      </p:sp>
      <p:sp>
        <p:nvSpPr>
          <p:cNvPr id="1241" name="Google Shape;1241;p30"/>
          <p:cNvSpPr txBox="1">
            <a:spLocks noGrp="1"/>
          </p:cNvSpPr>
          <p:nvPr>
            <p:ph type="subTitle" idx="1"/>
          </p:nvPr>
        </p:nvSpPr>
        <p:spPr>
          <a:xfrm>
            <a:off x="1152475" y="3580326"/>
            <a:ext cx="4935600" cy="703423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err="1"/>
              <a:t>Diajukan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project UAS </a:t>
            </a:r>
            <a:r>
              <a:rPr lang="en-US" dirty="0" err="1"/>
              <a:t>pemograman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grpSp>
        <p:nvGrpSpPr>
          <p:cNvPr id="1242" name="Google Shape;1242;p30"/>
          <p:cNvGrpSpPr/>
          <p:nvPr/>
        </p:nvGrpSpPr>
        <p:grpSpPr>
          <a:xfrm rot="1501650">
            <a:off x="6285603" y="1371539"/>
            <a:ext cx="2843689" cy="2315979"/>
            <a:chOff x="1299550" y="488000"/>
            <a:chExt cx="2721175" cy="2216200"/>
          </a:xfrm>
        </p:grpSpPr>
        <p:sp>
          <p:nvSpPr>
            <p:cNvPr id="1243" name="Google Shape;1243;p30"/>
            <p:cNvSpPr/>
            <p:nvPr/>
          </p:nvSpPr>
          <p:spPr>
            <a:xfrm>
              <a:off x="1409275" y="580300"/>
              <a:ext cx="2550925" cy="2035925"/>
            </a:xfrm>
            <a:custGeom>
              <a:avLst/>
              <a:gdLst/>
              <a:ahLst/>
              <a:cxnLst/>
              <a:rect l="l" t="t" r="r" b="b"/>
              <a:pathLst>
                <a:path w="102037" h="81437" extrusionOk="0">
                  <a:moveTo>
                    <a:pt x="22711" y="2906"/>
                  </a:moveTo>
                  <a:cubicBezTo>
                    <a:pt x="24255" y="2906"/>
                    <a:pt x="25798" y="3036"/>
                    <a:pt x="27321" y="3320"/>
                  </a:cubicBezTo>
                  <a:cubicBezTo>
                    <a:pt x="35879" y="4903"/>
                    <a:pt x="42149" y="11361"/>
                    <a:pt x="46898" y="18242"/>
                  </a:cubicBezTo>
                  <a:cubicBezTo>
                    <a:pt x="49829" y="22489"/>
                    <a:pt x="52384" y="27004"/>
                    <a:pt x="55378" y="31204"/>
                  </a:cubicBezTo>
                  <a:cubicBezTo>
                    <a:pt x="58246" y="35233"/>
                    <a:pt x="61616" y="38775"/>
                    <a:pt x="65441" y="41894"/>
                  </a:cubicBezTo>
                  <a:cubicBezTo>
                    <a:pt x="72760" y="47835"/>
                    <a:pt x="81193" y="51800"/>
                    <a:pt x="89328" y="56440"/>
                  </a:cubicBezTo>
                  <a:cubicBezTo>
                    <a:pt x="92839" y="58446"/>
                    <a:pt x="96350" y="60985"/>
                    <a:pt x="97886" y="64857"/>
                  </a:cubicBezTo>
                  <a:cubicBezTo>
                    <a:pt x="99156" y="68023"/>
                    <a:pt x="99046" y="71863"/>
                    <a:pt x="96585" y="74403"/>
                  </a:cubicBezTo>
                  <a:cubicBezTo>
                    <a:pt x="93891" y="77189"/>
                    <a:pt x="89377" y="77978"/>
                    <a:pt x="85645" y="77978"/>
                  </a:cubicBezTo>
                  <a:cubicBezTo>
                    <a:pt x="85534" y="77978"/>
                    <a:pt x="85425" y="77978"/>
                    <a:pt x="85316" y="77976"/>
                  </a:cubicBezTo>
                  <a:cubicBezTo>
                    <a:pt x="81240" y="77929"/>
                    <a:pt x="77243" y="76785"/>
                    <a:pt x="73748" y="74685"/>
                  </a:cubicBezTo>
                  <a:cubicBezTo>
                    <a:pt x="66961" y="70610"/>
                    <a:pt x="62572" y="63697"/>
                    <a:pt x="57180" y="58086"/>
                  </a:cubicBezTo>
                  <a:cubicBezTo>
                    <a:pt x="54296" y="55061"/>
                    <a:pt x="51005" y="52380"/>
                    <a:pt x="47102" y="50766"/>
                  </a:cubicBezTo>
                  <a:cubicBezTo>
                    <a:pt x="43011" y="49073"/>
                    <a:pt x="38543" y="48524"/>
                    <a:pt x="34170" y="48086"/>
                  </a:cubicBezTo>
                  <a:cubicBezTo>
                    <a:pt x="26239" y="47317"/>
                    <a:pt x="17242" y="46643"/>
                    <a:pt x="11301" y="40640"/>
                  </a:cubicBezTo>
                  <a:cubicBezTo>
                    <a:pt x="7931" y="37239"/>
                    <a:pt x="7038" y="32631"/>
                    <a:pt x="5878" y="28163"/>
                  </a:cubicBezTo>
                  <a:cubicBezTo>
                    <a:pt x="4577" y="23132"/>
                    <a:pt x="3245" y="18101"/>
                    <a:pt x="2038" y="13053"/>
                  </a:cubicBezTo>
                  <a:cubicBezTo>
                    <a:pt x="1960" y="12991"/>
                    <a:pt x="1928" y="12912"/>
                    <a:pt x="1944" y="12787"/>
                  </a:cubicBezTo>
                  <a:cubicBezTo>
                    <a:pt x="2148" y="11172"/>
                    <a:pt x="3025" y="9840"/>
                    <a:pt x="4217" y="8759"/>
                  </a:cubicBezTo>
                  <a:cubicBezTo>
                    <a:pt x="7116" y="6172"/>
                    <a:pt x="11427" y="4793"/>
                    <a:pt x="15126" y="3868"/>
                  </a:cubicBezTo>
                  <a:cubicBezTo>
                    <a:pt x="17598" y="3262"/>
                    <a:pt x="20156" y="2906"/>
                    <a:pt x="22711" y="2906"/>
                  </a:cubicBezTo>
                  <a:close/>
                  <a:moveTo>
                    <a:pt x="23097" y="1"/>
                  </a:moveTo>
                  <a:cubicBezTo>
                    <a:pt x="22828" y="1"/>
                    <a:pt x="22559" y="5"/>
                    <a:pt x="22289" y="12"/>
                  </a:cubicBezTo>
                  <a:cubicBezTo>
                    <a:pt x="17258" y="169"/>
                    <a:pt x="12289" y="1611"/>
                    <a:pt x="7853" y="3978"/>
                  </a:cubicBezTo>
                  <a:cubicBezTo>
                    <a:pt x="5815" y="5059"/>
                    <a:pt x="3072" y="6643"/>
                    <a:pt x="1411" y="8727"/>
                  </a:cubicBezTo>
                  <a:cubicBezTo>
                    <a:pt x="1411" y="8743"/>
                    <a:pt x="1427" y="8759"/>
                    <a:pt x="1442" y="8790"/>
                  </a:cubicBezTo>
                  <a:cubicBezTo>
                    <a:pt x="1507" y="8918"/>
                    <a:pt x="1392" y="9026"/>
                    <a:pt x="1271" y="9026"/>
                  </a:cubicBezTo>
                  <a:cubicBezTo>
                    <a:pt x="1244" y="9026"/>
                    <a:pt x="1217" y="9021"/>
                    <a:pt x="1192" y="9009"/>
                  </a:cubicBezTo>
                  <a:cubicBezTo>
                    <a:pt x="596" y="9824"/>
                    <a:pt x="157" y="10734"/>
                    <a:pt x="0" y="11705"/>
                  </a:cubicBezTo>
                  <a:cubicBezTo>
                    <a:pt x="392" y="12818"/>
                    <a:pt x="706" y="13947"/>
                    <a:pt x="956" y="15091"/>
                  </a:cubicBezTo>
                  <a:cubicBezTo>
                    <a:pt x="1113" y="15122"/>
                    <a:pt x="1176" y="15342"/>
                    <a:pt x="1035" y="15452"/>
                  </a:cubicBezTo>
                  <a:cubicBezTo>
                    <a:pt x="1223" y="16314"/>
                    <a:pt x="1380" y="17176"/>
                    <a:pt x="1521" y="18038"/>
                  </a:cubicBezTo>
                  <a:cubicBezTo>
                    <a:pt x="2273" y="22960"/>
                    <a:pt x="2367" y="28007"/>
                    <a:pt x="3778" y="32819"/>
                  </a:cubicBezTo>
                  <a:cubicBezTo>
                    <a:pt x="4514" y="35342"/>
                    <a:pt x="5659" y="37725"/>
                    <a:pt x="7163" y="39856"/>
                  </a:cubicBezTo>
                  <a:cubicBezTo>
                    <a:pt x="7179" y="39856"/>
                    <a:pt x="7210" y="39841"/>
                    <a:pt x="7226" y="39825"/>
                  </a:cubicBezTo>
                  <a:cubicBezTo>
                    <a:pt x="7262" y="39798"/>
                    <a:pt x="7299" y="39787"/>
                    <a:pt x="7333" y="39787"/>
                  </a:cubicBezTo>
                  <a:cubicBezTo>
                    <a:pt x="7478" y="39787"/>
                    <a:pt x="7585" y="39993"/>
                    <a:pt x="7446" y="40107"/>
                  </a:cubicBezTo>
                  <a:cubicBezTo>
                    <a:pt x="7414" y="40123"/>
                    <a:pt x="7399" y="40154"/>
                    <a:pt x="7383" y="40170"/>
                  </a:cubicBezTo>
                  <a:cubicBezTo>
                    <a:pt x="8590" y="41831"/>
                    <a:pt x="10016" y="43336"/>
                    <a:pt x="11646" y="44637"/>
                  </a:cubicBezTo>
                  <a:cubicBezTo>
                    <a:pt x="12070" y="44966"/>
                    <a:pt x="12493" y="45295"/>
                    <a:pt x="12947" y="45593"/>
                  </a:cubicBezTo>
                  <a:cubicBezTo>
                    <a:pt x="12976" y="45576"/>
                    <a:pt x="13008" y="45568"/>
                    <a:pt x="13040" y="45568"/>
                  </a:cubicBezTo>
                  <a:cubicBezTo>
                    <a:pt x="13153" y="45568"/>
                    <a:pt x="13269" y="45663"/>
                    <a:pt x="13245" y="45797"/>
                  </a:cubicBezTo>
                  <a:cubicBezTo>
                    <a:pt x="15173" y="47082"/>
                    <a:pt x="17273" y="48054"/>
                    <a:pt x="19468" y="48759"/>
                  </a:cubicBezTo>
                  <a:cubicBezTo>
                    <a:pt x="19496" y="48745"/>
                    <a:pt x="19528" y="48738"/>
                    <a:pt x="19561" y="48738"/>
                  </a:cubicBezTo>
                  <a:cubicBezTo>
                    <a:pt x="19638" y="48738"/>
                    <a:pt x="19717" y="48777"/>
                    <a:pt x="19750" y="48854"/>
                  </a:cubicBezTo>
                  <a:cubicBezTo>
                    <a:pt x="21364" y="49355"/>
                    <a:pt x="23010" y="49731"/>
                    <a:pt x="24687" y="49982"/>
                  </a:cubicBezTo>
                  <a:cubicBezTo>
                    <a:pt x="25800" y="50155"/>
                    <a:pt x="26913" y="50264"/>
                    <a:pt x="28042" y="50327"/>
                  </a:cubicBezTo>
                  <a:cubicBezTo>
                    <a:pt x="28042" y="50311"/>
                    <a:pt x="28042" y="50296"/>
                    <a:pt x="28042" y="50280"/>
                  </a:cubicBezTo>
                  <a:cubicBezTo>
                    <a:pt x="28062" y="50183"/>
                    <a:pt x="28141" y="50138"/>
                    <a:pt x="28219" y="50138"/>
                  </a:cubicBezTo>
                  <a:cubicBezTo>
                    <a:pt x="28319" y="50138"/>
                    <a:pt x="28420" y="50211"/>
                    <a:pt x="28402" y="50343"/>
                  </a:cubicBezTo>
                  <a:cubicBezTo>
                    <a:pt x="28402" y="50343"/>
                    <a:pt x="28402" y="50343"/>
                    <a:pt x="28402" y="50358"/>
                  </a:cubicBezTo>
                  <a:cubicBezTo>
                    <a:pt x="31866" y="50531"/>
                    <a:pt x="35330" y="50374"/>
                    <a:pt x="38794" y="50719"/>
                  </a:cubicBezTo>
                  <a:cubicBezTo>
                    <a:pt x="42274" y="51079"/>
                    <a:pt x="45299" y="52161"/>
                    <a:pt x="48026" y="53728"/>
                  </a:cubicBezTo>
                  <a:cubicBezTo>
                    <a:pt x="48054" y="53715"/>
                    <a:pt x="48083" y="53708"/>
                    <a:pt x="48112" y="53708"/>
                  </a:cubicBezTo>
                  <a:cubicBezTo>
                    <a:pt x="48218" y="53708"/>
                    <a:pt x="48324" y="53790"/>
                    <a:pt x="48324" y="53901"/>
                  </a:cubicBezTo>
                  <a:cubicBezTo>
                    <a:pt x="60190" y="60923"/>
                    <a:pt x="66444" y="77005"/>
                    <a:pt x="80613" y="80719"/>
                  </a:cubicBezTo>
                  <a:cubicBezTo>
                    <a:pt x="82344" y="81175"/>
                    <a:pt x="84442" y="81436"/>
                    <a:pt x="86629" y="81436"/>
                  </a:cubicBezTo>
                  <a:cubicBezTo>
                    <a:pt x="93850" y="81436"/>
                    <a:pt x="102037" y="78586"/>
                    <a:pt x="101147" y="70453"/>
                  </a:cubicBezTo>
                  <a:cubicBezTo>
                    <a:pt x="100676" y="66221"/>
                    <a:pt x="98122" y="62490"/>
                    <a:pt x="95300" y="59449"/>
                  </a:cubicBezTo>
                  <a:cubicBezTo>
                    <a:pt x="92275" y="56205"/>
                    <a:pt x="88623" y="53603"/>
                    <a:pt x="84908" y="51205"/>
                  </a:cubicBezTo>
                  <a:cubicBezTo>
                    <a:pt x="81162" y="48807"/>
                    <a:pt x="77290" y="46612"/>
                    <a:pt x="73591" y="44167"/>
                  </a:cubicBezTo>
                  <a:cubicBezTo>
                    <a:pt x="71648" y="42866"/>
                    <a:pt x="69767" y="41471"/>
                    <a:pt x="67948" y="39998"/>
                  </a:cubicBezTo>
                  <a:cubicBezTo>
                    <a:pt x="67940" y="39999"/>
                    <a:pt x="67932" y="40000"/>
                    <a:pt x="67925" y="40000"/>
                  </a:cubicBezTo>
                  <a:cubicBezTo>
                    <a:pt x="67858" y="40000"/>
                    <a:pt x="67806" y="39941"/>
                    <a:pt x="67792" y="39856"/>
                  </a:cubicBezTo>
                  <a:cubicBezTo>
                    <a:pt x="65989" y="38383"/>
                    <a:pt x="64265" y="36831"/>
                    <a:pt x="62619" y="35170"/>
                  </a:cubicBezTo>
                  <a:cubicBezTo>
                    <a:pt x="59249" y="31800"/>
                    <a:pt x="56193" y="28116"/>
                    <a:pt x="53450" y="24229"/>
                  </a:cubicBezTo>
                  <a:cubicBezTo>
                    <a:pt x="50597" y="20154"/>
                    <a:pt x="48262" y="15765"/>
                    <a:pt x="45362" y="11721"/>
                  </a:cubicBezTo>
                  <a:cubicBezTo>
                    <a:pt x="42634" y="7897"/>
                    <a:pt x="39280" y="4699"/>
                    <a:pt x="35001" y="2661"/>
                  </a:cubicBezTo>
                  <a:cubicBezTo>
                    <a:pt x="31294" y="896"/>
                    <a:pt x="27201" y="1"/>
                    <a:pt x="23097" y="1"/>
                  </a:cubicBezTo>
                  <a:close/>
                </a:path>
              </a:pathLst>
            </a:custGeom>
            <a:solidFill>
              <a:srgbClr val="D4F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1962975" y="1334300"/>
              <a:ext cx="262800" cy="241575"/>
            </a:xfrm>
            <a:custGeom>
              <a:avLst/>
              <a:gdLst/>
              <a:ahLst/>
              <a:cxnLst/>
              <a:rect l="l" t="t" r="r" b="b"/>
              <a:pathLst>
                <a:path w="10512" h="9663" extrusionOk="0">
                  <a:moveTo>
                    <a:pt x="5789" y="500"/>
                  </a:moveTo>
                  <a:cubicBezTo>
                    <a:pt x="6147" y="500"/>
                    <a:pt x="6478" y="616"/>
                    <a:pt x="6740" y="903"/>
                  </a:cubicBezTo>
                  <a:cubicBezTo>
                    <a:pt x="6787" y="950"/>
                    <a:pt x="6803" y="1013"/>
                    <a:pt x="6803" y="1060"/>
                  </a:cubicBezTo>
                  <a:cubicBezTo>
                    <a:pt x="7696" y="1467"/>
                    <a:pt x="8245" y="2424"/>
                    <a:pt x="8276" y="3536"/>
                  </a:cubicBezTo>
                  <a:cubicBezTo>
                    <a:pt x="8339" y="5214"/>
                    <a:pt x="7571" y="7220"/>
                    <a:pt x="5988" y="8004"/>
                  </a:cubicBezTo>
                  <a:cubicBezTo>
                    <a:pt x="5538" y="8229"/>
                    <a:pt x="5056" y="8340"/>
                    <a:pt x="4584" y="8340"/>
                  </a:cubicBezTo>
                  <a:cubicBezTo>
                    <a:pt x="3579" y="8340"/>
                    <a:pt x="2623" y="7831"/>
                    <a:pt x="2132" y="6828"/>
                  </a:cubicBezTo>
                  <a:cubicBezTo>
                    <a:pt x="1364" y="5229"/>
                    <a:pt x="1897" y="3254"/>
                    <a:pt x="3057" y="1985"/>
                  </a:cubicBezTo>
                  <a:cubicBezTo>
                    <a:pt x="3598" y="1386"/>
                    <a:pt x="4798" y="500"/>
                    <a:pt x="5789" y="500"/>
                  </a:cubicBezTo>
                  <a:close/>
                  <a:moveTo>
                    <a:pt x="5767" y="0"/>
                  </a:moveTo>
                  <a:cubicBezTo>
                    <a:pt x="3985" y="0"/>
                    <a:pt x="2232" y="962"/>
                    <a:pt x="1270" y="2518"/>
                  </a:cubicBezTo>
                  <a:cubicBezTo>
                    <a:pt x="0" y="4571"/>
                    <a:pt x="157" y="8098"/>
                    <a:pt x="2602" y="9242"/>
                  </a:cubicBezTo>
                  <a:cubicBezTo>
                    <a:pt x="3218" y="9532"/>
                    <a:pt x="3812" y="9662"/>
                    <a:pt x="4372" y="9662"/>
                  </a:cubicBezTo>
                  <a:cubicBezTo>
                    <a:pt x="8233" y="9662"/>
                    <a:pt x="10512" y="3472"/>
                    <a:pt x="7555" y="652"/>
                  </a:cubicBezTo>
                  <a:cubicBezTo>
                    <a:pt x="7445" y="558"/>
                    <a:pt x="7430" y="417"/>
                    <a:pt x="7461" y="308"/>
                  </a:cubicBezTo>
                  <a:cubicBezTo>
                    <a:pt x="6910" y="99"/>
                    <a:pt x="6337" y="0"/>
                    <a:pt x="5767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2323875" y="1298150"/>
              <a:ext cx="275875" cy="369475"/>
            </a:xfrm>
            <a:custGeom>
              <a:avLst/>
              <a:gdLst/>
              <a:ahLst/>
              <a:cxnLst/>
              <a:rect l="l" t="t" r="r" b="b"/>
              <a:pathLst>
                <a:path w="11035" h="14779" extrusionOk="0">
                  <a:moveTo>
                    <a:pt x="4626" y="740"/>
                  </a:moveTo>
                  <a:cubicBezTo>
                    <a:pt x="4709" y="740"/>
                    <a:pt x="4791" y="743"/>
                    <a:pt x="4875" y="750"/>
                  </a:cubicBezTo>
                  <a:cubicBezTo>
                    <a:pt x="6474" y="907"/>
                    <a:pt x="7743" y="2239"/>
                    <a:pt x="8464" y="3587"/>
                  </a:cubicBezTo>
                  <a:cubicBezTo>
                    <a:pt x="9938" y="6268"/>
                    <a:pt x="9781" y="10108"/>
                    <a:pt x="7414" y="12240"/>
                  </a:cubicBezTo>
                  <a:cubicBezTo>
                    <a:pt x="6686" y="12885"/>
                    <a:pt x="5758" y="13204"/>
                    <a:pt x="4904" y="13204"/>
                  </a:cubicBezTo>
                  <a:cubicBezTo>
                    <a:pt x="3331" y="13204"/>
                    <a:pt x="2009" y="12121"/>
                    <a:pt x="2649" y="9998"/>
                  </a:cubicBezTo>
                  <a:cubicBezTo>
                    <a:pt x="2916" y="9089"/>
                    <a:pt x="3543" y="8258"/>
                    <a:pt x="3605" y="7302"/>
                  </a:cubicBezTo>
                  <a:cubicBezTo>
                    <a:pt x="3684" y="6221"/>
                    <a:pt x="2931" y="5374"/>
                    <a:pt x="2539" y="4418"/>
                  </a:cubicBezTo>
                  <a:cubicBezTo>
                    <a:pt x="2367" y="3979"/>
                    <a:pt x="2257" y="3493"/>
                    <a:pt x="2273" y="3039"/>
                  </a:cubicBezTo>
                  <a:cubicBezTo>
                    <a:pt x="2116" y="2992"/>
                    <a:pt x="1975" y="2866"/>
                    <a:pt x="2022" y="2678"/>
                  </a:cubicBezTo>
                  <a:cubicBezTo>
                    <a:pt x="2345" y="1489"/>
                    <a:pt x="3411" y="740"/>
                    <a:pt x="4626" y="740"/>
                  </a:cubicBezTo>
                  <a:close/>
                  <a:moveTo>
                    <a:pt x="4220" y="1"/>
                  </a:moveTo>
                  <a:cubicBezTo>
                    <a:pt x="3421" y="1"/>
                    <a:pt x="2601" y="212"/>
                    <a:pt x="1803" y="688"/>
                  </a:cubicBezTo>
                  <a:cubicBezTo>
                    <a:pt x="1865" y="813"/>
                    <a:pt x="1865" y="970"/>
                    <a:pt x="1709" y="1080"/>
                  </a:cubicBezTo>
                  <a:cubicBezTo>
                    <a:pt x="0" y="2271"/>
                    <a:pt x="1646" y="4544"/>
                    <a:pt x="1991" y="5986"/>
                  </a:cubicBezTo>
                  <a:cubicBezTo>
                    <a:pt x="2304" y="7381"/>
                    <a:pt x="1599" y="8588"/>
                    <a:pt x="1427" y="9936"/>
                  </a:cubicBezTo>
                  <a:cubicBezTo>
                    <a:pt x="1207" y="11769"/>
                    <a:pt x="1771" y="13760"/>
                    <a:pt x="3621" y="14497"/>
                  </a:cubicBezTo>
                  <a:cubicBezTo>
                    <a:pt x="4107" y="14688"/>
                    <a:pt x="4623" y="14779"/>
                    <a:pt x="5139" y="14779"/>
                  </a:cubicBezTo>
                  <a:cubicBezTo>
                    <a:pt x="6187" y="14779"/>
                    <a:pt x="7238" y="14406"/>
                    <a:pt x="8057" y="13744"/>
                  </a:cubicBezTo>
                  <a:cubicBezTo>
                    <a:pt x="10800" y="11487"/>
                    <a:pt x="11035" y="7208"/>
                    <a:pt x="9718" y="4136"/>
                  </a:cubicBezTo>
                  <a:cubicBezTo>
                    <a:pt x="8725" y="1812"/>
                    <a:pt x="6557" y="1"/>
                    <a:pt x="4220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2939725" y="1802525"/>
              <a:ext cx="190225" cy="251000"/>
            </a:xfrm>
            <a:custGeom>
              <a:avLst/>
              <a:gdLst/>
              <a:ahLst/>
              <a:cxnLst/>
              <a:rect l="l" t="t" r="r" b="b"/>
              <a:pathLst>
                <a:path w="7609" h="10040" extrusionOk="0">
                  <a:moveTo>
                    <a:pt x="3790" y="382"/>
                  </a:moveTo>
                  <a:cubicBezTo>
                    <a:pt x="3813" y="382"/>
                    <a:pt x="3837" y="384"/>
                    <a:pt x="3862" y="388"/>
                  </a:cubicBezTo>
                  <a:cubicBezTo>
                    <a:pt x="4661" y="592"/>
                    <a:pt x="4944" y="1297"/>
                    <a:pt x="4755" y="2096"/>
                  </a:cubicBezTo>
                  <a:cubicBezTo>
                    <a:pt x="4599" y="2833"/>
                    <a:pt x="3987" y="3303"/>
                    <a:pt x="4567" y="4103"/>
                  </a:cubicBezTo>
                  <a:cubicBezTo>
                    <a:pt x="4897" y="4526"/>
                    <a:pt x="5414" y="4792"/>
                    <a:pt x="5790" y="5168"/>
                  </a:cubicBezTo>
                  <a:cubicBezTo>
                    <a:pt x="7076" y="6470"/>
                    <a:pt x="6294" y="8508"/>
                    <a:pt x="4427" y="8508"/>
                  </a:cubicBezTo>
                  <a:cubicBezTo>
                    <a:pt x="4406" y="8508"/>
                    <a:pt x="4385" y="8508"/>
                    <a:pt x="4364" y="8507"/>
                  </a:cubicBezTo>
                  <a:cubicBezTo>
                    <a:pt x="2091" y="8444"/>
                    <a:pt x="664" y="5889"/>
                    <a:pt x="727" y="3852"/>
                  </a:cubicBezTo>
                  <a:cubicBezTo>
                    <a:pt x="771" y="2447"/>
                    <a:pt x="1757" y="387"/>
                    <a:pt x="3278" y="387"/>
                  </a:cubicBezTo>
                  <a:cubicBezTo>
                    <a:pt x="3387" y="387"/>
                    <a:pt x="3498" y="397"/>
                    <a:pt x="3611" y="419"/>
                  </a:cubicBezTo>
                  <a:cubicBezTo>
                    <a:pt x="3669" y="396"/>
                    <a:pt x="3726" y="382"/>
                    <a:pt x="3790" y="382"/>
                  </a:cubicBezTo>
                  <a:close/>
                  <a:moveTo>
                    <a:pt x="3536" y="1"/>
                  </a:moveTo>
                  <a:cubicBezTo>
                    <a:pt x="1466" y="1"/>
                    <a:pt x="0" y="1985"/>
                    <a:pt x="53" y="4181"/>
                  </a:cubicBezTo>
                  <a:cubicBezTo>
                    <a:pt x="100" y="6485"/>
                    <a:pt x="1307" y="9604"/>
                    <a:pt x="3878" y="10012"/>
                  </a:cubicBezTo>
                  <a:cubicBezTo>
                    <a:pt x="3992" y="10031"/>
                    <a:pt x="4114" y="10040"/>
                    <a:pt x="4240" y="10040"/>
                  </a:cubicBezTo>
                  <a:cubicBezTo>
                    <a:pt x="5591" y="10040"/>
                    <a:pt x="7534" y="9002"/>
                    <a:pt x="7577" y="7598"/>
                  </a:cubicBezTo>
                  <a:cubicBezTo>
                    <a:pt x="7608" y="6250"/>
                    <a:pt x="6511" y="5404"/>
                    <a:pt x="5618" y="4620"/>
                  </a:cubicBezTo>
                  <a:cubicBezTo>
                    <a:pt x="5179" y="4244"/>
                    <a:pt x="4881" y="3789"/>
                    <a:pt x="4944" y="3178"/>
                  </a:cubicBezTo>
                  <a:cubicBezTo>
                    <a:pt x="4991" y="2833"/>
                    <a:pt x="5179" y="2551"/>
                    <a:pt x="5288" y="2222"/>
                  </a:cubicBezTo>
                  <a:cubicBezTo>
                    <a:pt x="5586" y="1407"/>
                    <a:pt x="5429" y="748"/>
                    <a:pt x="4787" y="215"/>
                  </a:cubicBezTo>
                  <a:lnTo>
                    <a:pt x="4740" y="215"/>
                  </a:lnTo>
                  <a:cubicBezTo>
                    <a:pt x="4322" y="69"/>
                    <a:pt x="3919" y="1"/>
                    <a:pt x="3536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277250" y="1971575"/>
              <a:ext cx="165775" cy="219925"/>
            </a:xfrm>
            <a:custGeom>
              <a:avLst/>
              <a:gdLst/>
              <a:ahLst/>
              <a:cxnLst/>
              <a:rect l="l" t="t" r="r" b="b"/>
              <a:pathLst>
                <a:path w="6631" h="8797" extrusionOk="0">
                  <a:moveTo>
                    <a:pt x="2126" y="693"/>
                  </a:moveTo>
                  <a:cubicBezTo>
                    <a:pt x="2261" y="693"/>
                    <a:pt x="2396" y="722"/>
                    <a:pt x="2524" y="789"/>
                  </a:cubicBezTo>
                  <a:cubicBezTo>
                    <a:pt x="2681" y="852"/>
                    <a:pt x="2822" y="1008"/>
                    <a:pt x="2901" y="1165"/>
                  </a:cubicBezTo>
                  <a:cubicBezTo>
                    <a:pt x="5111" y="1980"/>
                    <a:pt x="6631" y="4739"/>
                    <a:pt x="4687" y="6682"/>
                  </a:cubicBezTo>
                  <a:cubicBezTo>
                    <a:pt x="4260" y="7100"/>
                    <a:pt x="3629" y="7409"/>
                    <a:pt x="3024" y="7409"/>
                  </a:cubicBezTo>
                  <a:cubicBezTo>
                    <a:pt x="2652" y="7409"/>
                    <a:pt x="2290" y="7292"/>
                    <a:pt x="1991" y="7012"/>
                  </a:cubicBezTo>
                  <a:cubicBezTo>
                    <a:pt x="1553" y="6573"/>
                    <a:pt x="1490" y="5993"/>
                    <a:pt x="1553" y="5397"/>
                  </a:cubicBezTo>
                  <a:cubicBezTo>
                    <a:pt x="1678" y="4143"/>
                    <a:pt x="1976" y="3218"/>
                    <a:pt x="1239" y="2043"/>
                  </a:cubicBezTo>
                  <a:cubicBezTo>
                    <a:pt x="1161" y="1933"/>
                    <a:pt x="1145" y="1761"/>
                    <a:pt x="1176" y="1620"/>
                  </a:cubicBezTo>
                  <a:cubicBezTo>
                    <a:pt x="1176" y="1588"/>
                    <a:pt x="1161" y="1557"/>
                    <a:pt x="1145" y="1526"/>
                  </a:cubicBezTo>
                  <a:cubicBezTo>
                    <a:pt x="1098" y="1338"/>
                    <a:pt x="1129" y="1196"/>
                    <a:pt x="1286" y="1055"/>
                  </a:cubicBezTo>
                  <a:cubicBezTo>
                    <a:pt x="1505" y="848"/>
                    <a:pt x="1815" y="693"/>
                    <a:pt x="2126" y="693"/>
                  </a:cubicBezTo>
                  <a:close/>
                  <a:moveTo>
                    <a:pt x="1782" y="1"/>
                  </a:moveTo>
                  <a:cubicBezTo>
                    <a:pt x="1370" y="1"/>
                    <a:pt x="950" y="124"/>
                    <a:pt x="534" y="413"/>
                  </a:cubicBezTo>
                  <a:cubicBezTo>
                    <a:pt x="643" y="507"/>
                    <a:pt x="690" y="664"/>
                    <a:pt x="581" y="820"/>
                  </a:cubicBezTo>
                  <a:cubicBezTo>
                    <a:pt x="1" y="1651"/>
                    <a:pt x="957" y="2717"/>
                    <a:pt x="1051" y="3579"/>
                  </a:cubicBezTo>
                  <a:cubicBezTo>
                    <a:pt x="1114" y="4190"/>
                    <a:pt x="957" y="4786"/>
                    <a:pt x="847" y="5381"/>
                  </a:cubicBezTo>
                  <a:cubicBezTo>
                    <a:pt x="643" y="6494"/>
                    <a:pt x="690" y="7639"/>
                    <a:pt x="1678" y="8360"/>
                  </a:cubicBezTo>
                  <a:cubicBezTo>
                    <a:pt x="2091" y="8664"/>
                    <a:pt x="2532" y="8797"/>
                    <a:pt x="2967" y="8797"/>
                  </a:cubicBezTo>
                  <a:cubicBezTo>
                    <a:pt x="3786" y="8797"/>
                    <a:pt x="4584" y="8325"/>
                    <a:pt x="5126" y="7639"/>
                  </a:cubicBezTo>
                  <a:cubicBezTo>
                    <a:pt x="6537" y="5867"/>
                    <a:pt x="6161" y="4034"/>
                    <a:pt x="4970" y="2262"/>
                  </a:cubicBezTo>
                  <a:cubicBezTo>
                    <a:pt x="4236" y="1163"/>
                    <a:pt x="3049" y="1"/>
                    <a:pt x="1782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3524525" y="2217800"/>
              <a:ext cx="186550" cy="214200"/>
            </a:xfrm>
            <a:custGeom>
              <a:avLst/>
              <a:gdLst/>
              <a:ahLst/>
              <a:cxnLst/>
              <a:rect l="l" t="t" r="r" b="b"/>
              <a:pathLst>
                <a:path w="7462" h="8568" extrusionOk="0">
                  <a:moveTo>
                    <a:pt x="4509" y="729"/>
                  </a:moveTo>
                  <a:cubicBezTo>
                    <a:pt x="5218" y="729"/>
                    <a:pt x="5918" y="962"/>
                    <a:pt x="6051" y="1724"/>
                  </a:cubicBezTo>
                  <a:cubicBezTo>
                    <a:pt x="6066" y="1787"/>
                    <a:pt x="6051" y="1834"/>
                    <a:pt x="6019" y="1881"/>
                  </a:cubicBezTo>
                  <a:cubicBezTo>
                    <a:pt x="7179" y="3370"/>
                    <a:pt x="6521" y="6034"/>
                    <a:pt x="4687" y="6740"/>
                  </a:cubicBezTo>
                  <a:cubicBezTo>
                    <a:pt x="4365" y="6863"/>
                    <a:pt x="4048" y="6919"/>
                    <a:pt x="3743" y="6919"/>
                  </a:cubicBezTo>
                  <a:cubicBezTo>
                    <a:pt x="1909" y="6919"/>
                    <a:pt x="511" y="4882"/>
                    <a:pt x="1129" y="3040"/>
                  </a:cubicBezTo>
                  <a:cubicBezTo>
                    <a:pt x="1505" y="1928"/>
                    <a:pt x="2524" y="1113"/>
                    <a:pt x="3652" y="830"/>
                  </a:cubicBezTo>
                  <a:cubicBezTo>
                    <a:pt x="3912" y="770"/>
                    <a:pt x="4211" y="729"/>
                    <a:pt x="4509" y="729"/>
                  </a:cubicBezTo>
                  <a:close/>
                  <a:moveTo>
                    <a:pt x="4095" y="1"/>
                  </a:moveTo>
                  <a:cubicBezTo>
                    <a:pt x="3687" y="1"/>
                    <a:pt x="3259" y="84"/>
                    <a:pt x="2822" y="266"/>
                  </a:cubicBezTo>
                  <a:cubicBezTo>
                    <a:pt x="2798" y="274"/>
                    <a:pt x="2775" y="278"/>
                    <a:pt x="2753" y="278"/>
                  </a:cubicBezTo>
                  <a:cubicBezTo>
                    <a:pt x="2732" y="278"/>
                    <a:pt x="2712" y="274"/>
                    <a:pt x="2696" y="266"/>
                  </a:cubicBezTo>
                  <a:cubicBezTo>
                    <a:pt x="800" y="956"/>
                    <a:pt x="0" y="3260"/>
                    <a:pt x="251" y="5157"/>
                  </a:cubicBezTo>
                  <a:cubicBezTo>
                    <a:pt x="474" y="6846"/>
                    <a:pt x="1867" y="8568"/>
                    <a:pt x="3599" y="8568"/>
                  </a:cubicBezTo>
                  <a:cubicBezTo>
                    <a:pt x="3940" y="8568"/>
                    <a:pt x="4294" y="8501"/>
                    <a:pt x="4656" y="8354"/>
                  </a:cubicBezTo>
                  <a:cubicBezTo>
                    <a:pt x="6395" y="7633"/>
                    <a:pt x="7461" y="4984"/>
                    <a:pt x="7273" y="3213"/>
                  </a:cubicBezTo>
                  <a:cubicBezTo>
                    <a:pt x="7084" y="1399"/>
                    <a:pt x="5762" y="1"/>
                    <a:pt x="4095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3626800" y="2114675"/>
              <a:ext cx="34900" cy="23375"/>
            </a:xfrm>
            <a:custGeom>
              <a:avLst/>
              <a:gdLst/>
              <a:ahLst/>
              <a:cxnLst/>
              <a:rect l="l" t="t" r="r" b="b"/>
              <a:pathLst>
                <a:path w="1396" h="935" extrusionOk="0">
                  <a:moveTo>
                    <a:pt x="1105" y="1"/>
                  </a:moveTo>
                  <a:cubicBezTo>
                    <a:pt x="1045" y="1"/>
                    <a:pt x="985" y="6"/>
                    <a:pt x="925" y="18"/>
                  </a:cubicBezTo>
                  <a:cubicBezTo>
                    <a:pt x="643" y="49"/>
                    <a:pt x="0" y="300"/>
                    <a:pt x="126" y="676"/>
                  </a:cubicBezTo>
                  <a:cubicBezTo>
                    <a:pt x="184" y="864"/>
                    <a:pt x="320" y="934"/>
                    <a:pt x="473" y="934"/>
                  </a:cubicBezTo>
                  <a:cubicBezTo>
                    <a:pt x="692" y="934"/>
                    <a:pt x="946" y="792"/>
                    <a:pt x="1066" y="645"/>
                  </a:cubicBezTo>
                  <a:cubicBezTo>
                    <a:pt x="1223" y="473"/>
                    <a:pt x="1286" y="237"/>
                    <a:pt x="1395" y="34"/>
                  </a:cubicBezTo>
                  <a:cubicBezTo>
                    <a:pt x="1298" y="14"/>
                    <a:pt x="1202" y="1"/>
                    <a:pt x="1105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3475525" y="2202250"/>
              <a:ext cx="32950" cy="16325"/>
            </a:xfrm>
            <a:custGeom>
              <a:avLst/>
              <a:gdLst/>
              <a:ahLst/>
              <a:cxnLst/>
              <a:rect l="l" t="t" r="r" b="b"/>
              <a:pathLst>
                <a:path w="1318" h="653" extrusionOk="0">
                  <a:moveTo>
                    <a:pt x="567" y="1"/>
                  </a:moveTo>
                  <a:cubicBezTo>
                    <a:pt x="459" y="1"/>
                    <a:pt x="353" y="31"/>
                    <a:pt x="252" y="104"/>
                  </a:cubicBezTo>
                  <a:cubicBezTo>
                    <a:pt x="1" y="293"/>
                    <a:pt x="142" y="575"/>
                    <a:pt x="409" y="637"/>
                  </a:cubicBezTo>
                  <a:cubicBezTo>
                    <a:pt x="454" y="648"/>
                    <a:pt x="499" y="653"/>
                    <a:pt x="543" y="653"/>
                  </a:cubicBezTo>
                  <a:cubicBezTo>
                    <a:pt x="819" y="653"/>
                    <a:pt x="1074" y="463"/>
                    <a:pt x="1318" y="355"/>
                  </a:cubicBezTo>
                  <a:cubicBezTo>
                    <a:pt x="1096" y="178"/>
                    <a:pt x="827" y="1"/>
                    <a:pt x="567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3434000" y="2434775"/>
              <a:ext cx="41950" cy="11675"/>
            </a:xfrm>
            <a:custGeom>
              <a:avLst/>
              <a:gdLst/>
              <a:ahLst/>
              <a:cxnLst/>
              <a:rect l="l" t="t" r="r" b="b"/>
              <a:pathLst>
                <a:path w="1678" h="467" extrusionOk="0">
                  <a:moveTo>
                    <a:pt x="1299" y="1"/>
                  </a:moveTo>
                  <a:cubicBezTo>
                    <a:pt x="834" y="1"/>
                    <a:pt x="383" y="156"/>
                    <a:pt x="0" y="427"/>
                  </a:cubicBezTo>
                  <a:cubicBezTo>
                    <a:pt x="134" y="454"/>
                    <a:pt x="261" y="467"/>
                    <a:pt x="385" y="467"/>
                  </a:cubicBezTo>
                  <a:cubicBezTo>
                    <a:pt x="843" y="467"/>
                    <a:pt x="1246" y="295"/>
                    <a:pt x="1678" y="36"/>
                  </a:cubicBezTo>
                  <a:cubicBezTo>
                    <a:pt x="1551" y="12"/>
                    <a:pt x="1424" y="1"/>
                    <a:pt x="1299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131100" y="2185650"/>
              <a:ext cx="33325" cy="42250"/>
            </a:xfrm>
            <a:custGeom>
              <a:avLst/>
              <a:gdLst/>
              <a:ahLst/>
              <a:cxnLst/>
              <a:rect l="l" t="t" r="r" b="b"/>
              <a:pathLst>
                <a:path w="1333" h="1690" extrusionOk="0">
                  <a:moveTo>
                    <a:pt x="94" y="0"/>
                  </a:moveTo>
                  <a:lnTo>
                    <a:pt x="94" y="0"/>
                  </a:lnTo>
                  <a:cubicBezTo>
                    <a:pt x="110" y="16"/>
                    <a:pt x="110" y="32"/>
                    <a:pt x="110" y="63"/>
                  </a:cubicBezTo>
                  <a:cubicBezTo>
                    <a:pt x="110" y="424"/>
                    <a:pt x="0" y="800"/>
                    <a:pt x="110" y="1176"/>
                  </a:cubicBezTo>
                  <a:cubicBezTo>
                    <a:pt x="179" y="1407"/>
                    <a:pt x="436" y="1690"/>
                    <a:pt x="692" y="1690"/>
                  </a:cubicBezTo>
                  <a:cubicBezTo>
                    <a:pt x="783" y="1690"/>
                    <a:pt x="874" y="1654"/>
                    <a:pt x="956" y="1568"/>
                  </a:cubicBezTo>
                  <a:cubicBezTo>
                    <a:pt x="1333" y="1176"/>
                    <a:pt x="502" y="408"/>
                    <a:pt x="94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167200" y="2098650"/>
              <a:ext cx="43475" cy="22250"/>
            </a:xfrm>
            <a:custGeom>
              <a:avLst/>
              <a:gdLst/>
              <a:ahLst/>
              <a:cxnLst/>
              <a:rect l="l" t="t" r="r" b="b"/>
              <a:pathLst>
                <a:path w="1739" h="890" extrusionOk="0">
                  <a:moveTo>
                    <a:pt x="1738" y="16"/>
                  </a:moveTo>
                  <a:lnTo>
                    <a:pt x="1738" y="16"/>
                  </a:lnTo>
                  <a:cubicBezTo>
                    <a:pt x="1143" y="32"/>
                    <a:pt x="453" y="1"/>
                    <a:pt x="202" y="440"/>
                  </a:cubicBezTo>
                  <a:cubicBezTo>
                    <a:pt x="0" y="786"/>
                    <a:pt x="176" y="890"/>
                    <a:pt x="421" y="890"/>
                  </a:cubicBezTo>
                  <a:cubicBezTo>
                    <a:pt x="576" y="890"/>
                    <a:pt x="758" y="849"/>
                    <a:pt x="892" y="800"/>
                  </a:cubicBezTo>
                  <a:cubicBezTo>
                    <a:pt x="1252" y="659"/>
                    <a:pt x="1503" y="408"/>
                    <a:pt x="1707" y="63"/>
                  </a:cubicBezTo>
                  <a:cubicBezTo>
                    <a:pt x="1707" y="48"/>
                    <a:pt x="1722" y="32"/>
                    <a:pt x="1738" y="16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200050" y="1854525"/>
              <a:ext cx="29425" cy="27775"/>
            </a:xfrm>
            <a:custGeom>
              <a:avLst/>
              <a:gdLst/>
              <a:ahLst/>
              <a:cxnLst/>
              <a:rect l="l" t="t" r="r" b="b"/>
              <a:pathLst>
                <a:path w="1177" h="1111" extrusionOk="0">
                  <a:moveTo>
                    <a:pt x="1176" y="1"/>
                  </a:moveTo>
                  <a:cubicBezTo>
                    <a:pt x="863" y="1"/>
                    <a:pt x="534" y="48"/>
                    <a:pt x="299" y="251"/>
                  </a:cubicBezTo>
                  <a:cubicBezTo>
                    <a:pt x="126" y="424"/>
                    <a:pt x="1" y="753"/>
                    <a:pt x="158" y="972"/>
                  </a:cubicBezTo>
                  <a:cubicBezTo>
                    <a:pt x="228" y="1071"/>
                    <a:pt x="317" y="1111"/>
                    <a:pt x="411" y="1111"/>
                  </a:cubicBezTo>
                  <a:cubicBezTo>
                    <a:pt x="630" y="1111"/>
                    <a:pt x="874" y="897"/>
                    <a:pt x="973" y="722"/>
                  </a:cubicBezTo>
                  <a:cubicBezTo>
                    <a:pt x="1098" y="502"/>
                    <a:pt x="1114" y="236"/>
                    <a:pt x="1176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2868650" y="1625325"/>
              <a:ext cx="43025" cy="28500"/>
            </a:xfrm>
            <a:custGeom>
              <a:avLst/>
              <a:gdLst/>
              <a:ahLst/>
              <a:cxnLst/>
              <a:rect l="l" t="t" r="r" b="b"/>
              <a:pathLst>
                <a:path w="1721" h="1140" extrusionOk="0">
                  <a:moveTo>
                    <a:pt x="258" y="0"/>
                  </a:moveTo>
                  <a:cubicBezTo>
                    <a:pt x="102" y="0"/>
                    <a:pt x="0" y="78"/>
                    <a:pt x="59" y="313"/>
                  </a:cubicBezTo>
                  <a:cubicBezTo>
                    <a:pt x="193" y="896"/>
                    <a:pt x="722" y="1140"/>
                    <a:pt x="1260" y="1140"/>
                  </a:cubicBezTo>
                  <a:cubicBezTo>
                    <a:pt x="1416" y="1140"/>
                    <a:pt x="1573" y="1119"/>
                    <a:pt x="1721" y="1081"/>
                  </a:cubicBezTo>
                  <a:cubicBezTo>
                    <a:pt x="1533" y="736"/>
                    <a:pt x="1266" y="438"/>
                    <a:pt x="937" y="234"/>
                  </a:cubicBezTo>
                  <a:cubicBezTo>
                    <a:pt x="800" y="152"/>
                    <a:pt x="476" y="0"/>
                    <a:pt x="258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2826625" y="1882750"/>
              <a:ext cx="36850" cy="35000"/>
            </a:xfrm>
            <a:custGeom>
              <a:avLst/>
              <a:gdLst/>
              <a:ahLst/>
              <a:cxnLst/>
              <a:rect l="l" t="t" r="r" b="b"/>
              <a:pathLst>
                <a:path w="1474" h="1400" extrusionOk="0">
                  <a:moveTo>
                    <a:pt x="63" y="0"/>
                  </a:moveTo>
                  <a:lnTo>
                    <a:pt x="63" y="0"/>
                  </a:lnTo>
                  <a:cubicBezTo>
                    <a:pt x="0" y="345"/>
                    <a:pt x="16" y="721"/>
                    <a:pt x="220" y="1019"/>
                  </a:cubicBezTo>
                  <a:cubicBezTo>
                    <a:pt x="370" y="1254"/>
                    <a:pt x="640" y="1399"/>
                    <a:pt x="906" y="1399"/>
                  </a:cubicBezTo>
                  <a:cubicBezTo>
                    <a:pt x="1083" y="1399"/>
                    <a:pt x="1258" y="1335"/>
                    <a:pt x="1395" y="1191"/>
                  </a:cubicBezTo>
                  <a:cubicBezTo>
                    <a:pt x="1427" y="1160"/>
                    <a:pt x="1442" y="1144"/>
                    <a:pt x="1474" y="1144"/>
                  </a:cubicBezTo>
                  <a:cubicBezTo>
                    <a:pt x="1223" y="564"/>
                    <a:pt x="690" y="126"/>
                    <a:pt x="63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2611875" y="1725600"/>
              <a:ext cx="25100" cy="52225"/>
            </a:xfrm>
            <a:custGeom>
              <a:avLst/>
              <a:gdLst/>
              <a:ahLst/>
              <a:cxnLst/>
              <a:rect l="l" t="t" r="r" b="b"/>
              <a:pathLst>
                <a:path w="1004" h="2089" extrusionOk="0">
                  <a:moveTo>
                    <a:pt x="16" y="1"/>
                  </a:moveTo>
                  <a:lnTo>
                    <a:pt x="1" y="236"/>
                  </a:lnTo>
                  <a:cubicBezTo>
                    <a:pt x="16" y="408"/>
                    <a:pt x="32" y="596"/>
                    <a:pt x="63" y="769"/>
                  </a:cubicBezTo>
                  <a:cubicBezTo>
                    <a:pt x="126" y="1114"/>
                    <a:pt x="189" y="1521"/>
                    <a:pt x="377" y="1835"/>
                  </a:cubicBezTo>
                  <a:cubicBezTo>
                    <a:pt x="469" y="2001"/>
                    <a:pt x="578" y="2088"/>
                    <a:pt x="682" y="2088"/>
                  </a:cubicBezTo>
                  <a:cubicBezTo>
                    <a:pt x="773" y="2088"/>
                    <a:pt x="860" y="2021"/>
                    <a:pt x="926" y="1882"/>
                  </a:cubicBezTo>
                  <a:cubicBezTo>
                    <a:pt x="1004" y="1725"/>
                    <a:pt x="973" y="1396"/>
                    <a:pt x="957" y="1223"/>
                  </a:cubicBezTo>
                  <a:cubicBezTo>
                    <a:pt x="894" y="690"/>
                    <a:pt x="628" y="424"/>
                    <a:pt x="189" y="157"/>
                  </a:cubicBezTo>
                  <a:cubicBezTo>
                    <a:pt x="126" y="126"/>
                    <a:pt x="95" y="63"/>
                    <a:pt x="95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2685950" y="1679700"/>
              <a:ext cx="51350" cy="42000"/>
            </a:xfrm>
            <a:custGeom>
              <a:avLst/>
              <a:gdLst/>
              <a:ahLst/>
              <a:cxnLst/>
              <a:rect l="l" t="t" r="r" b="b"/>
              <a:pathLst>
                <a:path w="2054" h="1680" extrusionOk="0">
                  <a:moveTo>
                    <a:pt x="1264" y="0"/>
                  </a:moveTo>
                  <a:cubicBezTo>
                    <a:pt x="978" y="0"/>
                    <a:pt x="672" y="197"/>
                    <a:pt x="486" y="395"/>
                  </a:cubicBezTo>
                  <a:cubicBezTo>
                    <a:pt x="220" y="661"/>
                    <a:pt x="79" y="1053"/>
                    <a:pt x="79" y="1429"/>
                  </a:cubicBezTo>
                  <a:cubicBezTo>
                    <a:pt x="79" y="1508"/>
                    <a:pt x="47" y="1555"/>
                    <a:pt x="0" y="1586"/>
                  </a:cubicBezTo>
                  <a:lnTo>
                    <a:pt x="47" y="1680"/>
                  </a:lnTo>
                  <a:cubicBezTo>
                    <a:pt x="63" y="1680"/>
                    <a:pt x="79" y="1664"/>
                    <a:pt x="94" y="1664"/>
                  </a:cubicBezTo>
                  <a:cubicBezTo>
                    <a:pt x="470" y="1523"/>
                    <a:pt x="815" y="1414"/>
                    <a:pt x="1129" y="1178"/>
                  </a:cubicBezTo>
                  <a:cubicBezTo>
                    <a:pt x="1411" y="959"/>
                    <a:pt x="2054" y="395"/>
                    <a:pt x="1552" y="81"/>
                  </a:cubicBezTo>
                  <a:cubicBezTo>
                    <a:pt x="1462" y="24"/>
                    <a:pt x="1365" y="0"/>
                    <a:pt x="1264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2691425" y="1455625"/>
              <a:ext cx="40000" cy="21075"/>
            </a:xfrm>
            <a:custGeom>
              <a:avLst/>
              <a:gdLst/>
              <a:ahLst/>
              <a:cxnLst/>
              <a:rect l="l" t="t" r="r" b="b"/>
              <a:pathLst>
                <a:path w="1600" h="843" extrusionOk="0">
                  <a:moveTo>
                    <a:pt x="1599" y="0"/>
                  </a:moveTo>
                  <a:cubicBezTo>
                    <a:pt x="1568" y="31"/>
                    <a:pt x="1521" y="47"/>
                    <a:pt x="1474" y="47"/>
                  </a:cubicBezTo>
                  <a:cubicBezTo>
                    <a:pt x="1336" y="47"/>
                    <a:pt x="1180" y="35"/>
                    <a:pt x="1024" y="35"/>
                  </a:cubicBezTo>
                  <a:cubicBezTo>
                    <a:pt x="739" y="35"/>
                    <a:pt x="455" y="75"/>
                    <a:pt x="283" y="298"/>
                  </a:cubicBezTo>
                  <a:cubicBezTo>
                    <a:pt x="0" y="663"/>
                    <a:pt x="311" y="842"/>
                    <a:pt x="635" y="842"/>
                  </a:cubicBezTo>
                  <a:cubicBezTo>
                    <a:pt x="743" y="842"/>
                    <a:pt x="852" y="823"/>
                    <a:pt x="941" y="784"/>
                  </a:cubicBezTo>
                  <a:cubicBezTo>
                    <a:pt x="1208" y="658"/>
                    <a:pt x="1443" y="423"/>
                    <a:pt x="1552" y="141"/>
                  </a:cubicBezTo>
                  <a:cubicBezTo>
                    <a:pt x="1568" y="94"/>
                    <a:pt x="1584" y="47"/>
                    <a:pt x="1599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1299550" y="488000"/>
              <a:ext cx="2721175" cy="2216200"/>
            </a:xfrm>
            <a:custGeom>
              <a:avLst/>
              <a:gdLst/>
              <a:ahLst/>
              <a:cxnLst/>
              <a:rect l="l" t="t" r="r" b="b"/>
              <a:pathLst>
                <a:path w="108847" h="88648" extrusionOk="0">
                  <a:moveTo>
                    <a:pt x="27486" y="3693"/>
                  </a:moveTo>
                  <a:cubicBezTo>
                    <a:pt x="31590" y="3693"/>
                    <a:pt x="35683" y="4588"/>
                    <a:pt x="39390" y="6353"/>
                  </a:cubicBezTo>
                  <a:cubicBezTo>
                    <a:pt x="43669" y="8391"/>
                    <a:pt x="47023" y="11589"/>
                    <a:pt x="49751" y="15413"/>
                  </a:cubicBezTo>
                  <a:cubicBezTo>
                    <a:pt x="52651" y="19457"/>
                    <a:pt x="54986" y="23846"/>
                    <a:pt x="57839" y="27921"/>
                  </a:cubicBezTo>
                  <a:cubicBezTo>
                    <a:pt x="60582" y="31808"/>
                    <a:pt x="63638" y="35492"/>
                    <a:pt x="67008" y="38862"/>
                  </a:cubicBezTo>
                  <a:cubicBezTo>
                    <a:pt x="68654" y="40523"/>
                    <a:pt x="70378" y="42075"/>
                    <a:pt x="72181" y="43548"/>
                  </a:cubicBezTo>
                  <a:cubicBezTo>
                    <a:pt x="72195" y="43633"/>
                    <a:pt x="72247" y="43692"/>
                    <a:pt x="72314" y="43692"/>
                  </a:cubicBezTo>
                  <a:cubicBezTo>
                    <a:pt x="72321" y="43692"/>
                    <a:pt x="72329" y="43691"/>
                    <a:pt x="72337" y="43690"/>
                  </a:cubicBezTo>
                  <a:cubicBezTo>
                    <a:pt x="74156" y="45163"/>
                    <a:pt x="76037" y="46558"/>
                    <a:pt x="77980" y="47859"/>
                  </a:cubicBezTo>
                  <a:cubicBezTo>
                    <a:pt x="81679" y="50304"/>
                    <a:pt x="85551" y="52499"/>
                    <a:pt x="89297" y="54897"/>
                  </a:cubicBezTo>
                  <a:cubicBezTo>
                    <a:pt x="93012" y="57295"/>
                    <a:pt x="96664" y="59897"/>
                    <a:pt x="99689" y="63141"/>
                  </a:cubicBezTo>
                  <a:cubicBezTo>
                    <a:pt x="102511" y="66182"/>
                    <a:pt x="105065" y="69913"/>
                    <a:pt x="105536" y="74145"/>
                  </a:cubicBezTo>
                  <a:cubicBezTo>
                    <a:pt x="106426" y="82278"/>
                    <a:pt x="98239" y="85128"/>
                    <a:pt x="91018" y="85128"/>
                  </a:cubicBezTo>
                  <a:cubicBezTo>
                    <a:pt x="88831" y="85128"/>
                    <a:pt x="86733" y="84867"/>
                    <a:pt x="85002" y="84411"/>
                  </a:cubicBezTo>
                  <a:cubicBezTo>
                    <a:pt x="70833" y="80697"/>
                    <a:pt x="64579" y="64615"/>
                    <a:pt x="52713" y="57593"/>
                  </a:cubicBezTo>
                  <a:cubicBezTo>
                    <a:pt x="52713" y="57482"/>
                    <a:pt x="52607" y="57400"/>
                    <a:pt x="52501" y="57400"/>
                  </a:cubicBezTo>
                  <a:cubicBezTo>
                    <a:pt x="52472" y="57400"/>
                    <a:pt x="52443" y="57407"/>
                    <a:pt x="52415" y="57420"/>
                  </a:cubicBezTo>
                  <a:cubicBezTo>
                    <a:pt x="49688" y="55853"/>
                    <a:pt x="46663" y="54771"/>
                    <a:pt x="43183" y="54411"/>
                  </a:cubicBezTo>
                  <a:cubicBezTo>
                    <a:pt x="39719" y="54066"/>
                    <a:pt x="36255" y="54223"/>
                    <a:pt x="32791" y="54050"/>
                  </a:cubicBezTo>
                  <a:cubicBezTo>
                    <a:pt x="32791" y="54035"/>
                    <a:pt x="32791" y="54035"/>
                    <a:pt x="32791" y="54035"/>
                  </a:cubicBezTo>
                  <a:cubicBezTo>
                    <a:pt x="32809" y="53903"/>
                    <a:pt x="32708" y="53830"/>
                    <a:pt x="32608" y="53830"/>
                  </a:cubicBezTo>
                  <a:cubicBezTo>
                    <a:pt x="32530" y="53830"/>
                    <a:pt x="32451" y="53875"/>
                    <a:pt x="32431" y="53972"/>
                  </a:cubicBezTo>
                  <a:cubicBezTo>
                    <a:pt x="32431" y="53988"/>
                    <a:pt x="32431" y="54003"/>
                    <a:pt x="32431" y="54019"/>
                  </a:cubicBezTo>
                  <a:cubicBezTo>
                    <a:pt x="31302" y="53956"/>
                    <a:pt x="30189" y="53847"/>
                    <a:pt x="29076" y="53674"/>
                  </a:cubicBezTo>
                  <a:cubicBezTo>
                    <a:pt x="27399" y="53423"/>
                    <a:pt x="25753" y="53047"/>
                    <a:pt x="24139" y="52546"/>
                  </a:cubicBezTo>
                  <a:cubicBezTo>
                    <a:pt x="24106" y="52469"/>
                    <a:pt x="24027" y="52430"/>
                    <a:pt x="23950" y="52430"/>
                  </a:cubicBezTo>
                  <a:cubicBezTo>
                    <a:pt x="23917" y="52430"/>
                    <a:pt x="23885" y="52437"/>
                    <a:pt x="23857" y="52451"/>
                  </a:cubicBezTo>
                  <a:cubicBezTo>
                    <a:pt x="21662" y="51746"/>
                    <a:pt x="19562" y="50774"/>
                    <a:pt x="17634" y="49489"/>
                  </a:cubicBezTo>
                  <a:cubicBezTo>
                    <a:pt x="17658" y="49355"/>
                    <a:pt x="17542" y="49260"/>
                    <a:pt x="17429" y="49260"/>
                  </a:cubicBezTo>
                  <a:cubicBezTo>
                    <a:pt x="17397" y="49260"/>
                    <a:pt x="17365" y="49268"/>
                    <a:pt x="17336" y="49285"/>
                  </a:cubicBezTo>
                  <a:cubicBezTo>
                    <a:pt x="16882" y="48987"/>
                    <a:pt x="16459" y="48658"/>
                    <a:pt x="16035" y="48329"/>
                  </a:cubicBezTo>
                  <a:cubicBezTo>
                    <a:pt x="14405" y="47028"/>
                    <a:pt x="12979" y="45523"/>
                    <a:pt x="11772" y="43862"/>
                  </a:cubicBezTo>
                  <a:cubicBezTo>
                    <a:pt x="11788" y="43846"/>
                    <a:pt x="11803" y="43815"/>
                    <a:pt x="11835" y="43799"/>
                  </a:cubicBezTo>
                  <a:cubicBezTo>
                    <a:pt x="11974" y="43685"/>
                    <a:pt x="11867" y="43479"/>
                    <a:pt x="11722" y="43479"/>
                  </a:cubicBezTo>
                  <a:cubicBezTo>
                    <a:pt x="11688" y="43479"/>
                    <a:pt x="11651" y="43490"/>
                    <a:pt x="11615" y="43517"/>
                  </a:cubicBezTo>
                  <a:cubicBezTo>
                    <a:pt x="11599" y="43533"/>
                    <a:pt x="11568" y="43548"/>
                    <a:pt x="11552" y="43548"/>
                  </a:cubicBezTo>
                  <a:cubicBezTo>
                    <a:pt x="10048" y="41417"/>
                    <a:pt x="8903" y="39034"/>
                    <a:pt x="8167" y="36511"/>
                  </a:cubicBezTo>
                  <a:cubicBezTo>
                    <a:pt x="6756" y="31699"/>
                    <a:pt x="6662" y="26652"/>
                    <a:pt x="5910" y="21730"/>
                  </a:cubicBezTo>
                  <a:cubicBezTo>
                    <a:pt x="5769" y="20868"/>
                    <a:pt x="5612" y="20006"/>
                    <a:pt x="5424" y="19144"/>
                  </a:cubicBezTo>
                  <a:cubicBezTo>
                    <a:pt x="5565" y="19034"/>
                    <a:pt x="5502" y="18814"/>
                    <a:pt x="5345" y="18783"/>
                  </a:cubicBezTo>
                  <a:cubicBezTo>
                    <a:pt x="5095" y="17639"/>
                    <a:pt x="4781" y="16510"/>
                    <a:pt x="4389" y="15397"/>
                  </a:cubicBezTo>
                  <a:cubicBezTo>
                    <a:pt x="4546" y="14426"/>
                    <a:pt x="4985" y="13516"/>
                    <a:pt x="5581" y="12701"/>
                  </a:cubicBezTo>
                  <a:cubicBezTo>
                    <a:pt x="5606" y="12713"/>
                    <a:pt x="5633" y="12718"/>
                    <a:pt x="5660" y="12718"/>
                  </a:cubicBezTo>
                  <a:cubicBezTo>
                    <a:pt x="5781" y="12718"/>
                    <a:pt x="5896" y="12610"/>
                    <a:pt x="5831" y="12482"/>
                  </a:cubicBezTo>
                  <a:cubicBezTo>
                    <a:pt x="5816" y="12451"/>
                    <a:pt x="5800" y="12435"/>
                    <a:pt x="5800" y="12419"/>
                  </a:cubicBezTo>
                  <a:cubicBezTo>
                    <a:pt x="7461" y="10335"/>
                    <a:pt x="10204" y="8751"/>
                    <a:pt x="12242" y="7670"/>
                  </a:cubicBezTo>
                  <a:cubicBezTo>
                    <a:pt x="16678" y="5303"/>
                    <a:pt x="21647" y="3861"/>
                    <a:pt x="26678" y="3704"/>
                  </a:cubicBezTo>
                  <a:cubicBezTo>
                    <a:pt x="26948" y="3697"/>
                    <a:pt x="27217" y="3693"/>
                    <a:pt x="27486" y="3693"/>
                  </a:cubicBezTo>
                  <a:close/>
                  <a:moveTo>
                    <a:pt x="27295" y="0"/>
                  </a:moveTo>
                  <a:cubicBezTo>
                    <a:pt x="27240" y="0"/>
                    <a:pt x="27188" y="29"/>
                    <a:pt x="27164" y="99"/>
                  </a:cubicBezTo>
                  <a:cubicBezTo>
                    <a:pt x="26866" y="946"/>
                    <a:pt x="26678" y="1855"/>
                    <a:pt x="26506" y="2733"/>
                  </a:cubicBezTo>
                  <a:cubicBezTo>
                    <a:pt x="25628" y="2764"/>
                    <a:pt x="24766" y="2827"/>
                    <a:pt x="23904" y="2936"/>
                  </a:cubicBezTo>
                  <a:cubicBezTo>
                    <a:pt x="23919" y="2215"/>
                    <a:pt x="23998" y="1526"/>
                    <a:pt x="24186" y="820"/>
                  </a:cubicBezTo>
                  <a:cubicBezTo>
                    <a:pt x="24215" y="685"/>
                    <a:pt x="24096" y="598"/>
                    <a:pt x="23981" y="598"/>
                  </a:cubicBezTo>
                  <a:cubicBezTo>
                    <a:pt x="23910" y="598"/>
                    <a:pt x="23840" y="632"/>
                    <a:pt x="23810" y="711"/>
                  </a:cubicBezTo>
                  <a:cubicBezTo>
                    <a:pt x="23543" y="1416"/>
                    <a:pt x="23387" y="2215"/>
                    <a:pt x="23434" y="2999"/>
                  </a:cubicBezTo>
                  <a:cubicBezTo>
                    <a:pt x="22948" y="3062"/>
                    <a:pt x="22477" y="3140"/>
                    <a:pt x="21992" y="3218"/>
                  </a:cubicBezTo>
                  <a:cubicBezTo>
                    <a:pt x="21992" y="3203"/>
                    <a:pt x="22007" y="3187"/>
                    <a:pt x="22007" y="3171"/>
                  </a:cubicBezTo>
                  <a:cubicBezTo>
                    <a:pt x="22117" y="2482"/>
                    <a:pt x="22086" y="1761"/>
                    <a:pt x="22070" y="1071"/>
                  </a:cubicBezTo>
                  <a:cubicBezTo>
                    <a:pt x="22070" y="951"/>
                    <a:pt x="21973" y="893"/>
                    <a:pt x="21875" y="893"/>
                  </a:cubicBezTo>
                  <a:cubicBezTo>
                    <a:pt x="21781" y="893"/>
                    <a:pt x="21686" y="948"/>
                    <a:pt x="21678" y="1055"/>
                  </a:cubicBezTo>
                  <a:cubicBezTo>
                    <a:pt x="21615" y="1745"/>
                    <a:pt x="21553" y="2466"/>
                    <a:pt x="21615" y="3171"/>
                  </a:cubicBezTo>
                  <a:cubicBezTo>
                    <a:pt x="21615" y="3218"/>
                    <a:pt x="21631" y="3250"/>
                    <a:pt x="21662" y="3281"/>
                  </a:cubicBezTo>
                  <a:cubicBezTo>
                    <a:pt x="20988" y="3407"/>
                    <a:pt x="20314" y="3563"/>
                    <a:pt x="19640" y="3736"/>
                  </a:cubicBezTo>
                  <a:cubicBezTo>
                    <a:pt x="19609" y="3187"/>
                    <a:pt x="19546" y="2639"/>
                    <a:pt x="19484" y="2106"/>
                  </a:cubicBezTo>
                  <a:cubicBezTo>
                    <a:pt x="19462" y="1968"/>
                    <a:pt x="19357" y="1904"/>
                    <a:pt x="19252" y="1904"/>
                  </a:cubicBezTo>
                  <a:cubicBezTo>
                    <a:pt x="19129" y="1904"/>
                    <a:pt x="19005" y="1992"/>
                    <a:pt x="19013" y="2153"/>
                  </a:cubicBezTo>
                  <a:cubicBezTo>
                    <a:pt x="19045" y="2717"/>
                    <a:pt x="19107" y="3281"/>
                    <a:pt x="19170" y="3845"/>
                  </a:cubicBezTo>
                  <a:cubicBezTo>
                    <a:pt x="18590" y="4002"/>
                    <a:pt x="18026" y="4175"/>
                    <a:pt x="17462" y="4363"/>
                  </a:cubicBezTo>
                  <a:cubicBezTo>
                    <a:pt x="17180" y="3610"/>
                    <a:pt x="16944" y="2858"/>
                    <a:pt x="16741" y="2090"/>
                  </a:cubicBezTo>
                  <a:cubicBezTo>
                    <a:pt x="16716" y="1991"/>
                    <a:pt x="16640" y="1948"/>
                    <a:pt x="16558" y="1948"/>
                  </a:cubicBezTo>
                  <a:cubicBezTo>
                    <a:pt x="16434" y="1948"/>
                    <a:pt x="16298" y="2048"/>
                    <a:pt x="16317" y="2200"/>
                  </a:cubicBezTo>
                  <a:cubicBezTo>
                    <a:pt x="16380" y="2999"/>
                    <a:pt x="16631" y="3798"/>
                    <a:pt x="17007" y="4519"/>
                  </a:cubicBezTo>
                  <a:cubicBezTo>
                    <a:pt x="16584" y="4660"/>
                    <a:pt x="16161" y="4817"/>
                    <a:pt x="15737" y="4974"/>
                  </a:cubicBezTo>
                  <a:cubicBezTo>
                    <a:pt x="15596" y="5037"/>
                    <a:pt x="15455" y="5084"/>
                    <a:pt x="15330" y="5146"/>
                  </a:cubicBezTo>
                  <a:cubicBezTo>
                    <a:pt x="15173" y="4394"/>
                    <a:pt x="14969" y="3595"/>
                    <a:pt x="14640" y="2905"/>
                  </a:cubicBezTo>
                  <a:cubicBezTo>
                    <a:pt x="14601" y="2826"/>
                    <a:pt x="14524" y="2789"/>
                    <a:pt x="14449" y="2789"/>
                  </a:cubicBezTo>
                  <a:cubicBezTo>
                    <a:pt x="14345" y="2789"/>
                    <a:pt x="14246" y="2862"/>
                    <a:pt x="14264" y="2999"/>
                  </a:cubicBezTo>
                  <a:cubicBezTo>
                    <a:pt x="14342" y="3783"/>
                    <a:pt x="14609" y="4582"/>
                    <a:pt x="14907" y="5319"/>
                  </a:cubicBezTo>
                  <a:cubicBezTo>
                    <a:pt x="13747" y="5773"/>
                    <a:pt x="12556" y="6306"/>
                    <a:pt x="11380" y="6933"/>
                  </a:cubicBezTo>
                  <a:cubicBezTo>
                    <a:pt x="11067" y="6181"/>
                    <a:pt x="10847" y="5429"/>
                    <a:pt x="10612" y="4660"/>
                  </a:cubicBezTo>
                  <a:cubicBezTo>
                    <a:pt x="10581" y="4556"/>
                    <a:pt x="10502" y="4512"/>
                    <a:pt x="10419" y="4512"/>
                  </a:cubicBezTo>
                  <a:cubicBezTo>
                    <a:pt x="10289" y="4512"/>
                    <a:pt x="10148" y="4618"/>
                    <a:pt x="10157" y="4770"/>
                  </a:cubicBezTo>
                  <a:cubicBezTo>
                    <a:pt x="10204" y="5632"/>
                    <a:pt x="10518" y="6416"/>
                    <a:pt x="10925" y="7168"/>
                  </a:cubicBezTo>
                  <a:cubicBezTo>
                    <a:pt x="10314" y="7498"/>
                    <a:pt x="9719" y="7858"/>
                    <a:pt x="9123" y="8234"/>
                  </a:cubicBezTo>
                  <a:cubicBezTo>
                    <a:pt x="8935" y="7466"/>
                    <a:pt x="8606" y="6714"/>
                    <a:pt x="8151" y="6056"/>
                  </a:cubicBezTo>
                  <a:cubicBezTo>
                    <a:pt x="8094" y="5973"/>
                    <a:pt x="8021" y="5938"/>
                    <a:pt x="7948" y="5938"/>
                  </a:cubicBezTo>
                  <a:cubicBezTo>
                    <a:pt x="7759" y="5938"/>
                    <a:pt x="7576" y="6170"/>
                    <a:pt x="7712" y="6385"/>
                  </a:cubicBezTo>
                  <a:cubicBezTo>
                    <a:pt x="8120" y="7059"/>
                    <a:pt x="8449" y="7717"/>
                    <a:pt x="8747" y="8454"/>
                  </a:cubicBezTo>
                  <a:cubicBezTo>
                    <a:pt x="8747" y="8454"/>
                    <a:pt x="8762" y="8469"/>
                    <a:pt x="8762" y="8485"/>
                  </a:cubicBezTo>
                  <a:cubicBezTo>
                    <a:pt x="8182" y="8877"/>
                    <a:pt x="7603" y="9316"/>
                    <a:pt x="7070" y="9770"/>
                  </a:cubicBezTo>
                  <a:cubicBezTo>
                    <a:pt x="6787" y="9002"/>
                    <a:pt x="6396" y="8266"/>
                    <a:pt x="5863" y="7639"/>
                  </a:cubicBezTo>
                  <a:cubicBezTo>
                    <a:pt x="5807" y="7570"/>
                    <a:pt x="5738" y="7541"/>
                    <a:pt x="5671" y="7541"/>
                  </a:cubicBezTo>
                  <a:cubicBezTo>
                    <a:pt x="5494" y="7541"/>
                    <a:pt x="5330" y="7743"/>
                    <a:pt x="5455" y="7936"/>
                  </a:cubicBezTo>
                  <a:cubicBezTo>
                    <a:pt x="5894" y="8657"/>
                    <a:pt x="6286" y="9394"/>
                    <a:pt x="6631" y="10162"/>
                  </a:cubicBezTo>
                  <a:cubicBezTo>
                    <a:pt x="6145" y="10601"/>
                    <a:pt x="5690" y="11087"/>
                    <a:pt x="5283" y="11589"/>
                  </a:cubicBezTo>
                  <a:cubicBezTo>
                    <a:pt x="4891" y="11009"/>
                    <a:pt x="4436" y="10444"/>
                    <a:pt x="4013" y="9896"/>
                  </a:cubicBezTo>
                  <a:cubicBezTo>
                    <a:pt x="3966" y="9835"/>
                    <a:pt x="3900" y="9809"/>
                    <a:pt x="3833" y="9809"/>
                  </a:cubicBezTo>
                  <a:cubicBezTo>
                    <a:pt x="3676" y="9809"/>
                    <a:pt x="3518" y="9950"/>
                    <a:pt x="3606" y="10115"/>
                  </a:cubicBezTo>
                  <a:cubicBezTo>
                    <a:pt x="3966" y="10805"/>
                    <a:pt x="4374" y="11510"/>
                    <a:pt x="4907" y="12090"/>
                  </a:cubicBezTo>
                  <a:cubicBezTo>
                    <a:pt x="4812" y="12216"/>
                    <a:pt x="4718" y="12341"/>
                    <a:pt x="4640" y="12482"/>
                  </a:cubicBezTo>
                  <a:cubicBezTo>
                    <a:pt x="4405" y="12842"/>
                    <a:pt x="4186" y="13219"/>
                    <a:pt x="4029" y="13611"/>
                  </a:cubicBezTo>
                  <a:cubicBezTo>
                    <a:pt x="3167" y="12968"/>
                    <a:pt x="2414" y="12247"/>
                    <a:pt x="1631" y="11479"/>
                  </a:cubicBezTo>
                  <a:cubicBezTo>
                    <a:pt x="1591" y="11440"/>
                    <a:pt x="1550" y="11423"/>
                    <a:pt x="1512" y="11423"/>
                  </a:cubicBezTo>
                  <a:cubicBezTo>
                    <a:pt x="1382" y="11423"/>
                    <a:pt x="1279" y="11612"/>
                    <a:pt x="1364" y="11745"/>
                  </a:cubicBezTo>
                  <a:cubicBezTo>
                    <a:pt x="1928" y="12733"/>
                    <a:pt x="2838" y="13516"/>
                    <a:pt x="3856" y="14034"/>
                  </a:cubicBezTo>
                  <a:cubicBezTo>
                    <a:pt x="3747" y="14316"/>
                    <a:pt x="3668" y="14598"/>
                    <a:pt x="3621" y="14880"/>
                  </a:cubicBezTo>
                  <a:cubicBezTo>
                    <a:pt x="3606" y="14896"/>
                    <a:pt x="3590" y="14896"/>
                    <a:pt x="3590" y="14911"/>
                  </a:cubicBezTo>
                  <a:cubicBezTo>
                    <a:pt x="2975" y="14811"/>
                    <a:pt x="2317" y="14736"/>
                    <a:pt x="1673" y="14736"/>
                  </a:cubicBezTo>
                  <a:cubicBezTo>
                    <a:pt x="1217" y="14736"/>
                    <a:pt x="767" y="14774"/>
                    <a:pt x="345" y="14864"/>
                  </a:cubicBezTo>
                  <a:cubicBezTo>
                    <a:pt x="79" y="14927"/>
                    <a:pt x="0" y="15397"/>
                    <a:pt x="330" y="15413"/>
                  </a:cubicBezTo>
                  <a:cubicBezTo>
                    <a:pt x="526" y="15419"/>
                    <a:pt x="722" y="15422"/>
                    <a:pt x="919" y="15422"/>
                  </a:cubicBezTo>
                  <a:cubicBezTo>
                    <a:pt x="1731" y="15422"/>
                    <a:pt x="2551" y="15379"/>
                    <a:pt x="3370" y="15366"/>
                  </a:cubicBezTo>
                  <a:cubicBezTo>
                    <a:pt x="3370" y="15397"/>
                    <a:pt x="3370" y="15429"/>
                    <a:pt x="3386" y="15476"/>
                  </a:cubicBezTo>
                  <a:cubicBezTo>
                    <a:pt x="3433" y="15585"/>
                    <a:pt x="3464" y="15711"/>
                    <a:pt x="3512" y="15836"/>
                  </a:cubicBezTo>
                  <a:cubicBezTo>
                    <a:pt x="3496" y="16056"/>
                    <a:pt x="3512" y="16259"/>
                    <a:pt x="3527" y="16479"/>
                  </a:cubicBezTo>
                  <a:cubicBezTo>
                    <a:pt x="2743" y="16557"/>
                    <a:pt x="1975" y="16557"/>
                    <a:pt x="1192" y="16557"/>
                  </a:cubicBezTo>
                  <a:cubicBezTo>
                    <a:pt x="878" y="16557"/>
                    <a:pt x="894" y="17012"/>
                    <a:pt x="1176" y="17075"/>
                  </a:cubicBezTo>
                  <a:cubicBezTo>
                    <a:pt x="1565" y="17151"/>
                    <a:pt x="1962" y="17186"/>
                    <a:pt x="2360" y="17186"/>
                  </a:cubicBezTo>
                  <a:cubicBezTo>
                    <a:pt x="2781" y="17186"/>
                    <a:pt x="3203" y="17147"/>
                    <a:pt x="3621" y="17075"/>
                  </a:cubicBezTo>
                  <a:cubicBezTo>
                    <a:pt x="3621" y="17106"/>
                    <a:pt x="3621" y="17137"/>
                    <a:pt x="3637" y="17169"/>
                  </a:cubicBezTo>
                  <a:cubicBezTo>
                    <a:pt x="3668" y="17372"/>
                    <a:pt x="3841" y="17482"/>
                    <a:pt x="3997" y="17498"/>
                  </a:cubicBezTo>
                  <a:cubicBezTo>
                    <a:pt x="4138" y="18015"/>
                    <a:pt x="4264" y="18532"/>
                    <a:pt x="4374" y="19050"/>
                  </a:cubicBezTo>
                  <a:cubicBezTo>
                    <a:pt x="3386" y="19363"/>
                    <a:pt x="2414" y="19676"/>
                    <a:pt x="1443" y="20037"/>
                  </a:cubicBezTo>
                  <a:cubicBezTo>
                    <a:pt x="1208" y="20125"/>
                    <a:pt x="1275" y="20529"/>
                    <a:pt x="1516" y="20529"/>
                  </a:cubicBezTo>
                  <a:cubicBezTo>
                    <a:pt x="1533" y="20529"/>
                    <a:pt x="1550" y="20527"/>
                    <a:pt x="1568" y="20523"/>
                  </a:cubicBezTo>
                  <a:cubicBezTo>
                    <a:pt x="2555" y="20319"/>
                    <a:pt x="3543" y="19990"/>
                    <a:pt x="4483" y="19582"/>
                  </a:cubicBezTo>
                  <a:cubicBezTo>
                    <a:pt x="4671" y="20492"/>
                    <a:pt x="4812" y="21385"/>
                    <a:pt x="4954" y="22294"/>
                  </a:cubicBezTo>
                  <a:cubicBezTo>
                    <a:pt x="3966" y="22451"/>
                    <a:pt x="2994" y="22608"/>
                    <a:pt x="2054" y="22874"/>
                  </a:cubicBezTo>
                  <a:cubicBezTo>
                    <a:pt x="1781" y="22950"/>
                    <a:pt x="1889" y="23362"/>
                    <a:pt x="2137" y="23362"/>
                  </a:cubicBezTo>
                  <a:cubicBezTo>
                    <a:pt x="2145" y="23362"/>
                    <a:pt x="2154" y="23361"/>
                    <a:pt x="2164" y="23360"/>
                  </a:cubicBezTo>
                  <a:cubicBezTo>
                    <a:pt x="3135" y="23266"/>
                    <a:pt x="4076" y="23062"/>
                    <a:pt x="5016" y="22858"/>
                  </a:cubicBezTo>
                  <a:cubicBezTo>
                    <a:pt x="5095" y="23391"/>
                    <a:pt x="5157" y="23924"/>
                    <a:pt x="5236" y="24457"/>
                  </a:cubicBezTo>
                  <a:cubicBezTo>
                    <a:pt x="4358" y="24677"/>
                    <a:pt x="3496" y="24818"/>
                    <a:pt x="2618" y="24974"/>
                  </a:cubicBezTo>
                  <a:cubicBezTo>
                    <a:pt x="2242" y="25053"/>
                    <a:pt x="2305" y="25570"/>
                    <a:pt x="2681" y="25570"/>
                  </a:cubicBezTo>
                  <a:cubicBezTo>
                    <a:pt x="3543" y="25554"/>
                    <a:pt x="4468" y="25366"/>
                    <a:pt x="5298" y="25068"/>
                  </a:cubicBezTo>
                  <a:cubicBezTo>
                    <a:pt x="5361" y="25554"/>
                    <a:pt x="5408" y="26040"/>
                    <a:pt x="5471" y="26526"/>
                  </a:cubicBezTo>
                  <a:cubicBezTo>
                    <a:pt x="4624" y="26761"/>
                    <a:pt x="3731" y="26949"/>
                    <a:pt x="2932" y="27279"/>
                  </a:cubicBezTo>
                  <a:cubicBezTo>
                    <a:pt x="2665" y="27373"/>
                    <a:pt x="2775" y="27733"/>
                    <a:pt x="3041" y="27733"/>
                  </a:cubicBezTo>
                  <a:cubicBezTo>
                    <a:pt x="3872" y="27733"/>
                    <a:pt x="4765" y="27435"/>
                    <a:pt x="5533" y="27075"/>
                  </a:cubicBezTo>
                  <a:cubicBezTo>
                    <a:pt x="5596" y="27670"/>
                    <a:pt x="5659" y="28250"/>
                    <a:pt x="5737" y="28830"/>
                  </a:cubicBezTo>
                  <a:cubicBezTo>
                    <a:pt x="4640" y="29159"/>
                    <a:pt x="3590" y="29583"/>
                    <a:pt x="2649" y="30241"/>
                  </a:cubicBezTo>
                  <a:cubicBezTo>
                    <a:pt x="2443" y="30379"/>
                    <a:pt x="2576" y="30699"/>
                    <a:pt x="2792" y="30699"/>
                  </a:cubicBezTo>
                  <a:cubicBezTo>
                    <a:pt x="2822" y="30699"/>
                    <a:pt x="2853" y="30693"/>
                    <a:pt x="2885" y="30680"/>
                  </a:cubicBezTo>
                  <a:cubicBezTo>
                    <a:pt x="3872" y="30288"/>
                    <a:pt x="4828" y="29849"/>
                    <a:pt x="5816" y="29489"/>
                  </a:cubicBezTo>
                  <a:cubicBezTo>
                    <a:pt x="5878" y="30006"/>
                    <a:pt x="5941" y="30507"/>
                    <a:pt x="6019" y="31025"/>
                  </a:cubicBezTo>
                  <a:cubicBezTo>
                    <a:pt x="6051" y="31260"/>
                    <a:pt x="6082" y="31479"/>
                    <a:pt x="6113" y="31714"/>
                  </a:cubicBezTo>
                  <a:lnTo>
                    <a:pt x="6019" y="31714"/>
                  </a:lnTo>
                  <a:cubicBezTo>
                    <a:pt x="5126" y="32012"/>
                    <a:pt x="4217" y="32310"/>
                    <a:pt x="3355" y="32702"/>
                  </a:cubicBezTo>
                  <a:cubicBezTo>
                    <a:pt x="3113" y="32808"/>
                    <a:pt x="3177" y="33189"/>
                    <a:pt x="3434" y="33189"/>
                  </a:cubicBezTo>
                  <a:cubicBezTo>
                    <a:pt x="3444" y="33189"/>
                    <a:pt x="3454" y="33189"/>
                    <a:pt x="3464" y="33188"/>
                  </a:cubicBezTo>
                  <a:cubicBezTo>
                    <a:pt x="4405" y="33047"/>
                    <a:pt x="5361" y="32686"/>
                    <a:pt x="6207" y="32247"/>
                  </a:cubicBezTo>
                  <a:cubicBezTo>
                    <a:pt x="6302" y="32827"/>
                    <a:pt x="6396" y="33392"/>
                    <a:pt x="6521" y="33956"/>
                  </a:cubicBezTo>
                  <a:cubicBezTo>
                    <a:pt x="5784" y="34254"/>
                    <a:pt x="5016" y="34598"/>
                    <a:pt x="4374" y="35053"/>
                  </a:cubicBezTo>
                  <a:cubicBezTo>
                    <a:pt x="4163" y="35193"/>
                    <a:pt x="4305" y="35472"/>
                    <a:pt x="4517" y="35472"/>
                  </a:cubicBezTo>
                  <a:cubicBezTo>
                    <a:pt x="4541" y="35472"/>
                    <a:pt x="4567" y="35469"/>
                    <a:pt x="4593" y="35461"/>
                  </a:cubicBezTo>
                  <a:cubicBezTo>
                    <a:pt x="5298" y="35225"/>
                    <a:pt x="5988" y="34849"/>
                    <a:pt x="6631" y="34473"/>
                  </a:cubicBezTo>
                  <a:cubicBezTo>
                    <a:pt x="6803" y="35241"/>
                    <a:pt x="7007" y="36025"/>
                    <a:pt x="7242" y="36777"/>
                  </a:cubicBezTo>
                  <a:cubicBezTo>
                    <a:pt x="6411" y="37012"/>
                    <a:pt x="5690" y="37451"/>
                    <a:pt x="5204" y="38172"/>
                  </a:cubicBezTo>
                  <a:cubicBezTo>
                    <a:pt x="5106" y="38319"/>
                    <a:pt x="5229" y="38524"/>
                    <a:pt x="5369" y="38524"/>
                  </a:cubicBezTo>
                  <a:cubicBezTo>
                    <a:pt x="5408" y="38524"/>
                    <a:pt x="5449" y="38508"/>
                    <a:pt x="5486" y="38470"/>
                  </a:cubicBezTo>
                  <a:cubicBezTo>
                    <a:pt x="6035" y="37937"/>
                    <a:pt x="6646" y="37498"/>
                    <a:pt x="7383" y="37247"/>
                  </a:cubicBezTo>
                  <a:cubicBezTo>
                    <a:pt x="7493" y="37639"/>
                    <a:pt x="7634" y="38031"/>
                    <a:pt x="7775" y="38407"/>
                  </a:cubicBezTo>
                  <a:cubicBezTo>
                    <a:pt x="7038" y="38658"/>
                    <a:pt x="6176" y="39050"/>
                    <a:pt x="5753" y="39630"/>
                  </a:cubicBezTo>
                  <a:cubicBezTo>
                    <a:pt x="5633" y="39803"/>
                    <a:pt x="5751" y="40045"/>
                    <a:pt x="5944" y="40045"/>
                  </a:cubicBezTo>
                  <a:cubicBezTo>
                    <a:pt x="5978" y="40045"/>
                    <a:pt x="6014" y="40038"/>
                    <a:pt x="6051" y="40022"/>
                  </a:cubicBezTo>
                  <a:cubicBezTo>
                    <a:pt x="6411" y="39881"/>
                    <a:pt x="6709" y="39614"/>
                    <a:pt x="7038" y="39410"/>
                  </a:cubicBezTo>
                  <a:cubicBezTo>
                    <a:pt x="7336" y="39238"/>
                    <a:pt x="7650" y="39081"/>
                    <a:pt x="7979" y="38956"/>
                  </a:cubicBezTo>
                  <a:cubicBezTo>
                    <a:pt x="8151" y="39410"/>
                    <a:pt x="8339" y="39849"/>
                    <a:pt x="8527" y="40288"/>
                  </a:cubicBezTo>
                  <a:lnTo>
                    <a:pt x="8402" y="40288"/>
                  </a:lnTo>
                  <a:cubicBezTo>
                    <a:pt x="8151" y="40351"/>
                    <a:pt x="7900" y="40461"/>
                    <a:pt x="7681" y="40570"/>
                  </a:cubicBezTo>
                  <a:cubicBezTo>
                    <a:pt x="7273" y="40774"/>
                    <a:pt x="6944" y="41041"/>
                    <a:pt x="6631" y="41370"/>
                  </a:cubicBezTo>
                  <a:cubicBezTo>
                    <a:pt x="6505" y="41495"/>
                    <a:pt x="6641" y="41692"/>
                    <a:pt x="6789" y="41692"/>
                  </a:cubicBezTo>
                  <a:cubicBezTo>
                    <a:pt x="6826" y="41692"/>
                    <a:pt x="6863" y="41680"/>
                    <a:pt x="6897" y="41652"/>
                  </a:cubicBezTo>
                  <a:cubicBezTo>
                    <a:pt x="7242" y="41370"/>
                    <a:pt x="7603" y="41119"/>
                    <a:pt x="7994" y="40915"/>
                  </a:cubicBezTo>
                  <a:cubicBezTo>
                    <a:pt x="8151" y="40837"/>
                    <a:pt x="8308" y="40758"/>
                    <a:pt x="8465" y="40680"/>
                  </a:cubicBezTo>
                  <a:cubicBezTo>
                    <a:pt x="8559" y="40649"/>
                    <a:pt x="8606" y="40602"/>
                    <a:pt x="8653" y="40570"/>
                  </a:cubicBezTo>
                  <a:cubicBezTo>
                    <a:pt x="8919" y="41119"/>
                    <a:pt x="9186" y="41652"/>
                    <a:pt x="9483" y="42200"/>
                  </a:cubicBezTo>
                  <a:cubicBezTo>
                    <a:pt x="8935" y="42592"/>
                    <a:pt x="8355" y="42984"/>
                    <a:pt x="7838" y="43439"/>
                  </a:cubicBezTo>
                  <a:cubicBezTo>
                    <a:pt x="7695" y="43569"/>
                    <a:pt x="7800" y="43764"/>
                    <a:pt x="7956" y="43764"/>
                  </a:cubicBezTo>
                  <a:cubicBezTo>
                    <a:pt x="7988" y="43764"/>
                    <a:pt x="8022" y="43755"/>
                    <a:pt x="8057" y="43737"/>
                  </a:cubicBezTo>
                  <a:cubicBezTo>
                    <a:pt x="8621" y="43376"/>
                    <a:pt x="9139" y="42922"/>
                    <a:pt x="9672" y="42498"/>
                  </a:cubicBezTo>
                  <a:cubicBezTo>
                    <a:pt x="10001" y="43063"/>
                    <a:pt x="10346" y="43611"/>
                    <a:pt x="10722" y="44160"/>
                  </a:cubicBezTo>
                  <a:cubicBezTo>
                    <a:pt x="10142" y="44599"/>
                    <a:pt x="9562" y="45085"/>
                    <a:pt x="9170" y="45649"/>
                  </a:cubicBezTo>
                  <a:cubicBezTo>
                    <a:pt x="9084" y="45784"/>
                    <a:pt x="9171" y="45938"/>
                    <a:pt x="9296" y="45938"/>
                  </a:cubicBezTo>
                  <a:cubicBezTo>
                    <a:pt x="9331" y="45938"/>
                    <a:pt x="9368" y="45927"/>
                    <a:pt x="9405" y="45900"/>
                  </a:cubicBezTo>
                  <a:cubicBezTo>
                    <a:pt x="9969" y="45508"/>
                    <a:pt x="10487" y="45006"/>
                    <a:pt x="11004" y="44536"/>
                  </a:cubicBezTo>
                  <a:cubicBezTo>
                    <a:pt x="11004" y="44552"/>
                    <a:pt x="11020" y="44552"/>
                    <a:pt x="11020" y="44567"/>
                  </a:cubicBezTo>
                  <a:cubicBezTo>
                    <a:pt x="11349" y="45022"/>
                    <a:pt x="11694" y="45445"/>
                    <a:pt x="12054" y="45868"/>
                  </a:cubicBezTo>
                  <a:cubicBezTo>
                    <a:pt x="11615" y="46323"/>
                    <a:pt x="11161" y="46809"/>
                    <a:pt x="10816" y="47342"/>
                  </a:cubicBezTo>
                  <a:cubicBezTo>
                    <a:pt x="10717" y="47478"/>
                    <a:pt x="10832" y="47691"/>
                    <a:pt x="10978" y="47691"/>
                  </a:cubicBezTo>
                  <a:cubicBezTo>
                    <a:pt x="11017" y="47691"/>
                    <a:pt x="11058" y="47676"/>
                    <a:pt x="11098" y="47639"/>
                  </a:cubicBezTo>
                  <a:cubicBezTo>
                    <a:pt x="11552" y="47201"/>
                    <a:pt x="11960" y="46683"/>
                    <a:pt x="12336" y="46182"/>
                  </a:cubicBezTo>
                  <a:cubicBezTo>
                    <a:pt x="12838" y="46746"/>
                    <a:pt x="13355" y="47263"/>
                    <a:pt x="13888" y="47765"/>
                  </a:cubicBezTo>
                  <a:cubicBezTo>
                    <a:pt x="13543" y="48313"/>
                    <a:pt x="13198" y="48878"/>
                    <a:pt x="12979" y="49458"/>
                  </a:cubicBezTo>
                  <a:cubicBezTo>
                    <a:pt x="12934" y="49591"/>
                    <a:pt x="13048" y="49717"/>
                    <a:pt x="13162" y="49717"/>
                  </a:cubicBezTo>
                  <a:cubicBezTo>
                    <a:pt x="13209" y="49717"/>
                    <a:pt x="13256" y="49696"/>
                    <a:pt x="13292" y="49646"/>
                  </a:cubicBezTo>
                  <a:cubicBezTo>
                    <a:pt x="13653" y="49176"/>
                    <a:pt x="13935" y="48611"/>
                    <a:pt x="14201" y="48063"/>
                  </a:cubicBezTo>
                  <a:cubicBezTo>
                    <a:pt x="14499" y="48329"/>
                    <a:pt x="14813" y="48580"/>
                    <a:pt x="15111" y="48831"/>
                  </a:cubicBezTo>
                  <a:cubicBezTo>
                    <a:pt x="14734" y="49285"/>
                    <a:pt x="14342" y="49834"/>
                    <a:pt x="14233" y="50414"/>
                  </a:cubicBezTo>
                  <a:cubicBezTo>
                    <a:pt x="14212" y="50517"/>
                    <a:pt x="14293" y="50586"/>
                    <a:pt x="14377" y="50586"/>
                  </a:cubicBezTo>
                  <a:cubicBezTo>
                    <a:pt x="14421" y="50586"/>
                    <a:pt x="14467" y="50567"/>
                    <a:pt x="14499" y="50524"/>
                  </a:cubicBezTo>
                  <a:cubicBezTo>
                    <a:pt x="14860" y="50069"/>
                    <a:pt x="15095" y="49552"/>
                    <a:pt x="15440" y="49082"/>
                  </a:cubicBezTo>
                  <a:cubicBezTo>
                    <a:pt x="15910" y="49442"/>
                    <a:pt x="16380" y="49787"/>
                    <a:pt x="16866" y="50116"/>
                  </a:cubicBezTo>
                  <a:cubicBezTo>
                    <a:pt x="16521" y="50759"/>
                    <a:pt x="16145" y="51401"/>
                    <a:pt x="15894" y="52075"/>
                  </a:cubicBezTo>
                  <a:cubicBezTo>
                    <a:pt x="15849" y="52198"/>
                    <a:pt x="15948" y="52305"/>
                    <a:pt x="16054" y="52305"/>
                  </a:cubicBezTo>
                  <a:cubicBezTo>
                    <a:pt x="16097" y="52305"/>
                    <a:pt x="16140" y="52288"/>
                    <a:pt x="16176" y="52248"/>
                  </a:cubicBezTo>
                  <a:cubicBezTo>
                    <a:pt x="16631" y="51699"/>
                    <a:pt x="16960" y="51041"/>
                    <a:pt x="17258" y="50367"/>
                  </a:cubicBezTo>
                  <a:cubicBezTo>
                    <a:pt x="17634" y="50618"/>
                    <a:pt x="18010" y="50837"/>
                    <a:pt x="18402" y="51056"/>
                  </a:cubicBezTo>
                  <a:cubicBezTo>
                    <a:pt x="17995" y="51856"/>
                    <a:pt x="17540" y="52671"/>
                    <a:pt x="17258" y="53533"/>
                  </a:cubicBezTo>
                  <a:cubicBezTo>
                    <a:pt x="17225" y="53643"/>
                    <a:pt x="17324" y="53762"/>
                    <a:pt x="17424" y="53762"/>
                  </a:cubicBezTo>
                  <a:cubicBezTo>
                    <a:pt x="17466" y="53762"/>
                    <a:pt x="17508" y="53741"/>
                    <a:pt x="17540" y="53690"/>
                  </a:cubicBezTo>
                  <a:cubicBezTo>
                    <a:pt x="18042" y="52937"/>
                    <a:pt x="18371" y="52075"/>
                    <a:pt x="18747" y="51245"/>
                  </a:cubicBezTo>
                  <a:cubicBezTo>
                    <a:pt x="19139" y="51464"/>
                    <a:pt x="19546" y="51668"/>
                    <a:pt x="19954" y="51856"/>
                  </a:cubicBezTo>
                  <a:cubicBezTo>
                    <a:pt x="19578" y="52687"/>
                    <a:pt x="19170" y="53564"/>
                    <a:pt x="19029" y="54473"/>
                  </a:cubicBezTo>
                  <a:cubicBezTo>
                    <a:pt x="19010" y="54585"/>
                    <a:pt x="19097" y="54653"/>
                    <a:pt x="19187" y="54653"/>
                  </a:cubicBezTo>
                  <a:cubicBezTo>
                    <a:pt x="19248" y="54653"/>
                    <a:pt x="19311" y="54622"/>
                    <a:pt x="19343" y="54552"/>
                  </a:cubicBezTo>
                  <a:cubicBezTo>
                    <a:pt x="19734" y="53752"/>
                    <a:pt x="19970" y="52859"/>
                    <a:pt x="20283" y="52013"/>
                  </a:cubicBezTo>
                  <a:cubicBezTo>
                    <a:pt x="20675" y="52201"/>
                    <a:pt x="21067" y="52373"/>
                    <a:pt x="21474" y="52530"/>
                  </a:cubicBezTo>
                  <a:cubicBezTo>
                    <a:pt x="21427" y="52561"/>
                    <a:pt x="21380" y="52608"/>
                    <a:pt x="21380" y="52687"/>
                  </a:cubicBezTo>
                  <a:cubicBezTo>
                    <a:pt x="21271" y="53439"/>
                    <a:pt x="20973" y="54160"/>
                    <a:pt x="20879" y="54912"/>
                  </a:cubicBezTo>
                  <a:cubicBezTo>
                    <a:pt x="20857" y="55029"/>
                    <a:pt x="20966" y="55132"/>
                    <a:pt x="21067" y="55132"/>
                  </a:cubicBezTo>
                  <a:cubicBezTo>
                    <a:pt x="21115" y="55132"/>
                    <a:pt x="21162" y="55109"/>
                    <a:pt x="21192" y="55053"/>
                  </a:cubicBezTo>
                  <a:cubicBezTo>
                    <a:pt x="21615" y="54395"/>
                    <a:pt x="21725" y="53533"/>
                    <a:pt x="21803" y="52749"/>
                  </a:cubicBezTo>
                  <a:cubicBezTo>
                    <a:pt x="21803" y="52718"/>
                    <a:pt x="21803" y="52687"/>
                    <a:pt x="21803" y="52671"/>
                  </a:cubicBezTo>
                  <a:cubicBezTo>
                    <a:pt x="22430" y="52922"/>
                    <a:pt x="23073" y="53141"/>
                    <a:pt x="23716" y="53361"/>
                  </a:cubicBezTo>
                  <a:cubicBezTo>
                    <a:pt x="23669" y="54003"/>
                    <a:pt x="23543" y="54646"/>
                    <a:pt x="23355" y="55273"/>
                  </a:cubicBezTo>
                  <a:cubicBezTo>
                    <a:pt x="23317" y="55426"/>
                    <a:pt x="23443" y="55521"/>
                    <a:pt x="23568" y="55521"/>
                  </a:cubicBezTo>
                  <a:cubicBezTo>
                    <a:pt x="23647" y="55521"/>
                    <a:pt x="23726" y="55483"/>
                    <a:pt x="23763" y="55398"/>
                  </a:cubicBezTo>
                  <a:cubicBezTo>
                    <a:pt x="24029" y="54787"/>
                    <a:pt x="24155" y="54160"/>
                    <a:pt x="24186" y="53502"/>
                  </a:cubicBezTo>
                  <a:cubicBezTo>
                    <a:pt x="24844" y="53705"/>
                    <a:pt x="25518" y="53878"/>
                    <a:pt x="26192" y="54050"/>
                  </a:cubicBezTo>
                  <a:cubicBezTo>
                    <a:pt x="26161" y="54379"/>
                    <a:pt x="26130" y="54709"/>
                    <a:pt x="26083" y="55038"/>
                  </a:cubicBezTo>
                  <a:cubicBezTo>
                    <a:pt x="25988" y="55586"/>
                    <a:pt x="25847" y="56135"/>
                    <a:pt x="25769" y="56699"/>
                  </a:cubicBezTo>
                  <a:cubicBezTo>
                    <a:pt x="25749" y="56827"/>
                    <a:pt x="25865" y="56918"/>
                    <a:pt x="25973" y="56918"/>
                  </a:cubicBezTo>
                  <a:cubicBezTo>
                    <a:pt x="26038" y="56918"/>
                    <a:pt x="26100" y="56885"/>
                    <a:pt x="26130" y="56809"/>
                  </a:cubicBezTo>
                  <a:cubicBezTo>
                    <a:pt x="26427" y="56010"/>
                    <a:pt x="26584" y="55053"/>
                    <a:pt x="26600" y="54144"/>
                  </a:cubicBezTo>
                  <a:cubicBezTo>
                    <a:pt x="27211" y="54285"/>
                    <a:pt x="27838" y="54411"/>
                    <a:pt x="28449" y="54521"/>
                  </a:cubicBezTo>
                  <a:cubicBezTo>
                    <a:pt x="28230" y="55602"/>
                    <a:pt x="28120" y="56793"/>
                    <a:pt x="28293" y="57843"/>
                  </a:cubicBezTo>
                  <a:cubicBezTo>
                    <a:pt x="28309" y="57960"/>
                    <a:pt x="28424" y="58028"/>
                    <a:pt x="28530" y="58028"/>
                  </a:cubicBezTo>
                  <a:cubicBezTo>
                    <a:pt x="28623" y="58028"/>
                    <a:pt x="28709" y="57976"/>
                    <a:pt x="28716" y="57859"/>
                  </a:cubicBezTo>
                  <a:cubicBezTo>
                    <a:pt x="28763" y="57185"/>
                    <a:pt x="28700" y="56511"/>
                    <a:pt x="28716" y="55837"/>
                  </a:cubicBezTo>
                  <a:cubicBezTo>
                    <a:pt x="28747" y="55414"/>
                    <a:pt x="28779" y="55006"/>
                    <a:pt x="28826" y="54583"/>
                  </a:cubicBezTo>
                  <a:cubicBezTo>
                    <a:pt x="29515" y="54709"/>
                    <a:pt x="30189" y="54803"/>
                    <a:pt x="30879" y="54881"/>
                  </a:cubicBezTo>
                  <a:cubicBezTo>
                    <a:pt x="30722" y="55727"/>
                    <a:pt x="30612" y="56574"/>
                    <a:pt x="30550" y="57436"/>
                  </a:cubicBezTo>
                  <a:cubicBezTo>
                    <a:pt x="30541" y="57543"/>
                    <a:pt x="30633" y="57609"/>
                    <a:pt x="30720" y="57609"/>
                  </a:cubicBezTo>
                  <a:cubicBezTo>
                    <a:pt x="30786" y="57609"/>
                    <a:pt x="30850" y="57571"/>
                    <a:pt x="30863" y="57483"/>
                  </a:cubicBezTo>
                  <a:cubicBezTo>
                    <a:pt x="31036" y="56637"/>
                    <a:pt x="31145" y="55774"/>
                    <a:pt x="31224" y="54912"/>
                  </a:cubicBezTo>
                  <a:cubicBezTo>
                    <a:pt x="31553" y="54959"/>
                    <a:pt x="31898" y="54991"/>
                    <a:pt x="32227" y="55022"/>
                  </a:cubicBezTo>
                  <a:cubicBezTo>
                    <a:pt x="32086" y="55853"/>
                    <a:pt x="32007" y="56699"/>
                    <a:pt x="32054" y="57546"/>
                  </a:cubicBezTo>
                  <a:cubicBezTo>
                    <a:pt x="32054" y="57659"/>
                    <a:pt x="32151" y="57718"/>
                    <a:pt x="32247" y="57718"/>
                  </a:cubicBezTo>
                  <a:cubicBezTo>
                    <a:pt x="32335" y="57718"/>
                    <a:pt x="32423" y="57667"/>
                    <a:pt x="32431" y="57561"/>
                  </a:cubicBezTo>
                  <a:cubicBezTo>
                    <a:pt x="32493" y="56715"/>
                    <a:pt x="32540" y="55884"/>
                    <a:pt x="32634" y="55053"/>
                  </a:cubicBezTo>
                  <a:cubicBezTo>
                    <a:pt x="33293" y="55100"/>
                    <a:pt x="33935" y="55147"/>
                    <a:pt x="34594" y="55163"/>
                  </a:cubicBezTo>
                  <a:cubicBezTo>
                    <a:pt x="34531" y="55555"/>
                    <a:pt x="34484" y="55947"/>
                    <a:pt x="34437" y="56323"/>
                  </a:cubicBezTo>
                  <a:cubicBezTo>
                    <a:pt x="34374" y="56840"/>
                    <a:pt x="34233" y="57373"/>
                    <a:pt x="34312" y="57890"/>
                  </a:cubicBezTo>
                  <a:cubicBezTo>
                    <a:pt x="34321" y="57981"/>
                    <a:pt x="34409" y="58041"/>
                    <a:pt x="34494" y="58041"/>
                  </a:cubicBezTo>
                  <a:cubicBezTo>
                    <a:pt x="34555" y="58041"/>
                    <a:pt x="34614" y="58010"/>
                    <a:pt x="34641" y="57938"/>
                  </a:cubicBezTo>
                  <a:cubicBezTo>
                    <a:pt x="34813" y="57452"/>
                    <a:pt x="34813" y="56903"/>
                    <a:pt x="34860" y="56386"/>
                  </a:cubicBezTo>
                  <a:cubicBezTo>
                    <a:pt x="34907" y="55994"/>
                    <a:pt x="34939" y="55586"/>
                    <a:pt x="34970" y="55179"/>
                  </a:cubicBezTo>
                  <a:cubicBezTo>
                    <a:pt x="35299" y="55195"/>
                    <a:pt x="35613" y="55210"/>
                    <a:pt x="35926" y="55210"/>
                  </a:cubicBezTo>
                  <a:lnTo>
                    <a:pt x="36788" y="55210"/>
                  </a:lnTo>
                  <a:cubicBezTo>
                    <a:pt x="36396" y="55994"/>
                    <a:pt x="36177" y="56903"/>
                    <a:pt x="36334" y="57781"/>
                  </a:cubicBezTo>
                  <a:cubicBezTo>
                    <a:pt x="36350" y="57855"/>
                    <a:pt x="36427" y="57899"/>
                    <a:pt x="36496" y="57899"/>
                  </a:cubicBezTo>
                  <a:cubicBezTo>
                    <a:pt x="36559" y="57899"/>
                    <a:pt x="36616" y="57863"/>
                    <a:pt x="36616" y="57781"/>
                  </a:cubicBezTo>
                  <a:cubicBezTo>
                    <a:pt x="36663" y="56887"/>
                    <a:pt x="36757" y="56041"/>
                    <a:pt x="37117" y="55210"/>
                  </a:cubicBezTo>
                  <a:cubicBezTo>
                    <a:pt x="37807" y="55226"/>
                    <a:pt x="38497" y="55226"/>
                    <a:pt x="39186" y="55226"/>
                  </a:cubicBezTo>
                  <a:cubicBezTo>
                    <a:pt x="38951" y="55916"/>
                    <a:pt x="38794" y="56668"/>
                    <a:pt x="38841" y="57389"/>
                  </a:cubicBezTo>
                  <a:cubicBezTo>
                    <a:pt x="38849" y="57516"/>
                    <a:pt x="38950" y="57579"/>
                    <a:pt x="39052" y="57579"/>
                  </a:cubicBezTo>
                  <a:cubicBezTo>
                    <a:pt x="39150" y="57579"/>
                    <a:pt x="39249" y="57520"/>
                    <a:pt x="39265" y="57405"/>
                  </a:cubicBezTo>
                  <a:cubicBezTo>
                    <a:pt x="39390" y="56668"/>
                    <a:pt x="39453" y="55947"/>
                    <a:pt x="39625" y="55226"/>
                  </a:cubicBezTo>
                  <a:cubicBezTo>
                    <a:pt x="40111" y="55242"/>
                    <a:pt x="40613" y="55257"/>
                    <a:pt x="41099" y="55273"/>
                  </a:cubicBezTo>
                  <a:cubicBezTo>
                    <a:pt x="40926" y="56010"/>
                    <a:pt x="40691" y="56809"/>
                    <a:pt x="40722" y="57546"/>
                  </a:cubicBezTo>
                  <a:cubicBezTo>
                    <a:pt x="40722" y="57650"/>
                    <a:pt x="40809" y="57706"/>
                    <a:pt x="40899" y="57706"/>
                  </a:cubicBezTo>
                  <a:cubicBezTo>
                    <a:pt x="40972" y="57706"/>
                    <a:pt x="41048" y="57670"/>
                    <a:pt x="41083" y="57593"/>
                  </a:cubicBezTo>
                  <a:cubicBezTo>
                    <a:pt x="41365" y="56903"/>
                    <a:pt x="41412" y="56057"/>
                    <a:pt x="41506" y="55289"/>
                  </a:cubicBezTo>
                  <a:cubicBezTo>
                    <a:pt x="41961" y="55320"/>
                    <a:pt x="42400" y="55351"/>
                    <a:pt x="42854" y="55383"/>
                  </a:cubicBezTo>
                  <a:cubicBezTo>
                    <a:pt x="42588" y="56135"/>
                    <a:pt x="42321" y="56934"/>
                    <a:pt x="42290" y="57718"/>
                  </a:cubicBezTo>
                  <a:cubicBezTo>
                    <a:pt x="42290" y="57857"/>
                    <a:pt x="42395" y="57938"/>
                    <a:pt x="42500" y="57938"/>
                  </a:cubicBezTo>
                  <a:cubicBezTo>
                    <a:pt x="42585" y="57938"/>
                    <a:pt x="42669" y="57884"/>
                    <a:pt x="42697" y="57765"/>
                  </a:cubicBezTo>
                  <a:cubicBezTo>
                    <a:pt x="42901" y="56997"/>
                    <a:pt x="42995" y="56198"/>
                    <a:pt x="43230" y="55430"/>
                  </a:cubicBezTo>
                  <a:cubicBezTo>
                    <a:pt x="43512" y="55461"/>
                    <a:pt x="43810" y="55492"/>
                    <a:pt x="44092" y="55524"/>
                  </a:cubicBezTo>
                  <a:cubicBezTo>
                    <a:pt x="44312" y="55571"/>
                    <a:pt x="44531" y="55602"/>
                    <a:pt x="44766" y="55649"/>
                  </a:cubicBezTo>
                  <a:cubicBezTo>
                    <a:pt x="44453" y="56480"/>
                    <a:pt x="44171" y="57358"/>
                    <a:pt x="44030" y="58220"/>
                  </a:cubicBezTo>
                  <a:cubicBezTo>
                    <a:pt x="44001" y="58363"/>
                    <a:pt x="44117" y="58453"/>
                    <a:pt x="44234" y="58453"/>
                  </a:cubicBezTo>
                  <a:cubicBezTo>
                    <a:pt x="44309" y="58453"/>
                    <a:pt x="44385" y="58415"/>
                    <a:pt x="44421" y="58329"/>
                  </a:cubicBezTo>
                  <a:cubicBezTo>
                    <a:pt x="44766" y="57514"/>
                    <a:pt x="45001" y="56605"/>
                    <a:pt x="45190" y="55727"/>
                  </a:cubicBezTo>
                  <a:cubicBezTo>
                    <a:pt x="46177" y="55931"/>
                    <a:pt x="47149" y="56198"/>
                    <a:pt x="48089" y="56542"/>
                  </a:cubicBezTo>
                  <a:cubicBezTo>
                    <a:pt x="47729" y="57436"/>
                    <a:pt x="47274" y="58329"/>
                    <a:pt x="47070" y="59286"/>
                  </a:cubicBezTo>
                  <a:cubicBezTo>
                    <a:pt x="47042" y="59389"/>
                    <a:pt x="47121" y="59447"/>
                    <a:pt x="47208" y="59447"/>
                  </a:cubicBezTo>
                  <a:cubicBezTo>
                    <a:pt x="47267" y="59447"/>
                    <a:pt x="47330" y="59421"/>
                    <a:pt x="47368" y="59364"/>
                  </a:cubicBezTo>
                  <a:cubicBezTo>
                    <a:pt x="47854" y="58549"/>
                    <a:pt x="48136" y="57577"/>
                    <a:pt x="48481" y="56684"/>
                  </a:cubicBezTo>
                  <a:cubicBezTo>
                    <a:pt x="49030" y="56887"/>
                    <a:pt x="49563" y="57138"/>
                    <a:pt x="50096" y="57373"/>
                  </a:cubicBezTo>
                  <a:cubicBezTo>
                    <a:pt x="49751" y="58016"/>
                    <a:pt x="49422" y="58721"/>
                    <a:pt x="49328" y="59411"/>
                  </a:cubicBezTo>
                  <a:cubicBezTo>
                    <a:pt x="49308" y="59545"/>
                    <a:pt x="49406" y="59627"/>
                    <a:pt x="49511" y="59627"/>
                  </a:cubicBezTo>
                  <a:cubicBezTo>
                    <a:pt x="49577" y="59627"/>
                    <a:pt x="49645" y="59594"/>
                    <a:pt x="49688" y="59521"/>
                  </a:cubicBezTo>
                  <a:cubicBezTo>
                    <a:pt x="49876" y="59160"/>
                    <a:pt x="50002" y="58768"/>
                    <a:pt x="50143" y="58376"/>
                  </a:cubicBezTo>
                  <a:cubicBezTo>
                    <a:pt x="50252" y="58110"/>
                    <a:pt x="50378" y="57843"/>
                    <a:pt x="50503" y="57577"/>
                  </a:cubicBezTo>
                  <a:cubicBezTo>
                    <a:pt x="50581" y="57624"/>
                    <a:pt x="50676" y="57655"/>
                    <a:pt x="50754" y="57702"/>
                  </a:cubicBezTo>
                  <a:cubicBezTo>
                    <a:pt x="51161" y="57906"/>
                    <a:pt x="51553" y="58126"/>
                    <a:pt x="51945" y="58345"/>
                  </a:cubicBezTo>
                  <a:cubicBezTo>
                    <a:pt x="51647" y="58941"/>
                    <a:pt x="51365" y="59552"/>
                    <a:pt x="51177" y="60179"/>
                  </a:cubicBezTo>
                  <a:cubicBezTo>
                    <a:pt x="51126" y="60332"/>
                    <a:pt x="51234" y="60445"/>
                    <a:pt x="51351" y="60445"/>
                  </a:cubicBezTo>
                  <a:cubicBezTo>
                    <a:pt x="51413" y="60445"/>
                    <a:pt x="51478" y="60412"/>
                    <a:pt x="51522" y="60336"/>
                  </a:cubicBezTo>
                  <a:cubicBezTo>
                    <a:pt x="51851" y="59771"/>
                    <a:pt x="52086" y="59176"/>
                    <a:pt x="52337" y="58580"/>
                  </a:cubicBezTo>
                  <a:cubicBezTo>
                    <a:pt x="52729" y="58815"/>
                    <a:pt x="53121" y="59066"/>
                    <a:pt x="53497" y="59317"/>
                  </a:cubicBezTo>
                  <a:cubicBezTo>
                    <a:pt x="53027" y="60007"/>
                    <a:pt x="52588" y="60759"/>
                    <a:pt x="52321" y="61527"/>
                  </a:cubicBezTo>
                  <a:cubicBezTo>
                    <a:pt x="52250" y="61699"/>
                    <a:pt x="52383" y="61826"/>
                    <a:pt x="52519" y="61826"/>
                  </a:cubicBezTo>
                  <a:cubicBezTo>
                    <a:pt x="52593" y="61826"/>
                    <a:pt x="52669" y="61788"/>
                    <a:pt x="52713" y="61699"/>
                  </a:cubicBezTo>
                  <a:cubicBezTo>
                    <a:pt x="53105" y="60994"/>
                    <a:pt x="53466" y="60273"/>
                    <a:pt x="53857" y="59568"/>
                  </a:cubicBezTo>
                  <a:cubicBezTo>
                    <a:pt x="54249" y="59834"/>
                    <a:pt x="54625" y="60101"/>
                    <a:pt x="55002" y="60383"/>
                  </a:cubicBezTo>
                  <a:cubicBezTo>
                    <a:pt x="54375" y="61198"/>
                    <a:pt x="53795" y="62154"/>
                    <a:pt x="53622" y="63141"/>
                  </a:cubicBezTo>
                  <a:cubicBezTo>
                    <a:pt x="53603" y="63283"/>
                    <a:pt x="53716" y="63368"/>
                    <a:pt x="53829" y="63368"/>
                  </a:cubicBezTo>
                  <a:cubicBezTo>
                    <a:pt x="53903" y="63368"/>
                    <a:pt x="53977" y="63332"/>
                    <a:pt x="54014" y="63251"/>
                  </a:cubicBezTo>
                  <a:cubicBezTo>
                    <a:pt x="54469" y="62373"/>
                    <a:pt x="54814" y="61480"/>
                    <a:pt x="55299" y="60618"/>
                  </a:cubicBezTo>
                  <a:cubicBezTo>
                    <a:pt x="55644" y="60884"/>
                    <a:pt x="55973" y="61151"/>
                    <a:pt x="56303" y="61417"/>
                  </a:cubicBezTo>
                  <a:cubicBezTo>
                    <a:pt x="55770" y="61981"/>
                    <a:pt x="55346" y="62687"/>
                    <a:pt x="55143" y="63424"/>
                  </a:cubicBezTo>
                  <a:cubicBezTo>
                    <a:pt x="55114" y="63558"/>
                    <a:pt x="55226" y="63639"/>
                    <a:pt x="55335" y="63639"/>
                  </a:cubicBezTo>
                  <a:cubicBezTo>
                    <a:pt x="55405" y="63639"/>
                    <a:pt x="55473" y="63606"/>
                    <a:pt x="55503" y="63533"/>
                  </a:cubicBezTo>
                  <a:cubicBezTo>
                    <a:pt x="55801" y="62859"/>
                    <a:pt x="56146" y="62248"/>
                    <a:pt x="56585" y="61652"/>
                  </a:cubicBezTo>
                  <a:cubicBezTo>
                    <a:pt x="57118" y="62107"/>
                    <a:pt x="57651" y="62577"/>
                    <a:pt x="58168" y="63063"/>
                  </a:cubicBezTo>
                  <a:cubicBezTo>
                    <a:pt x="57604" y="63612"/>
                    <a:pt x="57118" y="64286"/>
                    <a:pt x="56977" y="65085"/>
                  </a:cubicBezTo>
                  <a:cubicBezTo>
                    <a:pt x="56958" y="65190"/>
                    <a:pt x="57049" y="65260"/>
                    <a:pt x="57137" y="65260"/>
                  </a:cubicBezTo>
                  <a:cubicBezTo>
                    <a:pt x="57194" y="65260"/>
                    <a:pt x="57250" y="65231"/>
                    <a:pt x="57274" y="65163"/>
                  </a:cubicBezTo>
                  <a:cubicBezTo>
                    <a:pt x="57572" y="64474"/>
                    <a:pt x="57886" y="63831"/>
                    <a:pt x="58419" y="63282"/>
                  </a:cubicBezTo>
                  <a:cubicBezTo>
                    <a:pt x="58701" y="63549"/>
                    <a:pt x="58967" y="63800"/>
                    <a:pt x="59234" y="64066"/>
                  </a:cubicBezTo>
                  <a:cubicBezTo>
                    <a:pt x="58811" y="64991"/>
                    <a:pt x="58309" y="65853"/>
                    <a:pt x="57839" y="66746"/>
                  </a:cubicBezTo>
                  <a:cubicBezTo>
                    <a:pt x="57772" y="66869"/>
                    <a:pt x="57887" y="66983"/>
                    <a:pt x="57998" y="66983"/>
                  </a:cubicBezTo>
                  <a:cubicBezTo>
                    <a:pt x="58044" y="66983"/>
                    <a:pt x="58089" y="66964"/>
                    <a:pt x="58121" y="66919"/>
                  </a:cubicBezTo>
                  <a:cubicBezTo>
                    <a:pt x="58669" y="66104"/>
                    <a:pt x="59077" y="65195"/>
                    <a:pt x="59453" y="64286"/>
                  </a:cubicBezTo>
                  <a:cubicBezTo>
                    <a:pt x="60190" y="65007"/>
                    <a:pt x="60911" y="65743"/>
                    <a:pt x="61601" y="66480"/>
                  </a:cubicBezTo>
                  <a:cubicBezTo>
                    <a:pt x="61742" y="66637"/>
                    <a:pt x="61898" y="66794"/>
                    <a:pt x="62039" y="66950"/>
                  </a:cubicBezTo>
                  <a:cubicBezTo>
                    <a:pt x="61992" y="66950"/>
                    <a:pt x="61945" y="66966"/>
                    <a:pt x="61898" y="67013"/>
                  </a:cubicBezTo>
                  <a:cubicBezTo>
                    <a:pt x="61287" y="67734"/>
                    <a:pt x="60770" y="68596"/>
                    <a:pt x="60441" y="69474"/>
                  </a:cubicBezTo>
                  <a:cubicBezTo>
                    <a:pt x="60380" y="69615"/>
                    <a:pt x="60483" y="69718"/>
                    <a:pt x="60592" y="69718"/>
                  </a:cubicBezTo>
                  <a:cubicBezTo>
                    <a:pt x="60653" y="69718"/>
                    <a:pt x="60715" y="69687"/>
                    <a:pt x="60754" y="69615"/>
                  </a:cubicBezTo>
                  <a:cubicBezTo>
                    <a:pt x="61209" y="68800"/>
                    <a:pt x="61663" y="68000"/>
                    <a:pt x="62165" y="67217"/>
                  </a:cubicBezTo>
                  <a:cubicBezTo>
                    <a:pt x="62180" y="67185"/>
                    <a:pt x="62196" y="67154"/>
                    <a:pt x="62180" y="67123"/>
                  </a:cubicBezTo>
                  <a:lnTo>
                    <a:pt x="62180" y="67123"/>
                  </a:lnTo>
                  <a:cubicBezTo>
                    <a:pt x="63043" y="68047"/>
                    <a:pt x="63889" y="69004"/>
                    <a:pt x="64735" y="69960"/>
                  </a:cubicBezTo>
                  <a:cubicBezTo>
                    <a:pt x="64171" y="70665"/>
                    <a:pt x="63732" y="71464"/>
                    <a:pt x="63560" y="72358"/>
                  </a:cubicBezTo>
                  <a:cubicBezTo>
                    <a:pt x="63541" y="72493"/>
                    <a:pt x="63652" y="72580"/>
                    <a:pt x="63758" y="72580"/>
                  </a:cubicBezTo>
                  <a:cubicBezTo>
                    <a:pt x="63825" y="72580"/>
                    <a:pt x="63890" y="72546"/>
                    <a:pt x="63920" y="72468"/>
                  </a:cubicBezTo>
                  <a:cubicBezTo>
                    <a:pt x="64234" y="71700"/>
                    <a:pt x="64547" y="70963"/>
                    <a:pt x="65002" y="70273"/>
                  </a:cubicBezTo>
                  <a:cubicBezTo>
                    <a:pt x="65347" y="70665"/>
                    <a:pt x="65676" y="71041"/>
                    <a:pt x="66005" y="71417"/>
                  </a:cubicBezTo>
                  <a:cubicBezTo>
                    <a:pt x="65362" y="72138"/>
                    <a:pt x="64688" y="73063"/>
                    <a:pt x="64516" y="74004"/>
                  </a:cubicBezTo>
                  <a:cubicBezTo>
                    <a:pt x="64495" y="74121"/>
                    <a:pt x="64604" y="74209"/>
                    <a:pt x="64706" y="74209"/>
                  </a:cubicBezTo>
                  <a:cubicBezTo>
                    <a:pt x="64753" y="74209"/>
                    <a:pt x="64799" y="74190"/>
                    <a:pt x="64829" y="74145"/>
                  </a:cubicBezTo>
                  <a:cubicBezTo>
                    <a:pt x="65096" y="73737"/>
                    <a:pt x="65268" y="73298"/>
                    <a:pt x="65503" y="72891"/>
                  </a:cubicBezTo>
                  <a:cubicBezTo>
                    <a:pt x="65723" y="72483"/>
                    <a:pt x="65989" y="72091"/>
                    <a:pt x="66271" y="71731"/>
                  </a:cubicBezTo>
                  <a:cubicBezTo>
                    <a:pt x="66742" y="72248"/>
                    <a:pt x="67196" y="72765"/>
                    <a:pt x="67651" y="73267"/>
                  </a:cubicBezTo>
                  <a:cubicBezTo>
                    <a:pt x="67024" y="73988"/>
                    <a:pt x="66397" y="74834"/>
                    <a:pt x="66099" y="75744"/>
                  </a:cubicBezTo>
                  <a:cubicBezTo>
                    <a:pt x="66054" y="75878"/>
                    <a:pt x="66186" y="76029"/>
                    <a:pt x="66311" y="76029"/>
                  </a:cubicBezTo>
                  <a:cubicBezTo>
                    <a:pt x="66360" y="76029"/>
                    <a:pt x="66408" y="76005"/>
                    <a:pt x="66444" y="75947"/>
                  </a:cubicBezTo>
                  <a:cubicBezTo>
                    <a:pt x="66930" y="75132"/>
                    <a:pt x="67337" y="74317"/>
                    <a:pt x="67917" y="73549"/>
                  </a:cubicBezTo>
                  <a:cubicBezTo>
                    <a:pt x="68262" y="73941"/>
                    <a:pt x="68623" y="74317"/>
                    <a:pt x="68967" y="74709"/>
                  </a:cubicBezTo>
                  <a:cubicBezTo>
                    <a:pt x="68967" y="74709"/>
                    <a:pt x="68952" y="74709"/>
                    <a:pt x="68952" y="74725"/>
                  </a:cubicBezTo>
                  <a:cubicBezTo>
                    <a:pt x="68482" y="75446"/>
                    <a:pt x="67886" y="76182"/>
                    <a:pt x="67572" y="76982"/>
                  </a:cubicBezTo>
                  <a:cubicBezTo>
                    <a:pt x="67516" y="77139"/>
                    <a:pt x="67645" y="77272"/>
                    <a:pt x="67780" y="77272"/>
                  </a:cubicBezTo>
                  <a:cubicBezTo>
                    <a:pt x="67833" y="77272"/>
                    <a:pt x="67888" y="77250"/>
                    <a:pt x="67933" y="77201"/>
                  </a:cubicBezTo>
                  <a:cubicBezTo>
                    <a:pt x="68482" y="76574"/>
                    <a:pt x="68842" y="75744"/>
                    <a:pt x="69265" y="75023"/>
                  </a:cubicBezTo>
                  <a:cubicBezTo>
                    <a:pt x="69720" y="75508"/>
                    <a:pt x="70174" y="75979"/>
                    <a:pt x="70629" y="76433"/>
                  </a:cubicBezTo>
                  <a:cubicBezTo>
                    <a:pt x="70221" y="77092"/>
                    <a:pt x="69830" y="77750"/>
                    <a:pt x="69516" y="78455"/>
                  </a:cubicBezTo>
                  <a:cubicBezTo>
                    <a:pt x="69450" y="78599"/>
                    <a:pt x="69587" y="78743"/>
                    <a:pt x="69717" y="78743"/>
                  </a:cubicBezTo>
                  <a:cubicBezTo>
                    <a:pt x="69771" y="78743"/>
                    <a:pt x="69824" y="78719"/>
                    <a:pt x="69861" y="78659"/>
                  </a:cubicBezTo>
                  <a:cubicBezTo>
                    <a:pt x="70284" y="78063"/>
                    <a:pt x="70629" y="77405"/>
                    <a:pt x="70958" y="76762"/>
                  </a:cubicBezTo>
                  <a:cubicBezTo>
                    <a:pt x="71178" y="76982"/>
                    <a:pt x="71413" y="77201"/>
                    <a:pt x="71632" y="77436"/>
                  </a:cubicBezTo>
                  <a:cubicBezTo>
                    <a:pt x="71256" y="78251"/>
                    <a:pt x="70801" y="79004"/>
                    <a:pt x="70410" y="79819"/>
                  </a:cubicBezTo>
                  <a:cubicBezTo>
                    <a:pt x="70333" y="79962"/>
                    <a:pt x="70448" y="80074"/>
                    <a:pt x="70573" y="80074"/>
                  </a:cubicBezTo>
                  <a:cubicBezTo>
                    <a:pt x="70626" y="80074"/>
                    <a:pt x="70681" y="80054"/>
                    <a:pt x="70723" y="80007"/>
                  </a:cubicBezTo>
                  <a:cubicBezTo>
                    <a:pt x="71303" y="79380"/>
                    <a:pt x="71695" y="78565"/>
                    <a:pt x="71993" y="77766"/>
                  </a:cubicBezTo>
                  <a:cubicBezTo>
                    <a:pt x="72322" y="78079"/>
                    <a:pt x="72667" y="78393"/>
                    <a:pt x="72996" y="78690"/>
                  </a:cubicBezTo>
                  <a:cubicBezTo>
                    <a:pt x="72447" y="79443"/>
                    <a:pt x="71946" y="80305"/>
                    <a:pt x="71742" y="81183"/>
                  </a:cubicBezTo>
                  <a:cubicBezTo>
                    <a:pt x="71714" y="81305"/>
                    <a:pt x="71810" y="81377"/>
                    <a:pt x="71909" y="81377"/>
                  </a:cubicBezTo>
                  <a:cubicBezTo>
                    <a:pt x="71974" y="81377"/>
                    <a:pt x="72040" y="81345"/>
                    <a:pt x="72071" y="81277"/>
                  </a:cubicBezTo>
                  <a:cubicBezTo>
                    <a:pt x="72479" y="80493"/>
                    <a:pt x="72823" y="79693"/>
                    <a:pt x="73278" y="78941"/>
                  </a:cubicBezTo>
                  <a:cubicBezTo>
                    <a:pt x="73576" y="79192"/>
                    <a:pt x="73858" y="79443"/>
                    <a:pt x="74156" y="79693"/>
                  </a:cubicBezTo>
                  <a:cubicBezTo>
                    <a:pt x="73748" y="80509"/>
                    <a:pt x="73231" y="81245"/>
                    <a:pt x="72698" y="81998"/>
                  </a:cubicBezTo>
                  <a:cubicBezTo>
                    <a:pt x="72583" y="82159"/>
                    <a:pt x="72704" y="82320"/>
                    <a:pt x="72851" y="82320"/>
                  </a:cubicBezTo>
                  <a:cubicBezTo>
                    <a:pt x="72905" y="82320"/>
                    <a:pt x="72961" y="82298"/>
                    <a:pt x="73011" y="82248"/>
                  </a:cubicBezTo>
                  <a:cubicBezTo>
                    <a:pt x="73638" y="81590"/>
                    <a:pt x="74109" y="80775"/>
                    <a:pt x="74453" y="79929"/>
                  </a:cubicBezTo>
                  <a:cubicBezTo>
                    <a:pt x="74751" y="80164"/>
                    <a:pt x="75033" y="80399"/>
                    <a:pt x="75331" y="80618"/>
                  </a:cubicBezTo>
                  <a:cubicBezTo>
                    <a:pt x="75065" y="81277"/>
                    <a:pt x="74798" y="81935"/>
                    <a:pt x="74579" y="82625"/>
                  </a:cubicBezTo>
                  <a:cubicBezTo>
                    <a:pt x="74548" y="82747"/>
                    <a:pt x="74644" y="82843"/>
                    <a:pt x="74740" y="82843"/>
                  </a:cubicBezTo>
                  <a:cubicBezTo>
                    <a:pt x="74792" y="82843"/>
                    <a:pt x="74844" y="82816"/>
                    <a:pt x="74877" y="82750"/>
                  </a:cubicBezTo>
                  <a:cubicBezTo>
                    <a:pt x="75175" y="82139"/>
                    <a:pt x="75410" y="81496"/>
                    <a:pt x="75645" y="80853"/>
                  </a:cubicBezTo>
                  <a:cubicBezTo>
                    <a:pt x="75974" y="81104"/>
                    <a:pt x="76303" y="81339"/>
                    <a:pt x="76632" y="81559"/>
                  </a:cubicBezTo>
                  <a:cubicBezTo>
                    <a:pt x="76381" y="82295"/>
                    <a:pt x="76162" y="83048"/>
                    <a:pt x="76021" y="83784"/>
                  </a:cubicBezTo>
                  <a:cubicBezTo>
                    <a:pt x="75992" y="83900"/>
                    <a:pt x="76087" y="83974"/>
                    <a:pt x="76183" y="83974"/>
                  </a:cubicBezTo>
                  <a:cubicBezTo>
                    <a:pt x="76244" y="83974"/>
                    <a:pt x="76304" y="83945"/>
                    <a:pt x="76334" y="83879"/>
                  </a:cubicBezTo>
                  <a:cubicBezTo>
                    <a:pt x="76585" y="83205"/>
                    <a:pt x="76773" y="82483"/>
                    <a:pt x="76946" y="81778"/>
                  </a:cubicBezTo>
                  <a:cubicBezTo>
                    <a:pt x="77447" y="82107"/>
                    <a:pt x="77949" y="82436"/>
                    <a:pt x="78466" y="82734"/>
                  </a:cubicBezTo>
                  <a:cubicBezTo>
                    <a:pt x="78278" y="83549"/>
                    <a:pt x="78012" y="84411"/>
                    <a:pt x="77949" y="85242"/>
                  </a:cubicBezTo>
                  <a:cubicBezTo>
                    <a:pt x="77939" y="85351"/>
                    <a:pt x="78041" y="85435"/>
                    <a:pt x="78134" y="85435"/>
                  </a:cubicBezTo>
                  <a:cubicBezTo>
                    <a:pt x="78188" y="85435"/>
                    <a:pt x="78239" y="85406"/>
                    <a:pt x="78262" y="85336"/>
                  </a:cubicBezTo>
                  <a:cubicBezTo>
                    <a:pt x="78544" y="84568"/>
                    <a:pt x="78654" y="83737"/>
                    <a:pt x="78811" y="82922"/>
                  </a:cubicBezTo>
                  <a:cubicBezTo>
                    <a:pt x="79328" y="83220"/>
                    <a:pt x="79861" y="83502"/>
                    <a:pt x="80410" y="83769"/>
                  </a:cubicBezTo>
                  <a:cubicBezTo>
                    <a:pt x="80284" y="84600"/>
                    <a:pt x="80143" y="85446"/>
                    <a:pt x="80081" y="86292"/>
                  </a:cubicBezTo>
                  <a:cubicBezTo>
                    <a:pt x="80072" y="86432"/>
                    <a:pt x="80175" y="86508"/>
                    <a:pt x="80276" y="86508"/>
                  </a:cubicBezTo>
                  <a:cubicBezTo>
                    <a:pt x="80356" y="86508"/>
                    <a:pt x="80436" y="86459"/>
                    <a:pt x="80457" y="86355"/>
                  </a:cubicBezTo>
                  <a:cubicBezTo>
                    <a:pt x="80614" y="85556"/>
                    <a:pt x="80708" y="84756"/>
                    <a:pt x="80802" y="83957"/>
                  </a:cubicBezTo>
                  <a:cubicBezTo>
                    <a:pt x="81366" y="84208"/>
                    <a:pt x="81946" y="84458"/>
                    <a:pt x="82541" y="84678"/>
                  </a:cubicBezTo>
                  <a:cubicBezTo>
                    <a:pt x="82620" y="84709"/>
                    <a:pt x="82698" y="84725"/>
                    <a:pt x="82777" y="84756"/>
                  </a:cubicBezTo>
                  <a:cubicBezTo>
                    <a:pt x="82573" y="85462"/>
                    <a:pt x="82494" y="86183"/>
                    <a:pt x="82510" y="86919"/>
                  </a:cubicBezTo>
                  <a:cubicBezTo>
                    <a:pt x="82518" y="87015"/>
                    <a:pt x="82604" y="87066"/>
                    <a:pt x="82687" y="87066"/>
                  </a:cubicBezTo>
                  <a:cubicBezTo>
                    <a:pt x="82768" y="87066"/>
                    <a:pt x="82847" y="87019"/>
                    <a:pt x="82855" y="86919"/>
                  </a:cubicBezTo>
                  <a:cubicBezTo>
                    <a:pt x="82886" y="86230"/>
                    <a:pt x="82980" y="85556"/>
                    <a:pt x="83121" y="84866"/>
                  </a:cubicBezTo>
                  <a:cubicBezTo>
                    <a:pt x="83686" y="85070"/>
                    <a:pt x="84250" y="85227"/>
                    <a:pt x="84814" y="85383"/>
                  </a:cubicBezTo>
                  <a:cubicBezTo>
                    <a:pt x="84720" y="85995"/>
                    <a:pt x="84610" y="86622"/>
                    <a:pt x="84610" y="87248"/>
                  </a:cubicBezTo>
                  <a:cubicBezTo>
                    <a:pt x="84610" y="87366"/>
                    <a:pt x="84697" y="87421"/>
                    <a:pt x="84789" y="87421"/>
                  </a:cubicBezTo>
                  <a:cubicBezTo>
                    <a:pt x="84881" y="87421"/>
                    <a:pt x="84979" y="87366"/>
                    <a:pt x="85002" y="87264"/>
                  </a:cubicBezTo>
                  <a:cubicBezTo>
                    <a:pt x="85143" y="86684"/>
                    <a:pt x="85190" y="86089"/>
                    <a:pt x="85253" y="85493"/>
                  </a:cubicBezTo>
                  <a:cubicBezTo>
                    <a:pt x="85645" y="85587"/>
                    <a:pt x="86052" y="85665"/>
                    <a:pt x="86460" y="85744"/>
                  </a:cubicBezTo>
                  <a:cubicBezTo>
                    <a:pt x="86429" y="86355"/>
                    <a:pt x="86397" y="86966"/>
                    <a:pt x="86476" y="87562"/>
                  </a:cubicBezTo>
                  <a:cubicBezTo>
                    <a:pt x="86492" y="87683"/>
                    <a:pt x="86592" y="87746"/>
                    <a:pt x="86689" y="87746"/>
                  </a:cubicBezTo>
                  <a:cubicBezTo>
                    <a:pt x="86780" y="87746"/>
                    <a:pt x="86868" y="87691"/>
                    <a:pt x="86883" y="87578"/>
                  </a:cubicBezTo>
                  <a:cubicBezTo>
                    <a:pt x="86962" y="87013"/>
                    <a:pt x="86946" y="86418"/>
                    <a:pt x="86930" y="85822"/>
                  </a:cubicBezTo>
                  <a:lnTo>
                    <a:pt x="86930" y="85822"/>
                  </a:lnTo>
                  <a:cubicBezTo>
                    <a:pt x="87448" y="85916"/>
                    <a:pt x="87965" y="85979"/>
                    <a:pt x="88498" y="86042"/>
                  </a:cubicBezTo>
                  <a:cubicBezTo>
                    <a:pt x="88545" y="86716"/>
                    <a:pt x="88592" y="87405"/>
                    <a:pt x="88733" y="88048"/>
                  </a:cubicBezTo>
                  <a:cubicBezTo>
                    <a:pt x="88762" y="88166"/>
                    <a:pt x="88858" y="88225"/>
                    <a:pt x="88951" y="88225"/>
                  </a:cubicBezTo>
                  <a:cubicBezTo>
                    <a:pt x="89055" y="88225"/>
                    <a:pt x="89156" y="88150"/>
                    <a:pt x="89156" y="88001"/>
                  </a:cubicBezTo>
                  <a:cubicBezTo>
                    <a:pt x="89125" y="87358"/>
                    <a:pt x="88999" y="86716"/>
                    <a:pt x="88874" y="86073"/>
                  </a:cubicBezTo>
                  <a:lnTo>
                    <a:pt x="88874" y="86073"/>
                  </a:lnTo>
                  <a:cubicBezTo>
                    <a:pt x="89313" y="86120"/>
                    <a:pt x="89752" y="86136"/>
                    <a:pt x="90206" y="86151"/>
                  </a:cubicBezTo>
                  <a:cubicBezTo>
                    <a:pt x="90300" y="86794"/>
                    <a:pt x="90410" y="87452"/>
                    <a:pt x="90676" y="88017"/>
                  </a:cubicBezTo>
                  <a:cubicBezTo>
                    <a:pt x="90708" y="88093"/>
                    <a:pt x="90776" y="88128"/>
                    <a:pt x="90844" y="88128"/>
                  </a:cubicBezTo>
                  <a:cubicBezTo>
                    <a:pt x="90942" y="88128"/>
                    <a:pt x="91040" y="88053"/>
                    <a:pt x="91021" y="87922"/>
                  </a:cubicBezTo>
                  <a:cubicBezTo>
                    <a:pt x="90974" y="87343"/>
                    <a:pt x="90817" y="86747"/>
                    <a:pt x="90661" y="86167"/>
                  </a:cubicBezTo>
                  <a:lnTo>
                    <a:pt x="90661" y="86167"/>
                  </a:lnTo>
                  <a:cubicBezTo>
                    <a:pt x="90810" y="86175"/>
                    <a:pt x="90962" y="86179"/>
                    <a:pt x="91115" y="86179"/>
                  </a:cubicBezTo>
                  <a:cubicBezTo>
                    <a:pt x="91268" y="86179"/>
                    <a:pt x="91421" y="86175"/>
                    <a:pt x="91570" y="86167"/>
                  </a:cubicBezTo>
                  <a:cubicBezTo>
                    <a:pt x="91821" y="86966"/>
                    <a:pt x="92087" y="87766"/>
                    <a:pt x="92448" y="88518"/>
                  </a:cubicBezTo>
                  <a:cubicBezTo>
                    <a:pt x="92487" y="88597"/>
                    <a:pt x="92555" y="88631"/>
                    <a:pt x="92622" y="88631"/>
                  </a:cubicBezTo>
                  <a:cubicBezTo>
                    <a:pt x="92743" y="88631"/>
                    <a:pt x="92864" y="88522"/>
                    <a:pt x="92824" y="88361"/>
                  </a:cubicBezTo>
                  <a:cubicBezTo>
                    <a:pt x="92589" y="87625"/>
                    <a:pt x="92260" y="86872"/>
                    <a:pt x="91930" y="86167"/>
                  </a:cubicBezTo>
                  <a:cubicBezTo>
                    <a:pt x="92307" y="86151"/>
                    <a:pt x="92698" y="86120"/>
                    <a:pt x="93075" y="86104"/>
                  </a:cubicBezTo>
                  <a:cubicBezTo>
                    <a:pt x="93325" y="86966"/>
                    <a:pt x="93639" y="87844"/>
                    <a:pt x="94172" y="88581"/>
                  </a:cubicBezTo>
                  <a:cubicBezTo>
                    <a:pt x="94209" y="88628"/>
                    <a:pt x="94262" y="88648"/>
                    <a:pt x="94315" y="88648"/>
                  </a:cubicBezTo>
                  <a:cubicBezTo>
                    <a:pt x="94440" y="88648"/>
                    <a:pt x="94567" y="88536"/>
                    <a:pt x="94501" y="88393"/>
                  </a:cubicBezTo>
                  <a:cubicBezTo>
                    <a:pt x="94109" y="87609"/>
                    <a:pt x="93702" y="86872"/>
                    <a:pt x="93404" y="86073"/>
                  </a:cubicBezTo>
                  <a:cubicBezTo>
                    <a:pt x="93937" y="86010"/>
                    <a:pt x="94454" y="85948"/>
                    <a:pt x="94987" y="85869"/>
                  </a:cubicBezTo>
                  <a:cubicBezTo>
                    <a:pt x="95300" y="86810"/>
                    <a:pt x="95755" y="87781"/>
                    <a:pt x="96382" y="88565"/>
                  </a:cubicBezTo>
                  <a:cubicBezTo>
                    <a:pt x="96419" y="88616"/>
                    <a:pt x="96476" y="88639"/>
                    <a:pt x="96534" y="88639"/>
                  </a:cubicBezTo>
                  <a:cubicBezTo>
                    <a:pt x="96672" y="88639"/>
                    <a:pt x="96819" y="88515"/>
                    <a:pt x="96742" y="88361"/>
                  </a:cubicBezTo>
                  <a:cubicBezTo>
                    <a:pt x="96288" y="87499"/>
                    <a:pt x="95818" y="86669"/>
                    <a:pt x="95394" y="85791"/>
                  </a:cubicBezTo>
                  <a:cubicBezTo>
                    <a:pt x="95567" y="85775"/>
                    <a:pt x="95739" y="85744"/>
                    <a:pt x="95896" y="85697"/>
                  </a:cubicBezTo>
                  <a:cubicBezTo>
                    <a:pt x="96256" y="85634"/>
                    <a:pt x="96601" y="85556"/>
                    <a:pt x="96962" y="85462"/>
                  </a:cubicBezTo>
                  <a:lnTo>
                    <a:pt x="96962" y="85462"/>
                  </a:lnTo>
                  <a:cubicBezTo>
                    <a:pt x="96946" y="85493"/>
                    <a:pt x="96946" y="85524"/>
                    <a:pt x="96962" y="85556"/>
                  </a:cubicBezTo>
                  <a:cubicBezTo>
                    <a:pt x="97213" y="86559"/>
                    <a:pt x="97699" y="87484"/>
                    <a:pt x="98341" y="88299"/>
                  </a:cubicBezTo>
                  <a:cubicBezTo>
                    <a:pt x="98379" y="88349"/>
                    <a:pt x="98429" y="88371"/>
                    <a:pt x="98478" y="88371"/>
                  </a:cubicBezTo>
                  <a:cubicBezTo>
                    <a:pt x="98611" y="88371"/>
                    <a:pt x="98742" y="88217"/>
                    <a:pt x="98639" y="88079"/>
                  </a:cubicBezTo>
                  <a:cubicBezTo>
                    <a:pt x="98043" y="87264"/>
                    <a:pt x="97604" y="86386"/>
                    <a:pt x="97228" y="85446"/>
                  </a:cubicBezTo>
                  <a:cubicBezTo>
                    <a:pt x="97228" y="85430"/>
                    <a:pt x="97213" y="85415"/>
                    <a:pt x="97197" y="85399"/>
                  </a:cubicBezTo>
                  <a:cubicBezTo>
                    <a:pt x="97636" y="85274"/>
                    <a:pt x="98075" y="85148"/>
                    <a:pt x="98514" y="85007"/>
                  </a:cubicBezTo>
                  <a:cubicBezTo>
                    <a:pt x="98655" y="85916"/>
                    <a:pt x="98968" y="86763"/>
                    <a:pt x="99517" y="87515"/>
                  </a:cubicBezTo>
                  <a:cubicBezTo>
                    <a:pt x="99560" y="87575"/>
                    <a:pt x="99613" y="87600"/>
                    <a:pt x="99665" y="87600"/>
                  </a:cubicBezTo>
                  <a:cubicBezTo>
                    <a:pt x="99805" y="87600"/>
                    <a:pt x="99937" y="87424"/>
                    <a:pt x="99846" y="87264"/>
                  </a:cubicBezTo>
                  <a:cubicBezTo>
                    <a:pt x="99391" y="86512"/>
                    <a:pt x="99047" y="85728"/>
                    <a:pt x="98890" y="84882"/>
                  </a:cubicBezTo>
                  <a:cubicBezTo>
                    <a:pt x="99188" y="84772"/>
                    <a:pt x="99485" y="84647"/>
                    <a:pt x="99783" y="84537"/>
                  </a:cubicBezTo>
                  <a:cubicBezTo>
                    <a:pt x="100081" y="85430"/>
                    <a:pt x="100504" y="86308"/>
                    <a:pt x="101100" y="87045"/>
                  </a:cubicBezTo>
                  <a:cubicBezTo>
                    <a:pt x="101133" y="87087"/>
                    <a:pt x="101181" y="87105"/>
                    <a:pt x="101230" y="87105"/>
                  </a:cubicBezTo>
                  <a:cubicBezTo>
                    <a:pt x="101345" y="87105"/>
                    <a:pt x="101464" y="87004"/>
                    <a:pt x="101398" y="86872"/>
                  </a:cubicBezTo>
                  <a:cubicBezTo>
                    <a:pt x="100974" y="86042"/>
                    <a:pt x="100551" y="85211"/>
                    <a:pt x="100191" y="84349"/>
                  </a:cubicBezTo>
                  <a:cubicBezTo>
                    <a:pt x="100645" y="84145"/>
                    <a:pt x="101084" y="83926"/>
                    <a:pt x="101507" y="83690"/>
                  </a:cubicBezTo>
                  <a:cubicBezTo>
                    <a:pt x="101946" y="84333"/>
                    <a:pt x="102291" y="85007"/>
                    <a:pt x="102589" y="85728"/>
                  </a:cubicBezTo>
                  <a:cubicBezTo>
                    <a:pt x="102623" y="85813"/>
                    <a:pt x="102688" y="85849"/>
                    <a:pt x="102753" y="85849"/>
                  </a:cubicBezTo>
                  <a:cubicBezTo>
                    <a:pt x="102870" y="85849"/>
                    <a:pt x="102989" y="85737"/>
                    <a:pt x="102949" y="85587"/>
                  </a:cubicBezTo>
                  <a:cubicBezTo>
                    <a:pt x="102699" y="84835"/>
                    <a:pt x="102307" y="84129"/>
                    <a:pt x="101821" y="83502"/>
                  </a:cubicBezTo>
                  <a:cubicBezTo>
                    <a:pt x="102150" y="83299"/>
                    <a:pt x="102464" y="83079"/>
                    <a:pt x="102777" y="82860"/>
                  </a:cubicBezTo>
                  <a:cubicBezTo>
                    <a:pt x="103169" y="83440"/>
                    <a:pt x="103561" y="84020"/>
                    <a:pt x="104031" y="84521"/>
                  </a:cubicBezTo>
                  <a:cubicBezTo>
                    <a:pt x="104076" y="84571"/>
                    <a:pt x="104128" y="84592"/>
                    <a:pt x="104176" y="84592"/>
                  </a:cubicBezTo>
                  <a:cubicBezTo>
                    <a:pt x="104294" y="84592"/>
                    <a:pt x="104391" y="84463"/>
                    <a:pt x="104313" y="84317"/>
                  </a:cubicBezTo>
                  <a:cubicBezTo>
                    <a:pt x="103968" y="83722"/>
                    <a:pt x="103498" y="83173"/>
                    <a:pt x="103059" y="82640"/>
                  </a:cubicBezTo>
                  <a:cubicBezTo>
                    <a:pt x="103388" y="82374"/>
                    <a:pt x="103702" y="82092"/>
                    <a:pt x="104000" y="81794"/>
                  </a:cubicBezTo>
                  <a:cubicBezTo>
                    <a:pt x="104454" y="82389"/>
                    <a:pt x="104940" y="82985"/>
                    <a:pt x="105489" y="83502"/>
                  </a:cubicBezTo>
                  <a:cubicBezTo>
                    <a:pt x="105520" y="83534"/>
                    <a:pt x="105555" y="83548"/>
                    <a:pt x="105589" y="83548"/>
                  </a:cubicBezTo>
                  <a:cubicBezTo>
                    <a:pt x="105706" y="83548"/>
                    <a:pt x="105809" y="83389"/>
                    <a:pt x="105724" y="83267"/>
                  </a:cubicBezTo>
                  <a:cubicBezTo>
                    <a:pt x="105301" y="82640"/>
                    <a:pt x="104768" y="82076"/>
                    <a:pt x="104235" y="81527"/>
                  </a:cubicBezTo>
                  <a:cubicBezTo>
                    <a:pt x="104658" y="81073"/>
                    <a:pt x="105034" y="80571"/>
                    <a:pt x="105363" y="80023"/>
                  </a:cubicBezTo>
                  <a:cubicBezTo>
                    <a:pt x="105865" y="80650"/>
                    <a:pt x="106492" y="81245"/>
                    <a:pt x="107166" y="81653"/>
                  </a:cubicBezTo>
                  <a:cubicBezTo>
                    <a:pt x="107204" y="81676"/>
                    <a:pt x="107242" y="81687"/>
                    <a:pt x="107277" y="81687"/>
                  </a:cubicBezTo>
                  <a:cubicBezTo>
                    <a:pt x="107428" y="81687"/>
                    <a:pt x="107525" y="81495"/>
                    <a:pt x="107385" y="81355"/>
                  </a:cubicBezTo>
                  <a:cubicBezTo>
                    <a:pt x="106805" y="80775"/>
                    <a:pt x="106178" y="80211"/>
                    <a:pt x="105567" y="79662"/>
                  </a:cubicBezTo>
                  <a:cubicBezTo>
                    <a:pt x="105677" y="79443"/>
                    <a:pt x="105786" y="79208"/>
                    <a:pt x="105881" y="78972"/>
                  </a:cubicBezTo>
                  <a:cubicBezTo>
                    <a:pt x="105959" y="78784"/>
                    <a:pt x="106022" y="78612"/>
                    <a:pt x="106084" y="78424"/>
                  </a:cubicBezTo>
                  <a:cubicBezTo>
                    <a:pt x="106492" y="78628"/>
                    <a:pt x="106931" y="78816"/>
                    <a:pt x="107338" y="79004"/>
                  </a:cubicBezTo>
                  <a:cubicBezTo>
                    <a:pt x="107746" y="79192"/>
                    <a:pt x="108138" y="79380"/>
                    <a:pt x="108561" y="79490"/>
                  </a:cubicBezTo>
                  <a:cubicBezTo>
                    <a:pt x="108575" y="79493"/>
                    <a:pt x="108588" y="79495"/>
                    <a:pt x="108601" y="79495"/>
                  </a:cubicBezTo>
                  <a:cubicBezTo>
                    <a:pt x="108751" y="79495"/>
                    <a:pt x="108846" y="79263"/>
                    <a:pt x="108702" y="79176"/>
                  </a:cubicBezTo>
                  <a:cubicBezTo>
                    <a:pt x="108341" y="78925"/>
                    <a:pt x="107918" y="78769"/>
                    <a:pt x="107526" y="78596"/>
                  </a:cubicBezTo>
                  <a:cubicBezTo>
                    <a:pt x="107087" y="78424"/>
                    <a:pt x="106649" y="78220"/>
                    <a:pt x="106210" y="78063"/>
                  </a:cubicBezTo>
                  <a:lnTo>
                    <a:pt x="106194" y="78063"/>
                  </a:lnTo>
                  <a:cubicBezTo>
                    <a:pt x="106288" y="77734"/>
                    <a:pt x="106366" y="77389"/>
                    <a:pt x="106429" y="77045"/>
                  </a:cubicBezTo>
                  <a:cubicBezTo>
                    <a:pt x="106993" y="77217"/>
                    <a:pt x="107542" y="77374"/>
                    <a:pt x="108122" y="77436"/>
                  </a:cubicBezTo>
                  <a:cubicBezTo>
                    <a:pt x="108127" y="77437"/>
                    <a:pt x="108132" y="77437"/>
                    <a:pt x="108137" y="77437"/>
                  </a:cubicBezTo>
                  <a:cubicBezTo>
                    <a:pt x="108300" y="77437"/>
                    <a:pt x="108383" y="77199"/>
                    <a:pt x="108216" y="77123"/>
                  </a:cubicBezTo>
                  <a:cubicBezTo>
                    <a:pt x="107667" y="76872"/>
                    <a:pt x="107087" y="76715"/>
                    <a:pt x="106507" y="76574"/>
                  </a:cubicBezTo>
                  <a:cubicBezTo>
                    <a:pt x="106555" y="76120"/>
                    <a:pt x="106586" y="75665"/>
                    <a:pt x="106570" y="75195"/>
                  </a:cubicBezTo>
                  <a:lnTo>
                    <a:pt x="106570" y="75195"/>
                  </a:lnTo>
                  <a:cubicBezTo>
                    <a:pt x="106766" y="75199"/>
                    <a:pt x="106962" y="75203"/>
                    <a:pt x="107159" y="75203"/>
                  </a:cubicBezTo>
                  <a:cubicBezTo>
                    <a:pt x="107641" y="75203"/>
                    <a:pt x="108125" y="75183"/>
                    <a:pt x="108592" y="75117"/>
                  </a:cubicBezTo>
                  <a:cubicBezTo>
                    <a:pt x="108812" y="75085"/>
                    <a:pt x="108843" y="74740"/>
                    <a:pt x="108608" y="74725"/>
                  </a:cubicBezTo>
                  <a:cubicBezTo>
                    <a:pt x="108347" y="74694"/>
                    <a:pt x="108083" y="74683"/>
                    <a:pt x="107818" y="74683"/>
                  </a:cubicBezTo>
                  <a:cubicBezTo>
                    <a:pt x="107399" y="74683"/>
                    <a:pt x="106977" y="74712"/>
                    <a:pt x="106555" y="74740"/>
                  </a:cubicBezTo>
                  <a:cubicBezTo>
                    <a:pt x="106523" y="74113"/>
                    <a:pt x="106445" y="73502"/>
                    <a:pt x="106319" y="72891"/>
                  </a:cubicBezTo>
                  <a:lnTo>
                    <a:pt x="106319" y="72891"/>
                  </a:lnTo>
                  <a:cubicBezTo>
                    <a:pt x="106779" y="72921"/>
                    <a:pt x="107238" y="72945"/>
                    <a:pt x="107698" y="72945"/>
                  </a:cubicBezTo>
                  <a:cubicBezTo>
                    <a:pt x="107944" y="72945"/>
                    <a:pt x="108190" y="72939"/>
                    <a:pt x="108435" y="72922"/>
                  </a:cubicBezTo>
                  <a:cubicBezTo>
                    <a:pt x="108624" y="72906"/>
                    <a:pt x="108639" y="72593"/>
                    <a:pt x="108435" y="72577"/>
                  </a:cubicBezTo>
                  <a:cubicBezTo>
                    <a:pt x="108006" y="72519"/>
                    <a:pt x="107571" y="72503"/>
                    <a:pt x="107134" y="72503"/>
                  </a:cubicBezTo>
                  <a:cubicBezTo>
                    <a:pt x="106868" y="72503"/>
                    <a:pt x="106602" y="72509"/>
                    <a:pt x="106335" y="72515"/>
                  </a:cubicBezTo>
                  <a:cubicBezTo>
                    <a:pt x="106304" y="72515"/>
                    <a:pt x="106272" y="72530"/>
                    <a:pt x="106241" y="72546"/>
                  </a:cubicBezTo>
                  <a:cubicBezTo>
                    <a:pt x="106147" y="72123"/>
                    <a:pt x="106037" y="71700"/>
                    <a:pt x="105896" y="71276"/>
                  </a:cubicBezTo>
                  <a:cubicBezTo>
                    <a:pt x="106680" y="71245"/>
                    <a:pt x="107432" y="71104"/>
                    <a:pt x="108169" y="70822"/>
                  </a:cubicBezTo>
                  <a:cubicBezTo>
                    <a:pt x="108345" y="70763"/>
                    <a:pt x="108302" y="70472"/>
                    <a:pt x="108129" y="70472"/>
                  </a:cubicBezTo>
                  <a:cubicBezTo>
                    <a:pt x="108117" y="70472"/>
                    <a:pt x="108104" y="70474"/>
                    <a:pt x="108091" y="70477"/>
                  </a:cubicBezTo>
                  <a:cubicBezTo>
                    <a:pt x="107323" y="70649"/>
                    <a:pt x="106555" y="70790"/>
                    <a:pt x="105771" y="70869"/>
                  </a:cubicBezTo>
                  <a:cubicBezTo>
                    <a:pt x="105645" y="70493"/>
                    <a:pt x="105489" y="70132"/>
                    <a:pt x="105348" y="69756"/>
                  </a:cubicBezTo>
                  <a:cubicBezTo>
                    <a:pt x="106178" y="69364"/>
                    <a:pt x="106993" y="69145"/>
                    <a:pt x="107934" y="69004"/>
                  </a:cubicBezTo>
                  <a:cubicBezTo>
                    <a:pt x="108091" y="68988"/>
                    <a:pt x="108106" y="68721"/>
                    <a:pt x="107934" y="68706"/>
                  </a:cubicBezTo>
                  <a:cubicBezTo>
                    <a:pt x="107866" y="68702"/>
                    <a:pt x="107798" y="68701"/>
                    <a:pt x="107730" y="68701"/>
                  </a:cubicBezTo>
                  <a:cubicBezTo>
                    <a:pt x="106852" y="68701"/>
                    <a:pt x="105948" y="68979"/>
                    <a:pt x="105207" y="69474"/>
                  </a:cubicBezTo>
                  <a:cubicBezTo>
                    <a:pt x="104956" y="68894"/>
                    <a:pt x="104674" y="68345"/>
                    <a:pt x="104376" y="67812"/>
                  </a:cubicBezTo>
                  <a:cubicBezTo>
                    <a:pt x="104313" y="67703"/>
                    <a:pt x="104250" y="67593"/>
                    <a:pt x="104188" y="67483"/>
                  </a:cubicBezTo>
                  <a:cubicBezTo>
                    <a:pt x="104266" y="67405"/>
                    <a:pt x="104360" y="67358"/>
                    <a:pt x="104454" y="67326"/>
                  </a:cubicBezTo>
                  <a:cubicBezTo>
                    <a:pt x="104470" y="67326"/>
                    <a:pt x="104501" y="67342"/>
                    <a:pt x="104533" y="67342"/>
                  </a:cubicBezTo>
                  <a:cubicBezTo>
                    <a:pt x="104595" y="67326"/>
                    <a:pt x="104642" y="67326"/>
                    <a:pt x="104705" y="67311"/>
                  </a:cubicBezTo>
                  <a:cubicBezTo>
                    <a:pt x="104736" y="67326"/>
                    <a:pt x="104768" y="67326"/>
                    <a:pt x="104799" y="67342"/>
                  </a:cubicBezTo>
                  <a:cubicBezTo>
                    <a:pt x="104826" y="67355"/>
                    <a:pt x="104851" y="67361"/>
                    <a:pt x="104875" y="67361"/>
                  </a:cubicBezTo>
                  <a:cubicBezTo>
                    <a:pt x="104935" y="67361"/>
                    <a:pt x="104985" y="67324"/>
                    <a:pt x="105018" y="67279"/>
                  </a:cubicBezTo>
                  <a:cubicBezTo>
                    <a:pt x="105583" y="67185"/>
                    <a:pt x="106116" y="66997"/>
                    <a:pt x="106586" y="66668"/>
                  </a:cubicBezTo>
                  <a:cubicBezTo>
                    <a:pt x="106740" y="66570"/>
                    <a:pt x="106630" y="66345"/>
                    <a:pt x="106470" y="66345"/>
                  </a:cubicBezTo>
                  <a:cubicBezTo>
                    <a:pt x="106452" y="66345"/>
                    <a:pt x="106433" y="66348"/>
                    <a:pt x="106413" y="66355"/>
                  </a:cubicBezTo>
                  <a:cubicBezTo>
                    <a:pt x="105833" y="66590"/>
                    <a:pt x="105238" y="66809"/>
                    <a:pt x="104627" y="66950"/>
                  </a:cubicBezTo>
                  <a:cubicBezTo>
                    <a:pt x="104391" y="66966"/>
                    <a:pt x="104188" y="67060"/>
                    <a:pt x="104031" y="67217"/>
                  </a:cubicBezTo>
                  <a:cubicBezTo>
                    <a:pt x="103702" y="66684"/>
                    <a:pt x="103373" y="66167"/>
                    <a:pt x="103012" y="65665"/>
                  </a:cubicBezTo>
                  <a:cubicBezTo>
                    <a:pt x="103686" y="65430"/>
                    <a:pt x="104360" y="65210"/>
                    <a:pt x="105003" y="64913"/>
                  </a:cubicBezTo>
                  <a:cubicBezTo>
                    <a:pt x="105186" y="64828"/>
                    <a:pt x="105103" y="64590"/>
                    <a:pt x="104935" y="64590"/>
                  </a:cubicBezTo>
                  <a:cubicBezTo>
                    <a:pt x="104917" y="64590"/>
                    <a:pt x="104897" y="64593"/>
                    <a:pt x="104877" y="64599"/>
                  </a:cubicBezTo>
                  <a:cubicBezTo>
                    <a:pt x="104188" y="64834"/>
                    <a:pt x="103514" y="65132"/>
                    <a:pt x="102840" y="65430"/>
                  </a:cubicBezTo>
                  <a:cubicBezTo>
                    <a:pt x="102542" y="65022"/>
                    <a:pt x="102244" y="64615"/>
                    <a:pt x="101915" y="64223"/>
                  </a:cubicBezTo>
                  <a:lnTo>
                    <a:pt x="101915" y="64223"/>
                  </a:lnTo>
                  <a:cubicBezTo>
                    <a:pt x="101928" y="64227"/>
                    <a:pt x="101940" y="64229"/>
                    <a:pt x="101953" y="64229"/>
                  </a:cubicBezTo>
                  <a:cubicBezTo>
                    <a:pt x="101987" y="64229"/>
                    <a:pt x="102022" y="64215"/>
                    <a:pt x="102056" y="64192"/>
                  </a:cubicBezTo>
                  <a:cubicBezTo>
                    <a:pt x="102652" y="63815"/>
                    <a:pt x="103232" y="63439"/>
                    <a:pt x="103796" y="63000"/>
                  </a:cubicBezTo>
                  <a:cubicBezTo>
                    <a:pt x="103953" y="62882"/>
                    <a:pt x="103836" y="62677"/>
                    <a:pt x="103675" y="62677"/>
                  </a:cubicBezTo>
                  <a:cubicBezTo>
                    <a:pt x="103643" y="62677"/>
                    <a:pt x="103610" y="62685"/>
                    <a:pt x="103576" y="62703"/>
                  </a:cubicBezTo>
                  <a:cubicBezTo>
                    <a:pt x="102965" y="63063"/>
                    <a:pt x="102401" y="63486"/>
                    <a:pt x="101821" y="63894"/>
                  </a:cubicBezTo>
                  <a:cubicBezTo>
                    <a:pt x="101774" y="63925"/>
                    <a:pt x="101758" y="63972"/>
                    <a:pt x="101758" y="64019"/>
                  </a:cubicBezTo>
                  <a:cubicBezTo>
                    <a:pt x="101413" y="63612"/>
                    <a:pt x="101068" y="63204"/>
                    <a:pt x="100708" y="62828"/>
                  </a:cubicBezTo>
                  <a:cubicBezTo>
                    <a:pt x="101021" y="62279"/>
                    <a:pt x="101476" y="61825"/>
                    <a:pt x="102009" y="61496"/>
                  </a:cubicBezTo>
                  <a:cubicBezTo>
                    <a:pt x="102117" y="61415"/>
                    <a:pt x="102051" y="61229"/>
                    <a:pt x="101930" y="61229"/>
                  </a:cubicBezTo>
                  <a:cubicBezTo>
                    <a:pt x="101911" y="61229"/>
                    <a:pt x="101890" y="61234"/>
                    <a:pt x="101868" y="61245"/>
                  </a:cubicBezTo>
                  <a:cubicBezTo>
                    <a:pt x="101272" y="61543"/>
                    <a:pt x="100802" y="62013"/>
                    <a:pt x="100489" y="62577"/>
                  </a:cubicBezTo>
                  <a:cubicBezTo>
                    <a:pt x="100112" y="62185"/>
                    <a:pt x="99752" y="61793"/>
                    <a:pt x="99360" y="61417"/>
                  </a:cubicBezTo>
                  <a:cubicBezTo>
                    <a:pt x="99768" y="60994"/>
                    <a:pt x="100159" y="60555"/>
                    <a:pt x="100504" y="60069"/>
                  </a:cubicBezTo>
                  <a:cubicBezTo>
                    <a:pt x="100620" y="59919"/>
                    <a:pt x="100497" y="59769"/>
                    <a:pt x="100356" y="59769"/>
                  </a:cubicBezTo>
                  <a:cubicBezTo>
                    <a:pt x="100305" y="59769"/>
                    <a:pt x="100252" y="59789"/>
                    <a:pt x="100206" y="59834"/>
                  </a:cubicBezTo>
                  <a:cubicBezTo>
                    <a:pt x="99799" y="60242"/>
                    <a:pt x="99438" y="60696"/>
                    <a:pt x="99078" y="61151"/>
                  </a:cubicBezTo>
                  <a:cubicBezTo>
                    <a:pt x="98749" y="60822"/>
                    <a:pt x="98404" y="60508"/>
                    <a:pt x="98059" y="60195"/>
                  </a:cubicBezTo>
                  <a:cubicBezTo>
                    <a:pt x="98357" y="59411"/>
                    <a:pt x="98874" y="58831"/>
                    <a:pt x="99611" y="58392"/>
                  </a:cubicBezTo>
                  <a:cubicBezTo>
                    <a:pt x="99764" y="58294"/>
                    <a:pt x="99644" y="58084"/>
                    <a:pt x="99494" y="58084"/>
                  </a:cubicBezTo>
                  <a:cubicBezTo>
                    <a:pt x="99476" y="58084"/>
                    <a:pt x="99457" y="58087"/>
                    <a:pt x="99438" y="58094"/>
                  </a:cubicBezTo>
                  <a:cubicBezTo>
                    <a:pt x="98608" y="58329"/>
                    <a:pt x="97949" y="59082"/>
                    <a:pt x="97746" y="59928"/>
                  </a:cubicBezTo>
                  <a:cubicBezTo>
                    <a:pt x="97401" y="59615"/>
                    <a:pt x="97040" y="59301"/>
                    <a:pt x="96680" y="59003"/>
                  </a:cubicBezTo>
                  <a:cubicBezTo>
                    <a:pt x="97181" y="58502"/>
                    <a:pt x="97699" y="57985"/>
                    <a:pt x="98106" y="57420"/>
                  </a:cubicBezTo>
                  <a:cubicBezTo>
                    <a:pt x="98217" y="57260"/>
                    <a:pt x="98086" y="57033"/>
                    <a:pt x="97919" y="57033"/>
                  </a:cubicBezTo>
                  <a:cubicBezTo>
                    <a:pt x="97873" y="57033"/>
                    <a:pt x="97824" y="57050"/>
                    <a:pt x="97777" y="57091"/>
                  </a:cubicBezTo>
                  <a:cubicBezTo>
                    <a:pt x="97244" y="57561"/>
                    <a:pt x="96774" y="58141"/>
                    <a:pt x="96303" y="58706"/>
                  </a:cubicBezTo>
                  <a:cubicBezTo>
                    <a:pt x="96021" y="58470"/>
                    <a:pt x="95724" y="58235"/>
                    <a:pt x="95441" y="58016"/>
                  </a:cubicBezTo>
                  <a:cubicBezTo>
                    <a:pt x="95363" y="57953"/>
                    <a:pt x="95300" y="57906"/>
                    <a:pt x="95238" y="57859"/>
                  </a:cubicBezTo>
                  <a:cubicBezTo>
                    <a:pt x="95630" y="57467"/>
                    <a:pt x="96021" y="57028"/>
                    <a:pt x="96256" y="56558"/>
                  </a:cubicBezTo>
                  <a:cubicBezTo>
                    <a:pt x="96322" y="56415"/>
                    <a:pt x="96203" y="56303"/>
                    <a:pt x="96083" y="56303"/>
                  </a:cubicBezTo>
                  <a:cubicBezTo>
                    <a:pt x="96032" y="56303"/>
                    <a:pt x="95980" y="56323"/>
                    <a:pt x="95943" y="56370"/>
                  </a:cubicBezTo>
                  <a:cubicBezTo>
                    <a:pt x="95582" y="56778"/>
                    <a:pt x="95269" y="57216"/>
                    <a:pt x="94940" y="57624"/>
                  </a:cubicBezTo>
                  <a:cubicBezTo>
                    <a:pt x="94438" y="57248"/>
                    <a:pt x="93937" y="56872"/>
                    <a:pt x="93419" y="56511"/>
                  </a:cubicBezTo>
                  <a:cubicBezTo>
                    <a:pt x="94015" y="56104"/>
                    <a:pt x="94626" y="55633"/>
                    <a:pt x="94987" y="55022"/>
                  </a:cubicBezTo>
                  <a:cubicBezTo>
                    <a:pt x="95059" y="54889"/>
                    <a:pt x="94937" y="54766"/>
                    <a:pt x="94812" y="54766"/>
                  </a:cubicBezTo>
                  <a:cubicBezTo>
                    <a:pt x="94775" y="54766"/>
                    <a:pt x="94737" y="54777"/>
                    <a:pt x="94705" y="54803"/>
                  </a:cubicBezTo>
                  <a:cubicBezTo>
                    <a:pt x="94125" y="55226"/>
                    <a:pt x="93639" y="55806"/>
                    <a:pt x="93090" y="56276"/>
                  </a:cubicBezTo>
                  <a:cubicBezTo>
                    <a:pt x="92777" y="56057"/>
                    <a:pt x="92448" y="55821"/>
                    <a:pt x="92134" y="55602"/>
                  </a:cubicBezTo>
                  <a:cubicBezTo>
                    <a:pt x="92667" y="55210"/>
                    <a:pt x="93184" y="54693"/>
                    <a:pt x="93451" y="54113"/>
                  </a:cubicBezTo>
                  <a:cubicBezTo>
                    <a:pt x="93524" y="53992"/>
                    <a:pt x="93399" y="53833"/>
                    <a:pt x="93266" y="53833"/>
                  </a:cubicBezTo>
                  <a:cubicBezTo>
                    <a:pt x="93228" y="53833"/>
                    <a:pt x="93188" y="53846"/>
                    <a:pt x="93153" y="53878"/>
                  </a:cubicBezTo>
                  <a:cubicBezTo>
                    <a:pt x="92902" y="54129"/>
                    <a:pt x="92698" y="54411"/>
                    <a:pt x="92463" y="54662"/>
                  </a:cubicBezTo>
                  <a:cubicBezTo>
                    <a:pt x="92244" y="54912"/>
                    <a:pt x="91993" y="55132"/>
                    <a:pt x="91758" y="55351"/>
                  </a:cubicBezTo>
                  <a:cubicBezTo>
                    <a:pt x="91366" y="55069"/>
                    <a:pt x="90959" y="54818"/>
                    <a:pt x="90567" y="54552"/>
                  </a:cubicBezTo>
                  <a:cubicBezTo>
                    <a:pt x="91053" y="54003"/>
                    <a:pt x="91539" y="53455"/>
                    <a:pt x="91883" y="52812"/>
                  </a:cubicBezTo>
                  <a:cubicBezTo>
                    <a:pt x="91962" y="52678"/>
                    <a:pt x="91841" y="52560"/>
                    <a:pt x="91714" y="52560"/>
                  </a:cubicBezTo>
                  <a:cubicBezTo>
                    <a:pt x="91662" y="52560"/>
                    <a:pt x="91610" y="52579"/>
                    <a:pt x="91570" y="52624"/>
                  </a:cubicBezTo>
                  <a:cubicBezTo>
                    <a:pt x="91115" y="53188"/>
                    <a:pt x="90739" y="53799"/>
                    <a:pt x="90347" y="54395"/>
                  </a:cubicBezTo>
                  <a:cubicBezTo>
                    <a:pt x="89783" y="54035"/>
                    <a:pt x="89234" y="53690"/>
                    <a:pt x="88686" y="53329"/>
                  </a:cubicBezTo>
                  <a:cubicBezTo>
                    <a:pt x="89093" y="52843"/>
                    <a:pt x="89517" y="52326"/>
                    <a:pt x="89799" y="51778"/>
                  </a:cubicBezTo>
                  <a:cubicBezTo>
                    <a:pt x="89876" y="51634"/>
                    <a:pt x="89759" y="51529"/>
                    <a:pt x="89633" y="51529"/>
                  </a:cubicBezTo>
                  <a:cubicBezTo>
                    <a:pt x="89581" y="51529"/>
                    <a:pt x="89527" y="51548"/>
                    <a:pt x="89485" y="51589"/>
                  </a:cubicBezTo>
                  <a:cubicBezTo>
                    <a:pt x="89062" y="52028"/>
                    <a:pt x="88701" y="52593"/>
                    <a:pt x="88372" y="53141"/>
                  </a:cubicBezTo>
                  <a:cubicBezTo>
                    <a:pt x="87808" y="52781"/>
                    <a:pt x="87244" y="52436"/>
                    <a:pt x="86679" y="52075"/>
                  </a:cubicBezTo>
                  <a:cubicBezTo>
                    <a:pt x="87228" y="51636"/>
                    <a:pt x="87667" y="51072"/>
                    <a:pt x="87855" y="50398"/>
                  </a:cubicBezTo>
                  <a:cubicBezTo>
                    <a:pt x="87887" y="50303"/>
                    <a:pt x="87791" y="50230"/>
                    <a:pt x="87701" y="50230"/>
                  </a:cubicBezTo>
                  <a:cubicBezTo>
                    <a:pt x="87657" y="50230"/>
                    <a:pt x="87614" y="50247"/>
                    <a:pt x="87589" y="50288"/>
                  </a:cubicBezTo>
                  <a:cubicBezTo>
                    <a:pt x="87181" y="50853"/>
                    <a:pt x="86789" y="51386"/>
                    <a:pt x="86288" y="51840"/>
                  </a:cubicBezTo>
                  <a:cubicBezTo>
                    <a:pt x="85739" y="51495"/>
                    <a:pt x="85190" y="51151"/>
                    <a:pt x="84626" y="50806"/>
                  </a:cubicBezTo>
                  <a:cubicBezTo>
                    <a:pt x="85018" y="50257"/>
                    <a:pt x="85520" y="49803"/>
                    <a:pt x="86052" y="49379"/>
                  </a:cubicBezTo>
                  <a:cubicBezTo>
                    <a:pt x="86175" y="49298"/>
                    <a:pt x="86097" y="49098"/>
                    <a:pt x="85971" y="49098"/>
                  </a:cubicBezTo>
                  <a:cubicBezTo>
                    <a:pt x="85952" y="49098"/>
                    <a:pt x="85932" y="49103"/>
                    <a:pt x="85911" y="49113"/>
                  </a:cubicBezTo>
                  <a:cubicBezTo>
                    <a:pt x="85237" y="49458"/>
                    <a:pt x="84720" y="49991"/>
                    <a:pt x="84360" y="50649"/>
                  </a:cubicBezTo>
                  <a:cubicBezTo>
                    <a:pt x="83983" y="50414"/>
                    <a:pt x="83607" y="50179"/>
                    <a:pt x="83231" y="49944"/>
                  </a:cubicBezTo>
                  <a:cubicBezTo>
                    <a:pt x="83717" y="49426"/>
                    <a:pt x="84172" y="48878"/>
                    <a:pt x="84501" y="48251"/>
                  </a:cubicBezTo>
                  <a:cubicBezTo>
                    <a:pt x="84557" y="48128"/>
                    <a:pt x="84445" y="48021"/>
                    <a:pt x="84337" y="48021"/>
                  </a:cubicBezTo>
                  <a:cubicBezTo>
                    <a:pt x="84293" y="48021"/>
                    <a:pt x="84250" y="48038"/>
                    <a:pt x="84219" y="48078"/>
                  </a:cubicBezTo>
                  <a:cubicBezTo>
                    <a:pt x="83764" y="48611"/>
                    <a:pt x="83372" y="49207"/>
                    <a:pt x="82933" y="49771"/>
                  </a:cubicBezTo>
                  <a:cubicBezTo>
                    <a:pt x="82557" y="49536"/>
                    <a:pt x="82165" y="49285"/>
                    <a:pt x="81789" y="49050"/>
                  </a:cubicBezTo>
                  <a:cubicBezTo>
                    <a:pt x="82071" y="48313"/>
                    <a:pt x="82526" y="47702"/>
                    <a:pt x="82996" y="47028"/>
                  </a:cubicBezTo>
                  <a:cubicBezTo>
                    <a:pt x="83083" y="46904"/>
                    <a:pt x="82983" y="46740"/>
                    <a:pt x="82852" y="46740"/>
                  </a:cubicBezTo>
                  <a:cubicBezTo>
                    <a:pt x="82817" y="46740"/>
                    <a:pt x="82781" y="46751"/>
                    <a:pt x="82745" y="46777"/>
                  </a:cubicBezTo>
                  <a:cubicBezTo>
                    <a:pt x="82087" y="47263"/>
                    <a:pt x="81664" y="48047"/>
                    <a:pt x="81429" y="48831"/>
                  </a:cubicBezTo>
                  <a:cubicBezTo>
                    <a:pt x="81021" y="48580"/>
                    <a:pt x="80614" y="48313"/>
                    <a:pt x="80206" y="48063"/>
                  </a:cubicBezTo>
                  <a:cubicBezTo>
                    <a:pt x="80331" y="47828"/>
                    <a:pt x="80441" y="47608"/>
                    <a:pt x="80566" y="47373"/>
                  </a:cubicBezTo>
                  <a:cubicBezTo>
                    <a:pt x="80723" y="47028"/>
                    <a:pt x="80943" y="46683"/>
                    <a:pt x="80974" y="46291"/>
                  </a:cubicBezTo>
                  <a:cubicBezTo>
                    <a:pt x="80984" y="46189"/>
                    <a:pt x="80907" y="46120"/>
                    <a:pt x="80821" y="46120"/>
                  </a:cubicBezTo>
                  <a:cubicBezTo>
                    <a:pt x="80777" y="46120"/>
                    <a:pt x="80730" y="46139"/>
                    <a:pt x="80692" y="46182"/>
                  </a:cubicBezTo>
                  <a:cubicBezTo>
                    <a:pt x="80457" y="46464"/>
                    <a:pt x="80347" y="46871"/>
                    <a:pt x="80222" y="47216"/>
                  </a:cubicBezTo>
                  <a:cubicBezTo>
                    <a:pt x="80143" y="47451"/>
                    <a:pt x="80065" y="47687"/>
                    <a:pt x="79987" y="47922"/>
                  </a:cubicBezTo>
                  <a:cubicBezTo>
                    <a:pt x="79438" y="47561"/>
                    <a:pt x="78905" y="47216"/>
                    <a:pt x="78372" y="46871"/>
                  </a:cubicBezTo>
                  <a:cubicBezTo>
                    <a:pt x="78639" y="46354"/>
                    <a:pt x="78921" y="45837"/>
                    <a:pt x="79124" y="45288"/>
                  </a:cubicBezTo>
                  <a:cubicBezTo>
                    <a:pt x="79170" y="45153"/>
                    <a:pt x="79044" y="45010"/>
                    <a:pt x="78924" y="45010"/>
                  </a:cubicBezTo>
                  <a:cubicBezTo>
                    <a:pt x="78877" y="45010"/>
                    <a:pt x="78831" y="45032"/>
                    <a:pt x="78795" y="45085"/>
                  </a:cubicBezTo>
                  <a:cubicBezTo>
                    <a:pt x="78466" y="45586"/>
                    <a:pt x="78247" y="46119"/>
                    <a:pt x="78074" y="46668"/>
                  </a:cubicBezTo>
                  <a:cubicBezTo>
                    <a:pt x="77729" y="46433"/>
                    <a:pt x="77369" y="46197"/>
                    <a:pt x="77024" y="45962"/>
                  </a:cubicBezTo>
                  <a:lnTo>
                    <a:pt x="77024" y="45962"/>
                  </a:lnTo>
                  <a:cubicBezTo>
                    <a:pt x="77042" y="45966"/>
                    <a:pt x="77061" y="45968"/>
                    <a:pt x="77081" y="45968"/>
                  </a:cubicBezTo>
                  <a:cubicBezTo>
                    <a:pt x="77149" y="45968"/>
                    <a:pt x="77226" y="45945"/>
                    <a:pt x="77275" y="45884"/>
                  </a:cubicBezTo>
                  <a:cubicBezTo>
                    <a:pt x="77682" y="45382"/>
                    <a:pt x="78106" y="44802"/>
                    <a:pt x="78356" y="44207"/>
                  </a:cubicBezTo>
                  <a:cubicBezTo>
                    <a:pt x="78434" y="44041"/>
                    <a:pt x="78301" y="43914"/>
                    <a:pt x="78155" y="43914"/>
                  </a:cubicBezTo>
                  <a:cubicBezTo>
                    <a:pt x="78094" y="43914"/>
                    <a:pt x="78031" y="43936"/>
                    <a:pt x="77980" y="43987"/>
                  </a:cubicBezTo>
                  <a:cubicBezTo>
                    <a:pt x="77526" y="44458"/>
                    <a:pt x="77181" y="45069"/>
                    <a:pt x="76867" y="45633"/>
                  </a:cubicBezTo>
                  <a:cubicBezTo>
                    <a:pt x="76820" y="45712"/>
                    <a:pt x="76836" y="45790"/>
                    <a:pt x="76867" y="45853"/>
                  </a:cubicBezTo>
                  <a:cubicBezTo>
                    <a:pt x="76507" y="45602"/>
                    <a:pt x="76131" y="45335"/>
                    <a:pt x="75770" y="45085"/>
                  </a:cubicBezTo>
                  <a:cubicBezTo>
                    <a:pt x="76381" y="44630"/>
                    <a:pt x="76899" y="44050"/>
                    <a:pt x="77149" y="43329"/>
                  </a:cubicBezTo>
                  <a:cubicBezTo>
                    <a:pt x="77200" y="43176"/>
                    <a:pt x="77086" y="43063"/>
                    <a:pt x="76965" y="43063"/>
                  </a:cubicBezTo>
                  <a:cubicBezTo>
                    <a:pt x="76900" y="43063"/>
                    <a:pt x="76833" y="43096"/>
                    <a:pt x="76789" y="43172"/>
                  </a:cubicBezTo>
                  <a:cubicBezTo>
                    <a:pt x="76428" y="43815"/>
                    <a:pt x="76037" y="44379"/>
                    <a:pt x="75457" y="44849"/>
                  </a:cubicBezTo>
                  <a:cubicBezTo>
                    <a:pt x="75159" y="44630"/>
                    <a:pt x="74861" y="44411"/>
                    <a:pt x="74563" y="44191"/>
                  </a:cubicBezTo>
                  <a:cubicBezTo>
                    <a:pt x="74986" y="43564"/>
                    <a:pt x="75425" y="42890"/>
                    <a:pt x="75707" y="42200"/>
                  </a:cubicBezTo>
                  <a:cubicBezTo>
                    <a:pt x="75763" y="42044"/>
                    <a:pt x="75635" y="41911"/>
                    <a:pt x="75500" y="41911"/>
                  </a:cubicBezTo>
                  <a:cubicBezTo>
                    <a:pt x="75446" y="41911"/>
                    <a:pt x="75392" y="41932"/>
                    <a:pt x="75347" y="41981"/>
                  </a:cubicBezTo>
                  <a:cubicBezTo>
                    <a:pt x="74892" y="42561"/>
                    <a:pt x="74548" y="43266"/>
                    <a:pt x="74203" y="43925"/>
                  </a:cubicBezTo>
                  <a:cubicBezTo>
                    <a:pt x="73795" y="43611"/>
                    <a:pt x="73372" y="43282"/>
                    <a:pt x="72964" y="42953"/>
                  </a:cubicBezTo>
                  <a:cubicBezTo>
                    <a:pt x="73341" y="42467"/>
                    <a:pt x="73701" y="41981"/>
                    <a:pt x="73999" y="41448"/>
                  </a:cubicBezTo>
                  <a:cubicBezTo>
                    <a:pt x="74077" y="41325"/>
                    <a:pt x="73964" y="41218"/>
                    <a:pt x="73847" y="41218"/>
                  </a:cubicBezTo>
                  <a:cubicBezTo>
                    <a:pt x="73800" y="41218"/>
                    <a:pt x="73753" y="41235"/>
                    <a:pt x="73717" y="41276"/>
                  </a:cubicBezTo>
                  <a:cubicBezTo>
                    <a:pt x="73325" y="41715"/>
                    <a:pt x="72996" y="42216"/>
                    <a:pt x="72667" y="42718"/>
                  </a:cubicBezTo>
                  <a:cubicBezTo>
                    <a:pt x="72369" y="42467"/>
                    <a:pt x="72071" y="42232"/>
                    <a:pt x="71789" y="41981"/>
                  </a:cubicBezTo>
                  <a:cubicBezTo>
                    <a:pt x="71710" y="41918"/>
                    <a:pt x="71632" y="41840"/>
                    <a:pt x="71554" y="41777"/>
                  </a:cubicBezTo>
                  <a:lnTo>
                    <a:pt x="71554" y="41777"/>
                  </a:lnTo>
                  <a:cubicBezTo>
                    <a:pt x="71580" y="41790"/>
                    <a:pt x="71608" y="41798"/>
                    <a:pt x="71636" y="41798"/>
                  </a:cubicBezTo>
                  <a:cubicBezTo>
                    <a:pt x="71676" y="41798"/>
                    <a:pt x="71714" y="41783"/>
                    <a:pt x="71742" y="41746"/>
                  </a:cubicBezTo>
                  <a:cubicBezTo>
                    <a:pt x="72196" y="41229"/>
                    <a:pt x="72635" y="40617"/>
                    <a:pt x="72964" y="40022"/>
                  </a:cubicBezTo>
                  <a:cubicBezTo>
                    <a:pt x="73043" y="39865"/>
                    <a:pt x="72905" y="39732"/>
                    <a:pt x="72763" y="39732"/>
                  </a:cubicBezTo>
                  <a:cubicBezTo>
                    <a:pt x="72706" y="39732"/>
                    <a:pt x="72649" y="39753"/>
                    <a:pt x="72604" y="39802"/>
                  </a:cubicBezTo>
                  <a:cubicBezTo>
                    <a:pt x="72181" y="40335"/>
                    <a:pt x="71789" y="40978"/>
                    <a:pt x="71491" y="41589"/>
                  </a:cubicBezTo>
                  <a:cubicBezTo>
                    <a:pt x="71460" y="41636"/>
                    <a:pt x="71460" y="41683"/>
                    <a:pt x="71491" y="41715"/>
                  </a:cubicBezTo>
                  <a:cubicBezTo>
                    <a:pt x="70864" y="41182"/>
                    <a:pt x="70237" y="40633"/>
                    <a:pt x="69641" y="40069"/>
                  </a:cubicBezTo>
                  <a:cubicBezTo>
                    <a:pt x="70096" y="39489"/>
                    <a:pt x="70535" y="38893"/>
                    <a:pt x="70895" y="38266"/>
                  </a:cubicBezTo>
                  <a:cubicBezTo>
                    <a:pt x="70974" y="38132"/>
                    <a:pt x="70853" y="38014"/>
                    <a:pt x="70726" y="38014"/>
                  </a:cubicBezTo>
                  <a:cubicBezTo>
                    <a:pt x="70675" y="38014"/>
                    <a:pt x="70622" y="38033"/>
                    <a:pt x="70582" y="38078"/>
                  </a:cubicBezTo>
                  <a:cubicBezTo>
                    <a:pt x="70127" y="38611"/>
                    <a:pt x="69720" y="39191"/>
                    <a:pt x="69344" y="39787"/>
                  </a:cubicBezTo>
                  <a:cubicBezTo>
                    <a:pt x="68842" y="39316"/>
                    <a:pt x="68341" y="38831"/>
                    <a:pt x="67855" y="38345"/>
                  </a:cubicBezTo>
                  <a:cubicBezTo>
                    <a:pt x="68184" y="37561"/>
                    <a:pt x="68670" y="36887"/>
                    <a:pt x="69234" y="36244"/>
                  </a:cubicBezTo>
                  <a:cubicBezTo>
                    <a:pt x="69347" y="36106"/>
                    <a:pt x="69218" y="35947"/>
                    <a:pt x="69081" y="35947"/>
                  </a:cubicBezTo>
                  <a:cubicBezTo>
                    <a:pt x="69048" y="35947"/>
                    <a:pt x="69014" y="35956"/>
                    <a:pt x="68983" y="35978"/>
                  </a:cubicBezTo>
                  <a:cubicBezTo>
                    <a:pt x="68246" y="36448"/>
                    <a:pt x="67776" y="37200"/>
                    <a:pt x="67525" y="38015"/>
                  </a:cubicBezTo>
                  <a:cubicBezTo>
                    <a:pt x="66945" y="37420"/>
                    <a:pt x="66366" y="36824"/>
                    <a:pt x="65801" y="36213"/>
                  </a:cubicBezTo>
                  <a:cubicBezTo>
                    <a:pt x="65848" y="36213"/>
                    <a:pt x="65895" y="36182"/>
                    <a:pt x="65927" y="36135"/>
                  </a:cubicBezTo>
                  <a:cubicBezTo>
                    <a:pt x="66444" y="35398"/>
                    <a:pt x="66961" y="34645"/>
                    <a:pt x="67463" y="33893"/>
                  </a:cubicBezTo>
                  <a:cubicBezTo>
                    <a:pt x="67555" y="33754"/>
                    <a:pt x="67451" y="33615"/>
                    <a:pt x="67327" y="33615"/>
                  </a:cubicBezTo>
                  <a:cubicBezTo>
                    <a:pt x="67284" y="33615"/>
                    <a:pt x="67237" y="33633"/>
                    <a:pt x="67196" y="33674"/>
                  </a:cubicBezTo>
                  <a:cubicBezTo>
                    <a:pt x="66554" y="34348"/>
                    <a:pt x="66021" y="35116"/>
                    <a:pt x="65597" y="35946"/>
                  </a:cubicBezTo>
                  <a:cubicBezTo>
                    <a:pt x="65582" y="35946"/>
                    <a:pt x="65582" y="35962"/>
                    <a:pt x="65582" y="35978"/>
                  </a:cubicBezTo>
                  <a:cubicBezTo>
                    <a:pt x="65096" y="35445"/>
                    <a:pt x="64594" y="34896"/>
                    <a:pt x="64124" y="34348"/>
                  </a:cubicBezTo>
                  <a:cubicBezTo>
                    <a:pt x="64500" y="33971"/>
                    <a:pt x="64845" y="33564"/>
                    <a:pt x="65190" y="33172"/>
                  </a:cubicBezTo>
                  <a:cubicBezTo>
                    <a:pt x="65550" y="32733"/>
                    <a:pt x="65958" y="32326"/>
                    <a:pt x="66240" y="31840"/>
                  </a:cubicBezTo>
                  <a:cubicBezTo>
                    <a:pt x="66324" y="31695"/>
                    <a:pt x="66178" y="31542"/>
                    <a:pt x="66034" y="31542"/>
                  </a:cubicBezTo>
                  <a:cubicBezTo>
                    <a:pt x="65991" y="31542"/>
                    <a:pt x="65947" y="31556"/>
                    <a:pt x="65911" y="31589"/>
                  </a:cubicBezTo>
                  <a:cubicBezTo>
                    <a:pt x="65503" y="31918"/>
                    <a:pt x="65190" y="32357"/>
                    <a:pt x="64861" y="32765"/>
                  </a:cubicBezTo>
                  <a:cubicBezTo>
                    <a:pt x="64516" y="33188"/>
                    <a:pt x="64171" y="33611"/>
                    <a:pt x="63873" y="34050"/>
                  </a:cubicBezTo>
                  <a:cubicBezTo>
                    <a:pt x="63340" y="33454"/>
                    <a:pt x="62823" y="32843"/>
                    <a:pt x="62322" y="32216"/>
                  </a:cubicBezTo>
                  <a:cubicBezTo>
                    <a:pt x="62933" y="31495"/>
                    <a:pt x="63560" y="30743"/>
                    <a:pt x="64046" y="29943"/>
                  </a:cubicBezTo>
                  <a:cubicBezTo>
                    <a:pt x="64137" y="29796"/>
                    <a:pt x="64030" y="29656"/>
                    <a:pt x="63905" y="29656"/>
                  </a:cubicBezTo>
                  <a:cubicBezTo>
                    <a:pt x="63857" y="29656"/>
                    <a:pt x="63807" y="29676"/>
                    <a:pt x="63764" y="29724"/>
                  </a:cubicBezTo>
                  <a:cubicBezTo>
                    <a:pt x="63121" y="30366"/>
                    <a:pt x="62588" y="31150"/>
                    <a:pt x="62055" y="31902"/>
                  </a:cubicBezTo>
                  <a:cubicBezTo>
                    <a:pt x="61663" y="31401"/>
                    <a:pt x="61271" y="30899"/>
                    <a:pt x="60880" y="30398"/>
                  </a:cubicBezTo>
                  <a:cubicBezTo>
                    <a:pt x="60362" y="29739"/>
                    <a:pt x="59876" y="29081"/>
                    <a:pt x="59390" y="28391"/>
                  </a:cubicBezTo>
                  <a:cubicBezTo>
                    <a:pt x="59923" y="27733"/>
                    <a:pt x="60472" y="27075"/>
                    <a:pt x="60958" y="26385"/>
                  </a:cubicBezTo>
                  <a:cubicBezTo>
                    <a:pt x="61046" y="26259"/>
                    <a:pt x="60942" y="26103"/>
                    <a:pt x="60809" y="26103"/>
                  </a:cubicBezTo>
                  <a:cubicBezTo>
                    <a:pt x="60776" y="26103"/>
                    <a:pt x="60741" y="26113"/>
                    <a:pt x="60707" y="26134"/>
                  </a:cubicBezTo>
                  <a:cubicBezTo>
                    <a:pt x="60080" y="26620"/>
                    <a:pt x="59547" y="27326"/>
                    <a:pt x="59155" y="28047"/>
                  </a:cubicBezTo>
                  <a:cubicBezTo>
                    <a:pt x="58842" y="27608"/>
                    <a:pt x="58544" y="27169"/>
                    <a:pt x="58246" y="26730"/>
                  </a:cubicBezTo>
                  <a:cubicBezTo>
                    <a:pt x="58278" y="26730"/>
                    <a:pt x="58309" y="26714"/>
                    <a:pt x="58340" y="26683"/>
                  </a:cubicBezTo>
                  <a:cubicBezTo>
                    <a:pt x="58858" y="26197"/>
                    <a:pt x="59375" y="25727"/>
                    <a:pt x="59814" y="25178"/>
                  </a:cubicBezTo>
                  <a:cubicBezTo>
                    <a:pt x="59938" y="25028"/>
                    <a:pt x="59795" y="24819"/>
                    <a:pt x="59636" y="24819"/>
                  </a:cubicBezTo>
                  <a:cubicBezTo>
                    <a:pt x="59596" y="24819"/>
                    <a:pt x="59554" y="24833"/>
                    <a:pt x="59516" y="24865"/>
                  </a:cubicBezTo>
                  <a:cubicBezTo>
                    <a:pt x="58983" y="25319"/>
                    <a:pt x="58513" y="25852"/>
                    <a:pt x="58027" y="26369"/>
                  </a:cubicBezTo>
                  <a:cubicBezTo>
                    <a:pt x="58027" y="26385"/>
                    <a:pt x="58027" y="26385"/>
                    <a:pt x="58011" y="26401"/>
                  </a:cubicBezTo>
                  <a:cubicBezTo>
                    <a:pt x="57713" y="25946"/>
                    <a:pt x="57400" y="25492"/>
                    <a:pt x="57102" y="25021"/>
                  </a:cubicBezTo>
                  <a:cubicBezTo>
                    <a:pt x="57745" y="24473"/>
                    <a:pt x="58356" y="23815"/>
                    <a:pt x="58701" y="23046"/>
                  </a:cubicBezTo>
                  <a:cubicBezTo>
                    <a:pt x="58768" y="22890"/>
                    <a:pt x="58628" y="22750"/>
                    <a:pt x="58491" y="22750"/>
                  </a:cubicBezTo>
                  <a:cubicBezTo>
                    <a:pt x="58436" y="22750"/>
                    <a:pt x="58381" y="22773"/>
                    <a:pt x="58340" y="22827"/>
                  </a:cubicBezTo>
                  <a:cubicBezTo>
                    <a:pt x="57870" y="23470"/>
                    <a:pt x="57431" y="24112"/>
                    <a:pt x="56883" y="24677"/>
                  </a:cubicBezTo>
                  <a:cubicBezTo>
                    <a:pt x="56569" y="24206"/>
                    <a:pt x="56287" y="23752"/>
                    <a:pt x="55989" y="23297"/>
                  </a:cubicBezTo>
                  <a:cubicBezTo>
                    <a:pt x="56538" y="22796"/>
                    <a:pt x="57118" y="22294"/>
                    <a:pt x="57588" y="21730"/>
                  </a:cubicBezTo>
                  <a:cubicBezTo>
                    <a:pt x="57689" y="21604"/>
                    <a:pt x="57567" y="21428"/>
                    <a:pt x="57426" y="21428"/>
                  </a:cubicBezTo>
                  <a:cubicBezTo>
                    <a:pt x="57391" y="21428"/>
                    <a:pt x="57356" y="21439"/>
                    <a:pt x="57321" y="21463"/>
                  </a:cubicBezTo>
                  <a:cubicBezTo>
                    <a:pt x="56773" y="21918"/>
                    <a:pt x="56287" y="22482"/>
                    <a:pt x="55801" y="23015"/>
                  </a:cubicBezTo>
                  <a:cubicBezTo>
                    <a:pt x="55550" y="22608"/>
                    <a:pt x="55299" y="22200"/>
                    <a:pt x="55049" y="21808"/>
                  </a:cubicBezTo>
                  <a:cubicBezTo>
                    <a:pt x="55111" y="21808"/>
                    <a:pt x="55190" y="21793"/>
                    <a:pt x="55268" y="21730"/>
                  </a:cubicBezTo>
                  <a:cubicBezTo>
                    <a:pt x="55817" y="21166"/>
                    <a:pt x="56459" y="20554"/>
                    <a:pt x="56898" y="19880"/>
                  </a:cubicBezTo>
                  <a:cubicBezTo>
                    <a:pt x="56996" y="19721"/>
                    <a:pt x="56883" y="19513"/>
                    <a:pt x="56732" y="19513"/>
                  </a:cubicBezTo>
                  <a:cubicBezTo>
                    <a:pt x="56690" y="19513"/>
                    <a:pt x="56645" y="19529"/>
                    <a:pt x="56600" y="19567"/>
                  </a:cubicBezTo>
                  <a:cubicBezTo>
                    <a:pt x="55958" y="20084"/>
                    <a:pt x="55409" y="20789"/>
                    <a:pt x="54892" y="21432"/>
                  </a:cubicBezTo>
                  <a:cubicBezTo>
                    <a:pt x="54876" y="21463"/>
                    <a:pt x="54861" y="21479"/>
                    <a:pt x="54861" y="21510"/>
                  </a:cubicBezTo>
                  <a:cubicBezTo>
                    <a:pt x="54469" y="20899"/>
                    <a:pt x="54093" y="20288"/>
                    <a:pt x="53716" y="19692"/>
                  </a:cubicBezTo>
                  <a:lnTo>
                    <a:pt x="53716" y="19692"/>
                  </a:lnTo>
                  <a:cubicBezTo>
                    <a:pt x="53732" y="19696"/>
                    <a:pt x="53748" y="19698"/>
                    <a:pt x="53763" y="19698"/>
                  </a:cubicBezTo>
                  <a:cubicBezTo>
                    <a:pt x="53810" y="19698"/>
                    <a:pt x="53857" y="19680"/>
                    <a:pt x="53904" y="19645"/>
                  </a:cubicBezTo>
                  <a:cubicBezTo>
                    <a:pt x="54610" y="18987"/>
                    <a:pt x="55378" y="18281"/>
                    <a:pt x="55973" y="17513"/>
                  </a:cubicBezTo>
                  <a:cubicBezTo>
                    <a:pt x="56084" y="17354"/>
                    <a:pt x="55954" y="17146"/>
                    <a:pt x="55795" y="17146"/>
                  </a:cubicBezTo>
                  <a:cubicBezTo>
                    <a:pt x="55751" y="17146"/>
                    <a:pt x="55704" y="17162"/>
                    <a:pt x="55660" y="17200"/>
                  </a:cubicBezTo>
                  <a:cubicBezTo>
                    <a:pt x="54908" y="17796"/>
                    <a:pt x="54202" y="18564"/>
                    <a:pt x="53560" y="19285"/>
                  </a:cubicBezTo>
                  <a:cubicBezTo>
                    <a:pt x="53528" y="19316"/>
                    <a:pt x="53528" y="19347"/>
                    <a:pt x="53513" y="19363"/>
                  </a:cubicBezTo>
                  <a:cubicBezTo>
                    <a:pt x="53277" y="19002"/>
                    <a:pt x="53042" y="18626"/>
                    <a:pt x="52807" y="18266"/>
                  </a:cubicBezTo>
                  <a:cubicBezTo>
                    <a:pt x="53089" y="17921"/>
                    <a:pt x="53325" y="17545"/>
                    <a:pt x="53560" y="17169"/>
                  </a:cubicBezTo>
                  <a:cubicBezTo>
                    <a:pt x="53795" y="16824"/>
                    <a:pt x="54046" y="16463"/>
                    <a:pt x="54218" y="16071"/>
                  </a:cubicBezTo>
                  <a:cubicBezTo>
                    <a:pt x="54273" y="15928"/>
                    <a:pt x="54165" y="15823"/>
                    <a:pt x="54047" y="15823"/>
                  </a:cubicBezTo>
                  <a:cubicBezTo>
                    <a:pt x="53997" y="15823"/>
                    <a:pt x="53946" y="15842"/>
                    <a:pt x="53904" y="15883"/>
                  </a:cubicBezTo>
                  <a:cubicBezTo>
                    <a:pt x="53575" y="16212"/>
                    <a:pt x="53340" y="16620"/>
                    <a:pt x="53089" y="17012"/>
                  </a:cubicBezTo>
                  <a:cubicBezTo>
                    <a:pt x="52901" y="17294"/>
                    <a:pt x="52713" y="17560"/>
                    <a:pt x="52556" y="17843"/>
                  </a:cubicBezTo>
                  <a:cubicBezTo>
                    <a:pt x="52431" y="17670"/>
                    <a:pt x="52321" y="17482"/>
                    <a:pt x="52196" y="17294"/>
                  </a:cubicBezTo>
                  <a:cubicBezTo>
                    <a:pt x="52008" y="17012"/>
                    <a:pt x="51820" y="16730"/>
                    <a:pt x="51632" y="16448"/>
                  </a:cubicBezTo>
                  <a:cubicBezTo>
                    <a:pt x="52227" y="15977"/>
                    <a:pt x="52729" y="15413"/>
                    <a:pt x="53027" y="14708"/>
                  </a:cubicBezTo>
                  <a:cubicBezTo>
                    <a:pt x="53094" y="14573"/>
                    <a:pt x="52967" y="14429"/>
                    <a:pt x="52844" y="14429"/>
                  </a:cubicBezTo>
                  <a:cubicBezTo>
                    <a:pt x="52796" y="14429"/>
                    <a:pt x="52748" y="14451"/>
                    <a:pt x="52713" y="14504"/>
                  </a:cubicBezTo>
                  <a:cubicBezTo>
                    <a:pt x="52337" y="15100"/>
                    <a:pt x="51929" y="15648"/>
                    <a:pt x="51397" y="16103"/>
                  </a:cubicBezTo>
                  <a:cubicBezTo>
                    <a:pt x="51177" y="15789"/>
                    <a:pt x="50973" y="15476"/>
                    <a:pt x="50738" y="15162"/>
                  </a:cubicBezTo>
                  <a:cubicBezTo>
                    <a:pt x="51240" y="14723"/>
                    <a:pt x="51679" y="14159"/>
                    <a:pt x="51867" y="13548"/>
                  </a:cubicBezTo>
                  <a:cubicBezTo>
                    <a:pt x="51888" y="13453"/>
                    <a:pt x="51802" y="13393"/>
                    <a:pt x="51725" y="13393"/>
                  </a:cubicBezTo>
                  <a:cubicBezTo>
                    <a:pt x="51688" y="13393"/>
                    <a:pt x="51652" y="13407"/>
                    <a:pt x="51632" y="13438"/>
                  </a:cubicBezTo>
                  <a:cubicBezTo>
                    <a:pt x="51255" y="13924"/>
                    <a:pt x="50926" y="14410"/>
                    <a:pt x="50534" y="14864"/>
                  </a:cubicBezTo>
                  <a:cubicBezTo>
                    <a:pt x="50190" y="14379"/>
                    <a:pt x="49829" y="13908"/>
                    <a:pt x="49469" y="13454"/>
                  </a:cubicBezTo>
                  <a:cubicBezTo>
                    <a:pt x="49955" y="12858"/>
                    <a:pt x="50487" y="12263"/>
                    <a:pt x="50895" y="11604"/>
                  </a:cubicBezTo>
                  <a:cubicBezTo>
                    <a:pt x="50987" y="11466"/>
                    <a:pt x="50885" y="11320"/>
                    <a:pt x="50756" y="11320"/>
                  </a:cubicBezTo>
                  <a:cubicBezTo>
                    <a:pt x="50709" y="11320"/>
                    <a:pt x="50659" y="11339"/>
                    <a:pt x="50613" y="11385"/>
                  </a:cubicBezTo>
                  <a:cubicBezTo>
                    <a:pt x="50096" y="11918"/>
                    <a:pt x="49657" y="12545"/>
                    <a:pt x="49234" y="13156"/>
                  </a:cubicBezTo>
                  <a:cubicBezTo>
                    <a:pt x="48544" y="12294"/>
                    <a:pt x="47823" y="11479"/>
                    <a:pt x="47055" y="10695"/>
                  </a:cubicBezTo>
                  <a:cubicBezTo>
                    <a:pt x="47415" y="10256"/>
                    <a:pt x="47807" y="9880"/>
                    <a:pt x="48199" y="9441"/>
                  </a:cubicBezTo>
                  <a:cubicBezTo>
                    <a:pt x="48287" y="9341"/>
                    <a:pt x="48184" y="9210"/>
                    <a:pt x="48067" y="9210"/>
                  </a:cubicBezTo>
                  <a:cubicBezTo>
                    <a:pt x="48038" y="9210"/>
                    <a:pt x="48008" y="9219"/>
                    <a:pt x="47980" y="9237"/>
                  </a:cubicBezTo>
                  <a:cubicBezTo>
                    <a:pt x="47509" y="9520"/>
                    <a:pt x="47133" y="9974"/>
                    <a:pt x="46820" y="10460"/>
                  </a:cubicBezTo>
                  <a:cubicBezTo>
                    <a:pt x="46475" y="10115"/>
                    <a:pt x="46130" y="9786"/>
                    <a:pt x="45769" y="9457"/>
                  </a:cubicBezTo>
                  <a:cubicBezTo>
                    <a:pt x="45895" y="9284"/>
                    <a:pt x="46005" y="9096"/>
                    <a:pt x="46130" y="8924"/>
                  </a:cubicBezTo>
                  <a:cubicBezTo>
                    <a:pt x="46318" y="8626"/>
                    <a:pt x="46538" y="8344"/>
                    <a:pt x="46663" y="8015"/>
                  </a:cubicBezTo>
                  <a:cubicBezTo>
                    <a:pt x="46707" y="7883"/>
                    <a:pt x="46612" y="7782"/>
                    <a:pt x="46508" y="7782"/>
                  </a:cubicBezTo>
                  <a:cubicBezTo>
                    <a:pt x="46464" y="7782"/>
                    <a:pt x="46418" y="7800"/>
                    <a:pt x="46381" y="7842"/>
                  </a:cubicBezTo>
                  <a:cubicBezTo>
                    <a:pt x="46146" y="8093"/>
                    <a:pt x="45973" y="8422"/>
                    <a:pt x="45801" y="8736"/>
                  </a:cubicBezTo>
                  <a:cubicBezTo>
                    <a:pt x="45707" y="8893"/>
                    <a:pt x="45613" y="9065"/>
                    <a:pt x="45519" y="9237"/>
                  </a:cubicBezTo>
                  <a:cubicBezTo>
                    <a:pt x="45268" y="9018"/>
                    <a:pt x="45017" y="8799"/>
                    <a:pt x="44751" y="8595"/>
                  </a:cubicBezTo>
                  <a:cubicBezTo>
                    <a:pt x="45111" y="7999"/>
                    <a:pt x="45425" y="7372"/>
                    <a:pt x="45691" y="6730"/>
                  </a:cubicBezTo>
                  <a:cubicBezTo>
                    <a:pt x="45762" y="6588"/>
                    <a:pt x="45650" y="6485"/>
                    <a:pt x="45528" y="6485"/>
                  </a:cubicBezTo>
                  <a:cubicBezTo>
                    <a:pt x="45461" y="6485"/>
                    <a:pt x="45391" y="6516"/>
                    <a:pt x="45346" y="6588"/>
                  </a:cubicBezTo>
                  <a:cubicBezTo>
                    <a:pt x="45017" y="7153"/>
                    <a:pt x="44704" y="7733"/>
                    <a:pt x="44437" y="8344"/>
                  </a:cubicBezTo>
                  <a:cubicBezTo>
                    <a:pt x="44077" y="8062"/>
                    <a:pt x="43700" y="7780"/>
                    <a:pt x="43309" y="7513"/>
                  </a:cubicBezTo>
                  <a:cubicBezTo>
                    <a:pt x="43559" y="6745"/>
                    <a:pt x="43904" y="6087"/>
                    <a:pt x="44280" y="5382"/>
                  </a:cubicBezTo>
                  <a:cubicBezTo>
                    <a:pt x="44347" y="5247"/>
                    <a:pt x="44223" y="5129"/>
                    <a:pt x="44101" y="5129"/>
                  </a:cubicBezTo>
                  <a:cubicBezTo>
                    <a:pt x="44052" y="5129"/>
                    <a:pt x="44003" y="5148"/>
                    <a:pt x="43967" y="5193"/>
                  </a:cubicBezTo>
                  <a:cubicBezTo>
                    <a:pt x="43481" y="5773"/>
                    <a:pt x="43168" y="6541"/>
                    <a:pt x="43011" y="7294"/>
                  </a:cubicBezTo>
                  <a:cubicBezTo>
                    <a:pt x="42760" y="7137"/>
                    <a:pt x="42525" y="6980"/>
                    <a:pt x="42274" y="6824"/>
                  </a:cubicBezTo>
                  <a:cubicBezTo>
                    <a:pt x="40816" y="5930"/>
                    <a:pt x="39265" y="5178"/>
                    <a:pt x="37666" y="4566"/>
                  </a:cubicBezTo>
                  <a:cubicBezTo>
                    <a:pt x="37807" y="4175"/>
                    <a:pt x="37932" y="3783"/>
                    <a:pt x="38073" y="3375"/>
                  </a:cubicBezTo>
                  <a:cubicBezTo>
                    <a:pt x="38214" y="2936"/>
                    <a:pt x="38403" y="2497"/>
                    <a:pt x="38481" y="2043"/>
                  </a:cubicBezTo>
                  <a:cubicBezTo>
                    <a:pt x="38500" y="1870"/>
                    <a:pt x="38360" y="1762"/>
                    <a:pt x="38220" y="1762"/>
                  </a:cubicBezTo>
                  <a:cubicBezTo>
                    <a:pt x="38132" y="1762"/>
                    <a:pt x="38044" y="1805"/>
                    <a:pt x="37995" y="1902"/>
                  </a:cubicBezTo>
                  <a:cubicBezTo>
                    <a:pt x="37776" y="2341"/>
                    <a:pt x="37666" y="2842"/>
                    <a:pt x="37525" y="3312"/>
                  </a:cubicBezTo>
                  <a:cubicBezTo>
                    <a:pt x="37415" y="3673"/>
                    <a:pt x="37305" y="4049"/>
                    <a:pt x="37211" y="4410"/>
                  </a:cubicBezTo>
                  <a:cubicBezTo>
                    <a:pt x="36537" y="4159"/>
                    <a:pt x="35863" y="3955"/>
                    <a:pt x="35174" y="3767"/>
                  </a:cubicBezTo>
                  <a:cubicBezTo>
                    <a:pt x="35440" y="3062"/>
                    <a:pt x="35707" y="2372"/>
                    <a:pt x="35879" y="1651"/>
                  </a:cubicBezTo>
                  <a:cubicBezTo>
                    <a:pt x="35918" y="1515"/>
                    <a:pt x="35795" y="1422"/>
                    <a:pt x="35673" y="1422"/>
                  </a:cubicBezTo>
                  <a:cubicBezTo>
                    <a:pt x="35598" y="1422"/>
                    <a:pt x="35523" y="1457"/>
                    <a:pt x="35487" y="1541"/>
                  </a:cubicBezTo>
                  <a:cubicBezTo>
                    <a:pt x="35205" y="2215"/>
                    <a:pt x="35001" y="2952"/>
                    <a:pt x="34797" y="3657"/>
                  </a:cubicBezTo>
                  <a:cubicBezTo>
                    <a:pt x="34249" y="3516"/>
                    <a:pt x="33700" y="3391"/>
                    <a:pt x="33152" y="3281"/>
                  </a:cubicBezTo>
                  <a:cubicBezTo>
                    <a:pt x="33434" y="2576"/>
                    <a:pt x="33716" y="1839"/>
                    <a:pt x="33810" y="1118"/>
                  </a:cubicBezTo>
                  <a:cubicBezTo>
                    <a:pt x="33820" y="984"/>
                    <a:pt x="33718" y="902"/>
                    <a:pt x="33616" y="902"/>
                  </a:cubicBezTo>
                  <a:cubicBezTo>
                    <a:pt x="33551" y="902"/>
                    <a:pt x="33486" y="935"/>
                    <a:pt x="33449" y="1008"/>
                  </a:cubicBezTo>
                  <a:cubicBezTo>
                    <a:pt x="33105" y="1682"/>
                    <a:pt x="32932" y="2466"/>
                    <a:pt x="32775" y="3203"/>
                  </a:cubicBezTo>
                  <a:cubicBezTo>
                    <a:pt x="32227" y="3109"/>
                    <a:pt x="31678" y="3015"/>
                    <a:pt x="31114" y="2952"/>
                  </a:cubicBezTo>
                  <a:cubicBezTo>
                    <a:pt x="31333" y="2231"/>
                    <a:pt x="31522" y="1494"/>
                    <a:pt x="31616" y="773"/>
                  </a:cubicBezTo>
                  <a:cubicBezTo>
                    <a:pt x="31635" y="646"/>
                    <a:pt x="31520" y="555"/>
                    <a:pt x="31415" y="555"/>
                  </a:cubicBezTo>
                  <a:cubicBezTo>
                    <a:pt x="31353" y="555"/>
                    <a:pt x="31294" y="587"/>
                    <a:pt x="31271" y="664"/>
                  </a:cubicBezTo>
                  <a:cubicBezTo>
                    <a:pt x="31036" y="1385"/>
                    <a:pt x="30879" y="2153"/>
                    <a:pt x="30753" y="2905"/>
                  </a:cubicBezTo>
                  <a:cubicBezTo>
                    <a:pt x="30534" y="2874"/>
                    <a:pt x="30315" y="2858"/>
                    <a:pt x="30095" y="2827"/>
                  </a:cubicBezTo>
                  <a:cubicBezTo>
                    <a:pt x="29750" y="2795"/>
                    <a:pt x="29405" y="2780"/>
                    <a:pt x="29061" y="2764"/>
                  </a:cubicBezTo>
                  <a:cubicBezTo>
                    <a:pt x="29202" y="1996"/>
                    <a:pt x="29421" y="1275"/>
                    <a:pt x="29625" y="522"/>
                  </a:cubicBezTo>
                  <a:cubicBezTo>
                    <a:pt x="29653" y="419"/>
                    <a:pt x="29575" y="361"/>
                    <a:pt x="29490" y="361"/>
                  </a:cubicBezTo>
                  <a:cubicBezTo>
                    <a:pt x="29434" y="361"/>
                    <a:pt x="29374" y="387"/>
                    <a:pt x="29343" y="444"/>
                  </a:cubicBezTo>
                  <a:cubicBezTo>
                    <a:pt x="28967" y="1149"/>
                    <a:pt x="28794" y="1949"/>
                    <a:pt x="28731" y="2748"/>
                  </a:cubicBezTo>
                  <a:cubicBezTo>
                    <a:pt x="28383" y="2730"/>
                    <a:pt x="28028" y="2722"/>
                    <a:pt x="27675" y="2722"/>
                  </a:cubicBezTo>
                  <a:cubicBezTo>
                    <a:pt x="27425" y="2722"/>
                    <a:pt x="27176" y="2726"/>
                    <a:pt x="26929" y="2733"/>
                  </a:cubicBezTo>
                  <a:cubicBezTo>
                    <a:pt x="27148" y="1886"/>
                    <a:pt x="27368" y="1040"/>
                    <a:pt x="27478" y="178"/>
                  </a:cubicBezTo>
                  <a:cubicBezTo>
                    <a:pt x="27487" y="80"/>
                    <a:pt x="27387" y="0"/>
                    <a:pt x="2729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1457475" y="652950"/>
              <a:ext cx="2430725" cy="1876825"/>
            </a:xfrm>
            <a:custGeom>
              <a:avLst/>
              <a:gdLst/>
              <a:ahLst/>
              <a:cxnLst/>
              <a:rect l="l" t="t" r="r" b="b"/>
              <a:pathLst>
                <a:path w="97229" h="75073" extrusionOk="0">
                  <a:moveTo>
                    <a:pt x="20816" y="796"/>
                  </a:moveTo>
                  <a:cubicBezTo>
                    <a:pt x="21202" y="796"/>
                    <a:pt x="21589" y="804"/>
                    <a:pt x="21976" y="821"/>
                  </a:cubicBezTo>
                  <a:cubicBezTo>
                    <a:pt x="30738" y="1213"/>
                    <a:pt x="37509" y="6668"/>
                    <a:pt x="42619" y="13423"/>
                  </a:cubicBezTo>
                  <a:cubicBezTo>
                    <a:pt x="48199" y="20790"/>
                    <a:pt x="52149" y="29270"/>
                    <a:pt x="58795" y="35838"/>
                  </a:cubicBezTo>
                  <a:cubicBezTo>
                    <a:pt x="64923" y="41888"/>
                    <a:pt x="72384" y="46355"/>
                    <a:pt x="79892" y="50430"/>
                  </a:cubicBezTo>
                  <a:cubicBezTo>
                    <a:pt x="83748" y="52531"/>
                    <a:pt x="87949" y="54333"/>
                    <a:pt x="91334" y="57170"/>
                  </a:cubicBezTo>
                  <a:cubicBezTo>
                    <a:pt x="94313" y="59678"/>
                    <a:pt x="96585" y="63487"/>
                    <a:pt x="95802" y="67515"/>
                  </a:cubicBezTo>
                  <a:cubicBezTo>
                    <a:pt x="94908" y="72077"/>
                    <a:pt x="90034" y="73691"/>
                    <a:pt x="85943" y="74130"/>
                  </a:cubicBezTo>
                  <a:cubicBezTo>
                    <a:pt x="85175" y="74210"/>
                    <a:pt x="84405" y="74250"/>
                    <a:pt x="83636" y="74250"/>
                  </a:cubicBezTo>
                  <a:cubicBezTo>
                    <a:pt x="80196" y="74250"/>
                    <a:pt x="76775" y="73451"/>
                    <a:pt x="73701" y="71889"/>
                  </a:cubicBezTo>
                  <a:cubicBezTo>
                    <a:pt x="68434" y="69208"/>
                    <a:pt x="64578" y="64710"/>
                    <a:pt x="60801" y="60227"/>
                  </a:cubicBezTo>
                  <a:lnTo>
                    <a:pt x="60801" y="60227"/>
                  </a:lnTo>
                  <a:cubicBezTo>
                    <a:pt x="60926" y="60305"/>
                    <a:pt x="61020" y="60352"/>
                    <a:pt x="61177" y="60352"/>
                  </a:cubicBezTo>
                  <a:cubicBezTo>
                    <a:pt x="61381" y="60352"/>
                    <a:pt x="61506" y="60070"/>
                    <a:pt x="61365" y="59929"/>
                  </a:cubicBezTo>
                  <a:cubicBezTo>
                    <a:pt x="61255" y="59804"/>
                    <a:pt x="61146" y="59772"/>
                    <a:pt x="60989" y="59741"/>
                  </a:cubicBezTo>
                  <a:cubicBezTo>
                    <a:pt x="60970" y="59737"/>
                    <a:pt x="60951" y="59735"/>
                    <a:pt x="60933" y="59735"/>
                  </a:cubicBezTo>
                  <a:cubicBezTo>
                    <a:pt x="60746" y="59735"/>
                    <a:pt x="60634" y="59944"/>
                    <a:pt x="60691" y="60101"/>
                  </a:cubicBezTo>
                  <a:cubicBezTo>
                    <a:pt x="59547" y="58738"/>
                    <a:pt x="58403" y="57390"/>
                    <a:pt x="57227" y="56089"/>
                  </a:cubicBezTo>
                  <a:cubicBezTo>
                    <a:pt x="54813" y="53409"/>
                    <a:pt x="52211" y="50854"/>
                    <a:pt x="49139" y="48926"/>
                  </a:cubicBezTo>
                  <a:cubicBezTo>
                    <a:pt x="45848" y="46841"/>
                    <a:pt x="42101" y="45728"/>
                    <a:pt x="38293" y="45085"/>
                  </a:cubicBezTo>
                  <a:cubicBezTo>
                    <a:pt x="30346" y="43769"/>
                    <a:pt x="21976" y="44255"/>
                    <a:pt x="14624" y="40477"/>
                  </a:cubicBezTo>
                  <a:cubicBezTo>
                    <a:pt x="10784" y="38518"/>
                    <a:pt x="7900" y="35477"/>
                    <a:pt x="6489" y="31370"/>
                  </a:cubicBezTo>
                  <a:cubicBezTo>
                    <a:pt x="4891" y="26731"/>
                    <a:pt x="3903" y="21793"/>
                    <a:pt x="2665" y="17044"/>
                  </a:cubicBezTo>
                  <a:cubicBezTo>
                    <a:pt x="2038" y="14630"/>
                    <a:pt x="1411" y="12216"/>
                    <a:pt x="753" y="9818"/>
                  </a:cubicBezTo>
                  <a:cubicBezTo>
                    <a:pt x="737" y="9771"/>
                    <a:pt x="706" y="9740"/>
                    <a:pt x="674" y="9709"/>
                  </a:cubicBezTo>
                  <a:cubicBezTo>
                    <a:pt x="1489" y="5900"/>
                    <a:pt x="6301" y="4144"/>
                    <a:pt x="9530" y="2953"/>
                  </a:cubicBezTo>
                  <a:cubicBezTo>
                    <a:pt x="13134" y="1628"/>
                    <a:pt x="16970" y="796"/>
                    <a:pt x="20816" y="796"/>
                  </a:cubicBezTo>
                  <a:close/>
                  <a:moveTo>
                    <a:pt x="20783" y="0"/>
                  </a:moveTo>
                  <a:cubicBezTo>
                    <a:pt x="18228" y="0"/>
                    <a:pt x="15670" y="356"/>
                    <a:pt x="13198" y="962"/>
                  </a:cubicBezTo>
                  <a:cubicBezTo>
                    <a:pt x="9499" y="1887"/>
                    <a:pt x="5188" y="3266"/>
                    <a:pt x="2289" y="5853"/>
                  </a:cubicBezTo>
                  <a:cubicBezTo>
                    <a:pt x="1097" y="6934"/>
                    <a:pt x="220" y="8266"/>
                    <a:pt x="16" y="9881"/>
                  </a:cubicBezTo>
                  <a:cubicBezTo>
                    <a:pt x="0" y="10006"/>
                    <a:pt x="32" y="10085"/>
                    <a:pt x="110" y="10147"/>
                  </a:cubicBezTo>
                  <a:cubicBezTo>
                    <a:pt x="1317" y="15195"/>
                    <a:pt x="2649" y="20226"/>
                    <a:pt x="3950" y="25257"/>
                  </a:cubicBezTo>
                  <a:cubicBezTo>
                    <a:pt x="5110" y="29725"/>
                    <a:pt x="6003" y="34333"/>
                    <a:pt x="9373" y="37734"/>
                  </a:cubicBezTo>
                  <a:cubicBezTo>
                    <a:pt x="15314" y="43737"/>
                    <a:pt x="24311" y="44411"/>
                    <a:pt x="32242" y="45180"/>
                  </a:cubicBezTo>
                  <a:cubicBezTo>
                    <a:pt x="36615" y="45618"/>
                    <a:pt x="41083" y="46167"/>
                    <a:pt x="45174" y="47860"/>
                  </a:cubicBezTo>
                  <a:cubicBezTo>
                    <a:pt x="49077" y="49474"/>
                    <a:pt x="52368" y="52155"/>
                    <a:pt x="55252" y="55180"/>
                  </a:cubicBezTo>
                  <a:cubicBezTo>
                    <a:pt x="60644" y="60791"/>
                    <a:pt x="65033" y="67704"/>
                    <a:pt x="71820" y="71779"/>
                  </a:cubicBezTo>
                  <a:cubicBezTo>
                    <a:pt x="75315" y="73879"/>
                    <a:pt x="79312" y="75023"/>
                    <a:pt x="83388" y="75070"/>
                  </a:cubicBezTo>
                  <a:cubicBezTo>
                    <a:pt x="83497" y="75072"/>
                    <a:pt x="83606" y="75072"/>
                    <a:pt x="83717" y="75072"/>
                  </a:cubicBezTo>
                  <a:cubicBezTo>
                    <a:pt x="87449" y="75072"/>
                    <a:pt x="91963" y="74283"/>
                    <a:pt x="94657" y="71497"/>
                  </a:cubicBezTo>
                  <a:cubicBezTo>
                    <a:pt x="97118" y="68957"/>
                    <a:pt x="97228" y="65117"/>
                    <a:pt x="95958" y="61951"/>
                  </a:cubicBezTo>
                  <a:cubicBezTo>
                    <a:pt x="94422" y="58079"/>
                    <a:pt x="90911" y="55540"/>
                    <a:pt x="87400" y="53534"/>
                  </a:cubicBezTo>
                  <a:cubicBezTo>
                    <a:pt x="79265" y="48894"/>
                    <a:pt x="70832" y="44929"/>
                    <a:pt x="63513" y="38988"/>
                  </a:cubicBezTo>
                  <a:cubicBezTo>
                    <a:pt x="59688" y="35869"/>
                    <a:pt x="56318" y="32327"/>
                    <a:pt x="53450" y="28298"/>
                  </a:cubicBezTo>
                  <a:cubicBezTo>
                    <a:pt x="50456" y="24098"/>
                    <a:pt x="47901" y="19583"/>
                    <a:pt x="44970" y="15336"/>
                  </a:cubicBezTo>
                  <a:cubicBezTo>
                    <a:pt x="40221" y="8455"/>
                    <a:pt x="33951" y="1997"/>
                    <a:pt x="25393" y="414"/>
                  </a:cubicBezTo>
                  <a:cubicBezTo>
                    <a:pt x="23870" y="130"/>
                    <a:pt x="22327" y="0"/>
                    <a:pt x="2078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1474325" y="672825"/>
              <a:ext cx="2397800" cy="1836400"/>
            </a:xfrm>
            <a:custGeom>
              <a:avLst/>
              <a:gdLst/>
              <a:ahLst/>
              <a:cxnLst/>
              <a:rect l="l" t="t" r="r" b="b"/>
              <a:pathLst>
                <a:path w="95912" h="73456" extrusionOk="0">
                  <a:moveTo>
                    <a:pt x="16678" y="471"/>
                  </a:moveTo>
                  <a:cubicBezTo>
                    <a:pt x="16820" y="471"/>
                    <a:pt x="16946" y="567"/>
                    <a:pt x="17007" y="700"/>
                  </a:cubicBezTo>
                  <a:lnTo>
                    <a:pt x="17070" y="841"/>
                  </a:lnTo>
                  <a:cubicBezTo>
                    <a:pt x="17164" y="1014"/>
                    <a:pt x="17038" y="1233"/>
                    <a:pt x="16866" y="1311"/>
                  </a:cubicBezTo>
                  <a:cubicBezTo>
                    <a:pt x="16827" y="1329"/>
                    <a:pt x="16784" y="1337"/>
                    <a:pt x="16741" y="1337"/>
                  </a:cubicBezTo>
                  <a:cubicBezTo>
                    <a:pt x="16591" y="1337"/>
                    <a:pt x="16432" y="1241"/>
                    <a:pt x="16396" y="1108"/>
                  </a:cubicBezTo>
                  <a:lnTo>
                    <a:pt x="16349" y="951"/>
                  </a:lnTo>
                  <a:cubicBezTo>
                    <a:pt x="16286" y="763"/>
                    <a:pt x="16364" y="559"/>
                    <a:pt x="16552" y="496"/>
                  </a:cubicBezTo>
                  <a:cubicBezTo>
                    <a:pt x="16595" y="479"/>
                    <a:pt x="16637" y="471"/>
                    <a:pt x="16678" y="471"/>
                  </a:cubicBezTo>
                  <a:close/>
                  <a:moveTo>
                    <a:pt x="20126" y="1127"/>
                  </a:moveTo>
                  <a:cubicBezTo>
                    <a:pt x="20208" y="1127"/>
                    <a:pt x="20290" y="1167"/>
                    <a:pt x="20330" y="1264"/>
                  </a:cubicBezTo>
                  <a:cubicBezTo>
                    <a:pt x="20390" y="1434"/>
                    <a:pt x="20239" y="1566"/>
                    <a:pt x="20098" y="1566"/>
                  </a:cubicBezTo>
                  <a:cubicBezTo>
                    <a:pt x="20018" y="1566"/>
                    <a:pt x="19941" y="1523"/>
                    <a:pt x="19907" y="1421"/>
                  </a:cubicBezTo>
                  <a:cubicBezTo>
                    <a:pt x="19837" y="1252"/>
                    <a:pt x="19983" y="1127"/>
                    <a:pt x="20126" y="1127"/>
                  </a:cubicBezTo>
                  <a:close/>
                  <a:moveTo>
                    <a:pt x="25316" y="2540"/>
                  </a:moveTo>
                  <a:cubicBezTo>
                    <a:pt x="25444" y="2540"/>
                    <a:pt x="25567" y="2606"/>
                    <a:pt x="25628" y="2754"/>
                  </a:cubicBezTo>
                  <a:cubicBezTo>
                    <a:pt x="25719" y="3011"/>
                    <a:pt x="25517" y="3225"/>
                    <a:pt x="25277" y="3225"/>
                  </a:cubicBezTo>
                  <a:cubicBezTo>
                    <a:pt x="25268" y="3225"/>
                    <a:pt x="25260" y="3224"/>
                    <a:pt x="25252" y="3224"/>
                  </a:cubicBezTo>
                  <a:cubicBezTo>
                    <a:pt x="25236" y="3239"/>
                    <a:pt x="25189" y="3239"/>
                    <a:pt x="25189" y="3239"/>
                  </a:cubicBezTo>
                  <a:cubicBezTo>
                    <a:pt x="25170" y="3243"/>
                    <a:pt x="25151" y="3245"/>
                    <a:pt x="25133" y="3245"/>
                  </a:cubicBezTo>
                  <a:cubicBezTo>
                    <a:pt x="24871" y="3245"/>
                    <a:pt x="24735" y="2838"/>
                    <a:pt x="24969" y="2691"/>
                  </a:cubicBezTo>
                  <a:cubicBezTo>
                    <a:pt x="24969" y="2691"/>
                    <a:pt x="25016" y="2659"/>
                    <a:pt x="25032" y="2659"/>
                  </a:cubicBezTo>
                  <a:cubicBezTo>
                    <a:pt x="25109" y="2583"/>
                    <a:pt x="25214" y="2540"/>
                    <a:pt x="25316" y="2540"/>
                  </a:cubicBezTo>
                  <a:close/>
                  <a:moveTo>
                    <a:pt x="12009" y="2900"/>
                  </a:moveTo>
                  <a:cubicBezTo>
                    <a:pt x="12104" y="2900"/>
                    <a:pt x="12197" y="2949"/>
                    <a:pt x="12242" y="3067"/>
                  </a:cubicBezTo>
                  <a:cubicBezTo>
                    <a:pt x="12322" y="3278"/>
                    <a:pt x="12145" y="3431"/>
                    <a:pt x="11974" y="3431"/>
                  </a:cubicBezTo>
                  <a:cubicBezTo>
                    <a:pt x="11879" y="3431"/>
                    <a:pt x="11785" y="3383"/>
                    <a:pt x="11740" y="3271"/>
                  </a:cubicBezTo>
                  <a:cubicBezTo>
                    <a:pt x="11660" y="3059"/>
                    <a:pt x="11838" y="2900"/>
                    <a:pt x="12009" y="2900"/>
                  </a:cubicBezTo>
                  <a:close/>
                  <a:moveTo>
                    <a:pt x="28958" y="3285"/>
                  </a:moveTo>
                  <a:cubicBezTo>
                    <a:pt x="29033" y="3285"/>
                    <a:pt x="29106" y="3323"/>
                    <a:pt x="29139" y="3412"/>
                  </a:cubicBezTo>
                  <a:cubicBezTo>
                    <a:pt x="29210" y="3584"/>
                    <a:pt x="29064" y="3711"/>
                    <a:pt x="28923" y="3711"/>
                  </a:cubicBezTo>
                  <a:cubicBezTo>
                    <a:pt x="28846" y="3711"/>
                    <a:pt x="28770" y="3673"/>
                    <a:pt x="28731" y="3584"/>
                  </a:cubicBezTo>
                  <a:cubicBezTo>
                    <a:pt x="28670" y="3412"/>
                    <a:pt x="28819" y="3285"/>
                    <a:pt x="28958" y="3285"/>
                  </a:cubicBezTo>
                  <a:close/>
                  <a:moveTo>
                    <a:pt x="9275" y="3270"/>
                  </a:moveTo>
                  <a:cubicBezTo>
                    <a:pt x="9379" y="3270"/>
                    <a:pt x="9480" y="3321"/>
                    <a:pt x="9530" y="3443"/>
                  </a:cubicBezTo>
                  <a:cubicBezTo>
                    <a:pt x="9621" y="3674"/>
                    <a:pt x="9428" y="3847"/>
                    <a:pt x="9241" y="3847"/>
                  </a:cubicBezTo>
                  <a:cubicBezTo>
                    <a:pt x="9136" y="3847"/>
                    <a:pt x="9032" y="3792"/>
                    <a:pt x="8982" y="3663"/>
                  </a:cubicBezTo>
                  <a:cubicBezTo>
                    <a:pt x="8891" y="3440"/>
                    <a:pt x="9087" y="3270"/>
                    <a:pt x="9275" y="3270"/>
                  </a:cubicBezTo>
                  <a:close/>
                  <a:moveTo>
                    <a:pt x="17314" y="2881"/>
                  </a:moveTo>
                  <a:cubicBezTo>
                    <a:pt x="17370" y="2881"/>
                    <a:pt x="17425" y="2890"/>
                    <a:pt x="17477" y="2910"/>
                  </a:cubicBezTo>
                  <a:cubicBezTo>
                    <a:pt x="17681" y="2989"/>
                    <a:pt x="17791" y="3271"/>
                    <a:pt x="17697" y="3459"/>
                  </a:cubicBezTo>
                  <a:cubicBezTo>
                    <a:pt x="17665" y="3522"/>
                    <a:pt x="17618" y="3600"/>
                    <a:pt x="17587" y="3663"/>
                  </a:cubicBezTo>
                  <a:cubicBezTo>
                    <a:pt x="17515" y="3818"/>
                    <a:pt x="17370" y="3910"/>
                    <a:pt x="17209" y="3910"/>
                  </a:cubicBezTo>
                  <a:cubicBezTo>
                    <a:pt x="17158" y="3910"/>
                    <a:pt x="17106" y="3901"/>
                    <a:pt x="17054" y="3882"/>
                  </a:cubicBezTo>
                  <a:cubicBezTo>
                    <a:pt x="16834" y="3788"/>
                    <a:pt x="16756" y="3537"/>
                    <a:pt x="16834" y="3333"/>
                  </a:cubicBezTo>
                  <a:cubicBezTo>
                    <a:pt x="16866" y="3271"/>
                    <a:pt x="16897" y="3192"/>
                    <a:pt x="16913" y="3130"/>
                  </a:cubicBezTo>
                  <a:cubicBezTo>
                    <a:pt x="16983" y="2966"/>
                    <a:pt x="17149" y="2881"/>
                    <a:pt x="17314" y="2881"/>
                  </a:cubicBezTo>
                  <a:close/>
                  <a:moveTo>
                    <a:pt x="22259" y="1794"/>
                  </a:moveTo>
                  <a:cubicBezTo>
                    <a:pt x="22349" y="1794"/>
                    <a:pt x="22438" y="1805"/>
                    <a:pt x="22524" y="1829"/>
                  </a:cubicBezTo>
                  <a:cubicBezTo>
                    <a:pt x="23136" y="1985"/>
                    <a:pt x="23465" y="2612"/>
                    <a:pt x="23715" y="3145"/>
                  </a:cubicBezTo>
                  <a:cubicBezTo>
                    <a:pt x="23792" y="3310"/>
                    <a:pt x="23632" y="3459"/>
                    <a:pt x="23485" y="3459"/>
                  </a:cubicBezTo>
                  <a:cubicBezTo>
                    <a:pt x="23422" y="3459"/>
                    <a:pt x="23361" y="3431"/>
                    <a:pt x="23324" y="3365"/>
                  </a:cubicBezTo>
                  <a:cubicBezTo>
                    <a:pt x="23136" y="3036"/>
                    <a:pt x="22932" y="2644"/>
                    <a:pt x="22587" y="2456"/>
                  </a:cubicBezTo>
                  <a:cubicBezTo>
                    <a:pt x="22498" y="2411"/>
                    <a:pt x="22376" y="2382"/>
                    <a:pt x="22253" y="2382"/>
                  </a:cubicBezTo>
                  <a:cubicBezTo>
                    <a:pt x="22073" y="2382"/>
                    <a:pt x="21893" y="2445"/>
                    <a:pt x="21819" y="2612"/>
                  </a:cubicBezTo>
                  <a:cubicBezTo>
                    <a:pt x="21678" y="2957"/>
                    <a:pt x="22336" y="3302"/>
                    <a:pt x="22587" y="3412"/>
                  </a:cubicBezTo>
                  <a:cubicBezTo>
                    <a:pt x="22869" y="3534"/>
                    <a:pt x="23170" y="3600"/>
                    <a:pt x="23476" y="3600"/>
                  </a:cubicBezTo>
                  <a:cubicBezTo>
                    <a:pt x="23561" y="3600"/>
                    <a:pt x="23646" y="3594"/>
                    <a:pt x="23731" y="3584"/>
                  </a:cubicBezTo>
                  <a:cubicBezTo>
                    <a:pt x="23737" y="3584"/>
                    <a:pt x="23742" y="3584"/>
                    <a:pt x="23748" y="3584"/>
                  </a:cubicBezTo>
                  <a:cubicBezTo>
                    <a:pt x="23951" y="3584"/>
                    <a:pt x="23961" y="3868"/>
                    <a:pt x="23762" y="3913"/>
                  </a:cubicBezTo>
                  <a:cubicBezTo>
                    <a:pt x="23576" y="3955"/>
                    <a:pt x="23387" y="3976"/>
                    <a:pt x="23199" y="3976"/>
                  </a:cubicBezTo>
                  <a:cubicBezTo>
                    <a:pt x="22753" y="3976"/>
                    <a:pt x="22310" y="3858"/>
                    <a:pt x="21913" y="3616"/>
                  </a:cubicBezTo>
                  <a:cubicBezTo>
                    <a:pt x="21490" y="3349"/>
                    <a:pt x="21035" y="2895"/>
                    <a:pt x="21302" y="2346"/>
                  </a:cubicBezTo>
                  <a:cubicBezTo>
                    <a:pt x="21480" y="2003"/>
                    <a:pt x="21874" y="1794"/>
                    <a:pt x="22259" y="1794"/>
                  </a:cubicBezTo>
                  <a:close/>
                  <a:moveTo>
                    <a:pt x="15110" y="3919"/>
                  </a:moveTo>
                  <a:cubicBezTo>
                    <a:pt x="15198" y="3919"/>
                    <a:pt x="15285" y="3963"/>
                    <a:pt x="15330" y="4070"/>
                  </a:cubicBezTo>
                  <a:cubicBezTo>
                    <a:pt x="15399" y="4259"/>
                    <a:pt x="15242" y="4397"/>
                    <a:pt x="15089" y="4397"/>
                  </a:cubicBezTo>
                  <a:cubicBezTo>
                    <a:pt x="15002" y="4397"/>
                    <a:pt x="14915" y="4351"/>
                    <a:pt x="14875" y="4243"/>
                  </a:cubicBezTo>
                  <a:cubicBezTo>
                    <a:pt x="14795" y="4061"/>
                    <a:pt x="14953" y="3919"/>
                    <a:pt x="15110" y="3919"/>
                  </a:cubicBezTo>
                  <a:close/>
                  <a:moveTo>
                    <a:pt x="20982" y="4501"/>
                  </a:moveTo>
                  <a:cubicBezTo>
                    <a:pt x="21152" y="4501"/>
                    <a:pt x="21305" y="4611"/>
                    <a:pt x="21380" y="4760"/>
                  </a:cubicBezTo>
                  <a:lnTo>
                    <a:pt x="21443" y="4901"/>
                  </a:lnTo>
                  <a:cubicBezTo>
                    <a:pt x="21537" y="5120"/>
                    <a:pt x="21396" y="5355"/>
                    <a:pt x="21208" y="5449"/>
                  </a:cubicBezTo>
                  <a:cubicBezTo>
                    <a:pt x="21163" y="5467"/>
                    <a:pt x="21115" y="5475"/>
                    <a:pt x="21066" y="5475"/>
                  </a:cubicBezTo>
                  <a:cubicBezTo>
                    <a:pt x="20895" y="5475"/>
                    <a:pt x="20720" y="5373"/>
                    <a:pt x="20659" y="5214"/>
                  </a:cubicBezTo>
                  <a:lnTo>
                    <a:pt x="20628" y="5058"/>
                  </a:lnTo>
                  <a:cubicBezTo>
                    <a:pt x="20549" y="4838"/>
                    <a:pt x="20643" y="4619"/>
                    <a:pt x="20847" y="4525"/>
                  </a:cubicBezTo>
                  <a:cubicBezTo>
                    <a:pt x="20893" y="4508"/>
                    <a:pt x="20938" y="4501"/>
                    <a:pt x="20982" y="4501"/>
                  </a:cubicBezTo>
                  <a:close/>
                  <a:moveTo>
                    <a:pt x="18779" y="4961"/>
                  </a:moveTo>
                  <a:cubicBezTo>
                    <a:pt x="18893" y="4961"/>
                    <a:pt x="19004" y="5018"/>
                    <a:pt x="19060" y="5152"/>
                  </a:cubicBezTo>
                  <a:cubicBezTo>
                    <a:pt x="19160" y="5402"/>
                    <a:pt x="18947" y="5588"/>
                    <a:pt x="18743" y="5588"/>
                  </a:cubicBezTo>
                  <a:cubicBezTo>
                    <a:pt x="18628" y="5588"/>
                    <a:pt x="18516" y="5528"/>
                    <a:pt x="18465" y="5387"/>
                  </a:cubicBezTo>
                  <a:cubicBezTo>
                    <a:pt x="18364" y="5145"/>
                    <a:pt x="18574" y="4961"/>
                    <a:pt x="18779" y="4961"/>
                  </a:cubicBezTo>
                  <a:close/>
                  <a:moveTo>
                    <a:pt x="31395" y="5153"/>
                  </a:moveTo>
                  <a:cubicBezTo>
                    <a:pt x="31475" y="5153"/>
                    <a:pt x="31556" y="5186"/>
                    <a:pt x="31615" y="5261"/>
                  </a:cubicBezTo>
                  <a:cubicBezTo>
                    <a:pt x="31647" y="5293"/>
                    <a:pt x="31678" y="5340"/>
                    <a:pt x="31709" y="5387"/>
                  </a:cubicBezTo>
                  <a:cubicBezTo>
                    <a:pt x="31803" y="5559"/>
                    <a:pt x="31772" y="5779"/>
                    <a:pt x="31568" y="5857"/>
                  </a:cubicBezTo>
                  <a:cubicBezTo>
                    <a:pt x="31526" y="5876"/>
                    <a:pt x="31486" y="5885"/>
                    <a:pt x="31447" y="5885"/>
                  </a:cubicBezTo>
                  <a:cubicBezTo>
                    <a:pt x="31299" y="5885"/>
                    <a:pt x="31182" y="5756"/>
                    <a:pt x="31145" y="5606"/>
                  </a:cubicBezTo>
                  <a:cubicBezTo>
                    <a:pt x="31129" y="5559"/>
                    <a:pt x="31114" y="5512"/>
                    <a:pt x="31114" y="5449"/>
                  </a:cubicBezTo>
                  <a:cubicBezTo>
                    <a:pt x="31093" y="5274"/>
                    <a:pt x="31242" y="5153"/>
                    <a:pt x="31395" y="5153"/>
                  </a:cubicBezTo>
                  <a:close/>
                  <a:moveTo>
                    <a:pt x="29229" y="5712"/>
                  </a:moveTo>
                  <a:cubicBezTo>
                    <a:pt x="29310" y="5712"/>
                    <a:pt x="29387" y="5755"/>
                    <a:pt x="29421" y="5857"/>
                  </a:cubicBezTo>
                  <a:cubicBezTo>
                    <a:pt x="29491" y="6027"/>
                    <a:pt x="29344" y="6159"/>
                    <a:pt x="29200" y="6159"/>
                  </a:cubicBezTo>
                  <a:cubicBezTo>
                    <a:pt x="29118" y="6159"/>
                    <a:pt x="29037" y="6116"/>
                    <a:pt x="28998" y="6014"/>
                  </a:cubicBezTo>
                  <a:cubicBezTo>
                    <a:pt x="28938" y="5844"/>
                    <a:pt x="29088" y="5712"/>
                    <a:pt x="29229" y="5712"/>
                  </a:cubicBezTo>
                  <a:close/>
                  <a:moveTo>
                    <a:pt x="16181" y="6180"/>
                  </a:moveTo>
                  <a:cubicBezTo>
                    <a:pt x="16282" y="6180"/>
                    <a:pt x="16381" y="6233"/>
                    <a:pt x="16427" y="6359"/>
                  </a:cubicBezTo>
                  <a:cubicBezTo>
                    <a:pt x="16518" y="6570"/>
                    <a:pt x="16330" y="6737"/>
                    <a:pt x="16150" y="6737"/>
                  </a:cubicBezTo>
                  <a:cubicBezTo>
                    <a:pt x="16051" y="6737"/>
                    <a:pt x="15954" y="6685"/>
                    <a:pt x="15910" y="6562"/>
                  </a:cubicBezTo>
                  <a:cubicBezTo>
                    <a:pt x="15820" y="6343"/>
                    <a:pt x="16003" y="6180"/>
                    <a:pt x="16181" y="6180"/>
                  </a:cubicBezTo>
                  <a:close/>
                  <a:moveTo>
                    <a:pt x="25845" y="6084"/>
                  </a:moveTo>
                  <a:cubicBezTo>
                    <a:pt x="25967" y="6084"/>
                    <a:pt x="26088" y="6147"/>
                    <a:pt x="26145" y="6296"/>
                  </a:cubicBezTo>
                  <a:cubicBezTo>
                    <a:pt x="26244" y="6554"/>
                    <a:pt x="26029" y="6743"/>
                    <a:pt x="25818" y="6743"/>
                  </a:cubicBezTo>
                  <a:cubicBezTo>
                    <a:pt x="25696" y="6743"/>
                    <a:pt x="25575" y="6680"/>
                    <a:pt x="25518" y="6531"/>
                  </a:cubicBezTo>
                  <a:cubicBezTo>
                    <a:pt x="25419" y="6273"/>
                    <a:pt x="25634" y="6084"/>
                    <a:pt x="25845" y="6084"/>
                  </a:cubicBezTo>
                  <a:close/>
                  <a:moveTo>
                    <a:pt x="3124" y="6137"/>
                  </a:moveTo>
                  <a:cubicBezTo>
                    <a:pt x="3252" y="6137"/>
                    <a:pt x="3372" y="6202"/>
                    <a:pt x="3417" y="6359"/>
                  </a:cubicBezTo>
                  <a:lnTo>
                    <a:pt x="3449" y="6453"/>
                  </a:lnTo>
                  <a:cubicBezTo>
                    <a:pt x="3543" y="6656"/>
                    <a:pt x="3417" y="6829"/>
                    <a:pt x="3245" y="6876"/>
                  </a:cubicBezTo>
                  <a:cubicBezTo>
                    <a:pt x="3190" y="6901"/>
                    <a:pt x="3131" y="6915"/>
                    <a:pt x="3075" y="6915"/>
                  </a:cubicBezTo>
                  <a:cubicBezTo>
                    <a:pt x="2956" y="6915"/>
                    <a:pt x="2849" y="6853"/>
                    <a:pt x="2806" y="6703"/>
                  </a:cubicBezTo>
                  <a:lnTo>
                    <a:pt x="2759" y="6609"/>
                  </a:lnTo>
                  <a:cubicBezTo>
                    <a:pt x="2638" y="6347"/>
                    <a:pt x="2893" y="6137"/>
                    <a:pt x="3124" y="6137"/>
                  </a:cubicBezTo>
                  <a:close/>
                  <a:moveTo>
                    <a:pt x="34751" y="6747"/>
                  </a:moveTo>
                  <a:cubicBezTo>
                    <a:pt x="34847" y="6747"/>
                    <a:pt x="34940" y="6795"/>
                    <a:pt x="34985" y="6907"/>
                  </a:cubicBezTo>
                  <a:cubicBezTo>
                    <a:pt x="35066" y="7118"/>
                    <a:pt x="34888" y="7271"/>
                    <a:pt x="34718" y="7271"/>
                  </a:cubicBezTo>
                  <a:cubicBezTo>
                    <a:pt x="34622" y="7271"/>
                    <a:pt x="34529" y="7223"/>
                    <a:pt x="34484" y="7111"/>
                  </a:cubicBezTo>
                  <a:cubicBezTo>
                    <a:pt x="34403" y="6900"/>
                    <a:pt x="34581" y="6747"/>
                    <a:pt x="34751" y="6747"/>
                  </a:cubicBezTo>
                  <a:close/>
                  <a:moveTo>
                    <a:pt x="12211" y="4870"/>
                  </a:moveTo>
                  <a:cubicBezTo>
                    <a:pt x="12352" y="4870"/>
                    <a:pt x="12414" y="4979"/>
                    <a:pt x="12414" y="5073"/>
                  </a:cubicBezTo>
                  <a:cubicBezTo>
                    <a:pt x="12430" y="5089"/>
                    <a:pt x="12446" y="5089"/>
                    <a:pt x="12477" y="5105"/>
                  </a:cubicBezTo>
                  <a:cubicBezTo>
                    <a:pt x="12994" y="5355"/>
                    <a:pt x="13026" y="6029"/>
                    <a:pt x="12728" y="6468"/>
                  </a:cubicBezTo>
                  <a:cubicBezTo>
                    <a:pt x="12540" y="6766"/>
                    <a:pt x="12211" y="6954"/>
                    <a:pt x="11881" y="7080"/>
                  </a:cubicBezTo>
                  <a:cubicBezTo>
                    <a:pt x="11688" y="7152"/>
                    <a:pt x="11428" y="7272"/>
                    <a:pt x="11190" y="7272"/>
                  </a:cubicBezTo>
                  <a:cubicBezTo>
                    <a:pt x="11120" y="7272"/>
                    <a:pt x="11052" y="7261"/>
                    <a:pt x="10988" y="7236"/>
                  </a:cubicBezTo>
                  <a:cubicBezTo>
                    <a:pt x="10392" y="7033"/>
                    <a:pt x="10596" y="6139"/>
                    <a:pt x="10815" y="5732"/>
                  </a:cubicBezTo>
                  <a:cubicBezTo>
                    <a:pt x="11113" y="5230"/>
                    <a:pt x="11631" y="4901"/>
                    <a:pt x="12211" y="4870"/>
                  </a:cubicBezTo>
                  <a:close/>
                  <a:moveTo>
                    <a:pt x="7160" y="5357"/>
                  </a:moveTo>
                  <a:cubicBezTo>
                    <a:pt x="7446" y="5357"/>
                    <a:pt x="7776" y="5498"/>
                    <a:pt x="8025" y="5669"/>
                  </a:cubicBezTo>
                  <a:cubicBezTo>
                    <a:pt x="8590" y="6076"/>
                    <a:pt x="8841" y="6641"/>
                    <a:pt x="8872" y="7330"/>
                  </a:cubicBezTo>
                  <a:cubicBezTo>
                    <a:pt x="8872" y="7393"/>
                    <a:pt x="8841" y="7424"/>
                    <a:pt x="8794" y="7440"/>
                  </a:cubicBezTo>
                  <a:cubicBezTo>
                    <a:pt x="8809" y="7550"/>
                    <a:pt x="8778" y="7644"/>
                    <a:pt x="8668" y="7707"/>
                  </a:cubicBezTo>
                  <a:cubicBezTo>
                    <a:pt x="8505" y="7778"/>
                    <a:pt x="8338" y="7811"/>
                    <a:pt x="8172" y="7811"/>
                  </a:cubicBezTo>
                  <a:cubicBezTo>
                    <a:pt x="7253" y="7811"/>
                    <a:pt x="6379" y="6807"/>
                    <a:pt x="6552" y="5904"/>
                  </a:cubicBezTo>
                  <a:cubicBezTo>
                    <a:pt x="6623" y="5502"/>
                    <a:pt x="6869" y="5357"/>
                    <a:pt x="7160" y="5357"/>
                  </a:cubicBezTo>
                  <a:close/>
                  <a:moveTo>
                    <a:pt x="13359" y="7545"/>
                  </a:moveTo>
                  <a:cubicBezTo>
                    <a:pt x="13492" y="7545"/>
                    <a:pt x="13622" y="7612"/>
                    <a:pt x="13684" y="7769"/>
                  </a:cubicBezTo>
                  <a:cubicBezTo>
                    <a:pt x="13795" y="8061"/>
                    <a:pt x="13550" y="8275"/>
                    <a:pt x="13315" y="8275"/>
                  </a:cubicBezTo>
                  <a:cubicBezTo>
                    <a:pt x="13184" y="8275"/>
                    <a:pt x="13056" y="8209"/>
                    <a:pt x="12994" y="8051"/>
                  </a:cubicBezTo>
                  <a:cubicBezTo>
                    <a:pt x="12873" y="7760"/>
                    <a:pt x="13121" y="7545"/>
                    <a:pt x="13359" y="7545"/>
                  </a:cubicBezTo>
                  <a:close/>
                  <a:moveTo>
                    <a:pt x="5272" y="8221"/>
                  </a:moveTo>
                  <a:cubicBezTo>
                    <a:pt x="5383" y="8221"/>
                    <a:pt x="5493" y="8278"/>
                    <a:pt x="5549" y="8412"/>
                  </a:cubicBezTo>
                  <a:cubicBezTo>
                    <a:pt x="5640" y="8654"/>
                    <a:pt x="5433" y="8831"/>
                    <a:pt x="5231" y="8831"/>
                  </a:cubicBezTo>
                  <a:cubicBezTo>
                    <a:pt x="5119" y="8831"/>
                    <a:pt x="5009" y="8776"/>
                    <a:pt x="4953" y="8647"/>
                  </a:cubicBezTo>
                  <a:cubicBezTo>
                    <a:pt x="4863" y="8405"/>
                    <a:pt x="5070" y="8221"/>
                    <a:pt x="5272" y="8221"/>
                  </a:cubicBezTo>
                  <a:close/>
                  <a:moveTo>
                    <a:pt x="32498" y="8898"/>
                  </a:moveTo>
                  <a:cubicBezTo>
                    <a:pt x="32561" y="8898"/>
                    <a:pt x="32622" y="8930"/>
                    <a:pt x="32650" y="9008"/>
                  </a:cubicBezTo>
                  <a:cubicBezTo>
                    <a:pt x="32711" y="9149"/>
                    <a:pt x="32588" y="9252"/>
                    <a:pt x="32473" y="9252"/>
                  </a:cubicBezTo>
                  <a:cubicBezTo>
                    <a:pt x="32410" y="9252"/>
                    <a:pt x="32348" y="9221"/>
                    <a:pt x="32321" y="9149"/>
                  </a:cubicBezTo>
                  <a:cubicBezTo>
                    <a:pt x="32260" y="9007"/>
                    <a:pt x="32383" y="8898"/>
                    <a:pt x="32498" y="8898"/>
                  </a:cubicBezTo>
                  <a:close/>
                  <a:moveTo>
                    <a:pt x="9345" y="9522"/>
                  </a:moveTo>
                  <a:cubicBezTo>
                    <a:pt x="9453" y="9522"/>
                    <a:pt x="9558" y="9578"/>
                    <a:pt x="9609" y="9713"/>
                  </a:cubicBezTo>
                  <a:cubicBezTo>
                    <a:pt x="9699" y="9944"/>
                    <a:pt x="9500" y="10117"/>
                    <a:pt x="9308" y="10117"/>
                  </a:cubicBezTo>
                  <a:cubicBezTo>
                    <a:pt x="9201" y="10117"/>
                    <a:pt x="9095" y="10062"/>
                    <a:pt x="9044" y="9932"/>
                  </a:cubicBezTo>
                  <a:cubicBezTo>
                    <a:pt x="8954" y="9701"/>
                    <a:pt x="9153" y="9522"/>
                    <a:pt x="9345" y="9522"/>
                  </a:cubicBezTo>
                  <a:close/>
                  <a:moveTo>
                    <a:pt x="7166" y="9967"/>
                  </a:moveTo>
                  <a:cubicBezTo>
                    <a:pt x="7300" y="9967"/>
                    <a:pt x="7431" y="10035"/>
                    <a:pt x="7493" y="10199"/>
                  </a:cubicBezTo>
                  <a:cubicBezTo>
                    <a:pt x="7603" y="10480"/>
                    <a:pt x="7360" y="10697"/>
                    <a:pt x="7125" y="10697"/>
                  </a:cubicBezTo>
                  <a:cubicBezTo>
                    <a:pt x="6994" y="10697"/>
                    <a:pt x="6865" y="10629"/>
                    <a:pt x="6803" y="10465"/>
                  </a:cubicBezTo>
                  <a:cubicBezTo>
                    <a:pt x="6682" y="10184"/>
                    <a:pt x="6929" y="9967"/>
                    <a:pt x="7166" y="9967"/>
                  </a:cubicBezTo>
                  <a:close/>
                  <a:moveTo>
                    <a:pt x="2312" y="10182"/>
                  </a:moveTo>
                  <a:cubicBezTo>
                    <a:pt x="2624" y="10182"/>
                    <a:pt x="2787" y="10731"/>
                    <a:pt x="2414" y="10841"/>
                  </a:cubicBezTo>
                  <a:lnTo>
                    <a:pt x="2273" y="10904"/>
                  </a:lnTo>
                  <a:cubicBezTo>
                    <a:pt x="2234" y="10916"/>
                    <a:pt x="2196" y="10922"/>
                    <a:pt x="2161" y="10922"/>
                  </a:cubicBezTo>
                  <a:cubicBezTo>
                    <a:pt x="1829" y="10922"/>
                    <a:pt x="1682" y="10433"/>
                    <a:pt x="2022" y="10277"/>
                  </a:cubicBezTo>
                  <a:lnTo>
                    <a:pt x="2179" y="10214"/>
                  </a:lnTo>
                  <a:cubicBezTo>
                    <a:pt x="2225" y="10192"/>
                    <a:pt x="2270" y="10182"/>
                    <a:pt x="2312" y="10182"/>
                  </a:cubicBezTo>
                  <a:close/>
                  <a:moveTo>
                    <a:pt x="35462" y="9556"/>
                  </a:moveTo>
                  <a:cubicBezTo>
                    <a:pt x="35581" y="9556"/>
                    <a:pt x="35705" y="9576"/>
                    <a:pt x="35832" y="9619"/>
                  </a:cubicBezTo>
                  <a:cubicBezTo>
                    <a:pt x="36506" y="9854"/>
                    <a:pt x="36615" y="10591"/>
                    <a:pt x="36255" y="11139"/>
                  </a:cubicBezTo>
                  <a:cubicBezTo>
                    <a:pt x="35995" y="11547"/>
                    <a:pt x="35522" y="11815"/>
                    <a:pt x="35044" y="11815"/>
                  </a:cubicBezTo>
                  <a:cubicBezTo>
                    <a:pt x="34859" y="11815"/>
                    <a:pt x="34674" y="11775"/>
                    <a:pt x="34499" y="11688"/>
                  </a:cubicBezTo>
                  <a:cubicBezTo>
                    <a:pt x="34170" y="11515"/>
                    <a:pt x="33982" y="11030"/>
                    <a:pt x="34092" y="10685"/>
                  </a:cubicBezTo>
                  <a:cubicBezTo>
                    <a:pt x="34092" y="10669"/>
                    <a:pt x="34092" y="10653"/>
                    <a:pt x="34108" y="10638"/>
                  </a:cubicBezTo>
                  <a:cubicBezTo>
                    <a:pt x="34344" y="10086"/>
                    <a:pt x="34845" y="9556"/>
                    <a:pt x="35462" y="9556"/>
                  </a:cubicBezTo>
                  <a:close/>
                  <a:moveTo>
                    <a:pt x="39521" y="11033"/>
                  </a:moveTo>
                  <a:cubicBezTo>
                    <a:pt x="39706" y="11033"/>
                    <a:pt x="39854" y="11171"/>
                    <a:pt x="39891" y="11359"/>
                  </a:cubicBezTo>
                  <a:cubicBezTo>
                    <a:pt x="39891" y="11358"/>
                    <a:pt x="39892" y="11357"/>
                    <a:pt x="39892" y="11357"/>
                  </a:cubicBezTo>
                  <a:cubicBezTo>
                    <a:pt x="39896" y="11357"/>
                    <a:pt x="39923" y="11437"/>
                    <a:pt x="39923" y="11437"/>
                  </a:cubicBezTo>
                  <a:cubicBezTo>
                    <a:pt x="39985" y="11625"/>
                    <a:pt x="39907" y="11829"/>
                    <a:pt x="39719" y="11907"/>
                  </a:cubicBezTo>
                  <a:cubicBezTo>
                    <a:pt x="39675" y="11930"/>
                    <a:pt x="39628" y="11939"/>
                    <a:pt x="39583" y="11939"/>
                  </a:cubicBezTo>
                  <a:cubicBezTo>
                    <a:pt x="39435" y="11939"/>
                    <a:pt x="39293" y="11835"/>
                    <a:pt x="39233" y="11704"/>
                  </a:cubicBezTo>
                  <a:cubicBezTo>
                    <a:pt x="39233" y="11704"/>
                    <a:pt x="39210" y="11658"/>
                    <a:pt x="39202" y="11641"/>
                  </a:cubicBezTo>
                  <a:cubicBezTo>
                    <a:pt x="39092" y="11421"/>
                    <a:pt x="39139" y="11155"/>
                    <a:pt x="39374" y="11061"/>
                  </a:cubicBezTo>
                  <a:cubicBezTo>
                    <a:pt x="39425" y="11042"/>
                    <a:pt x="39474" y="11033"/>
                    <a:pt x="39521" y="11033"/>
                  </a:cubicBezTo>
                  <a:close/>
                  <a:moveTo>
                    <a:pt x="6851" y="12689"/>
                  </a:moveTo>
                  <a:cubicBezTo>
                    <a:pt x="6964" y="12689"/>
                    <a:pt x="7076" y="12745"/>
                    <a:pt x="7132" y="12879"/>
                  </a:cubicBezTo>
                  <a:cubicBezTo>
                    <a:pt x="7232" y="13129"/>
                    <a:pt x="7019" y="13316"/>
                    <a:pt x="6815" y="13316"/>
                  </a:cubicBezTo>
                  <a:cubicBezTo>
                    <a:pt x="6700" y="13316"/>
                    <a:pt x="6587" y="13256"/>
                    <a:pt x="6536" y="13114"/>
                  </a:cubicBezTo>
                  <a:cubicBezTo>
                    <a:pt x="6436" y="12872"/>
                    <a:pt x="6646" y="12689"/>
                    <a:pt x="6851" y="12689"/>
                  </a:cubicBezTo>
                  <a:close/>
                  <a:moveTo>
                    <a:pt x="37945" y="12706"/>
                  </a:moveTo>
                  <a:cubicBezTo>
                    <a:pt x="38122" y="12706"/>
                    <a:pt x="38278" y="12842"/>
                    <a:pt x="38293" y="13020"/>
                  </a:cubicBezTo>
                  <a:cubicBezTo>
                    <a:pt x="38308" y="13193"/>
                    <a:pt x="38167" y="13396"/>
                    <a:pt x="37979" y="13396"/>
                  </a:cubicBezTo>
                  <a:lnTo>
                    <a:pt x="37478" y="13396"/>
                  </a:lnTo>
                  <a:cubicBezTo>
                    <a:pt x="37305" y="13396"/>
                    <a:pt x="37148" y="13302"/>
                    <a:pt x="37133" y="13114"/>
                  </a:cubicBezTo>
                  <a:cubicBezTo>
                    <a:pt x="37117" y="12942"/>
                    <a:pt x="37242" y="12769"/>
                    <a:pt x="37415" y="12754"/>
                  </a:cubicBezTo>
                  <a:cubicBezTo>
                    <a:pt x="37587" y="12738"/>
                    <a:pt x="37744" y="12722"/>
                    <a:pt x="37916" y="12707"/>
                  </a:cubicBezTo>
                  <a:cubicBezTo>
                    <a:pt x="37926" y="12706"/>
                    <a:pt x="37936" y="12706"/>
                    <a:pt x="37945" y="12706"/>
                  </a:cubicBezTo>
                  <a:close/>
                  <a:moveTo>
                    <a:pt x="34490" y="13050"/>
                  </a:moveTo>
                  <a:cubicBezTo>
                    <a:pt x="34625" y="13050"/>
                    <a:pt x="34759" y="13142"/>
                    <a:pt x="34813" y="13271"/>
                  </a:cubicBezTo>
                  <a:cubicBezTo>
                    <a:pt x="34891" y="13443"/>
                    <a:pt x="34766" y="13694"/>
                    <a:pt x="34546" y="13710"/>
                  </a:cubicBezTo>
                  <a:cubicBezTo>
                    <a:pt x="34546" y="13702"/>
                    <a:pt x="34546" y="13698"/>
                    <a:pt x="34544" y="13698"/>
                  </a:cubicBezTo>
                  <a:cubicBezTo>
                    <a:pt x="34542" y="13698"/>
                    <a:pt x="34539" y="13702"/>
                    <a:pt x="34531" y="13710"/>
                  </a:cubicBezTo>
                  <a:cubicBezTo>
                    <a:pt x="34515" y="13710"/>
                    <a:pt x="34499" y="13710"/>
                    <a:pt x="34468" y="13726"/>
                  </a:cubicBezTo>
                  <a:cubicBezTo>
                    <a:pt x="34437" y="13734"/>
                    <a:pt x="34407" y="13737"/>
                    <a:pt x="34378" y="13737"/>
                  </a:cubicBezTo>
                  <a:cubicBezTo>
                    <a:pt x="34076" y="13737"/>
                    <a:pt x="33934" y="13319"/>
                    <a:pt x="34249" y="13161"/>
                  </a:cubicBezTo>
                  <a:cubicBezTo>
                    <a:pt x="34264" y="13146"/>
                    <a:pt x="34296" y="13146"/>
                    <a:pt x="34311" y="13130"/>
                  </a:cubicBezTo>
                  <a:cubicBezTo>
                    <a:pt x="34327" y="13130"/>
                    <a:pt x="34327" y="13130"/>
                    <a:pt x="34311" y="13114"/>
                  </a:cubicBezTo>
                  <a:cubicBezTo>
                    <a:pt x="34366" y="13070"/>
                    <a:pt x="34428" y="13050"/>
                    <a:pt x="34490" y="13050"/>
                  </a:cubicBezTo>
                  <a:close/>
                  <a:moveTo>
                    <a:pt x="8545" y="14419"/>
                  </a:moveTo>
                  <a:cubicBezTo>
                    <a:pt x="8653" y="14419"/>
                    <a:pt x="8758" y="14474"/>
                    <a:pt x="8809" y="14603"/>
                  </a:cubicBezTo>
                  <a:cubicBezTo>
                    <a:pt x="8899" y="14842"/>
                    <a:pt x="8704" y="15018"/>
                    <a:pt x="8513" y="15018"/>
                  </a:cubicBezTo>
                  <a:cubicBezTo>
                    <a:pt x="8404" y="15018"/>
                    <a:pt x="8296" y="14960"/>
                    <a:pt x="8245" y="14823"/>
                  </a:cubicBezTo>
                  <a:cubicBezTo>
                    <a:pt x="8155" y="14592"/>
                    <a:pt x="8353" y="14419"/>
                    <a:pt x="8545" y="14419"/>
                  </a:cubicBezTo>
                  <a:close/>
                  <a:moveTo>
                    <a:pt x="40135" y="14444"/>
                  </a:moveTo>
                  <a:cubicBezTo>
                    <a:pt x="40311" y="14444"/>
                    <a:pt x="40453" y="14607"/>
                    <a:pt x="40440" y="14791"/>
                  </a:cubicBezTo>
                  <a:cubicBezTo>
                    <a:pt x="40440" y="14791"/>
                    <a:pt x="40456" y="14854"/>
                    <a:pt x="40456" y="14870"/>
                  </a:cubicBezTo>
                  <a:cubicBezTo>
                    <a:pt x="40487" y="15026"/>
                    <a:pt x="40332" y="15147"/>
                    <a:pt x="40187" y="15147"/>
                  </a:cubicBezTo>
                  <a:cubicBezTo>
                    <a:pt x="40114" y="15147"/>
                    <a:pt x="40043" y="15116"/>
                    <a:pt x="40001" y="15042"/>
                  </a:cubicBezTo>
                  <a:cubicBezTo>
                    <a:pt x="39985" y="15042"/>
                    <a:pt x="39954" y="14995"/>
                    <a:pt x="39954" y="14979"/>
                  </a:cubicBezTo>
                  <a:cubicBezTo>
                    <a:pt x="39797" y="14823"/>
                    <a:pt x="39813" y="14556"/>
                    <a:pt x="40032" y="14462"/>
                  </a:cubicBezTo>
                  <a:cubicBezTo>
                    <a:pt x="40067" y="14450"/>
                    <a:pt x="40101" y="14444"/>
                    <a:pt x="40135" y="14444"/>
                  </a:cubicBezTo>
                  <a:close/>
                  <a:moveTo>
                    <a:pt x="32030" y="14530"/>
                  </a:moveTo>
                  <a:cubicBezTo>
                    <a:pt x="32159" y="14530"/>
                    <a:pt x="32276" y="14623"/>
                    <a:pt x="32336" y="14744"/>
                  </a:cubicBezTo>
                  <a:lnTo>
                    <a:pt x="32415" y="14885"/>
                  </a:lnTo>
                  <a:cubicBezTo>
                    <a:pt x="32509" y="15058"/>
                    <a:pt x="32383" y="15277"/>
                    <a:pt x="32211" y="15340"/>
                  </a:cubicBezTo>
                  <a:cubicBezTo>
                    <a:pt x="32175" y="15354"/>
                    <a:pt x="32135" y="15361"/>
                    <a:pt x="32093" y="15361"/>
                  </a:cubicBezTo>
                  <a:cubicBezTo>
                    <a:pt x="31950" y="15361"/>
                    <a:pt x="31793" y="15281"/>
                    <a:pt x="31756" y="15136"/>
                  </a:cubicBezTo>
                  <a:lnTo>
                    <a:pt x="31725" y="14979"/>
                  </a:lnTo>
                  <a:cubicBezTo>
                    <a:pt x="31678" y="14807"/>
                    <a:pt x="31725" y="14619"/>
                    <a:pt x="31913" y="14556"/>
                  </a:cubicBezTo>
                  <a:cubicBezTo>
                    <a:pt x="31952" y="14538"/>
                    <a:pt x="31992" y="14530"/>
                    <a:pt x="32030" y="14530"/>
                  </a:cubicBezTo>
                  <a:close/>
                  <a:moveTo>
                    <a:pt x="42340" y="14788"/>
                  </a:moveTo>
                  <a:cubicBezTo>
                    <a:pt x="42447" y="14788"/>
                    <a:pt x="42552" y="14844"/>
                    <a:pt x="42603" y="14979"/>
                  </a:cubicBezTo>
                  <a:cubicBezTo>
                    <a:pt x="42693" y="15210"/>
                    <a:pt x="42495" y="15383"/>
                    <a:pt x="42303" y="15383"/>
                  </a:cubicBezTo>
                  <a:cubicBezTo>
                    <a:pt x="42195" y="15383"/>
                    <a:pt x="42089" y="15329"/>
                    <a:pt x="42039" y="15199"/>
                  </a:cubicBezTo>
                  <a:cubicBezTo>
                    <a:pt x="41948" y="14968"/>
                    <a:pt x="42148" y="14788"/>
                    <a:pt x="42340" y="14788"/>
                  </a:cubicBezTo>
                  <a:close/>
                  <a:moveTo>
                    <a:pt x="23853" y="14946"/>
                  </a:moveTo>
                  <a:cubicBezTo>
                    <a:pt x="23938" y="14946"/>
                    <a:pt x="24021" y="14989"/>
                    <a:pt x="24060" y="15089"/>
                  </a:cubicBezTo>
                  <a:cubicBezTo>
                    <a:pt x="24131" y="15281"/>
                    <a:pt x="23968" y="15421"/>
                    <a:pt x="23813" y="15421"/>
                  </a:cubicBezTo>
                  <a:cubicBezTo>
                    <a:pt x="23728" y="15421"/>
                    <a:pt x="23645" y="15378"/>
                    <a:pt x="23606" y="15277"/>
                  </a:cubicBezTo>
                  <a:cubicBezTo>
                    <a:pt x="23535" y="15086"/>
                    <a:pt x="23698" y="14946"/>
                    <a:pt x="23853" y="14946"/>
                  </a:cubicBezTo>
                  <a:close/>
                  <a:moveTo>
                    <a:pt x="5365" y="14984"/>
                  </a:moveTo>
                  <a:cubicBezTo>
                    <a:pt x="5472" y="14984"/>
                    <a:pt x="5577" y="15039"/>
                    <a:pt x="5627" y="15168"/>
                  </a:cubicBezTo>
                  <a:cubicBezTo>
                    <a:pt x="5728" y="15409"/>
                    <a:pt x="5525" y="15586"/>
                    <a:pt x="5329" y="15586"/>
                  </a:cubicBezTo>
                  <a:cubicBezTo>
                    <a:pt x="5220" y="15586"/>
                    <a:pt x="5113" y="15532"/>
                    <a:pt x="5063" y="15403"/>
                  </a:cubicBezTo>
                  <a:cubicBezTo>
                    <a:pt x="4972" y="15161"/>
                    <a:pt x="5173" y="14984"/>
                    <a:pt x="5365" y="14984"/>
                  </a:cubicBezTo>
                  <a:close/>
                  <a:moveTo>
                    <a:pt x="28453" y="15820"/>
                  </a:moveTo>
                  <a:cubicBezTo>
                    <a:pt x="28555" y="15820"/>
                    <a:pt x="28654" y="15873"/>
                    <a:pt x="28700" y="15998"/>
                  </a:cubicBezTo>
                  <a:cubicBezTo>
                    <a:pt x="28790" y="16218"/>
                    <a:pt x="28606" y="16380"/>
                    <a:pt x="28425" y="16380"/>
                  </a:cubicBezTo>
                  <a:cubicBezTo>
                    <a:pt x="28321" y="16380"/>
                    <a:pt x="28218" y="16327"/>
                    <a:pt x="28167" y="16202"/>
                  </a:cubicBezTo>
                  <a:cubicBezTo>
                    <a:pt x="28087" y="15983"/>
                    <a:pt x="28274" y="15820"/>
                    <a:pt x="28453" y="15820"/>
                  </a:cubicBezTo>
                  <a:close/>
                  <a:moveTo>
                    <a:pt x="36232" y="16198"/>
                  </a:moveTo>
                  <a:cubicBezTo>
                    <a:pt x="36323" y="16198"/>
                    <a:pt x="36413" y="16245"/>
                    <a:pt x="36459" y="16359"/>
                  </a:cubicBezTo>
                  <a:cubicBezTo>
                    <a:pt x="36540" y="16551"/>
                    <a:pt x="36366" y="16697"/>
                    <a:pt x="36204" y="16697"/>
                  </a:cubicBezTo>
                  <a:cubicBezTo>
                    <a:pt x="36114" y="16697"/>
                    <a:pt x="36027" y="16653"/>
                    <a:pt x="35988" y="16547"/>
                  </a:cubicBezTo>
                  <a:cubicBezTo>
                    <a:pt x="35908" y="16347"/>
                    <a:pt x="36071" y="16198"/>
                    <a:pt x="36232" y="16198"/>
                  </a:cubicBezTo>
                  <a:close/>
                  <a:moveTo>
                    <a:pt x="31963" y="17045"/>
                  </a:moveTo>
                  <a:cubicBezTo>
                    <a:pt x="32045" y="17045"/>
                    <a:pt x="32124" y="17088"/>
                    <a:pt x="32164" y="17190"/>
                  </a:cubicBezTo>
                  <a:cubicBezTo>
                    <a:pt x="32234" y="17370"/>
                    <a:pt x="32086" y="17499"/>
                    <a:pt x="31942" y="17499"/>
                  </a:cubicBezTo>
                  <a:cubicBezTo>
                    <a:pt x="31861" y="17499"/>
                    <a:pt x="31780" y="17458"/>
                    <a:pt x="31741" y="17362"/>
                  </a:cubicBezTo>
                  <a:cubicBezTo>
                    <a:pt x="31670" y="17181"/>
                    <a:pt x="31819" y="17045"/>
                    <a:pt x="31963" y="17045"/>
                  </a:cubicBezTo>
                  <a:close/>
                  <a:moveTo>
                    <a:pt x="8443" y="16725"/>
                  </a:moveTo>
                  <a:cubicBezTo>
                    <a:pt x="8602" y="16725"/>
                    <a:pt x="8752" y="16827"/>
                    <a:pt x="8825" y="16986"/>
                  </a:cubicBezTo>
                  <a:cubicBezTo>
                    <a:pt x="8903" y="17190"/>
                    <a:pt x="8794" y="17425"/>
                    <a:pt x="8590" y="17503"/>
                  </a:cubicBezTo>
                  <a:lnTo>
                    <a:pt x="8449" y="17566"/>
                  </a:lnTo>
                  <a:cubicBezTo>
                    <a:pt x="8404" y="17583"/>
                    <a:pt x="8357" y="17591"/>
                    <a:pt x="8311" y="17591"/>
                  </a:cubicBezTo>
                  <a:cubicBezTo>
                    <a:pt x="8148" y="17591"/>
                    <a:pt x="7989" y="17489"/>
                    <a:pt x="7916" y="17331"/>
                  </a:cubicBezTo>
                  <a:cubicBezTo>
                    <a:pt x="7837" y="17143"/>
                    <a:pt x="7947" y="16876"/>
                    <a:pt x="8151" y="16813"/>
                  </a:cubicBezTo>
                  <a:lnTo>
                    <a:pt x="8308" y="16751"/>
                  </a:lnTo>
                  <a:cubicBezTo>
                    <a:pt x="8353" y="16733"/>
                    <a:pt x="8398" y="16725"/>
                    <a:pt x="8443" y="16725"/>
                  </a:cubicBezTo>
                  <a:close/>
                  <a:moveTo>
                    <a:pt x="39408" y="17313"/>
                  </a:moveTo>
                  <a:cubicBezTo>
                    <a:pt x="39508" y="17313"/>
                    <a:pt x="39606" y="17364"/>
                    <a:pt x="39656" y="17487"/>
                  </a:cubicBezTo>
                  <a:cubicBezTo>
                    <a:pt x="39736" y="17707"/>
                    <a:pt x="39549" y="17869"/>
                    <a:pt x="39370" y="17869"/>
                  </a:cubicBezTo>
                  <a:cubicBezTo>
                    <a:pt x="39268" y="17869"/>
                    <a:pt x="39169" y="17816"/>
                    <a:pt x="39123" y="17691"/>
                  </a:cubicBezTo>
                  <a:cubicBezTo>
                    <a:pt x="39043" y="17479"/>
                    <a:pt x="39228" y="17313"/>
                    <a:pt x="39408" y="17313"/>
                  </a:cubicBezTo>
                  <a:close/>
                  <a:moveTo>
                    <a:pt x="4296" y="17023"/>
                  </a:moveTo>
                  <a:cubicBezTo>
                    <a:pt x="4348" y="17023"/>
                    <a:pt x="4401" y="17032"/>
                    <a:pt x="4452" y="17048"/>
                  </a:cubicBezTo>
                  <a:cubicBezTo>
                    <a:pt x="4530" y="17064"/>
                    <a:pt x="4593" y="17096"/>
                    <a:pt x="4671" y="17111"/>
                  </a:cubicBezTo>
                  <a:cubicBezTo>
                    <a:pt x="4875" y="17190"/>
                    <a:pt x="4938" y="17456"/>
                    <a:pt x="4875" y="17644"/>
                  </a:cubicBezTo>
                  <a:cubicBezTo>
                    <a:pt x="4817" y="17784"/>
                    <a:pt x="4655" y="17889"/>
                    <a:pt x="4498" y="17889"/>
                  </a:cubicBezTo>
                  <a:cubicBezTo>
                    <a:pt x="4444" y="17889"/>
                    <a:pt x="4390" y="17876"/>
                    <a:pt x="4342" y="17848"/>
                  </a:cubicBezTo>
                  <a:cubicBezTo>
                    <a:pt x="4279" y="17817"/>
                    <a:pt x="4217" y="17770"/>
                    <a:pt x="4154" y="17738"/>
                  </a:cubicBezTo>
                  <a:cubicBezTo>
                    <a:pt x="3966" y="17628"/>
                    <a:pt x="3887" y="17456"/>
                    <a:pt x="3966" y="17237"/>
                  </a:cubicBezTo>
                  <a:cubicBezTo>
                    <a:pt x="4023" y="17088"/>
                    <a:pt x="4155" y="17023"/>
                    <a:pt x="4296" y="17023"/>
                  </a:cubicBezTo>
                  <a:close/>
                  <a:moveTo>
                    <a:pt x="44416" y="17534"/>
                  </a:moveTo>
                  <a:cubicBezTo>
                    <a:pt x="44524" y="17534"/>
                    <a:pt x="44635" y="17591"/>
                    <a:pt x="44703" y="17722"/>
                  </a:cubicBezTo>
                  <a:cubicBezTo>
                    <a:pt x="44719" y="17770"/>
                    <a:pt x="44750" y="17817"/>
                    <a:pt x="44766" y="17864"/>
                  </a:cubicBezTo>
                  <a:cubicBezTo>
                    <a:pt x="44844" y="18020"/>
                    <a:pt x="44735" y="18224"/>
                    <a:pt x="44578" y="18271"/>
                  </a:cubicBezTo>
                  <a:cubicBezTo>
                    <a:pt x="44542" y="18287"/>
                    <a:pt x="44501" y="18295"/>
                    <a:pt x="44459" y="18295"/>
                  </a:cubicBezTo>
                  <a:cubicBezTo>
                    <a:pt x="44337" y="18295"/>
                    <a:pt x="44206" y="18227"/>
                    <a:pt x="44170" y="18099"/>
                  </a:cubicBezTo>
                  <a:cubicBezTo>
                    <a:pt x="44155" y="18052"/>
                    <a:pt x="44139" y="17989"/>
                    <a:pt x="44123" y="17942"/>
                  </a:cubicBezTo>
                  <a:cubicBezTo>
                    <a:pt x="44054" y="17703"/>
                    <a:pt x="44230" y="17534"/>
                    <a:pt x="44416" y="17534"/>
                  </a:cubicBezTo>
                  <a:close/>
                  <a:moveTo>
                    <a:pt x="28050" y="17842"/>
                  </a:moveTo>
                  <a:cubicBezTo>
                    <a:pt x="28154" y="17842"/>
                    <a:pt x="28257" y="17895"/>
                    <a:pt x="28308" y="18020"/>
                  </a:cubicBezTo>
                  <a:cubicBezTo>
                    <a:pt x="28388" y="18240"/>
                    <a:pt x="28201" y="18402"/>
                    <a:pt x="28022" y="18402"/>
                  </a:cubicBezTo>
                  <a:cubicBezTo>
                    <a:pt x="27920" y="18402"/>
                    <a:pt x="27821" y="18349"/>
                    <a:pt x="27775" y="18224"/>
                  </a:cubicBezTo>
                  <a:cubicBezTo>
                    <a:pt x="27685" y="18005"/>
                    <a:pt x="27869" y="17842"/>
                    <a:pt x="28050" y="17842"/>
                  </a:cubicBezTo>
                  <a:close/>
                  <a:moveTo>
                    <a:pt x="24408" y="17200"/>
                  </a:moveTo>
                  <a:cubicBezTo>
                    <a:pt x="24552" y="17200"/>
                    <a:pt x="24694" y="17212"/>
                    <a:pt x="24828" y="17237"/>
                  </a:cubicBezTo>
                  <a:cubicBezTo>
                    <a:pt x="25361" y="17331"/>
                    <a:pt x="26145" y="17707"/>
                    <a:pt x="26114" y="18349"/>
                  </a:cubicBezTo>
                  <a:cubicBezTo>
                    <a:pt x="26088" y="18830"/>
                    <a:pt x="25624" y="19005"/>
                    <a:pt x="25190" y="19005"/>
                  </a:cubicBezTo>
                  <a:cubicBezTo>
                    <a:pt x="25087" y="19005"/>
                    <a:pt x="24985" y="18995"/>
                    <a:pt x="24891" y="18976"/>
                  </a:cubicBezTo>
                  <a:cubicBezTo>
                    <a:pt x="24264" y="18867"/>
                    <a:pt x="23684" y="18538"/>
                    <a:pt x="23230" y="18083"/>
                  </a:cubicBezTo>
                  <a:cubicBezTo>
                    <a:pt x="23219" y="18085"/>
                    <a:pt x="23208" y="18086"/>
                    <a:pt x="23198" y="18086"/>
                  </a:cubicBezTo>
                  <a:cubicBezTo>
                    <a:pt x="23039" y="18086"/>
                    <a:pt x="22908" y="17871"/>
                    <a:pt x="23026" y="17738"/>
                  </a:cubicBezTo>
                  <a:cubicBezTo>
                    <a:pt x="23368" y="17359"/>
                    <a:pt x="23901" y="17200"/>
                    <a:pt x="24408" y="17200"/>
                  </a:cubicBezTo>
                  <a:close/>
                  <a:moveTo>
                    <a:pt x="42308" y="18290"/>
                  </a:moveTo>
                  <a:cubicBezTo>
                    <a:pt x="42369" y="18290"/>
                    <a:pt x="42427" y="18313"/>
                    <a:pt x="42462" y="18365"/>
                  </a:cubicBezTo>
                  <a:cubicBezTo>
                    <a:pt x="43080" y="19272"/>
                    <a:pt x="41581" y="20378"/>
                    <a:pt x="40563" y="20378"/>
                  </a:cubicBezTo>
                  <a:cubicBezTo>
                    <a:pt x="40367" y="20378"/>
                    <a:pt x="40190" y="20337"/>
                    <a:pt x="40048" y="20246"/>
                  </a:cubicBezTo>
                  <a:cubicBezTo>
                    <a:pt x="39500" y="19901"/>
                    <a:pt x="39500" y="19243"/>
                    <a:pt x="39985" y="18851"/>
                  </a:cubicBezTo>
                  <a:cubicBezTo>
                    <a:pt x="40490" y="18469"/>
                    <a:pt x="41221" y="18324"/>
                    <a:pt x="41877" y="18324"/>
                  </a:cubicBezTo>
                  <a:cubicBezTo>
                    <a:pt x="41975" y="18324"/>
                    <a:pt x="42071" y="18328"/>
                    <a:pt x="42164" y="18334"/>
                  </a:cubicBezTo>
                  <a:cubicBezTo>
                    <a:pt x="42206" y="18306"/>
                    <a:pt x="42258" y="18290"/>
                    <a:pt x="42308" y="18290"/>
                  </a:cubicBezTo>
                  <a:close/>
                  <a:moveTo>
                    <a:pt x="21262" y="19562"/>
                  </a:moveTo>
                  <a:cubicBezTo>
                    <a:pt x="21404" y="19562"/>
                    <a:pt x="21563" y="19658"/>
                    <a:pt x="21599" y="19791"/>
                  </a:cubicBezTo>
                  <a:lnTo>
                    <a:pt x="21646" y="19948"/>
                  </a:lnTo>
                  <a:cubicBezTo>
                    <a:pt x="21693" y="20121"/>
                    <a:pt x="21646" y="20324"/>
                    <a:pt x="21458" y="20387"/>
                  </a:cubicBezTo>
                  <a:cubicBezTo>
                    <a:pt x="21413" y="20406"/>
                    <a:pt x="21368" y="20415"/>
                    <a:pt x="21325" y="20415"/>
                  </a:cubicBezTo>
                  <a:cubicBezTo>
                    <a:pt x="21191" y="20415"/>
                    <a:pt x="21075" y="20329"/>
                    <a:pt x="21004" y="20199"/>
                  </a:cubicBezTo>
                  <a:lnTo>
                    <a:pt x="20941" y="20058"/>
                  </a:lnTo>
                  <a:cubicBezTo>
                    <a:pt x="20847" y="19886"/>
                    <a:pt x="20972" y="19666"/>
                    <a:pt x="21145" y="19588"/>
                  </a:cubicBezTo>
                  <a:cubicBezTo>
                    <a:pt x="21180" y="19570"/>
                    <a:pt x="21220" y="19562"/>
                    <a:pt x="21262" y="19562"/>
                  </a:cubicBezTo>
                  <a:close/>
                  <a:moveTo>
                    <a:pt x="28536" y="20002"/>
                  </a:moveTo>
                  <a:cubicBezTo>
                    <a:pt x="28559" y="20002"/>
                    <a:pt x="28582" y="20005"/>
                    <a:pt x="28606" y="20011"/>
                  </a:cubicBezTo>
                  <a:cubicBezTo>
                    <a:pt x="28669" y="20027"/>
                    <a:pt x="28747" y="20042"/>
                    <a:pt x="28810" y="20058"/>
                  </a:cubicBezTo>
                  <a:cubicBezTo>
                    <a:pt x="29029" y="20105"/>
                    <a:pt x="29170" y="20324"/>
                    <a:pt x="29076" y="20528"/>
                  </a:cubicBezTo>
                  <a:cubicBezTo>
                    <a:pt x="29018" y="20663"/>
                    <a:pt x="28901" y="20727"/>
                    <a:pt x="28776" y="20727"/>
                  </a:cubicBezTo>
                  <a:cubicBezTo>
                    <a:pt x="28697" y="20727"/>
                    <a:pt x="28616" y="20702"/>
                    <a:pt x="28543" y="20654"/>
                  </a:cubicBezTo>
                  <a:cubicBezTo>
                    <a:pt x="28480" y="20622"/>
                    <a:pt x="28433" y="20575"/>
                    <a:pt x="28371" y="20544"/>
                  </a:cubicBezTo>
                  <a:cubicBezTo>
                    <a:pt x="28140" y="20385"/>
                    <a:pt x="28281" y="20002"/>
                    <a:pt x="28536" y="20002"/>
                  </a:cubicBezTo>
                  <a:close/>
                  <a:moveTo>
                    <a:pt x="6233" y="19248"/>
                  </a:moveTo>
                  <a:cubicBezTo>
                    <a:pt x="6711" y="19248"/>
                    <a:pt x="7200" y="19359"/>
                    <a:pt x="7649" y="19494"/>
                  </a:cubicBezTo>
                  <a:cubicBezTo>
                    <a:pt x="7806" y="19541"/>
                    <a:pt x="7759" y="19744"/>
                    <a:pt x="7634" y="19791"/>
                  </a:cubicBezTo>
                  <a:lnTo>
                    <a:pt x="7649" y="19839"/>
                  </a:lnTo>
                  <a:lnTo>
                    <a:pt x="7696" y="19839"/>
                  </a:lnTo>
                  <a:cubicBezTo>
                    <a:pt x="7715" y="19834"/>
                    <a:pt x="7733" y="19832"/>
                    <a:pt x="7750" y="19832"/>
                  </a:cubicBezTo>
                  <a:cubicBezTo>
                    <a:pt x="7953" y="19832"/>
                    <a:pt x="7979" y="20159"/>
                    <a:pt x="7790" y="20246"/>
                  </a:cubicBezTo>
                  <a:cubicBezTo>
                    <a:pt x="7219" y="20509"/>
                    <a:pt x="6662" y="21046"/>
                    <a:pt x="6000" y="21046"/>
                  </a:cubicBezTo>
                  <a:cubicBezTo>
                    <a:pt x="5991" y="21046"/>
                    <a:pt x="5982" y="21046"/>
                    <a:pt x="5972" y="21045"/>
                  </a:cubicBezTo>
                  <a:cubicBezTo>
                    <a:pt x="5518" y="21045"/>
                    <a:pt x="4969" y="20779"/>
                    <a:pt x="4875" y="20277"/>
                  </a:cubicBezTo>
                  <a:cubicBezTo>
                    <a:pt x="4781" y="19776"/>
                    <a:pt x="5220" y="19400"/>
                    <a:pt x="5674" y="19306"/>
                  </a:cubicBezTo>
                  <a:cubicBezTo>
                    <a:pt x="5856" y="19266"/>
                    <a:pt x="6044" y="19248"/>
                    <a:pt x="6233" y="19248"/>
                  </a:cubicBezTo>
                  <a:close/>
                  <a:moveTo>
                    <a:pt x="34652" y="20334"/>
                  </a:moveTo>
                  <a:cubicBezTo>
                    <a:pt x="34787" y="20334"/>
                    <a:pt x="34919" y="20413"/>
                    <a:pt x="34954" y="20607"/>
                  </a:cubicBezTo>
                  <a:cubicBezTo>
                    <a:pt x="34954" y="20638"/>
                    <a:pt x="34970" y="20669"/>
                    <a:pt x="34970" y="20701"/>
                  </a:cubicBezTo>
                  <a:cubicBezTo>
                    <a:pt x="35001" y="20873"/>
                    <a:pt x="34907" y="20983"/>
                    <a:pt x="34782" y="21014"/>
                  </a:cubicBezTo>
                  <a:cubicBezTo>
                    <a:pt x="34742" y="21037"/>
                    <a:pt x="34698" y="21049"/>
                    <a:pt x="34653" y="21049"/>
                  </a:cubicBezTo>
                  <a:cubicBezTo>
                    <a:pt x="34574" y="21049"/>
                    <a:pt x="34491" y="21010"/>
                    <a:pt x="34421" y="20920"/>
                  </a:cubicBezTo>
                  <a:cubicBezTo>
                    <a:pt x="34405" y="20889"/>
                    <a:pt x="34390" y="20857"/>
                    <a:pt x="34374" y="20842"/>
                  </a:cubicBezTo>
                  <a:cubicBezTo>
                    <a:pt x="34187" y="20557"/>
                    <a:pt x="34425" y="20334"/>
                    <a:pt x="34652" y="20334"/>
                  </a:cubicBezTo>
                  <a:close/>
                  <a:moveTo>
                    <a:pt x="23730" y="7051"/>
                  </a:moveTo>
                  <a:cubicBezTo>
                    <a:pt x="25972" y="7051"/>
                    <a:pt x="28227" y="7474"/>
                    <a:pt x="29875" y="8819"/>
                  </a:cubicBezTo>
                  <a:cubicBezTo>
                    <a:pt x="31474" y="9258"/>
                    <a:pt x="32164" y="11218"/>
                    <a:pt x="31365" y="12660"/>
                  </a:cubicBezTo>
                  <a:cubicBezTo>
                    <a:pt x="30734" y="13784"/>
                    <a:pt x="29816" y="14038"/>
                    <a:pt x="28810" y="14038"/>
                  </a:cubicBezTo>
                  <a:cubicBezTo>
                    <a:pt x="27982" y="14038"/>
                    <a:pt x="27094" y="13866"/>
                    <a:pt x="26258" y="13866"/>
                  </a:cubicBezTo>
                  <a:cubicBezTo>
                    <a:pt x="26241" y="13866"/>
                    <a:pt x="26224" y="13866"/>
                    <a:pt x="26208" y="13867"/>
                  </a:cubicBezTo>
                  <a:cubicBezTo>
                    <a:pt x="21349" y="13945"/>
                    <a:pt x="19938" y="20685"/>
                    <a:pt x="15142" y="21343"/>
                  </a:cubicBezTo>
                  <a:cubicBezTo>
                    <a:pt x="14916" y="21374"/>
                    <a:pt x="14698" y="21389"/>
                    <a:pt x="14487" y="21389"/>
                  </a:cubicBezTo>
                  <a:cubicBezTo>
                    <a:pt x="11030" y="21389"/>
                    <a:pt x="9523" y="17426"/>
                    <a:pt x="10424" y="14368"/>
                  </a:cubicBezTo>
                  <a:cubicBezTo>
                    <a:pt x="11615" y="10293"/>
                    <a:pt x="15580" y="8130"/>
                    <a:pt x="19515" y="7456"/>
                  </a:cubicBezTo>
                  <a:cubicBezTo>
                    <a:pt x="20799" y="7233"/>
                    <a:pt x="22262" y="7051"/>
                    <a:pt x="23730" y="7051"/>
                  </a:cubicBezTo>
                  <a:close/>
                  <a:moveTo>
                    <a:pt x="40719" y="20831"/>
                  </a:moveTo>
                  <a:cubicBezTo>
                    <a:pt x="40851" y="20831"/>
                    <a:pt x="40952" y="20924"/>
                    <a:pt x="40989" y="21045"/>
                  </a:cubicBezTo>
                  <a:cubicBezTo>
                    <a:pt x="41051" y="21187"/>
                    <a:pt x="41020" y="21375"/>
                    <a:pt x="40832" y="21437"/>
                  </a:cubicBezTo>
                  <a:lnTo>
                    <a:pt x="40738" y="21484"/>
                  </a:lnTo>
                  <a:cubicBezTo>
                    <a:pt x="40696" y="21504"/>
                    <a:pt x="40655" y="21513"/>
                    <a:pt x="40617" y="21513"/>
                  </a:cubicBezTo>
                  <a:cubicBezTo>
                    <a:pt x="40327" y="21513"/>
                    <a:pt x="40170" y="20999"/>
                    <a:pt x="40503" y="20889"/>
                  </a:cubicBezTo>
                  <a:lnTo>
                    <a:pt x="40597" y="20857"/>
                  </a:lnTo>
                  <a:cubicBezTo>
                    <a:pt x="40640" y="20839"/>
                    <a:pt x="40681" y="20831"/>
                    <a:pt x="40719" y="20831"/>
                  </a:cubicBezTo>
                  <a:close/>
                  <a:moveTo>
                    <a:pt x="36768" y="18673"/>
                  </a:moveTo>
                  <a:cubicBezTo>
                    <a:pt x="36886" y="18673"/>
                    <a:pt x="37019" y="18708"/>
                    <a:pt x="37164" y="18788"/>
                  </a:cubicBezTo>
                  <a:cubicBezTo>
                    <a:pt x="37869" y="19165"/>
                    <a:pt x="38167" y="20074"/>
                    <a:pt x="38120" y="20842"/>
                  </a:cubicBezTo>
                  <a:cubicBezTo>
                    <a:pt x="38120" y="20920"/>
                    <a:pt x="38120" y="20983"/>
                    <a:pt x="38089" y="21045"/>
                  </a:cubicBezTo>
                  <a:cubicBezTo>
                    <a:pt x="38089" y="21061"/>
                    <a:pt x="38089" y="21092"/>
                    <a:pt x="38073" y="21108"/>
                  </a:cubicBezTo>
                  <a:cubicBezTo>
                    <a:pt x="38057" y="21202"/>
                    <a:pt x="38010" y="21249"/>
                    <a:pt x="37948" y="21281"/>
                  </a:cubicBezTo>
                  <a:cubicBezTo>
                    <a:pt x="37744" y="21484"/>
                    <a:pt x="37415" y="21657"/>
                    <a:pt x="37180" y="21657"/>
                  </a:cubicBezTo>
                  <a:cubicBezTo>
                    <a:pt x="36318" y="21641"/>
                    <a:pt x="36051" y="20544"/>
                    <a:pt x="36020" y="19854"/>
                  </a:cubicBezTo>
                  <a:cubicBezTo>
                    <a:pt x="35994" y="19320"/>
                    <a:pt x="36258" y="18673"/>
                    <a:pt x="36768" y="18673"/>
                  </a:cubicBezTo>
                  <a:close/>
                  <a:moveTo>
                    <a:pt x="44723" y="20912"/>
                  </a:moveTo>
                  <a:cubicBezTo>
                    <a:pt x="44867" y="20912"/>
                    <a:pt x="45014" y="21016"/>
                    <a:pt x="45064" y="21139"/>
                  </a:cubicBezTo>
                  <a:cubicBezTo>
                    <a:pt x="45142" y="21312"/>
                    <a:pt x="45048" y="21547"/>
                    <a:pt x="44860" y="21610"/>
                  </a:cubicBezTo>
                  <a:lnTo>
                    <a:pt x="44719" y="21657"/>
                  </a:lnTo>
                  <a:cubicBezTo>
                    <a:pt x="44679" y="21667"/>
                    <a:pt x="44640" y="21672"/>
                    <a:pt x="44601" y="21672"/>
                  </a:cubicBezTo>
                  <a:cubicBezTo>
                    <a:pt x="44456" y="21672"/>
                    <a:pt x="44326" y="21601"/>
                    <a:pt x="44264" y="21453"/>
                  </a:cubicBezTo>
                  <a:cubicBezTo>
                    <a:pt x="44202" y="21281"/>
                    <a:pt x="44296" y="21092"/>
                    <a:pt x="44468" y="21014"/>
                  </a:cubicBezTo>
                  <a:lnTo>
                    <a:pt x="44609" y="20936"/>
                  </a:lnTo>
                  <a:cubicBezTo>
                    <a:pt x="44646" y="20919"/>
                    <a:pt x="44684" y="20912"/>
                    <a:pt x="44723" y="20912"/>
                  </a:cubicBezTo>
                  <a:close/>
                  <a:moveTo>
                    <a:pt x="32122" y="20816"/>
                  </a:moveTo>
                  <a:cubicBezTo>
                    <a:pt x="32184" y="20816"/>
                    <a:pt x="32243" y="20834"/>
                    <a:pt x="32289" y="20873"/>
                  </a:cubicBezTo>
                  <a:cubicBezTo>
                    <a:pt x="32415" y="20998"/>
                    <a:pt x="32556" y="21124"/>
                    <a:pt x="32681" y="21265"/>
                  </a:cubicBezTo>
                  <a:cubicBezTo>
                    <a:pt x="32807" y="21406"/>
                    <a:pt x="32744" y="21641"/>
                    <a:pt x="32603" y="21751"/>
                  </a:cubicBezTo>
                  <a:cubicBezTo>
                    <a:pt x="32539" y="21795"/>
                    <a:pt x="32465" y="21817"/>
                    <a:pt x="32392" y="21817"/>
                  </a:cubicBezTo>
                  <a:cubicBezTo>
                    <a:pt x="32285" y="21817"/>
                    <a:pt x="32182" y="21772"/>
                    <a:pt x="32117" y="21688"/>
                  </a:cubicBezTo>
                  <a:cubicBezTo>
                    <a:pt x="32023" y="21563"/>
                    <a:pt x="31944" y="21437"/>
                    <a:pt x="31850" y="21312"/>
                  </a:cubicBezTo>
                  <a:cubicBezTo>
                    <a:pt x="31772" y="21171"/>
                    <a:pt x="31772" y="21014"/>
                    <a:pt x="31882" y="20904"/>
                  </a:cubicBezTo>
                  <a:cubicBezTo>
                    <a:pt x="31946" y="20850"/>
                    <a:pt x="32036" y="20816"/>
                    <a:pt x="32122" y="20816"/>
                  </a:cubicBezTo>
                  <a:close/>
                  <a:moveTo>
                    <a:pt x="17744" y="21058"/>
                  </a:moveTo>
                  <a:cubicBezTo>
                    <a:pt x="17815" y="21058"/>
                    <a:pt x="17885" y="21087"/>
                    <a:pt x="17932" y="21155"/>
                  </a:cubicBezTo>
                  <a:cubicBezTo>
                    <a:pt x="17979" y="21218"/>
                    <a:pt x="18026" y="21281"/>
                    <a:pt x="18057" y="21343"/>
                  </a:cubicBezTo>
                  <a:cubicBezTo>
                    <a:pt x="18088" y="21422"/>
                    <a:pt x="18104" y="21484"/>
                    <a:pt x="18104" y="21578"/>
                  </a:cubicBezTo>
                  <a:cubicBezTo>
                    <a:pt x="18104" y="21742"/>
                    <a:pt x="17984" y="21846"/>
                    <a:pt x="17853" y="21846"/>
                  </a:cubicBezTo>
                  <a:cubicBezTo>
                    <a:pt x="17783" y="21846"/>
                    <a:pt x="17709" y="21816"/>
                    <a:pt x="17649" y="21751"/>
                  </a:cubicBezTo>
                  <a:cubicBezTo>
                    <a:pt x="17587" y="21688"/>
                    <a:pt x="17540" y="21641"/>
                    <a:pt x="17524" y="21547"/>
                  </a:cubicBezTo>
                  <a:cubicBezTo>
                    <a:pt x="17493" y="21484"/>
                    <a:pt x="17493" y="21406"/>
                    <a:pt x="17477" y="21343"/>
                  </a:cubicBezTo>
                  <a:cubicBezTo>
                    <a:pt x="17456" y="21176"/>
                    <a:pt x="17602" y="21058"/>
                    <a:pt x="17744" y="21058"/>
                  </a:cubicBezTo>
                  <a:close/>
                  <a:moveTo>
                    <a:pt x="26383" y="22225"/>
                  </a:moveTo>
                  <a:cubicBezTo>
                    <a:pt x="26490" y="22225"/>
                    <a:pt x="26596" y="22279"/>
                    <a:pt x="26647" y="22409"/>
                  </a:cubicBezTo>
                  <a:cubicBezTo>
                    <a:pt x="26737" y="22640"/>
                    <a:pt x="26538" y="22813"/>
                    <a:pt x="26346" y="22813"/>
                  </a:cubicBezTo>
                  <a:cubicBezTo>
                    <a:pt x="26239" y="22813"/>
                    <a:pt x="26133" y="22758"/>
                    <a:pt x="26082" y="22629"/>
                  </a:cubicBezTo>
                  <a:cubicBezTo>
                    <a:pt x="25992" y="22398"/>
                    <a:pt x="26191" y="22225"/>
                    <a:pt x="26383" y="22225"/>
                  </a:cubicBezTo>
                  <a:close/>
                  <a:moveTo>
                    <a:pt x="41213" y="22398"/>
                  </a:moveTo>
                  <a:cubicBezTo>
                    <a:pt x="41306" y="22398"/>
                    <a:pt x="41398" y="22447"/>
                    <a:pt x="41443" y="22566"/>
                  </a:cubicBezTo>
                  <a:cubicBezTo>
                    <a:pt x="41523" y="22766"/>
                    <a:pt x="41354" y="22915"/>
                    <a:pt x="41189" y="22915"/>
                  </a:cubicBezTo>
                  <a:cubicBezTo>
                    <a:pt x="41095" y="22915"/>
                    <a:pt x="41003" y="22867"/>
                    <a:pt x="40957" y="22754"/>
                  </a:cubicBezTo>
                  <a:cubicBezTo>
                    <a:pt x="40877" y="22553"/>
                    <a:pt x="41047" y="22398"/>
                    <a:pt x="41213" y="22398"/>
                  </a:cubicBezTo>
                  <a:close/>
                  <a:moveTo>
                    <a:pt x="8458" y="22412"/>
                  </a:moveTo>
                  <a:cubicBezTo>
                    <a:pt x="8575" y="22412"/>
                    <a:pt x="8690" y="22472"/>
                    <a:pt x="8746" y="22613"/>
                  </a:cubicBezTo>
                  <a:cubicBezTo>
                    <a:pt x="8847" y="22874"/>
                    <a:pt x="8626" y="23064"/>
                    <a:pt x="8417" y="23064"/>
                  </a:cubicBezTo>
                  <a:cubicBezTo>
                    <a:pt x="8299" y="23064"/>
                    <a:pt x="8186" y="23004"/>
                    <a:pt x="8135" y="22864"/>
                  </a:cubicBezTo>
                  <a:cubicBezTo>
                    <a:pt x="8035" y="22603"/>
                    <a:pt x="8250" y="22412"/>
                    <a:pt x="8458" y="22412"/>
                  </a:cubicBezTo>
                  <a:close/>
                  <a:moveTo>
                    <a:pt x="19560" y="22587"/>
                  </a:moveTo>
                  <a:cubicBezTo>
                    <a:pt x="19711" y="22587"/>
                    <a:pt x="19874" y="22686"/>
                    <a:pt x="19922" y="22832"/>
                  </a:cubicBezTo>
                  <a:cubicBezTo>
                    <a:pt x="19938" y="22879"/>
                    <a:pt x="19969" y="22926"/>
                    <a:pt x="19985" y="22973"/>
                  </a:cubicBezTo>
                  <a:cubicBezTo>
                    <a:pt x="20048" y="23177"/>
                    <a:pt x="19954" y="23381"/>
                    <a:pt x="19766" y="23459"/>
                  </a:cubicBezTo>
                  <a:cubicBezTo>
                    <a:pt x="19721" y="23481"/>
                    <a:pt x="19675" y="23491"/>
                    <a:pt x="19629" y="23491"/>
                  </a:cubicBezTo>
                  <a:cubicBezTo>
                    <a:pt x="19482" y="23491"/>
                    <a:pt x="19339" y="23387"/>
                    <a:pt x="19280" y="23256"/>
                  </a:cubicBezTo>
                  <a:cubicBezTo>
                    <a:pt x="19264" y="23208"/>
                    <a:pt x="19233" y="23161"/>
                    <a:pt x="19217" y="23114"/>
                  </a:cubicBezTo>
                  <a:cubicBezTo>
                    <a:pt x="19139" y="22911"/>
                    <a:pt x="19248" y="22691"/>
                    <a:pt x="19436" y="22613"/>
                  </a:cubicBezTo>
                  <a:cubicBezTo>
                    <a:pt x="19475" y="22595"/>
                    <a:pt x="19517" y="22587"/>
                    <a:pt x="19560" y="22587"/>
                  </a:cubicBezTo>
                  <a:close/>
                  <a:moveTo>
                    <a:pt x="13586" y="22914"/>
                  </a:moveTo>
                  <a:cubicBezTo>
                    <a:pt x="13726" y="22914"/>
                    <a:pt x="13858" y="22994"/>
                    <a:pt x="13919" y="23146"/>
                  </a:cubicBezTo>
                  <a:cubicBezTo>
                    <a:pt x="13997" y="23381"/>
                    <a:pt x="13841" y="23600"/>
                    <a:pt x="13606" y="23647"/>
                  </a:cubicBezTo>
                  <a:cubicBezTo>
                    <a:pt x="13559" y="23647"/>
                    <a:pt x="13511" y="23663"/>
                    <a:pt x="13464" y="23663"/>
                  </a:cubicBezTo>
                  <a:cubicBezTo>
                    <a:pt x="13135" y="23663"/>
                    <a:pt x="12994" y="23303"/>
                    <a:pt x="13229" y="23067"/>
                  </a:cubicBezTo>
                  <a:cubicBezTo>
                    <a:pt x="13276" y="23036"/>
                    <a:pt x="13308" y="23020"/>
                    <a:pt x="13355" y="22989"/>
                  </a:cubicBezTo>
                  <a:cubicBezTo>
                    <a:pt x="13427" y="22939"/>
                    <a:pt x="13508" y="22914"/>
                    <a:pt x="13586" y="22914"/>
                  </a:cubicBezTo>
                  <a:close/>
                  <a:moveTo>
                    <a:pt x="22293" y="20900"/>
                  </a:moveTo>
                  <a:cubicBezTo>
                    <a:pt x="22400" y="20900"/>
                    <a:pt x="22514" y="20994"/>
                    <a:pt x="22524" y="21108"/>
                  </a:cubicBezTo>
                  <a:cubicBezTo>
                    <a:pt x="22536" y="21104"/>
                    <a:pt x="22548" y="21102"/>
                    <a:pt x="22559" y="21102"/>
                  </a:cubicBezTo>
                  <a:cubicBezTo>
                    <a:pt x="22595" y="21102"/>
                    <a:pt x="22630" y="21120"/>
                    <a:pt x="22665" y="21155"/>
                  </a:cubicBezTo>
                  <a:cubicBezTo>
                    <a:pt x="23120" y="21578"/>
                    <a:pt x="23621" y="22190"/>
                    <a:pt x="23512" y="22848"/>
                  </a:cubicBezTo>
                  <a:cubicBezTo>
                    <a:pt x="23433" y="23287"/>
                    <a:pt x="23041" y="23741"/>
                    <a:pt x="22571" y="23757"/>
                  </a:cubicBezTo>
                  <a:cubicBezTo>
                    <a:pt x="22563" y="23757"/>
                    <a:pt x="22555" y="23757"/>
                    <a:pt x="22546" y="23757"/>
                  </a:cubicBezTo>
                  <a:cubicBezTo>
                    <a:pt x="22029" y="23757"/>
                    <a:pt x="21739" y="23279"/>
                    <a:pt x="21662" y="22817"/>
                  </a:cubicBezTo>
                  <a:cubicBezTo>
                    <a:pt x="21568" y="22174"/>
                    <a:pt x="21772" y="21500"/>
                    <a:pt x="22148" y="20983"/>
                  </a:cubicBezTo>
                  <a:cubicBezTo>
                    <a:pt x="22185" y="20925"/>
                    <a:pt x="22238" y="20900"/>
                    <a:pt x="22293" y="20900"/>
                  </a:cubicBezTo>
                  <a:close/>
                  <a:moveTo>
                    <a:pt x="9742" y="21251"/>
                  </a:moveTo>
                  <a:cubicBezTo>
                    <a:pt x="9803" y="21251"/>
                    <a:pt x="9869" y="21286"/>
                    <a:pt x="9891" y="21359"/>
                  </a:cubicBezTo>
                  <a:cubicBezTo>
                    <a:pt x="9891" y="21375"/>
                    <a:pt x="9891" y="21390"/>
                    <a:pt x="9891" y="21406"/>
                  </a:cubicBezTo>
                  <a:cubicBezTo>
                    <a:pt x="9950" y="21395"/>
                    <a:pt x="10008" y="21390"/>
                    <a:pt x="10064" y="21390"/>
                  </a:cubicBezTo>
                  <a:cubicBezTo>
                    <a:pt x="10575" y="21390"/>
                    <a:pt x="10966" y="21815"/>
                    <a:pt x="11192" y="22252"/>
                  </a:cubicBezTo>
                  <a:cubicBezTo>
                    <a:pt x="11442" y="22738"/>
                    <a:pt x="11725" y="23553"/>
                    <a:pt x="11270" y="23992"/>
                  </a:cubicBezTo>
                  <a:cubicBezTo>
                    <a:pt x="11117" y="24146"/>
                    <a:pt x="10915" y="24214"/>
                    <a:pt x="10710" y="24214"/>
                  </a:cubicBezTo>
                  <a:cubicBezTo>
                    <a:pt x="10433" y="24214"/>
                    <a:pt x="10149" y="24090"/>
                    <a:pt x="9969" y="23882"/>
                  </a:cubicBezTo>
                  <a:cubicBezTo>
                    <a:pt x="9468" y="23303"/>
                    <a:pt x="9671" y="22487"/>
                    <a:pt x="9656" y="21766"/>
                  </a:cubicBezTo>
                  <a:cubicBezTo>
                    <a:pt x="9640" y="21719"/>
                    <a:pt x="9624" y="21657"/>
                    <a:pt x="9640" y="21594"/>
                  </a:cubicBezTo>
                  <a:cubicBezTo>
                    <a:pt x="9640" y="21531"/>
                    <a:pt x="9624" y="21453"/>
                    <a:pt x="9624" y="21390"/>
                  </a:cubicBezTo>
                  <a:cubicBezTo>
                    <a:pt x="9607" y="21298"/>
                    <a:pt x="9672" y="21251"/>
                    <a:pt x="9742" y="21251"/>
                  </a:cubicBezTo>
                  <a:close/>
                  <a:moveTo>
                    <a:pt x="5976" y="23894"/>
                  </a:moveTo>
                  <a:cubicBezTo>
                    <a:pt x="6096" y="23894"/>
                    <a:pt x="6213" y="23955"/>
                    <a:pt x="6270" y="24102"/>
                  </a:cubicBezTo>
                  <a:cubicBezTo>
                    <a:pt x="6369" y="24360"/>
                    <a:pt x="6154" y="24549"/>
                    <a:pt x="5943" y="24549"/>
                  </a:cubicBezTo>
                  <a:cubicBezTo>
                    <a:pt x="5821" y="24549"/>
                    <a:pt x="5700" y="24486"/>
                    <a:pt x="5643" y="24337"/>
                  </a:cubicBezTo>
                  <a:cubicBezTo>
                    <a:pt x="5543" y="24086"/>
                    <a:pt x="5763" y="23894"/>
                    <a:pt x="5976" y="23894"/>
                  </a:cubicBezTo>
                  <a:close/>
                  <a:moveTo>
                    <a:pt x="28986" y="24133"/>
                  </a:moveTo>
                  <a:cubicBezTo>
                    <a:pt x="29076" y="24133"/>
                    <a:pt x="29163" y="24179"/>
                    <a:pt x="29201" y="24290"/>
                  </a:cubicBezTo>
                  <a:cubicBezTo>
                    <a:pt x="29282" y="24490"/>
                    <a:pt x="29112" y="24639"/>
                    <a:pt x="28947" y="24639"/>
                  </a:cubicBezTo>
                  <a:cubicBezTo>
                    <a:pt x="28853" y="24639"/>
                    <a:pt x="28761" y="24591"/>
                    <a:pt x="28716" y="24478"/>
                  </a:cubicBezTo>
                  <a:cubicBezTo>
                    <a:pt x="28645" y="24286"/>
                    <a:pt x="28822" y="24133"/>
                    <a:pt x="28986" y="24133"/>
                  </a:cubicBezTo>
                  <a:close/>
                  <a:moveTo>
                    <a:pt x="35944" y="24107"/>
                  </a:moveTo>
                  <a:cubicBezTo>
                    <a:pt x="36043" y="24107"/>
                    <a:pt x="36142" y="24157"/>
                    <a:pt x="36192" y="24274"/>
                  </a:cubicBezTo>
                  <a:cubicBezTo>
                    <a:pt x="36272" y="24494"/>
                    <a:pt x="36091" y="24656"/>
                    <a:pt x="35917" y="24656"/>
                  </a:cubicBezTo>
                  <a:cubicBezTo>
                    <a:pt x="35818" y="24656"/>
                    <a:pt x="35721" y="24603"/>
                    <a:pt x="35675" y="24478"/>
                  </a:cubicBezTo>
                  <a:cubicBezTo>
                    <a:pt x="35584" y="24267"/>
                    <a:pt x="35765" y="24107"/>
                    <a:pt x="35944" y="24107"/>
                  </a:cubicBezTo>
                  <a:close/>
                  <a:moveTo>
                    <a:pt x="44617" y="24073"/>
                  </a:moveTo>
                  <a:cubicBezTo>
                    <a:pt x="44730" y="24073"/>
                    <a:pt x="44840" y="24133"/>
                    <a:pt x="44891" y="24274"/>
                  </a:cubicBezTo>
                  <a:cubicBezTo>
                    <a:pt x="44992" y="24516"/>
                    <a:pt x="44782" y="24700"/>
                    <a:pt x="44577" y="24700"/>
                  </a:cubicBezTo>
                  <a:cubicBezTo>
                    <a:pt x="44463" y="24700"/>
                    <a:pt x="44352" y="24644"/>
                    <a:pt x="44296" y="24509"/>
                  </a:cubicBezTo>
                  <a:cubicBezTo>
                    <a:pt x="44206" y="24259"/>
                    <a:pt x="44416" y="24073"/>
                    <a:pt x="44617" y="24073"/>
                  </a:cubicBezTo>
                  <a:close/>
                  <a:moveTo>
                    <a:pt x="42521" y="24000"/>
                  </a:moveTo>
                  <a:cubicBezTo>
                    <a:pt x="42657" y="24000"/>
                    <a:pt x="42804" y="24104"/>
                    <a:pt x="42854" y="24227"/>
                  </a:cubicBezTo>
                  <a:cubicBezTo>
                    <a:pt x="42917" y="24368"/>
                    <a:pt x="42838" y="24604"/>
                    <a:pt x="42666" y="24651"/>
                  </a:cubicBezTo>
                  <a:cubicBezTo>
                    <a:pt x="42619" y="24666"/>
                    <a:pt x="42556" y="24682"/>
                    <a:pt x="42509" y="24698"/>
                  </a:cubicBezTo>
                  <a:cubicBezTo>
                    <a:pt x="42468" y="24709"/>
                    <a:pt x="42428" y="24715"/>
                    <a:pt x="42388" y="24715"/>
                  </a:cubicBezTo>
                  <a:cubicBezTo>
                    <a:pt x="42261" y="24715"/>
                    <a:pt x="42149" y="24653"/>
                    <a:pt x="42101" y="24509"/>
                  </a:cubicBezTo>
                  <a:cubicBezTo>
                    <a:pt x="42039" y="24337"/>
                    <a:pt x="42133" y="24180"/>
                    <a:pt x="42274" y="24102"/>
                  </a:cubicBezTo>
                  <a:cubicBezTo>
                    <a:pt x="42321" y="24086"/>
                    <a:pt x="42368" y="24055"/>
                    <a:pt x="42415" y="24024"/>
                  </a:cubicBezTo>
                  <a:cubicBezTo>
                    <a:pt x="42448" y="24007"/>
                    <a:pt x="42484" y="24000"/>
                    <a:pt x="42521" y="24000"/>
                  </a:cubicBezTo>
                  <a:close/>
                  <a:moveTo>
                    <a:pt x="22431" y="24703"/>
                  </a:moveTo>
                  <a:cubicBezTo>
                    <a:pt x="22577" y="24703"/>
                    <a:pt x="22714" y="24802"/>
                    <a:pt x="22775" y="24948"/>
                  </a:cubicBezTo>
                  <a:cubicBezTo>
                    <a:pt x="22869" y="25121"/>
                    <a:pt x="22759" y="25356"/>
                    <a:pt x="22571" y="25419"/>
                  </a:cubicBezTo>
                  <a:cubicBezTo>
                    <a:pt x="22524" y="25434"/>
                    <a:pt x="22477" y="25450"/>
                    <a:pt x="22414" y="25481"/>
                  </a:cubicBezTo>
                  <a:cubicBezTo>
                    <a:pt x="22375" y="25494"/>
                    <a:pt x="22335" y="25501"/>
                    <a:pt x="22296" y="25501"/>
                  </a:cubicBezTo>
                  <a:cubicBezTo>
                    <a:pt x="22147" y="25501"/>
                    <a:pt x="22006" y="25411"/>
                    <a:pt x="21944" y="25262"/>
                  </a:cubicBezTo>
                  <a:cubicBezTo>
                    <a:pt x="21866" y="25089"/>
                    <a:pt x="21976" y="24870"/>
                    <a:pt x="22148" y="24792"/>
                  </a:cubicBezTo>
                  <a:cubicBezTo>
                    <a:pt x="22211" y="24776"/>
                    <a:pt x="22258" y="24745"/>
                    <a:pt x="22305" y="24729"/>
                  </a:cubicBezTo>
                  <a:cubicBezTo>
                    <a:pt x="22347" y="24711"/>
                    <a:pt x="22389" y="24703"/>
                    <a:pt x="22431" y="24703"/>
                  </a:cubicBezTo>
                  <a:close/>
                  <a:moveTo>
                    <a:pt x="47656" y="24943"/>
                  </a:moveTo>
                  <a:cubicBezTo>
                    <a:pt x="47762" y="24943"/>
                    <a:pt x="47866" y="24996"/>
                    <a:pt x="47917" y="25121"/>
                  </a:cubicBezTo>
                  <a:cubicBezTo>
                    <a:pt x="48007" y="25352"/>
                    <a:pt x="47815" y="25525"/>
                    <a:pt x="47627" y="25525"/>
                  </a:cubicBezTo>
                  <a:cubicBezTo>
                    <a:pt x="47522" y="25525"/>
                    <a:pt x="47419" y="25470"/>
                    <a:pt x="47368" y="25340"/>
                  </a:cubicBezTo>
                  <a:cubicBezTo>
                    <a:pt x="47278" y="25110"/>
                    <a:pt x="47469" y="24943"/>
                    <a:pt x="47656" y="24943"/>
                  </a:cubicBezTo>
                  <a:close/>
                  <a:moveTo>
                    <a:pt x="17072" y="25360"/>
                  </a:moveTo>
                  <a:cubicBezTo>
                    <a:pt x="17180" y="25360"/>
                    <a:pt x="17285" y="25414"/>
                    <a:pt x="17336" y="25544"/>
                  </a:cubicBezTo>
                  <a:cubicBezTo>
                    <a:pt x="17426" y="25775"/>
                    <a:pt x="17228" y="25948"/>
                    <a:pt x="17036" y="25948"/>
                  </a:cubicBezTo>
                  <a:cubicBezTo>
                    <a:pt x="16928" y="25948"/>
                    <a:pt x="16822" y="25893"/>
                    <a:pt x="16772" y="25763"/>
                  </a:cubicBezTo>
                  <a:cubicBezTo>
                    <a:pt x="16681" y="25533"/>
                    <a:pt x="16880" y="25360"/>
                    <a:pt x="17072" y="25360"/>
                  </a:cubicBezTo>
                  <a:close/>
                  <a:moveTo>
                    <a:pt x="9846" y="25208"/>
                  </a:moveTo>
                  <a:cubicBezTo>
                    <a:pt x="9999" y="25208"/>
                    <a:pt x="10110" y="25323"/>
                    <a:pt x="10157" y="25466"/>
                  </a:cubicBezTo>
                  <a:cubicBezTo>
                    <a:pt x="10236" y="25638"/>
                    <a:pt x="10204" y="25857"/>
                    <a:pt x="9969" y="25936"/>
                  </a:cubicBezTo>
                  <a:lnTo>
                    <a:pt x="9875" y="25983"/>
                  </a:lnTo>
                  <a:cubicBezTo>
                    <a:pt x="9823" y="26007"/>
                    <a:pt x="9774" y="26018"/>
                    <a:pt x="9727" y="26018"/>
                  </a:cubicBezTo>
                  <a:cubicBezTo>
                    <a:pt x="9376" y="26018"/>
                    <a:pt x="9192" y="25416"/>
                    <a:pt x="9593" y="25278"/>
                  </a:cubicBezTo>
                  <a:lnTo>
                    <a:pt x="9687" y="25246"/>
                  </a:lnTo>
                  <a:cubicBezTo>
                    <a:pt x="9744" y="25220"/>
                    <a:pt x="9797" y="25208"/>
                    <a:pt x="9846" y="25208"/>
                  </a:cubicBezTo>
                  <a:close/>
                  <a:moveTo>
                    <a:pt x="13663" y="25427"/>
                  </a:moveTo>
                  <a:cubicBezTo>
                    <a:pt x="13809" y="25427"/>
                    <a:pt x="13919" y="25539"/>
                    <a:pt x="13966" y="25669"/>
                  </a:cubicBezTo>
                  <a:cubicBezTo>
                    <a:pt x="14044" y="25842"/>
                    <a:pt x="14013" y="26061"/>
                    <a:pt x="13778" y="26140"/>
                  </a:cubicBezTo>
                  <a:cubicBezTo>
                    <a:pt x="13747" y="26155"/>
                    <a:pt x="13715" y="26171"/>
                    <a:pt x="13684" y="26187"/>
                  </a:cubicBezTo>
                  <a:cubicBezTo>
                    <a:pt x="13635" y="26210"/>
                    <a:pt x="13587" y="26221"/>
                    <a:pt x="13543" y="26221"/>
                  </a:cubicBezTo>
                  <a:cubicBezTo>
                    <a:pt x="13202" y="26221"/>
                    <a:pt x="13016" y="25608"/>
                    <a:pt x="13417" y="25497"/>
                  </a:cubicBezTo>
                  <a:cubicBezTo>
                    <a:pt x="13449" y="25481"/>
                    <a:pt x="13480" y="25466"/>
                    <a:pt x="13511" y="25466"/>
                  </a:cubicBezTo>
                  <a:cubicBezTo>
                    <a:pt x="13565" y="25439"/>
                    <a:pt x="13616" y="25427"/>
                    <a:pt x="13663" y="25427"/>
                  </a:cubicBezTo>
                  <a:close/>
                  <a:moveTo>
                    <a:pt x="32742" y="25826"/>
                  </a:moveTo>
                  <a:cubicBezTo>
                    <a:pt x="32888" y="25826"/>
                    <a:pt x="33028" y="25912"/>
                    <a:pt x="33057" y="26124"/>
                  </a:cubicBezTo>
                  <a:lnTo>
                    <a:pt x="33073" y="26202"/>
                  </a:lnTo>
                  <a:cubicBezTo>
                    <a:pt x="33089" y="26390"/>
                    <a:pt x="32995" y="26500"/>
                    <a:pt x="32869" y="26531"/>
                  </a:cubicBezTo>
                  <a:cubicBezTo>
                    <a:pt x="32824" y="26554"/>
                    <a:pt x="32775" y="26566"/>
                    <a:pt x="32726" y="26566"/>
                  </a:cubicBezTo>
                  <a:cubicBezTo>
                    <a:pt x="32639" y="26566"/>
                    <a:pt x="32553" y="26528"/>
                    <a:pt x="32493" y="26437"/>
                  </a:cubicBezTo>
                  <a:lnTo>
                    <a:pt x="32430" y="26359"/>
                  </a:lnTo>
                  <a:cubicBezTo>
                    <a:pt x="32234" y="26065"/>
                    <a:pt x="32498" y="25826"/>
                    <a:pt x="32742" y="25826"/>
                  </a:cubicBezTo>
                  <a:close/>
                  <a:moveTo>
                    <a:pt x="18491" y="26768"/>
                  </a:moveTo>
                  <a:cubicBezTo>
                    <a:pt x="18542" y="26768"/>
                    <a:pt x="18592" y="26778"/>
                    <a:pt x="18637" y="26798"/>
                  </a:cubicBezTo>
                  <a:cubicBezTo>
                    <a:pt x="18809" y="26876"/>
                    <a:pt x="18919" y="27111"/>
                    <a:pt x="18825" y="27284"/>
                  </a:cubicBezTo>
                  <a:cubicBezTo>
                    <a:pt x="18794" y="27347"/>
                    <a:pt x="18747" y="27409"/>
                    <a:pt x="18715" y="27488"/>
                  </a:cubicBezTo>
                  <a:cubicBezTo>
                    <a:pt x="18658" y="27613"/>
                    <a:pt x="18535" y="27697"/>
                    <a:pt x="18399" y="27697"/>
                  </a:cubicBezTo>
                  <a:cubicBezTo>
                    <a:pt x="18348" y="27697"/>
                    <a:pt x="18296" y="27686"/>
                    <a:pt x="18245" y="27660"/>
                  </a:cubicBezTo>
                  <a:cubicBezTo>
                    <a:pt x="18073" y="27582"/>
                    <a:pt x="18010" y="27378"/>
                    <a:pt x="18073" y="27190"/>
                  </a:cubicBezTo>
                  <a:cubicBezTo>
                    <a:pt x="18088" y="27127"/>
                    <a:pt x="18120" y="27064"/>
                    <a:pt x="18151" y="26986"/>
                  </a:cubicBezTo>
                  <a:cubicBezTo>
                    <a:pt x="18197" y="26847"/>
                    <a:pt x="18347" y="26768"/>
                    <a:pt x="18491" y="26768"/>
                  </a:cubicBezTo>
                  <a:close/>
                  <a:moveTo>
                    <a:pt x="7748" y="27090"/>
                  </a:moveTo>
                  <a:cubicBezTo>
                    <a:pt x="7875" y="27090"/>
                    <a:pt x="8000" y="27156"/>
                    <a:pt x="8057" y="27315"/>
                  </a:cubicBezTo>
                  <a:cubicBezTo>
                    <a:pt x="8167" y="27585"/>
                    <a:pt x="7932" y="27791"/>
                    <a:pt x="7707" y="27791"/>
                  </a:cubicBezTo>
                  <a:cubicBezTo>
                    <a:pt x="7580" y="27791"/>
                    <a:pt x="7455" y="27725"/>
                    <a:pt x="7398" y="27566"/>
                  </a:cubicBezTo>
                  <a:cubicBezTo>
                    <a:pt x="7289" y="27296"/>
                    <a:pt x="7523" y="27090"/>
                    <a:pt x="7748" y="27090"/>
                  </a:cubicBezTo>
                  <a:close/>
                  <a:moveTo>
                    <a:pt x="10890" y="27767"/>
                  </a:moveTo>
                  <a:cubicBezTo>
                    <a:pt x="11002" y="27767"/>
                    <a:pt x="11110" y="27824"/>
                    <a:pt x="11160" y="27958"/>
                  </a:cubicBezTo>
                  <a:cubicBezTo>
                    <a:pt x="11260" y="28208"/>
                    <a:pt x="11054" y="28387"/>
                    <a:pt x="10851" y="28387"/>
                  </a:cubicBezTo>
                  <a:cubicBezTo>
                    <a:pt x="10736" y="28387"/>
                    <a:pt x="10622" y="28329"/>
                    <a:pt x="10565" y="28193"/>
                  </a:cubicBezTo>
                  <a:cubicBezTo>
                    <a:pt x="10474" y="27951"/>
                    <a:pt x="10688" y="27767"/>
                    <a:pt x="10890" y="27767"/>
                  </a:cubicBezTo>
                  <a:close/>
                  <a:moveTo>
                    <a:pt x="48465" y="27845"/>
                  </a:moveTo>
                  <a:cubicBezTo>
                    <a:pt x="48574" y="27845"/>
                    <a:pt x="48681" y="27901"/>
                    <a:pt x="48732" y="28036"/>
                  </a:cubicBezTo>
                  <a:cubicBezTo>
                    <a:pt x="48822" y="28267"/>
                    <a:pt x="48623" y="28447"/>
                    <a:pt x="48431" y="28447"/>
                  </a:cubicBezTo>
                  <a:cubicBezTo>
                    <a:pt x="48323" y="28447"/>
                    <a:pt x="48218" y="28391"/>
                    <a:pt x="48167" y="28256"/>
                  </a:cubicBezTo>
                  <a:cubicBezTo>
                    <a:pt x="48067" y="28024"/>
                    <a:pt x="48269" y="27845"/>
                    <a:pt x="48465" y="27845"/>
                  </a:cubicBezTo>
                  <a:close/>
                  <a:moveTo>
                    <a:pt x="51690" y="28369"/>
                  </a:moveTo>
                  <a:cubicBezTo>
                    <a:pt x="51770" y="28369"/>
                    <a:pt x="51848" y="28409"/>
                    <a:pt x="51882" y="28506"/>
                  </a:cubicBezTo>
                  <a:cubicBezTo>
                    <a:pt x="51952" y="28676"/>
                    <a:pt x="51806" y="28801"/>
                    <a:pt x="51667" y="28801"/>
                  </a:cubicBezTo>
                  <a:cubicBezTo>
                    <a:pt x="51587" y="28801"/>
                    <a:pt x="51509" y="28760"/>
                    <a:pt x="51475" y="28663"/>
                  </a:cubicBezTo>
                  <a:cubicBezTo>
                    <a:pt x="51405" y="28494"/>
                    <a:pt x="51551" y="28369"/>
                    <a:pt x="51690" y="28369"/>
                  </a:cubicBezTo>
                  <a:close/>
                  <a:moveTo>
                    <a:pt x="13937" y="28508"/>
                  </a:moveTo>
                  <a:cubicBezTo>
                    <a:pt x="14089" y="28508"/>
                    <a:pt x="14237" y="28587"/>
                    <a:pt x="14311" y="28773"/>
                  </a:cubicBezTo>
                  <a:cubicBezTo>
                    <a:pt x="14442" y="29096"/>
                    <a:pt x="14158" y="29340"/>
                    <a:pt x="13884" y="29340"/>
                  </a:cubicBezTo>
                  <a:cubicBezTo>
                    <a:pt x="13733" y="29340"/>
                    <a:pt x="13584" y="29265"/>
                    <a:pt x="13511" y="29086"/>
                  </a:cubicBezTo>
                  <a:cubicBezTo>
                    <a:pt x="13391" y="28755"/>
                    <a:pt x="13669" y="28508"/>
                    <a:pt x="13937" y="28508"/>
                  </a:cubicBezTo>
                  <a:close/>
                  <a:moveTo>
                    <a:pt x="5998" y="28778"/>
                  </a:moveTo>
                  <a:cubicBezTo>
                    <a:pt x="6047" y="28778"/>
                    <a:pt x="6096" y="28787"/>
                    <a:pt x="6145" y="28804"/>
                  </a:cubicBezTo>
                  <a:cubicBezTo>
                    <a:pt x="6223" y="28836"/>
                    <a:pt x="6286" y="28851"/>
                    <a:pt x="6364" y="28883"/>
                  </a:cubicBezTo>
                  <a:cubicBezTo>
                    <a:pt x="6583" y="28977"/>
                    <a:pt x="6662" y="29259"/>
                    <a:pt x="6536" y="29447"/>
                  </a:cubicBezTo>
                  <a:cubicBezTo>
                    <a:pt x="6462" y="29577"/>
                    <a:pt x="6338" y="29635"/>
                    <a:pt x="6211" y="29635"/>
                  </a:cubicBezTo>
                  <a:cubicBezTo>
                    <a:pt x="6123" y="29635"/>
                    <a:pt x="6033" y="29608"/>
                    <a:pt x="5956" y="29557"/>
                  </a:cubicBezTo>
                  <a:cubicBezTo>
                    <a:pt x="5894" y="29525"/>
                    <a:pt x="5831" y="29478"/>
                    <a:pt x="5768" y="29447"/>
                  </a:cubicBezTo>
                  <a:cubicBezTo>
                    <a:pt x="5612" y="29337"/>
                    <a:pt x="5596" y="29102"/>
                    <a:pt x="5690" y="28961"/>
                  </a:cubicBezTo>
                  <a:cubicBezTo>
                    <a:pt x="5758" y="28837"/>
                    <a:pt x="5874" y="28778"/>
                    <a:pt x="5998" y="28778"/>
                  </a:cubicBezTo>
                  <a:close/>
                  <a:moveTo>
                    <a:pt x="8867" y="30421"/>
                  </a:moveTo>
                  <a:cubicBezTo>
                    <a:pt x="8983" y="30421"/>
                    <a:pt x="9097" y="30481"/>
                    <a:pt x="9154" y="30622"/>
                  </a:cubicBezTo>
                  <a:cubicBezTo>
                    <a:pt x="9244" y="30873"/>
                    <a:pt x="9034" y="31059"/>
                    <a:pt x="8829" y="31059"/>
                  </a:cubicBezTo>
                  <a:cubicBezTo>
                    <a:pt x="8713" y="31059"/>
                    <a:pt x="8599" y="30999"/>
                    <a:pt x="8543" y="30858"/>
                  </a:cubicBezTo>
                  <a:cubicBezTo>
                    <a:pt x="8453" y="30607"/>
                    <a:pt x="8663" y="30421"/>
                    <a:pt x="8867" y="30421"/>
                  </a:cubicBezTo>
                  <a:close/>
                  <a:moveTo>
                    <a:pt x="33942" y="30337"/>
                  </a:moveTo>
                  <a:cubicBezTo>
                    <a:pt x="34089" y="30337"/>
                    <a:pt x="34223" y="30460"/>
                    <a:pt x="34202" y="30638"/>
                  </a:cubicBezTo>
                  <a:cubicBezTo>
                    <a:pt x="34186" y="30732"/>
                    <a:pt x="34202" y="30826"/>
                    <a:pt x="34123" y="30905"/>
                  </a:cubicBezTo>
                  <a:cubicBezTo>
                    <a:pt x="34061" y="30999"/>
                    <a:pt x="33982" y="31046"/>
                    <a:pt x="33888" y="31061"/>
                  </a:cubicBezTo>
                  <a:cubicBezTo>
                    <a:pt x="33794" y="31061"/>
                    <a:pt x="33700" y="31030"/>
                    <a:pt x="33653" y="30952"/>
                  </a:cubicBezTo>
                  <a:cubicBezTo>
                    <a:pt x="33590" y="30873"/>
                    <a:pt x="33575" y="30779"/>
                    <a:pt x="33590" y="30669"/>
                  </a:cubicBezTo>
                  <a:cubicBezTo>
                    <a:pt x="33606" y="30560"/>
                    <a:pt x="33669" y="30513"/>
                    <a:pt x="33731" y="30434"/>
                  </a:cubicBezTo>
                  <a:cubicBezTo>
                    <a:pt x="33793" y="30367"/>
                    <a:pt x="33869" y="30337"/>
                    <a:pt x="33942" y="30337"/>
                  </a:cubicBezTo>
                  <a:close/>
                  <a:moveTo>
                    <a:pt x="30821" y="30117"/>
                  </a:moveTo>
                  <a:cubicBezTo>
                    <a:pt x="30958" y="30117"/>
                    <a:pt x="31071" y="30204"/>
                    <a:pt x="31145" y="30340"/>
                  </a:cubicBezTo>
                  <a:cubicBezTo>
                    <a:pt x="31208" y="30450"/>
                    <a:pt x="31286" y="30575"/>
                    <a:pt x="31286" y="30716"/>
                  </a:cubicBezTo>
                  <a:cubicBezTo>
                    <a:pt x="31286" y="30941"/>
                    <a:pt x="31120" y="31086"/>
                    <a:pt x="30943" y="31086"/>
                  </a:cubicBezTo>
                  <a:cubicBezTo>
                    <a:pt x="30849" y="31086"/>
                    <a:pt x="30751" y="31044"/>
                    <a:pt x="30675" y="30952"/>
                  </a:cubicBezTo>
                  <a:cubicBezTo>
                    <a:pt x="30581" y="30842"/>
                    <a:pt x="30549" y="30716"/>
                    <a:pt x="30518" y="30575"/>
                  </a:cubicBezTo>
                  <a:cubicBezTo>
                    <a:pt x="30471" y="30403"/>
                    <a:pt x="30518" y="30215"/>
                    <a:pt x="30706" y="30137"/>
                  </a:cubicBezTo>
                  <a:cubicBezTo>
                    <a:pt x="30746" y="30123"/>
                    <a:pt x="30784" y="30117"/>
                    <a:pt x="30821" y="30117"/>
                  </a:cubicBezTo>
                  <a:close/>
                  <a:moveTo>
                    <a:pt x="45788" y="30530"/>
                  </a:moveTo>
                  <a:cubicBezTo>
                    <a:pt x="45895" y="30530"/>
                    <a:pt x="45999" y="30586"/>
                    <a:pt x="46083" y="30669"/>
                  </a:cubicBezTo>
                  <a:cubicBezTo>
                    <a:pt x="46114" y="30716"/>
                    <a:pt x="46145" y="30748"/>
                    <a:pt x="46177" y="30795"/>
                  </a:cubicBezTo>
                  <a:cubicBezTo>
                    <a:pt x="46318" y="30967"/>
                    <a:pt x="46255" y="31249"/>
                    <a:pt x="46051" y="31359"/>
                  </a:cubicBezTo>
                  <a:cubicBezTo>
                    <a:pt x="45993" y="31390"/>
                    <a:pt x="45933" y="31405"/>
                    <a:pt x="45874" y="31405"/>
                  </a:cubicBezTo>
                  <a:cubicBezTo>
                    <a:pt x="45725" y="31405"/>
                    <a:pt x="45586" y="31312"/>
                    <a:pt x="45518" y="31155"/>
                  </a:cubicBezTo>
                  <a:cubicBezTo>
                    <a:pt x="45487" y="31108"/>
                    <a:pt x="45471" y="31061"/>
                    <a:pt x="45456" y="31014"/>
                  </a:cubicBezTo>
                  <a:cubicBezTo>
                    <a:pt x="45409" y="30842"/>
                    <a:pt x="45456" y="30669"/>
                    <a:pt x="45628" y="30575"/>
                  </a:cubicBezTo>
                  <a:cubicBezTo>
                    <a:pt x="45680" y="30544"/>
                    <a:pt x="45734" y="30530"/>
                    <a:pt x="45788" y="30530"/>
                  </a:cubicBezTo>
                  <a:close/>
                  <a:moveTo>
                    <a:pt x="15680" y="31308"/>
                  </a:moveTo>
                  <a:cubicBezTo>
                    <a:pt x="15800" y="31308"/>
                    <a:pt x="15916" y="31370"/>
                    <a:pt x="15972" y="31516"/>
                  </a:cubicBezTo>
                  <a:cubicBezTo>
                    <a:pt x="16073" y="31777"/>
                    <a:pt x="15851" y="31974"/>
                    <a:pt x="15637" y="31974"/>
                  </a:cubicBezTo>
                  <a:cubicBezTo>
                    <a:pt x="15518" y="31974"/>
                    <a:pt x="15402" y="31913"/>
                    <a:pt x="15345" y="31767"/>
                  </a:cubicBezTo>
                  <a:cubicBezTo>
                    <a:pt x="15245" y="31505"/>
                    <a:pt x="15467" y="31308"/>
                    <a:pt x="15680" y="31308"/>
                  </a:cubicBezTo>
                  <a:close/>
                  <a:moveTo>
                    <a:pt x="17790" y="31574"/>
                  </a:moveTo>
                  <a:cubicBezTo>
                    <a:pt x="17886" y="31574"/>
                    <a:pt x="17980" y="31622"/>
                    <a:pt x="18026" y="31735"/>
                  </a:cubicBezTo>
                  <a:cubicBezTo>
                    <a:pt x="18106" y="31935"/>
                    <a:pt x="17930" y="32085"/>
                    <a:pt x="17760" y="32085"/>
                  </a:cubicBezTo>
                  <a:cubicBezTo>
                    <a:pt x="17664" y="32085"/>
                    <a:pt x="17569" y="32037"/>
                    <a:pt x="17524" y="31923"/>
                  </a:cubicBezTo>
                  <a:cubicBezTo>
                    <a:pt x="17444" y="31723"/>
                    <a:pt x="17620" y="31574"/>
                    <a:pt x="17790" y="31574"/>
                  </a:cubicBezTo>
                  <a:close/>
                  <a:moveTo>
                    <a:pt x="12150" y="31753"/>
                  </a:moveTo>
                  <a:cubicBezTo>
                    <a:pt x="12302" y="31753"/>
                    <a:pt x="12451" y="31831"/>
                    <a:pt x="12524" y="32017"/>
                  </a:cubicBezTo>
                  <a:cubicBezTo>
                    <a:pt x="12654" y="32348"/>
                    <a:pt x="12374" y="32596"/>
                    <a:pt x="12102" y="32596"/>
                  </a:cubicBezTo>
                  <a:cubicBezTo>
                    <a:pt x="11949" y="32596"/>
                    <a:pt x="11798" y="32517"/>
                    <a:pt x="11725" y="32331"/>
                  </a:cubicBezTo>
                  <a:cubicBezTo>
                    <a:pt x="11604" y="32000"/>
                    <a:pt x="11882" y="31753"/>
                    <a:pt x="12150" y="31753"/>
                  </a:cubicBezTo>
                  <a:close/>
                  <a:moveTo>
                    <a:pt x="50529" y="30532"/>
                  </a:moveTo>
                  <a:cubicBezTo>
                    <a:pt x="50591" y="30532"/>
                    <a:pt x="50656" y="30557"/>
                    <a:pt x="50707" y="30607"/>
                  </a:cubicBezTo>
                  <a:cubicBezTo>
                    <a:pt x="51067" y="30999"/>
                    <a:pt x="50785" y="31751"/>
                    <a:pt x="50487" y="32112"/>
                  </a:cubicBezTo>
                  <a:cubicBezTo>
                    <a:pt x="50203" y="32477"/>
                    <a:pt x="49743" y="32726"/>
                    <a:pt x="49269" y="32726"/>
                  </a:cubicBezTo>
                  <a:cubicBezTo>
                    <a:pt x="49194" y="32726"/>
                    <a:pt x="49120" y="32720"/>
                    <a:pt x="49045" y="32707"/>
                  </a:cubicBezTo>
                  <a:cubicBezTo>
                    <a:pt x="48434" y="32597"/>
                    <a:pt x="48120" y="32017"/>
                    <a:pt x="48418" y="31453"/>
                  </a:cubicBezTo>
                  <a:cubicBezTo>
                    <a:pt x="48653" y="31016"/>
                    <a:pt x="49091" y="30876"/>
                    <a:pt x="49545" y="30876"/>
                  </a:cubicBezTo>
                  <a:cubicBezTo>
                    <a:pt x="49758" y="30876"/>
                    <a:pt x="49974" y="30907"/>
                    <a:pt x="50174" y="30952"/>
                  </a:cubicBezTo>
                  <a:cubicBezTo>
                    <a:pt x="50236" y="30967"/>
                    <a:pt x="50268" y="30999"/>
                    <a:pt x="50299" y="31046"/>
                  </a:cubicBezTo>
                  <a:cubicBezTo>
                    <a:pt x="50299" y="30936"/>
                    <a:pt x="50299" y="30811"/>
                    <a:pt x="50330" y="30701"/>
                  </a:cubicBezTo>
                  <a:cubicBezTo>
                    <a:pt x="50349" y="30588"/>
                    <a:pt x="50436" y="30532"/>
                    <a:pt x="50529" y="30532"/>
                  </a:cubicBezTo>
                  <a:close/>
                  <a:moveTo>
                    <a:pt x="31420" y="32983"/>
                  </a:moveTo>
                  <a:cubicBezTo>
                    <a:pt x="31437" y="32983"/>
                    <a:pt x="31456" y="32985"/>
                    <a:pt x="31474" y="32989"/>
                  </a:cubicBezTo>
                  <a:cubicBezTo>
                    <a:pt x="31521" y="33021"/>
                    <a:pt x="31584" y="33021"/>
                    <a:pt x="31631" y="33036"/>
                  </a:cubicBezTo>
                  <a:cubicBezTo>
                    <a:pt x="31741" y="33068"/>
                    <a:pt x="31803" y="33115"/>
                    <a:pt x="31866" y="33193"/>
                  </a:cubicBezTo>
                  <a:cubicBezTo>
                    <a:pt x="32007" y="33365"/>
                    <a:pt x="31882" y="33663"/>
                    <a:pt x="31662" y="33663"/>
                  </a:cubicBezTo>
                  <a:cubicBezTo>
                    <a:pt x="31636" y="33667"/>
                    <a:pt x="31613" y="33669"/>
                    <a:pt x="31591" y="33669"/>
                  </a:cubicBezTo>
                  <a:cubicBezTo>
                    <a:pt x="31521" y="33669"/>
                    <a:pt x="31468" y="33648"/>
                    <a:pt x="31396" y="33601"/>
                  </a:cubicBezTo>
                  <a:cubicBezTo>
                    <a:pt x="31349" y="33569"/>
                    <a:pt x="31302" y="33538"/>
                    <a:pt x="31255" y="33507"/>
                  </a:cubicBezTo>
                  <a:cubicBezTo>
                    <a:pt x="31021" y="33375"/>
                    <a:pt x="31169" y="32983"/>
                    <a:pt x="31420" y="32983"/>
                  </a:cubicBezTo>
                  <a:close/>
                  <a:moveTo>
                    <a:pt x="9116" y="33133"/>
                  </a:moveTo>
                  <a:cubicBezTo>
                    <a:pt x="9260" y="33133"/>
                    <a:pt x="9400" y="33207"/>
                    <a:pt x="9468" y="33381"/>
                  </a:cubicBezTo>
                  <a:cubicBezTo>
                    <a:pt x="9588" y="33693"/>
                    <a:pt x="9322" y="33927"/>
                    <a:pt x="9066" y="33927"/>
                  </a:cubicBezTo>
                  <a:cubicBezTo>
                    <a:pt x="8923" y="33927"/>
                    <a:pt x="8783" y="33853"/>
                    <a:pt x="8715" y="33679"/>
                  </a:cubicBezTo>
                  <a:cubicBezTo>
                    <a:pt x="8595" y="33367"/>
                    <a:pt x="8860" y="33133"/>
                    <a:pt x="9116" y="33133"/>
                  </a:cubicBezTo>
                  <a:close/>
                  <a:moveTo>
                    <a:pt x="55175" y="33775"/>
                  </a:moveTo>
                  <a:cubicBezTo>
                    <a:pt x="55265" y="33775"/>
                    <a:pt x="55353" y="33821"/>
                    <a:pt x="55393" y="33930"/>
                  </a:cubicBezTo>
                  <a:cubicBezTo>
                    <a:pt x="55463" y="34119"/>
                    <a:pt x="55305" y="34257"/>
                    <a:pt x="55153" y="34257"/>
                  </a:cubicBezTo>
                  <a:cubicBezTo>
                    <a:pt x="55065" y="34257"/>
                    <a:pt x="54979" y="34211"/>
                    <a:pt x="54939" y="34102"/>
                  </a:cubicBezTo>
                  <a:cubicBezTo>
                    <a:pt x="54859" y="33913"/>
                    <a:pt x="55019" y="33775"/>
                    <a:pt x="55175" y="33775"/>
                  </a:cubicBezTo>
                  <a:close/>
                  <a:moveTo>
                    <a:pt x="29608" y="34477"/>
                  </a:moveTo>
                  <a:cubicBezTo>
                    <a:pt x="29683" y="34477"/>
                    <a:pt x="29758" y="34514"/>
                    <a:pt x="29797" y="34604"/>
                  </a:cubicBezTo>
                  <a:cubicBezTo>
                    <a:pt x="29858" y="34765"/>
                    <a:pt x="29717" y="34888"/>
                    <a:pt x="29584" y="34888"/>
                  </a:cubicBezTo>
                  <a:cubicBezTo>
                    <a:pt x="29510" y="34888"/>
                    <a:pt x="29439" y="34850"/>
                    <a:pt x="29405" y="34760"/>
                  </a:cubicBezTo>
                  <a:cubicBezTo>
                    <a:pt x="29335" y="34599"/>
                    <a:pt x="29472" y="34477"/>
                    <a:pt x="29608" y="34477"/>
                  </a:cubicBezTo>
                  <a:close/>
                  <a:moveTo>
                    <a:pt x="51355" y="34333"/>
                  </a:moveTo>
                  <a:cubicBezTo>
                    <a:pt x="51474" y="34333"/>
                    <a:pt x="51591" y="34395"/>
                    <a:pt x="51647" y="34541"/>
                  </a:cubicBezTo>
                  <a:cubicBezTo>
                    <a:pt x="51748" y="34802"/>
                    <a:pt x="51526" y="34992"/>
                    <a:pt x="51313" y="34992"/>
                  </a:cubicBezTo>
                  <a:cubicBezTo>
                    <a:pt x="51193" y="34992"/>
                    <a:pt x="51076" y="34933"/>
                    <a:pt x="51020" y="34792"/>
                  </a:cubicBezTo>
                  <a:cubicBezTo>
                    <a:pt x="50920" y="34530"/>
                    <a:pt x="51142" y="34333"/>
                    <a:pt x="51355" y="34333"/>
                  </a:cubicBezTo>
                  <a:close/>
                  <a:moveTo>
                    <a:pt x="16168" y="33826"/>
                  </a:moveTo>
                  <a:cubicBezTo>
                    <a:pt x="16635" y="33826"/>
                    <a:pt x="17108" y="33955"/>
                    <a:pt x="17477" y="34165"/>
                  </a:cubicBezTo>
                  <a:cubicBezTo>
                    <a:pt x="17555" y="34212"/>
                    <a:pt x="17587" y="34275"/>
                    <a:pt x="17587" y="34337"/>
                  </a:cubicBezTo>
                  <a:cubicBezTo>
                    <a:pt x="17697" y="34337"/>
                    <a:pt x="17791" y="34416"/>
                    <a:pt x="17838" y="34557"/>
                  </a:cubicBezTo>
                  <a:cubicBezTo>
                    <a:pt x="17916" y="34839"/>
                    <a:pt x="17759" y="35105"/>
                    <a:pt x="17555" y="35293"/>
                  </a:cubicBezTo>
                  <a:cubicBezTo>
                    <a:pt x="17213" y="35625"/>
                    <a:pt x="16731" y="35796"/>
                    <a:pt x="16250" y="35796"/>
                  </a:cubicBezTo>
                  <a:cubicBezTo>
                    <a:pt x="16027" y="35796"/>
                    <a:pt x="15805" y="35760"/>
                    <a:pt x="15596" y="35685"/>
                  </a:cubicBezTo>
                  <a:cubicBezTo>
                    <a:pt x="15001" y="35466"/>
                    <a:pt x="14295" y="34651"/>
                    <a:pt x="15032" y="34149"/>
                  </a:cubicBezTo>
                  <a:cubicBezTo>
                    <a:pt x="15360" y="33923"/>
                    <a:pt x="15762" y="33826"/>
                    <a:pt x="16168" y="33826"/>
                  </a:cubicBezTo>
                  <a:close/>
                  <a:moveTo>
                    <a:pt x="46789" y="35358"/>
                  </a:moveTo>
                  <a:cubicBezTo>
                    <a:pt x="46879" y="35358"/>
                    <a:pt x="46967" y="35404"/>
                    <a:pt x="47008" y="35513"/>
                  </a:cubicBezTo>
                  <a:cubicBezTo>
                    <a:pt x="47077" y="35702"/>
                    <a:pt x="46920" y="35840"/>
                    <a:pt x="46767" y="35840"/>
                  </a:cubicBezTo>
                  <a:cubicBezTo>
                    <a:pt x="46679" y="35840"/>
                    <a:pt x="46593" y="35794"/>
                    <a:pt x="46553" y="35685"/>
                  </a:cubicBezTo>
                  <a:cubicBezTo>
                    <a:pt x="46473" y="35496"/>
                    <a:pt x="46634" y="35358"/>
                    <a:pt x="46789" y="35358"/>
                  </a:cubicBezTo>
                  <a:close/>
                  <a:moveTo>
                    <a:pt x="33341" y="35301"/>
                  </a:moveTo>
                  <a:cubicBezTo>
                    <a:pt x="33527" y="35301"/>
                    <a:pt x="33703" y="35472"/>
                    <a:pt x="33622" y="35717"/>
                  </a:cubicBezTo>
                  <a:cubicBezTo>
                    <a:pt x="33606" y="35748"/>
                    <a:pt x="33590" y="35795"/>
                    <a:pt x="33590" y="35842"/>
                  </a:cubicBezTo>
                  <a:cubicBezTo>
                    <a:pt x="33553" y="36001"/>
                    <a:pt x="33411" y="36123"/>
                    <a:pt x="33253" y="36123"/>
                  </a:cubicBezTo>
                  <a:cubicBezTo>
                    <a:pt x="33209" y="36123"/>
                    <a:pt x="33164" y="36113"/>
                    <a:pt x="33120" y="36093"/>
                  </a:cubicBezTo>
                  <a:cubicBezTo>
                    <a:pt x="32932" y="36014"/>
                    <a:pt x="32869" y="35764"/>
                    <a:pt x="32995" y="35591"/>
                  </a:cubicBezTo>
                  <a:cubicBezTo>
                    <a:pt x="33026" y="35560"/>
                    <a:pt x="33057" y="35513"/>
                    <a:pt x="33073" y="35466"/>
                  </a:cubicBezTo>
                  <a:cubicBezTo>
                    <a:pt x="33139" y="35350"/>
                    <a:pt x="33241" y="35301"/>
                    <a:pt x="33341" y="35301"/>
                  </a:cubicBezTo>
                  <a:close/>
                  <a:moveTo>
                    <a:pt x="13006" y="36021"/>
                  </a:moveTo>
                  <a:cubicBezTo>
                    <a:pt x="13074" y="36021"/>
                    <a:pt x="13144" y="36039"/>
                    <a:pt x="13214" y="36077"/>
                  </a:cubicBezTo>
                  <a:cubicBezTo>
                    <a:pt x="13402" y="36171"/>
                    <a:pt x="13496" y="36469"/>
                    <a:pt x="13276" y="36610"/>
                  </a:cubicBezTo>
                  <a:cubicBezTo>
                    <a:pt x="13200" y="36661"/>
                    <a:pt x="13112" y="36712"/>
                    <a:pt x="13015" y="36712"/>
                  </a:cubicBezTo>
                  <a:cubicBezTo>
                    <a:pt x="12993" y="36712"/>
                    <a:pt x="12970" y="36710"/>
                    <a:pt x="12947" y="36704"/>
                  </a:cubicBezTo>
                  <a:cubicBezTo>
                    <a:pt x="12869" y="36704"/>
                    <a:pt x="12806" y="36673"/>
                    <a:pt x="12759" y="36626"/>
                  </a:cubicBezTo>
                  <a:cubicBezTo>
                    <a:pt x="12696" y="36610"/>
                    <a:pt x="12634" y="36610"/>
                    <a:pt x="12555" y="36594"/>
                  </a:cubicBezTo>
                  <a:cubicBezTo>
                    <a:pt x="12289" y="36563"/>
                    <a:pt x="12336" y="36203"/>
                    <a:pt x="12571" y="36155"/>
                  </a:cubicBezTo>
                  <a:cubicBezTo>
                    <a:pt x="12618" y="36140"/>
                    <a:pt x="12681" y="36140"/>
                    <a:pt x="12728" y="36124"/>
                  </a:cubicBezTo>
                  <a:cubicBezTo>
                    <a:pt x="12812" y="36059"/>
                    <a:pt x="12906" y="36021"/>
                    <a:pt x="13006" y="36021"/>
                  </a:cubicBezTo>
                  <a:close/>
                  <a:moveTo>
                    <a:pt x="25121" y="25774"/>
                  </a:moveTo>
                  <a:cubicBezTo>
                    <a:pt x="25907" y="25774"/>
                    <a:pt x="26672" y="25992"/>
                    <a:pt x="27336" y="26500"/>
                  </a:cubicBezTo>
                  <a:cubicBezTo>
                    <a:pt x="27399" y="26516"/>
                    <a:pt x="27446" y="26531"/>
                    <a:pt x="27509" y="26594"/>
                  </a:cubicBezTo>
                  <a:cubicBezTo>
                    <a:pt x="29546" y="28538"/>
                    <a:pt x="29515" y="32096"/>
                    <a:pt x="28026" y="34384"/>
                  </a:cubicBezTo>
                  <a:cubicBezTo>
                    <a:pt x="27094" y="35820"/>
                    <a:pt x="25421" y="36736"/>
                    <a:pt x="23746" y="36736"/>
                  </a:cubicBezTo>
                  <a:cubicBezTo>
                    <a:pt x="22970" y="36736"/>
                    <a:pt x="22194" y="36540"/>
                    <a:pt x="21490" y="36108"/>
                  </a:cubicBezTo>
                  <a:cubicBezTo>
                    <a:pt x="18997" y="34588"/>
                    <a:pt x="18809" y="30873"/>
                    <a:pt x="20236" y="28585"/>
                  </a:cubicBezTo>
                  <a:cubicBezTo>
                    <a:pt x="21201" y="27054"/>
                    <a:pt x="23219" y="25774"/>
                    <a:pt x="25121" y="25774"/>
                  </a:cubicBezTo>
                  <a:close/>
                  <a:moveTo>
                    <a:pt x="52749" y="36212"/>
                  </a:moveTo>
                  <a:cubicBezTo>
                    <a:pt x="52850" y="36212"/>
                    <a:pt x="52950" y="36265"/>
                    <a:pt x="52995" y="36391"/>
                  </a:cubicBezTo>
                  <a:cubicBezTo>
                    <a:pt x="53085" y="36610"/>
                    <a:pt x="52902" y="36773"/>
                    <a:pt x="52724" y="36773"/>
                  </a:cubicBezTo>
                  <a:cubicBezTo>
                    <a:pt x="52623" y="36773"/>
                    <a:pt x="52523" y="36720"/>
                    <a:pt x="52478" y="36594"/>
                  </a:cubicBezTo>
                  <a:cubicBezTo>
                    <a:pt x="52388" y="36375"/>
                    <a:pt x="52571" y="36212"/>
                    <a:pt x="52749" y="36212"/>
                  </a:cubicBezTo>
                  <a:close/>
                  <a:moveTo>
                    <a:pt x="18794" y="36194"/>
                  </a:moveTo>
                  <a:cubicBezTo>
                    <a:pt x="18893" y="36194"/>
                    <a:pt x="18987" y="36235"/>
                    <a:pt x="19045" y="36328"/>
                  </a:cubicBezTo>
                  <a:cubicBezTo>
                    <a:pt x="19060" y="36359"/>
                    <a:pt x="19092" y="36391"/>
                    <a:pt x="19107" y="36422"/>
                  </a:cubicBezTo>
                  <a:cubicBezTo>
                    <a:pt x="19248" y="36626"/>
                    <a:pt x="19170" y="36908"/>
                    <a:pt x="18950" y="37002"/>
                  </a:cubicBezTo>
                  <a:cubicBezTo>
                    <a:pt x="18909" y="37016"/>
                    <a:pt x="18867" y="37022"/>
                    <a:pt x="18827" y="37022"/>
                  </a:cubicBezTo>
                  <a:cubicBezTo>
                    <a:pt x="18638" y="37022"/>
                    <a:pt x="18475" y="36882"/>
                    <a:pt x="18449" y="36688"/>
                  </a:cubicBezTo>
                  <a:cubicBezTo>
                    <a:pt x="18433" y="36657"/>
                    <a:pt x="18433" y="36610"/>
                    <a:pt x="18418" y="36579"/>
                  </a:cubicBezTo>
                  <a:cubicBezTo>
                    <a:pt x="18376" y="36358"/>
                    <a:pt x="18593" y="36194"/>
                    <a:pt x="18794" y="36194"/>
                  </a:cubicBezTo>
                  <a:close/>
                  <a:moveTo>
                    <a:pt x="49813" y="37011"/>
                  </a:moveTo>
                  <a:cubicBezTo>
                    <a:pt x="49845" y="37011"/>
                    <a:pt x="49876" y="37018"/>
                    <a:pt x="49907" y="37018"/>
                  </a:cubicBezTo>
                  <a:cubicBezTo>
                    <a:pt x="49986" y="37033"/>
                    <a:pt x="50064" y="37065"/>
                    <a:pt x="50142" y="37096"/>
                  </a:cubicBezTo>
                  <a:cubicBezTo>
                    <a:pt x="50268" y="37127"/>
                    <a:pt x="50346" y="37300"/>
                    <a:pt x="50330" y="37409"/>
                  </a:cubicBezTo>
                  <a:cubicBezTo>
                    <a:pt x="50299" y="37550"/>
                    <a:pt x="50189" y="37660"/>
                    <a:pt x="50064" y="37660"/>
                  </a:cubicBezTo>
                  <a:cubicBezTo>
                    <a:pt x="49986" y="37676"/>
                    <a:pt x="49923" y="37676"/>
                    <a:pt x="49860" y="37676"/>
                  </a:cubicBezTo>
                  <a:cubicBezTo>
                    <a:pt x="49798" y="37676"/>
                    <a:pt x="49735" y="37676"/>
                    <a:pt x="49672" y="37660"/>
                  </a:cubicBezTo>
                  <a:cubicBezTo>
                    <a:pt x="49656" y="37645"/>
                    <a:pt x="49578" y="37613"/>
                    <a:pt x="49609" y="37613"/>
                  </a:cubicBezTo>
                  <a:cubicBezTo>
                    <a:pt x="49484" y="37566"/>
                    <a:pt x="49390" y="37472"/>
                    <a:pt x="49390" y="37331"/>
                  </a:cubicBezTo>
                  <a:cubicBezTo>
                    <a:pt x="49390" y="37190"/>
                    <a:pt x="49500" y="37065"/>
                    <a:pt x="49641" y="37049"/>
                  </a:cubicBezTo>
                  <a:cubicBezTo>
                    <a:pt x="49672" y="37049"/>
                    <a:pt x="49735" y="37018"/>
                    <a:pt x="49766" y="37018"/>
                  </a:cubicBezTo>
                  <a:cubicBezTo>
                    <a:pt x="49782" y="37012"/>
                    <a:pt x="49798" y="37011"/>
                    <a:pt x="49813" y="37011"/>
                  </a:cubicBezTo>
                  <a:close/>
                  <a:moveTo>
                    <a:pt x="30548" y="36024"/>
                  </a:moveTo>
                  <a:cubicBezTo>
                    <a:pt x="31458" y="36024"/>
                    <a:pt x="32515" y="36574"/>
                    <a:pt x="32493" y="37409"/>
                  </a:cubicBezTo>
                  <a:cubicBezTo>
                    <a:pt x="32468" y="37875"/>
                    <a:pt x="32119" y="38209"/>
                    <a:pt x="31699" y="38209"/>
                  </a:cubicBezTo>
                  <a:cubicBezTo>
                    <a:pt x="31596" y="38209"/>
                    <a:pt x="31488" y="38189"/>
                    <a:pt x="31380" y="38146"/>
                  </a:cubicBezTo>
                  <a:cubicBezTo>
                    <a:pt x="31082" y="38021"/>
                    <a:pt x="30832" y="37770"/>
                    <a:pt x="30596" y="37566"/>
                  </a:cubicBezTo>
                  <a:cubicBezTo>
                    <a:pt x="30236" y="37268"/>
                    <a:pt x="29875" y="36971"/>
                    <a:pt x="29546" y="36657"/>
                  </a:cubicBezTo>
                  <a:cubicBezTo>
                    <a:pt x="29421" y="36563"/>
                    <a:pt x="29468" y="36406"/>
                    <a:pt x="29562" y="36344"/>
                  </a:cubicBezTo>
                  <a:cubicBezTo>
                    <a:pt x="29801" y="36124"/>
                    <a:pt x="30161" y="36024"/>
                    <a:pt x="30548" y="36024"/>
                  </a:cubicBezTo>
                  <a:close/>
                  <a:moveTo>
                    <a:pt x="59613" y="38142"/>
                  </a:moveTo>
                  <a:cubicBezTo>
                    <a:pt x="59707" y="38142"/>
                    <a:pt x="59799" y="38190"/>
                    <a:pt x="59845" y="38303"/>
                  </a:cubicBezTo>
                  <a:cubicBezTo>
                    <a:pt x="59925" y="38503"/>
                    <a:pt x="59756" y="38652"/>
                    <a:pt x="59590" y="38652"/>
                  </a:cubicBezTo>
                  <a:cubicBezTo>
                    <a:pt x="59497" y="38652"/>
                    <a:pt x="59404" y="38604"/>
                    <a:pt x="59359" y="38491"/>
                  </a:cubicBezTo>
                  <a:cubicBezTo>
                    <a:pt x="59279" y="38291"/>
                    <a:pt x="59448" y="38142"/>
                    <a:pt x="59613" y="38142"/>
                  </a:cubicBezTo>
                  <a:close/>
                  <a:moveTo>
                    <a:pt x="19945" y="38321"/>
                  </a:moveTo>
                  <a:cubicBezTo>
                    <a:pt x="20059" y="38321"/>
                    <a:pt x="20169" y="38381"/>
                    <a:pt x="20220" y="38522"/>
                  </a:cubicBezTo>
                  <a:cubicBezTo>
                    <a:pt x="20321" y="38764"/>
                    <a:pt x="20110" y="38948"/>
                    <a:pt x="19906" y="38948"/>
                  </a:cubicBezTo>
                  <a:cubicBezTo>
                    <a:pt x="19792" y="38948"/>
                    <a:pt x="19680" y="38892"/>
                    <a:pt x="19624" y="38757"/>
                  </a:cubicBezTo>
                  <a:cubicBezTo>
                    <a:pt x="19534" y="38507"/>
                    <a:pt x="19745" y="38321"/>
                    <a:pt x="19945" y="38321"/>
                  </a:cubicBezTo>
                  <a:close/>
                  <a:moveTo>
                    <a:pt x="33836" y="38778"/>
                  </a:moveTo>
                  <a:cubicBezTo>
                    <a:pt x="33909" y="38778"/>
                    <a:pt x="33979" y="38813"/>
                    <a:pt x="34013" y="38898"/>
                  </a:cubicBezTo>
                  <a:cubicBezTo>
                    <a:pt x="34074" y="39049"/>
                    <a:pt x="33941" y="39167"/>
                    <a:pt x="33813" y="39167"/>
                  </a:cubicBezTo>
                  <a:cubicBezTo>
                    <a:pt x="33742" y="39167"/>
                    <a:pt x="33671" y="39130"/>
                    <a:pt x="33637" y="39040"/>
                  </a:cubicBezTo>
                  <a:cubicBezTo>
                    <a:pt x="33577" y="38889"/>
                    <a:pt x="33709" y="38778"/>
                    <a:pt x="33836" y="38778"/>
                  </a:cubicBezTo>
                  <a:close/>
                  <a:moveTo>
                    <a:pt x="53483" y="38867"/>
                  </a:moveTo>
                  <a:cubicBezTo>
                    <a:pt x="53639" y="38867"/>
                    <a:pt x="53781" y="38974"/>
                    <a:pt x="53842" y="39118"/>
                  </a:cubicBezTo>
                  <a:cubicBezTo>
                    <a:pt x="53936" y="39306"/>
                    <a:pt x="53826" y="39557"/>
                    <a:pt x="53622" y="39635"/>
                  </a:cubicBezTo>
                  <a:cubicBezTo>
                    <a:pt x="53575" y="39651"/>
                    <a:pt x="53528" y="39667"/>
                    <a:pt x="53481" y="39682"/>
                  </a:cubicBezTo>
                  <a:cubicBezTo>
                    <a:pt x="53429" y="39701"/>
                    <a:pt x="53378" y="39710"/>
                    <a:pt x="53329" y="39710"/>
                  </a:cubicBezTo>
                  <a:cubicBezTo>
                    <a:pt x="53171" y="39710"/>
                    <a:pt x="53035" y="39618"/>
                    <a:pt x="52964" y="39463"/>
                  </a:cubicBezTo>
                  <a:cubicBezTo>
                    <a:pt x="52885" y="39259"/>
                    <a:pt x="53011" y="39040"/>
                    <a:pt x="53183" y="38961"/>
                  </a:cubicBezTo>
                  <a:cubicBezTo>
                    <a:pt x="53246" y="38930"/>
                    <a:pt x="53293" y="38914"/>
                    <a:pt x="53340" y="38898"/>
                  </a:cubicBezTo>
                  <a:cubicBezTo>
                    <a:pt x="53388" y="38877"/>
                    <a:pt x="53436" y="38867"/>
                    <a:pt x="53483" y="38867"/>
                  </a:cubicBezTo>
                  <a:close/>
                  <a:moveTo>
                    <a:pt x="16187" y="38665"/>
                  </a:moveTo>
                  <a:cubicBezTo>
                    <a:pt x="16350" y="38665"/>
                    <a:pt x="16507" y="38783"/>
                    <a:pt x="16568" y="38930"/>
                  </a:cubicBezTo>
                  <a:cubicBezTo>
                    <a:pt x="16615" y="39024"/>
                    <a:pt x="16646" y="39118"/>
                    <a:pt x="16693" y="39228"/>
                  </a:cubicBezTo>
                  <a:cubicBezTo>
                    <a:pt x="16787" y="39431"/>
                    <a:pt x="16662" y="39667"/>
                    <a:pt x="16458" y="39761"/>
                  </a:cubicBezTo>
                  <a:cubicBezTo>
                    <a:pt x="16411" y="39782"/>
                    <a:pt x="16361" y="39792"/>
                    <a:pt x="16310" y="39792"/>
                  </a:cubicBezTo>
                  <a:cubicBezTo>
                    <a:pt x="16142" y="39792"/>
                    <a:pt x="15974" y="39682"/>
                    <a:pt x="15925" y="39525"/>
                  </a:cubicBezTo>
                  <a:cubicBezTo>
                    <a:pt x="15878" y="39431"/>
                    <a:pt x="15847" y="39322"/>
                    <a:pt x="15816" y="39228"/>
                  </a:cubicBezTo>
                  <a:cubicBezTo>
                    <a:pt x="15737" y="39008"/>
                    <a:pt x="15831" y="38789"/>
                    <a:pt x="16051" y="38695"/>
                  </a:cubicBezTo>
                  <a:cubicBezTo>
                    <a:pt x="16095" y="38674"/>
                    <a:pt x="16142" y="38665"/>
                    <a:pt x="16187" y="38665"/>
                  </a:cubicBezTo>
                  <a:close/>
                  <a:moveTo>
                    <a:pt x="55922" y="37528"/>
                  </a:moveTo>
                  <a:cubicBezTo>
                    <a:pt x="56154" y="37528"/>
                    <a:pt x="56408" y="37597"/>
                    <a:pt x="56616" y="37692"/>
                  </a:cubicBezTo>
                  <a:cubicBezTo>
                    <a:pt x="57196" y="37958"/>
                    <a:pt x="57666" y="38475"/>
                    <a:pt x="57854" y="39087"/>
                  </a:cubicBezTo>
                  <a:cubicBezTo>
                    <a:pt x="57870" y="39181"/>
                    <a:pt x="57838" y="39243"/>
                    <a:pt x="57776" y="39290"/>
                  </a:cubicBezTo>
                  <a:cubicBezTo>
                    <a:pt x="57807" y="39369"/>
                    <a:pt x="57807" y="39447"/>
                    <a:pt x="57729" y="39525"/>
                  </a:cubicBezTo>
                  <a:cubicBezTo>
                    <a:pt x="57498" y="39718"/>
                    <a:pt x="57226" y="39801"/>
                    <a:pt x="56949" y="39801"/>
                  </a:cubicBezTo>
                  <a:cubicBezTo>
                    <a:pt x="56093" y="39801"/>
                    <a:pt x="55181" y="39006"/>
                    <a:pt x="55252" y="38130"/>
                  </a:cubicBezTo>
                  <a:cubicBezTo>
                    <a:pt x="55280" y="37681"/>
                    <a:pt x="55577" y="37528"/>
                    <a:pt x="55922" y="37528"/>
                  </a:cubicBezTo>
                  <a:close/>
                  <a:moveTo>
                    <a:pt x="28867" y="39016"/>
                  </a:moveTo>
                  <a:cubicBezTo>
                    <a:pt x="29015" y="39016"/>
                    <a:pt x="29155" y="39120"/>
                    <a:pt x="29217" y="39243"/>
                  </a:cubicBezTo>
                  <a:lnTo>
                    <a:pt x="29280" y="39384"/>
                  </a:lnTo>
                  <a:cubicBezTo>
                    <a:pt x="29374" y="39572"/>
                    <a:pt x="29248" y="39792"/>
                    <a:pt x="29076" y="39870"/>
                  </a:cubicBezTo>
                  <a:cubicBezTo>
                    <a:pt x="29038" y="39888"/>
                    <a:pt x="28995" y="39896"/>
                    <a:pt x="28952" y="39896"/>
                  </a:cubicBezTo>
                  <a:cubicBezTo>
                    <a:pt x="28802" y="39896"/>
                    <a:pt x="28642" y="39797"/>
                    <a:pt x="28606" y="39651"/>
                  </a:cubicBezTo>
                  <a:lnTo>
                    <a:pt x="28559" y="39510"/>
                  </a:lnTo>
                  <a:cubicBezTo>
                    <a:pt x="28496" y="39306"/>
                    <a:pt x="28574" y="39134"/>
                    <a:pt x="28747" y="39040"/>
                  </a:cubicBezTo>
                  <a:cubicBezTo>
                    <a:pt x="28787" y="39023"/>
                    <a:pt x="28827" y="39016"/>
                    <a:pt x="28867" y="39016"/>
                  </a:cubicBezTo>
                  <a:close/>
                  <a:moveTo>
                    <a:pt x="44634" y="39358"/>
                  </a:moveTo>
                  <a:cubicBezTo>
                    <a:pt x="44922" y="39358"/>
                    <a:pt x="45069" y="39838"/>
                    <a:pt x="44750" y="39949"/>
                  </a:cubicBezTo>
                  <a:lnTo>
                    <a:pt x="44594" y="40011"/>
                  </a:lnTo>
                  <a:cubicBezTo>
                    <a:pt x="44557" y="40024"/>
                    <a:pt x="44522" y="40030"/>
                    <a:pt x="44489" y="40030"/>
                  </a:cubicBezTo>
                  <a:cubicBezTo>
                    <a:pt x="44195" y="40030"/>
                    <a:pt x="44050" y="39574"/>
                    <a:pt x="44374" y="39447"/>
                  </a:cubicBezTo>
                  <a:lnTo>
                    <a:pt x="44515" y="39384"/>
                  </a:lnTo>
                  <a:cubicBezTo>
                    <a:pt x="44557" y="39366"/>
                    <a:pt x="44596" y="39358"/>
                    <a:pt x="44634" y="39358"/>
                  </a:cubicBezTo>
                  <a:close/>
                  <a:moveTo>
                    <a:pt x="24088" y="37451"/>
                  </a:moveTo>
                  <a:cubicBezTo>
                    <a:pt x="24164" y="37451"/>
                    <a:pt x="24235" y="37504"/>
                    <a:pt x="24264" y="37582"/>
                  </a:cubicBezTo>
                  <a:cubicBezTo>
                    <a:pt x="24280" y="37613"/>
                    <a:pt x="24280" y="37660"/>
                    <a:pt x="24280" y="37692"/>
                  </a:cubicBezTo>
                  <a:cubicBezTo>
                    <a:pt x="24844" y="37786"/>
                    <a:pt x="25142" y="38350"/>
                    <a:pt x="25048" y="38898"/>
                  </a:cubicBezTo>
                  <a:cubicBezTo>
                    <a:pt x="24985" y="39322"/>
                    <a:pt x="24750" y="40121"/>
                    <a:pt x="24248" y="40184"/>
                  </a:cubicBezTo>
                  <a:cubicBezTo>
                    <a:pt x="24222" y="40187"/>
                    <a:pt x="24196" y="40189"/>
                    <a:pt x="24171" y="40189"/>
                  </a:cubicBezTo>
                  <a:cubicBezTo>
                    <a:pt x="23742" y="40189"/>
                    <a:pt x="23445" y="39706"/>
                    <a:pt x="23386" y="39322"/>
                  </a:cubicBezTo>
                  <a:cubicBezTo>
                    <a:pt x="23277" y="38695"/>
                    <a:pt x="23543" y="38005"/>
                    <a:pt x="23951" y="37519"/>
                  </a:cubicBezTo>
                  <a:cubicBezTo>
                    <a:pt x="23992" y="37471"/>
                    <a:pt x="24041" y="37451"/>
                    <a:pt x="24088" y="37451"/>
                  </a:cubicBezTo>
                  <a:close/>
                  <a:moveTo>
                    <a:pt x="38267" y="24324"/>
                  </a:moveTo>
                  <a:cubicBezTo>
                    <a:pt x="40126" y="24324"/>
                    <a:pt x="42037" y="25416"/>
                    <a:pt x="43199" y="26939"/>
                  </a:cubicBezTo>
                  <a:cubicBezTo>
                    <a:pt x="45158" y="29463"/>
                    <a:pt x="45691" y="33083"/>
                    <a:pt x="44641" y="36093"/>
                  </a:cubicBezTo>
                  <a:cubicBezTo>
                    <a:pt x="43805" y="38487"/>
                    <a:pt x="41739" y="40472"/>
                    <a:pt x="39173" y="40472"/>
                  </a:cubicBezTo>
                  <a:cubicBezTo>
                    <a:pt x="38901" y="40472"/>
                    <a:pt x="38622" y="40450"/>
                    <a:pt x="38340" y="40403"/>
                  </a:cubicBezTo>
                  <a:cubicBezTo>
                    <a:pt x="35283" y="39902"/>
                    <a:pt x="34264" y="36829"/>
                    <a:pt x="34876" y="34086"/>
                  </a:cubicBezTo>
                  <a:cubicBezTo>
                    <a:pt x="35158" y="32864"/>
                    <a:pt x="35581" y="31955"/>
                    <a:pt x="35158" y="30669"/>
                  </a:cubicBezTo>
                  <a:cubicBezTo>
                    <a:pt x="34923" y="29948"/>
                    <a:pt x="34546" y="29274"/>
                    <a:pt x="34390" y="28538"/>
                  </a:cubicBezTo>
                  <a:cubicBezTo>
                    <a:pt x="34155" y="27519"/>
                    <a:pt x="34280" y="26406"/>
                    <a:pt x="35079" y="25732"/>
                  </a:cubicBezTo>
                  <a:cubicBezTo>
                    <a:pt x="35095" y="25716"/>
                    <a:pt x="35111" y="25685"/>
                    <a:pt x="35126" y="25669"/>
                  </a:cubicBezTo>
                  <a:cubicBezTo>
                    <a:pt x="36036" y="24724"/>
                    <a:pt x="37142" y="24324"/>
                    <a:pt x="38267" y="24324"/>
                  </a:cubicBezTo>
                  <a:close/>
                  <a:moveTo>
                    <a:pt x="47156" y="39723"/>
                  </a:moveTo>
                  <a:cubicBezTo>
                    <a:pt x="47289" y="39723"/>
                    <a:pt x="47426" y="39797"/>
                    <a:pt x="47462" y="39917"/>
                  </a:cubicBezTo>
                  <a:lnTo>
                    <a:pt x="47493" y="40074"/>
                  </a:lnTo>
                  <a:cubicBezTo>
                    <a:pt x="47563" y="40312"/>
                    <a:pt x="47394" y="40475"/>
                    <a:pt x="47213" y="40475"/>
                  </a:cubicBezTo>
                  <a:cubicBezTo>
                    <a:pt x="47107" y="40475"/>
                    <a:pt x="46998" y="40420"/>
                    <a:pt x="46929" y="40294"/>
                  </a:cubicBezTo>
                  <a:lnTo>
                    <a:pt x="46851" y="40152"/>
                  </a:lnTo>
                  <a:cubicBezTo>
                    <a:pt x="46772" y="39996"/>
                    <a:pt x="46898" y="39792"/>
                    <a:pt x="47039" y="39745"/>
                  </a:cubicBezTo>
                  <a:cubicBezTo>
                    <a:pt x="47076" y="39730"/>
                    <a:pt x="47116" y="39723"/>
                    <a:pt x="47156" y="39723"/>
                  </a:cubicBezTo>
                  <a:close/>
                  <a:moveTo>
                    <a:pt x="20747" y="40414"/>
                  </a:moveTo>
                  <a:cubicBezTo>
                    <a:pt x="20851" y="40414"/>
                    <a:pt x="20953" y="40467"/>
                    <a:pt x="21004" y="40591"/>
                  </a:cubicBezTo>
                  <a:cubicBezTo>
                    <a:pt x="21095" y="40814"/>
                    <a:pt x="20898" y="40984"/>
                    <a:pt x="20710" y="40984"/>
                  </a:cubicBezTo>
                  <a:cubicBezTo>
                    <a:pt x="20606" y="40984"/>
                    <a:pt x="20505" y="40933"/>
                    <a:pt x="20455" y="40811"/>
                  </a:cubicBezTo>
                  <a:cubicBezTo>
                    <a:pt x="20375" y="40580"/>
                    <a:pt x="20564" y="40414"/>
                    <a:pt x="20747" y="40414"/>
                  </a:cubicBezTo>
                  <a:close/>
                  <a:moveTo>
                    <a:pt x="32290" y="40892"/>
                  </a:moveTo>
                  <a:cubicBezTo>
                    <a:pt x="32367" y="40892"/>
                    <a:pt x="32443" y="40933"/>
                    <a:pt x="32477" y="41030"/>
                  </a:cubicBezTo>
                  <a:cubicBezTo>
                    <a:pt x="32548" y="41192"/>
                    <a:pt x="32404" y="41321"/>
                    <a:pt x="32263" y="41321"/>
                  </a:cubicBezTo>
                  <a:cubicBezTo>
                    <a:pt x="32186" y="41321"/>
                    <a:pt x="32109" y="41282"/>
                    <a:pt x="32070" y="41187"/>
                  </a:cubicBezTo>
                  <a:cubicBezTo>
                    <a:pt x="32010" y="41017"/>
                    <a:pt x="32153" y="40892"/>
                    <a:pt x="32290" y="40892"/>
                  </a:cubicBezTo>
                  <a:close/>
                  <a:moveTo>
                    <a:pt x="63118" y="41050"/>
                  </a:moveTo>
                  <a:cubicBezTo>
                    <a:pt x="63198" y="41050"/>
                    <a:pt x="63275" y="41091"/>
                    <a:pt x="63309" y="41187"/>
                  </a:cubicBezTo>
                  <a:cubicBezTo>
                    <a:pt x="63380" y="41360"/>
                    <a:pt x="63227" y="41493"/>
                    <a:pt x="63081" y="41493"/>
                  </a:cubicBezTo>
                  <a:cubicBezTo>
                    <a:pt x="63002" y="41493"/>
                    <a:pt x="62924" y="41453"/>
                    <a:pt x="62886" y="41359"/>
                  </a:cubicBezTo>
                  <a:cubicBezTo>
                    <a:pt x="62825" y="41179"/>
                    <a:pt x="62977" y="41050"/>
                    <a:pt x="63118" y="41050"/>
                  </a:cubicBezTo>
                  <a:close/>
                  <a:moveTo>
                    <a:pt x="27063" y="41381"/>
                  </a:moveTo>
                  <a:cubicBezTo>
                    <a:pt x="27150" y="41381"/>
                    <a:pt x="27235" y="41426"/>
                    <a:pt x="27274" y="41532"/>
                  </a:cubicBezTo>
                  <a:cubicBezTo>
                    <a:pt x="27344" y="41723"/>
                    <a:pt x="27181" y="41863"/>
                    <a:pt x="27026" y="41863"/>
                  </a:cubicBezTo>
                  <a:cubicBezTo>
                    <a:pt x="26941" y="41863"/>
                    <a:pt x="26858" y="41820"/>
                    <a:pt x="26819" y="41720"/>
                  </a:cubicBezTo>
                  <a:cubicBezTo>
                    <a:pt x="26738" y="41528"/>
                    <a:pt x="26905" y="41381"/>
                    <a:pt x="27063" y="41381"/>
                  </a:cubicBezTo>
                  <a:close/>
                  <a:moveTo>
                    <a:pt x="59653" y="40652"/>
                  </a:moveTo>
                  <a:cubicBezTo>
                    <a:pt x="59882" y="40652"/>
                    <a:pt x="60110" y="40679"/>
                    <a:pt x="60331" y="40732"/>
                  </a:cubicBezTo>
                  <a:cubicBezTo>
                    <a:pt x="60603" y="40793"/>
                    <a:pt x="60554" y="41189"/>
                    <a:pt x="60283" y="41189"/>
                  </a:cubicBezTo>
                  <a:cubicBezTo>
                    <a:pt x="60273" y="41189"/>
                    <a:pt x="60263" y="41188"/>
                    <a:pt x="60252" y="41187"/>
                  </a:cubicBezTo>
                  <a:cubicBezTo>
                    <a:pt x="60088" y="41171"/>
                    <a:pt x="59923" y="41160"/>
                    <a:pt x="59759" y="41160"/>
                  </a:cubicBezTo>
                  <a:cubicBezTo>
                    <a:pt x="59594" y="41160"/>
                    <a:pt x="59429" y="41171"/>
                    <a:pt x="59265" y="41203"/>
                  </a:cubicBezTo>
                  <a:cubicBezTo>
                    <a:pt x="59139" y="41234"/>
                    <a:pt x="58497" y="41391"/>
                    <a:pt x="58465" y="41532"/>
                  </a:cubicBezTo>
                  <a:cubicBezTo>
                    <a:pt x="58427" y="41647"/>
                    <a:pt x="58903" y="41658"/>
                    <a:pt x="59111" y="41658"/>
                  </a:cubicBezTo>
                  <a:cubicBezTo>
                    <a:pt x="59158" y="41658"/>
                    <a:pt x="59191" y="41657"/>
                    <a:pt x="59202" y="41657"/>
                  </a:cubicBezTo>
                  <a:cubicBezTo>
                    <a:pt x="59516" y="41610"/>
                    <a:pt x="59751" y="41438"/>
                    <a:pt x="60002" y="41265"/>
                  </a:cubicBezTo>
                  <a:cubicBezTo>
                    <a:pt x="60046" y="41234"/>
                    <a:pt x="60092" y="41220"/>
                    <a:pt x="60136" y="41220"/>
                  </a:cubicBezTo>
                  <a:cubicBezTo>
                    <a:pt x="60311" y="41220"/>
                    <a:pt x="60456" y="41435"/>
                    <a:pt x="60331" y="41610"/>
                  </a:cubicBezTo>
                  <a:cubicBezTo>
                    <a:pt x="60033" y="42002"/>
                    <a:pt x="59484" y="42190"/>
                    <a:pt x="58998" y="42190"/>
                  </a:cubicBezTo>
                  <a:cubicBezTo>
                    <a:pt x="58638" y="42190"/>
                    <a:pt x="58074" y="42096"/>
                    <a:pt x="57917" y="41720"/>
                  </a:cubicBezTo>
                  <a:cubicBezTo>
                    <a:pt x="57729" y="41265"/>
                    <a:pt x="58215" y="40999"/>
                    <a:pt x="58559" y="40858"/>
                  </a:cubicBezTo>
                  <a:cubicBezTo>
                    <a:pt x="58909" y="40722"/>
                    <a:pt x="59282" y="40652"/>
                    <a:pt x="59653" y="40652"/>
                  </a:cubicBezTo>
                  <a:close/>
                  <a:moveTo>
                    <a:pt x="43012" y="41769"/>
                  </a:moveTo>
                  <a:cubicBezTo>
                    <a:pt x="43102" y="41769"/>
                    <a:pt x="43190" y="41815"/>
                    <a:pt x="43230" y="41924"/>
                  </a:cubicBezTo>
                  <a:cubicBezTo>
                    <a:pt x="43300" y="42105"/>
                    <a:pt x="43138" y="42247"/>
                    <a:pt x="42984" y="42247"/>
                  </a:cubicBezTo>
                  <a:cubicBezTo>
                    <a:pt x="42898" y="42247"/>
                    <a:pt x="42815" y="42203"/>
                    <a:pt x="42775" y="42096"/>
                  </a:cubicBezTo>
                  <a:cubicBezTo>
                    <a:pt x="42696" y="41907"/>
                    <a:pt x="42856" y="41769"/>
                    <a:pt x="43012" y="41769"/>
                  </a:cubicBezTo>
                  <a:close/>
                  <a:moveTo>
                    <a:pt x="56182" y="41609"/>
                  </a:moveTo>
                  <a:cubicBezTo>
                    <a:pt x="56315" y="41609"/>
                    <a:pt x="56423" y="41710"/>
                    <a:pt x="56459" y="41830"/>
                  </a:cubicBezTo>
                  <a:cubicBezTo>
                    <a:pt x="56537" y="41986"/>
                    <a:pt x="56506" y="42190"/>
                    <a:pt x="56287" y="42253"/>
                  </a:cubicBezTo>
                  <a:cubicBezTo>
                    <a:pt x="56255" y="42268"/>
                    <a:pt x="56224" y="42284"/>
                    <a:pt x="56193" y="42300"/>
                  </a:cubicBezTo>
                  <a:cubicBezTo>
                    <a:pt x="56146" y="42322"/>
                    <a:pt x="56101" y="42332"/>
                    <a:pt x="56059" y="42332"/>
                  </a:cubicBezTo>
                  <a:cubicBezTo>
                    <a:pt x="55747" y="42332"/>
                    <a:pt x="55585" y="41783"/>
                    <a:pt x="55958" y="41673"/>
                  </a:cubicBezTo>
                  <a:cubicBezTo>
                    <a:pt x="55989" y="41657"/>
                    <a:pt x="56020" y="41641"/>
                    <a:pt x="56052" y="41641"/>
                  </a:cubicBezTo>
                  <a:cubicBezTo>
                    <a:pt x="56096" y="41619"/>
                    <a:pt x="56140" y="41609"/>
                    <a:pt x="56182" y="41609"/>
                  </a:cubicBezTo>
                  <a:close/>
                  <a:moveTo>
                    <a:pt x="49733" y="39813"/>
                  </a:moveTo>
                  <a:cubicBezTo>
                    <a:pt x="49928" y="39813"/>
                    <a:pt x="50130" y="39864"/>
                    <a:pt x="50330" y="39980"/>
                  </a:cubicBezTo>
                  <a:cubicBezTo>
                    <a:pt x="51616" y="40764"/>
                    <a:pt x="49453" y="42284"/>
                    <a:pt x="48669" y="42347"/>
                  </a:cubicBezTo>
                  <a:cubicBezTo>
                    <a:pt x="48663" y="42347"/>
                    <a:pt x="48657" y="42347"/>
                    <a:pt x="48651" y="42347"/>
                  </a:cubicBezTo>
                  <a:cubicBezTo>
                    <a:pt x="48430" y="42347"/>
                    <a:pt x="48359" y="42062"/>
                    <a:pt x="48512" y="41955"/>
                  </a:cubicBezTo>
                  <a:lnTo>
                    <a:pt x="48465" y="41861"/>
                  </a:lnTo>
                  <a:cubicBezTo>
                    <a:pt x="48441" y="41873"/>
                    <a:pt x="48416" y="41879"/>
                    <a:pt x="48392" y="41879"/>
                  </a:cubicBezTo>
                  <a:cubicBezTo>
                    <a:pt x="48320" y="41879"/>
                    <a:pt x="48253" y="41829"/>
                    <a:pt x="48230" y="41736"/>
                  </a:cubicBezTo>
                  <a:cubicBezTo>
                    <a:pt x="48089" y="40874"/>
                    <a:pt x="48843" y="39813"/>
                    <a:pt x="49733" y="39813"/>
                  </a:cubicBezTo>
                  <a:close/>
                  <a:moveTo>
                    <a:pt x="39568" y="41974"/>
                  </a:moveTo>
                  <a:cubicBezTo>
                    <a:pt x="39895" y="41974"/>
                    <a:pt x="40063" y="42521"/>
                    <a:pt x="39688" y="42660"/>
                  </a:cubicBezTo>
                  <a:cubicBezTo>
                    <a:pt x="39578" y="42692"/>
                    <a:pt x="39484" y="42723"/>
                    <a:pt x="39390" y="42770"/>
                  </a:cubicBezTo>
                  <a:cubicBezTo>
                    <a:pt x="39351" y="42782"/>
                    <a:pt x="39313" y="42788"/>
                    <a:pt x="39277" y="42788"/>
                  </a:cubicBezTo>
                  <a:cubicBezTo>
                    <a:pt x="38943" y="42788"/>
                    <a:pt x="38785" y="42299"/>
                    <a:pt x="39139" y="42143"/>
                  </a:cubicBezTo>
                  <a:cubicBezTo>
                    <a:pt x="39233" y="42096"/>
                    <a:pt x="39327" y="42049"/>
                    <a:pt x="39437" y="42002"/>
                  </a:cubicBezTo>
                  <a:cubicBezTo>
                    <a:pt x="39482" y="41983"/>
                    <a:pt x="39526" y="41974"/>
                    <a:pt x="39568" y="41974"/>
                  </a:cubicBezTo>
                  <a:close/>
                  <a:moveTo>
                    <a:pt x="35070" y="42314"/>
                  </a:moveTo>
                  <a:cubicBezTo>
                    <a:pt x="35231" y="42314"/>
                    <a:pt x="35344" y="42479"/>
                    <a:pt x="35314" y="42629"/>
                  </a:cubicBezTo>
                  <a:cubicBezTo>
                    <a:pt x="35314" y="42645"/>
                    <a:pt x="35314" y="42660"/>
                    <a:pt x="35314" y="42676"/>
                  </a:cubicBezTo>
                  <a:cubicBezTo>
                    <a:pt x="35424" y="42786"/>
                    <a:pt x="35393" y="43005"/>
                    <a:pt x="35189" y="43052"/>
                  </a:cubicBezTo>
                  <a:cubicBezTo>
                    <a:pt x="35172" y="43056"/>
                    <a:pt x="35154" y="43058"/>
                    <a:pt x="35136" y="43058"/>
                  </a:cubicBezTo>
                  <a:cubicBezTo>
                    <a:pt x="35085" y="43058"/>
                    <a:pt x="35031" y="43044"/>
                    <a:pt x="34985" y="43021"/>
                  </a:cubicBezTo>
                  <a:cubicBezTo>
                    <a:pt x="34938" y="42989"/>
                    <a:pt x="34923" y="42974"/>
                    <a:pt x="34876" y="42942"/>
                  </a:cubicBezTo>
                  <a:cubicBezTo>
                    <a:pt x="34876" y="42942"/>
                    <a:pt x="34876" y="42927"/>
                    <a:pt x="34860" y="42911"/>
                  </a:cubicBezTo>
                  <a:cubicBezTo>
                    <a:pt x="34703" y="42817"/>
                    <a:pt x="34672" y="42629"/>
                    <a:pt x="34782" y="42472"/>
                  </a:cubicBezTo>
                  <a:cubicBezTo>
                    <a:pt x="34829" y="42378"/>
                    <a:pt x="34938" y="42331"/>
                    <a:pt x="35048" y="42315"/>
                  </a:cubicBezTo>
                  <a:cubicBezTo>
                    <a:pt x="35055" y="42315"/>
                    <a:pt x="35063" y="42314"/>
                    <a:pt x="35070" y="42314"/>
                  </a:cubicBezTo>
                  <a:close/>
                  <a:moveTo>
                    <a:pt x="60759" y="42826"/>
                  </a:moveTo>
                  <a:cubicBezTo>
                    <a:pt x="60916" y="42826"/>
                    <a:pt x="61036" y="42941"/>
                    <a:pt x="61083" y="43084"/>
                  </a:cubicBezTo>
                  <a:cubicBezTo>
                    <a:pt x="61161" y="43256"/>
                    <a:pt x="61130" y="43491"/>
                    <a:pt x="60879" y="43569"/>
                  </a:cubicBezTo>
                  <a:cubicBezTo>
                    <a:pt x="60848" y="43585"/>
                    <a:pt x="60817" y="43601"/>
                    <a:pt x="60785" y="43616"/>
                  </a:cubicBezTo>
                  <a:cubicBezTo>
                    <a:pt x="60733" y="43640"/>
                    <a:pt x="60682" y="43651"/>
                    <a:pt x="60635" y="43651"/>
                  </a:cubicBezTo>
                  <a:cubicBezTo>
                    <a:pt x="60272" y="43651"/>
                    <a:pt x="60087" y="43034"/>
                    <a:pt x="60503" y="42895"/>
                  </a:cubicBezTo>
                  <a:cubicBezTo>
                    <a:pt x="60534" y="42880"/>
                    <a:pt x="60566" y="42864"/>
                    <a:pt x="60597" y="42864"/>
                  </a:cubicBezTo>
                  <a:cubicBezTo>
                    <a:pt x="60654" y="42837"/>
                    <a:pt x="60708" y="42826"/>
                    <a:pt x="60759" y="42826"/>
                  </a:cubicBezTo>
                  <a:close/>
                  <a:moveTo>
                    <a:pt x="52470" y="43325"/>
                  </a:moveTo>
                  <a:cubicBezTo>
                    <a:pt x="52558" y="43325"/>
                    <a:pt x="52643" y="43370"/>
                    <a:pt x="52682" y="43475"/>
                  </a:cubicBezTo>
                  <a:cubicBezTo>
                    <a:pt x="52762" y="43676"/>
                    <a:pt x="52599" y="43825"/>
                    <a:pt x="52438" y="43825"/>
                  </a:cubicBezTo>
                  <a:cubicBezTo>
                    <a:pt x="52347" y="43825"/>
                    <a:pt x="52257" y="43777"/>
                    <a:pt x="52211" y="43663"/>
                  </a:cubicBezTo>
                  <a:cubicBezTo>
                    <a:pt x="52141" y="43471"/>
                    <a:pt x="52311" y="43325"/>
                    <a:pt x="52470" y="43325"/>
                  </a:cubicBezTo>
                  <a:close/>
                  <a:moveTo>
                    <a:pt x="43504" y="43754"/>
                  </a:moveTo>
                  <a:cubicBezTo>
                    <a:pt x="43551" y="43754"/>
                    <a:pt x="43598" y="43758"/>
                    <a:pt x="43638" y="43758"/>
                  </a:cubicBezTo>
                  <a:cubicBezTo>
                    <a:pt x="43794" y="43773"/>
                    <a:pt x="43888" y="43993"/>
                    <a:pt x="43779" y="44118"/>
                  </a:cubicBezTo>
                  <a:cubicBezTo>
                    <a:pt x="43716" y="44181"/>
                    <a:pt x="43653" y="44259"/>
                    <a:pt x="43575" y="44290"/>
                  </a:cubicBezTo>
                  <a:cubicBezTo>
                    <a:pt x="43551" y="44298"/>
                    <a:pt x="43528" y="44298"/>
                    <a:pt x="43502" y="44298"/>
                  </a:cubicBezTo>
                  <a:cubicBezTo>
                    <a:pt x="43477" y="44298"/>
                    <a:pt x="43449" y="44298"/>
                    <a:pt x="43418" y="44306"/>
                  </a:cubicBezTo>
                  <a:cubicBezTo>
                    <a:pt x="43387" y="44306"/>
                    <a:pt x="43355" y="44322"/>
                    <a:pt x="43324" y="44322"/>
                  </a:cubicBezTo>
                  <a:cubicBezTo>
                    <a:pt x="43311" y="44325"/>
                    <a:pt x="43299" y="44326"/>
                    <a:pt x="43286" y="44326"/>
                  </a:cubicBezTo>
                  <a:cubicBezTo>
                    <a:pt x="43104" y="44326"/>
                    <a:pt x="42991" y="44017"/>
                    <a:pt x="43167" y="43914"/>
                  </a:cubicBezTo>
                  <a:cubicBezTo>
                    <a:pt x="43199" y="43899"/>
                    <a:pt x="43230" y="43883"/>
                    <a:pt x="43261" y="43852"/>
                  </a:cubicBezTo>
                  <a:cubicBezTo>
                    <a:pt x="43308" y="43836"/>
                    <a:pt x="43324" y="43789"/>
                    <a:pt x="43371" y="43773"/>
                  </a:cubicBezTo>
                  <a:cubicBezTo>
                    <a:pt x="43410" y="43758"/>
                    <a:pt x="43457" y="43754"/>
                    <a:pt x="43504" y="43754"/>
                  </a:cubicBezTo>
                  <a:close/>
                  <a:moveTo>
                    <a:pt x="66867" y="43792"/>
                  </a:moveTo>
                  <a:cubicBezTo>
                    <a:pt x="66966" y="43792"/>
                    <a:pt x="67036" y="43868"/>
                    <a:pt x="67071" y="43961"/>
                  </a:cubicBezTo>
                  <a:cubicBezTo>
                    <a:pt x="67118" y="44087"/>
                    <a:pt x="67102" y="44243"/>
                    <a:pt x="66945" y="44290"/>
                  </a:cubicBezTo>
                  <a:lnTo>
                    <a:pt x="66851" y="44322"/>
                  </a:lnTo>
                  <a:cubicBezTo>
                    <a:pt x="66813" y="44342"/>
                    <a:pt x="66777" y="44350"/>
                    <a:pt x="66743" y="44350"/>
                  </a:cubicBezTo>
                  <a:cubicBezTo>
                    <a:pt x="66510" y="44350"/>
                    <a:pt x="66389" y="43934"/>
                    <a:pt x="66663" y="43852"/>
                  </a:cubicBezTo>
                  <a:lnTo>
                    <a:pt x="66757" y="43820"/>
                  </a:lnTo>
                  <a:cubicBezTo>
                    <a:pt x="66797" y="43800"/>
                    <a:pt x="66834" y="43792"/>
                    <a:pt x="66867" y="43792"/>
                  </a:cubicBezTo>
                  <a:close/>
                  <a:moveTo>
                    <a:pt x="49142" y="43821"/>
                  </a:moveTo>
                  <a:cubicBezTo>
                    <a:pt x="49280" y="43821"/>
                    <a:pt x="49416" y="43891"/>
                    <a:pt x="49484" y="44055"/>
                  </a:cubicBezTo>
                  <a:cubicBezTo>
                    <a:pt x="49604" y="44355"/>
                    <a:pt x="49354" y="44572"/>
                    <a:pt x="49109" y="44572"/>
                  </a:cubicBezTo>
                  <a:cubicBezTo>
                    <a:pt x="48969" y="44572"/>
                    <a:pt x="48831" y="44502"/>
                    <a:pt x="48763" y="44337"/>
                  </a:cubicBezTo>
                  <a:cubicBezTo>
                    <a:pt x="48653" y="44038"/>
                    <a:pt x="48900" y="43821"/>
                    <a:pt x="49142" y="43821"/>
                  </a:cubicBezTo>
                  <a:close/>
                  <a:moveTo>
                    <a:pt x="45447" y="41318"/>
                  </a:moveTo>
                  <a:cubicBezTo>
                    <a:pt x="45489" y="41318"/>
                    <a:pt x="45532" y="41334"/>
                    <a:pt x="45565" y="41359"/>
                  </a:cubicBezTo>
                  <a:cubicBezTo>
                    <a:pt x="45691" y="41438"/>
                    <a:pt x="45738" y="41547"/>
                    <a:pt x="45660" y="41689"/>
                  </a:cubicBezTo>
                  <a:cubicBezTo>
                    <a:pt x="45636" y="41724"/>
                    <a:pt x="45595" y="41741"/>
                    <a:pt x="45556" y="41741"/>
                  </a:cubicBezTo>
                  <a:cubicBezTo>
                    <a:pt x="45543" y="41741"/>
                    <a:pt x="45530" y="41739"/>
                    <a:pt x="45518" y="41736"/>
                  </a:cubicBezTo>
                  <a:lnTo>
                    <a:pt x="45518" y="41736"/>
                  </a:lnTo>
                  <a:cubicBezTo>
                    <a:pt x="45550" y="41814"/>
                    <a:pt x="45550" y="41892"/>
                    <a:pt x="45518" y="41971"/>
                  </a:cubicBezTo>
                  <a:lnTo>
                    <a:pt x="45518" y="42112"/>
                  </a:lnTo>
                  <a:lnTo>
                    <a:pt x="45597" y="42112"/>
                  </a:lnTo>
                  <a:cubicBezTo>
                    <a:pt x="45597" y="42033"/>
                    <a:pt x="45628" y="41955"/>
                    <a:pt x="45738" y="41939"/>
                  </a:cubicBezTo>
                  <a:cubicBezTo>
                    <a:pt x="45759" y="41938"/>
                    <a:pt x="45779" y="41937"/>
                    <a:pt x="45799" y="41937"/>
                  </a:cubicBezTo>
                  <a:cubicBezTo>
                    <a:pt x="46481" y="41937"/>
                    <a:pt x="46853" y="42694"/>
                    <a:pt x="46913" y="43287"/>
                  </a:cubicBezTo>
                  <a:cubicBezTo>
                    <a:pt x="46960" y="43773"/>
                    <a:pt x="47008" y="44745"/>
                    <a:pt x="46349" y="44808"/>
                  </a:cubicBezTo>
                  <a:cubicBezTo>
                    <a:pt x="46322" y="44811"/>
                    <a:pt x="46295" y="44813"/>
                    <a:pt x="46269" y="44813"/>
                  </a:cubicBezTo>
                  <a:cubicBezTo>
                    <a:pt x="45664" y="44813"/>
                    <a:pt x="45356" y="43972"/>
                    <a:pt x="45236" y="43507"/>
                  </a:cubicBezTo>
                  <a:cubicBezTo>
                    <a:pt x="45080" y="42958"/>
                    <a:pt x="44844" y="41814"/>
                    <a:pt x="45346" y="41359"/>
                  </a:cubicBezTo>
                  <a:cubicBezTo>
                    <a:pt x="45375" y="41330"/>
                    <a:pt x="45411" y="41318"/>
                    <a:pt x="45447" y="41318"/>
                  </a:cubicBezTo>
                  <a:close/>
                  <a:moveTo>
                    <a:pt x="56595" y="44838"/>
                  </a:moveTo>
                  <a:cubicBezTo>
                    <a:pt x="56731" y="44838"/>
                    <a:pt x="56831" y="44942"/>
                    <a:pt x="56867" y="45074"/>
                  </a:cubicBezTo>
                  <a:cubicBezTo>
                    <a:pt x="56945" y="45231"/>
                    <a:pt x="56914" y="45435"/>
                    <a:pt x="56710" y="45482"/>
                  </a:cubicBezTo>
                  <a:lnTo>
                    <a:pt x="56616" y="45529"/>
                  </a:lnTo>
                  <a:cubicBezTo>
                    <a:pt x="56568" y="45554"/>
                    <a:pt x="56521" y="45565"/>
                    <a:pt x="56478" y="45565"/>
                  </a:cubicBezTo>
                  <a:cubicBezTo>
                    <a:pt x="56165" y="45565"/>
                    <a:pt x="55994" y="44998"/>
                    <a:pt x="56365" y="44902"/>
                  </a:cubicBezTo>
                  <a:lnTo>
                    <a:pt x="56459" y="44870"/>
                  </a:lnTo>
                  <a:cubicBezTo>
                    <a:pt x="56507" y="44848"/>
                    <a:pt x="56553" y="44838"/>
                    <a:pt x="56595" y="44838"/>
                  </a:cubicBezTo>
                  <a:close/>
                  <a:moveTo>
                    <a:pt x="53036" y="46016"/>
                  </a:moveTo>
                  <a:cubicBezTo>
                    <a:pt x="53179" y="46016"/>
                    <a:pt x="53326" y="46131"/>
                    <a:pt x="53387" y="46265"/>
                  </a:cubicBezTo>
                  <a:cubicBezTo>
                    <a:pt x="53465" y="46438"/>
                    <a:pt x="53371" y="46689"/>
                    <a:pt x="53183" y="46751"/>
                  </a:cubicBezTo>
                  <a:lnTo>
                    <a:pt x="53026" y="46783"/>
                  </a:lnTo>
                  <a:cubicBezTo>
                    <a:pt x="52979" y="46798"/>
                    <a:pt x="52932" y="46806"/>
                    <a:pt x="52887" y="46806"/>
                  </a:cubicBezTo>
                  <a:cubicBezTo>
                    <a:pt x="52751" y="46806"/>
                    <a:pt x="52631" y="46736"/>
                    <a:pt x="52572" y="46595"/>
                  </a:cubicBezTo>
                  <a:cubicBezTo>
                    <a:pt x="52478" y="46391"/>
                    <a:pt x="52603" y="46218"/>
                    <a:pt x="52776" y="46124"/>
                  </a:cubicBezTo>
                  <a:lnTo>
                    <a:pt x="52917" y="46046"/>
                  </a:lnTo>
                  <a:cubicBezTo>
                    <a:pt x="52955" y="46025"/>
                    <a:pt x="52995" y="46016"/>
                    <a:pt x="53036" y="46016"/>
                  </a:cubicBezTo>
                  <a:close/>
                  <a:moveTo>
                    <a:pt x="49972" y="47336"/>
                  </a:moveTo>
                  <a:cubicBezTo>
                    <a:pt x="50072" y="47336"/>
                    <a:pt x="50170" y="47386"/>
                    <a:pt x="50221" y="47504"/>
                  </a:cubicBezTo>
                  <a:cubicBezTo>
                    <a:pt x="50301" y="47723"/>
                    <a:pt x="50120" y="47886"/>
                    <a:pt x="49942" y="47886"/>
                  </a:cubicBezTo>
                  <a:cubicBezTo>
                    <a:pt x="49840" y="47886"/>
                    <a:pt x="49739" y="47833"/>
                    <a:pt x="49688" y="47707"/>
                  </a:cubicBezTo>
                  <a:cubicBezTo>
                    <a:pt x="49607" y="47496"/>
                    <a:pt x="49792" y="47336"/>
                    <a:pt x="49972" y="47336"/>
                  </a:cubicBezTo>
                  <a:close/>
                  <a:moveTo>
                    <a:pt x="73336" y="47551"/>
                  </a:moveTo>
                  <a:cubicBezTo>
                    <a:pt x="73427" y="47551"/>
                    <a:pt x="73516" y="47597"/>
                    <a:pt x="73560" y="47707"/>
                  </a:cubicBezTo>
                  <a:cubicBezTo>
                    <a:pt x="73640" y="47919"/>
                    <a:pt x="73463" y="48072"/>
                    <a:pt x="73296" y="48072"/>
                  </a:cubicBezTo>
                  <a:cubicBezTo>
                    <a:pt x="73203" y="48072"/>
                    <a:pt x="73113" y="48024"/>
                    <a:pt x="73074" y="47911"/>
                  </a:cubicBezTo>
                  <a:cubicBezTo>
                    <a:pt x="72993" y="47708"/>
                    <a:pt x="73168" y="47551"/>
                    <a:pt x="73336" y="47551"/>
                  </a:cubicBezTo>
                  <a:close/>
                  <a:moveTo>
                    <a:pt x="67271" y="47758"/>
                  </a:moveTo>
                  <a:cubicBezTo>
                    <a:pt x="67350" y="47758"/>
                    <a:pt x="67428" y="47799"/>
                    <a:pt x="67462" y="47896"/>
                  </a:cubicBezTo>
                  <a:cubicBezTo>
                    <a:pt x="67532" y="48065"/>
                    <a:pt x="67386" y="48190"/>
                    <a:pt x="67247" y="48190"/>
                  </a:cubicBezTo>
                  <a:cubicBezTo>
                    <a:pt x="67167" y="48190"/>
                    <a:pt x="67089" y="48149"/>
                    <a:pt x="67055" y="48052"/>
                  </a:cubicBezTo>
                  <a:cubicBezTo>
                    <a:pt x="66985" y="47883"/>
                    <a:pt x="67131" y="47758"/>
                    <a:pt x="67271" y="47758"/>
                  </a:cubicBezTo>
                  <a:close/>
                  <a:moveTo>
                    <a:pt x="70024" y="46935"/>
                  </a:moveTo>
                  <a:cubicBezTo>
                    <a:pt x="70204" y="46935"/>
                    <a:pt x="70383" y="46951"/>
                    <a:pt x="70550" y="46971"/>
                  </a:cubicBezTo>
                  <a:cubicBezTo>
                    <a:pt x="70749" y="47001"/>
                    <a:pt x="70709" y="47269"/>
                    <a:pt x="70534" y="47269"/>
                  </a:cubicBezTo>
                  <a:cubicBezTo>
                    <a:pt x="70529" y="47269"/>
                    <a:pt x="70524" y="47269"/>
                    <a:pt x="70519" y="47269"/>
                  </a:cubicBezTo>
                  <a:lnTo>
                    <a:pt x="70519" y="47269"/>
                  </a:lnTo>
                  <a:cubicBezTo>
                    <a:pt x="70566" y="47739"/>
                    <a:pt x="70378" y="48334"/>
                    <a:pt x="69986" y="48617"/>
                  </a:cubicBezTo>
                  <a:cubicBezTo>
                    <a:pt x="69827" y="48732"/>
                    <a:pt x="69627" y="48798"/>
                    <a:pt x="69431" y="48798"/>
                  </a:cubicBezTo>
                  <a:cubicBezTo>
                    <a:pt x="69202" y="48798"/>
                    <a:pt x="68978" y="48709"/>
                    <a:pt x="68826" y="48507"/>
                  </a:cubicBezTo>
                  <a:cubicBezTo>
                    <a:pt x="68575" y="48146"/>
                    <a:pt x="68669" y="47629"/>
                    <a:pt x="68952" y="47316"/>
                  </a:cubicBezTo>
                  <a:cubicBezTo>
                    <a:pt x="69231" y="47014"/>
                    <a:pt x="69630" y="46935"/>
                    <a:pt x="70024" y="46935"/>
                  </a:cubicBezTo>
                  <a:close/>
                  <a:moveTo>
                    <a:pt x="53944" y="47847"/>
                  </a:moveTo>
                  <a:cubicBezTo>
                    <a:pt x="53957" y="47847"/>
                    <a:pt x="53969" y="47847"/>
                    <a:pt x="53983" y="47849"/>
                  </a:cubicBezTo>
                  <a:cubicBezTo>
                    <a:pt x="55158" y="47880"/>
                    <a:pt x="56099" y="48914"/>
                    <a:pt x="56020" y="50090"/>
                  </a:cubicBezTo>
                  <a:cubicBezTo>
                    <a:pt x="56020" y="50172"/>
                    <a:pt x="55956" y="50212"/>
                    <a:pt x="55887" y="50212"/>
                  </a:cubicBezTo>
                  <a:cubicBezTo>
                    <a:pt x="55812" y="50212"/>
                    <a:pt x="55731" y="50164"/>
                    <a:pt x="55722" y="50074"/>
                  </a:cubicBezTo>
                  <a:cubicBezTo>
                    <a:pt x="55722" y="50043"/>
                    <a:pt x="55707" y="50012"/>
                    <a:pt x="55707" y="49980"/>
                  </a:cubicBezTo>
                  <a:cubicBezTo>
                    <a:pt x="55491" y="50163"/>
                    <a:pt x="55221" y="50253"/>
                    <a:pt x="54948" y="50253"/>
                  </a:cubicBezTo>
                  <a:cubicBezTo>
                    <a:pt x="54707" y="50253"/>
                    <a:pt x="54462" y="50183"/>
                    <a:pt x="54249" y="50043"/>
                  </a:cubicBezTo>
                  <a:cubicBezTo>
                    <a:pt x="53606" y="49620"/>
                    <a:pt x="53528" y="48758"/>
                    <a:pt x="53685" y="48068"/>
                  </a:cubicBezTo>
                  <a:cubicBezTo>
                    <a:pt x="53713" y="47924"/>
                    <a:pt x="53808" y="47847"/>
                    <a:pt x="53944" y="47847"/>
                  </a:cubicBezTo>
                  <a:close/>
                  <a:moveTo>
                    <a:pt x="53421" y="50047"/>
                  </a:moveTo>
                  <a:cubicBezTo>
                    <a:pt x="53528" y="50047"/>
                    <a:pt x="53634" y="50101"/>
                    <a:pt x="53685" y="50231"/>
                  </a:cubicBezTo>
                  <a:cubicBezTo>
                    <a:pt x="53775" y="50462"/>
                    <a:pt x="53576" y="50635"/>
                    <a:pt x="53385" y="50635"/>
                  </a:cubicBezTo>
                  <a:cubicBezTo>
                    <a:pt x="53277" y="50635"/>
                    <a:pt x="53171" y="50580"/>
                    <a:pt x="53120" y="50450"/>
                  </a:cubicBezTo>
                  <a:cubicBezTo>
                    <a:pt x="53030" y="50220"/>
                    <a:pt x="53229" y="50047"/>
                    <a:pt x="53421" y="50047"/>
                  </a:cubicBezTo>
                  <a:close/>
                  <a:moveTo>
                    <a:pt x="74496" y="50093"/>
                  </a:moveTo>
                  <a:cubicBezTo>
                    <a:pt x="74623" y="50093"/>
                    <a:pt x="74747" y="50176"/>
                    <a:pt x="74782" y="50294"/>
                  </a:cubicBezTo>
                  <a:cubicBezTo>
                    <a:pt x="74845" y="50435"/>
                    <a:pt x="74767" y="50654"/>
                    <a:pt x="74610" y="50701"/>
                  </a:cubicBezTo>
                  <a:lnTo>
                    <a:pt x="74453" y="50748"/>
                  </a:lnTo>
                  <a:cubicBezTo>
                    <a:pt x="74422" y="50756"/>
                    <a:pt x="74392" y="50760"/>
                    <a:pt x="74363" y="50760"/>
                  </a:cubicBezTo>
                  <a:cubicBezTo>
                    <a:pt x="74062" y="50760"/>
                    <a:pt x="73920" y="50341"/>
                    <a:pt x="74249" y="50184"/>
                  </a:cubicBezTo>
                  <a:lnTo>
                    <a:pt x="74375" y="50121"/>
                  </a:lnTo>
                  <a:cubicBezTo>
                    <a:pt x="74414" y="50102"/>
                    <a:pt x="74455" y="50093"/>
                    <a:pt x="74496" y="50093"/>
                  </a:cubicBezTo>
                  <a:close/>
                  <a:moveTo>
                    <a:pt x="71218" y="50464"/>
                  </a:moveTo>
                  <a:cubicBezTo>
                    <a:pt x="71292" y="50464"/>
                    <a:pt x="71363" y="50502"/>
                    <a:pt x="71397" y="50592"/>
                  </a:cubicBezTo>
                  <a:cubicBezTo>
                    <a:pt x="71467" y="50761"/>
                    <a:pt x="71327" y="50886"/>
                    <a:pt x="71192" y="50886"/>
                  </a:cubicBezTo>
                  <a:cubicBezTo>
                    <a:pt x="71115" y="50886"/>
                    <a:pt x="71039" y="50845"/>
                    <a:pt x="71005" y="50748"/>
                  </a:cubicBezTo>
                  <a:cubicBezTo>
                    <a:pt x="70944" y="50587"/>
                    <a:pt x="71085" y="50464"/>
                    <a:pt x="71218" y="50464"/>
                  </a:cubicBezTo>
                  <a:close/>
                  <a:moveTo>
                    <a:pt x="78454" y="50236"/>
                  </a:moveTo>
                  <a:cubicBezTo>
                    <a:pt x="78583" y="50236"/>
                    <a:pt x="78712" y="50326"/>
                    <a:pt x="78748" y="50435"/>
                  </a:cubicBezTo>
                  <a:cubicBezTo>
                    <a:pt x="78811" y="50592"/>
                    <a:pt x="78748" y="50795"/>
                    <a:pt x="78576" y="50842"/>
                  </a:cubicBezTo>
                  <a:lnTo>
                    <a:pt x="78419" y="50889"/>
                  </a:lnTo>
                  <a:cubicBezTo>
                    <a:pt x="78384" y="50900"/>
                    <a:pt x="78350" y="50905"/>
                    <a:pt x="78319" y="50905"/>
                  </a:cubicBezTo>
                  <a:cubicBezTo>
                    <a:pt x="78024" y="50905"/>
                    <a:pt x="77888" y="50481"/>
                    <a:pt x="78199" y="50325"/>
                  </a:cubicBezTo>
                  <a:lnTo>
                    <a:pt x="78340" y="50262"/>
                  </a:lnTo>
                  <a:cubicBezTo>
                    <a:pt x="78377" y="50244"/>
                    <a:pt x="78415" y="50236"/>
                    <a:pt x="78454" y="50236"/>
                  </a:cubicBezTo>
                  <a:close/>
                  <a:moveTo>
                    <a:pt x="56664" y="51011"/>
                  </a:moveTo>
                  <a:cubicBezTo>
                    <a:pt x="56760" y="51011"/>
                    <a:pt x="56853" y="51059"/>
                    <a:pt x="56898" y="51171"/>
                  </a:cubicBezTo>
                  <a:cubicBezTo>
                    <a:pt x="56978" y="51383"/>
                    <a:pt x="56807" y="51536"/>
                    <a:pt x="56637" y="51536"/>
                  </a:cubicBezTo>
                  <a:cubicBezTo>
                    <a:pt x="56542" y="51536"/>
                    <a:pt x="56447" y="51488"/>
                    <a:pt x="56396" y="51375"/>
                  </a:cubicBezTo>
                  <a:cubicBezTo>
                    <a:pt x="56316" y="51164"/>
                    <a:pt x="56493" y="51011"/>
                    <a:pt x="56664" y="51011"/>
                  </a:cubicBezTo>
                  <a:close/>
                  <a:moveTo>
                    <a:pt x="68183" y="51771"/>
                  </a:moveTo>
                  <a:cubicBezTo>
                    <a:pt x="68279" y="51771"/>
                    <a:pt x="68373" y="51821"/>
                    <a:pt x="68419" y="51940"/>
                  </a:cubicBezTo>
                  <a:cubicBezTo>
                    <a:pt x="68499" y="52140"/>
                    <a:pt x="68323" y="52296"/>
                    <a:pt x="68152" y="52296"/>
                  </a:cubicBezTo>
                  <a:cubicBezTo>
                    <a:pt x="68056" y="52296"/>
                    <a:pt x="67962" y="52246"/>
                    <a:pt x="67917" y="52128"/>
                  </a:cubicBezTo>
                  <a:cubicBezTo>
                    <a:pt x="67837" y="51927"/>
                    <a:pt x="68013" y="51771"/>
                    <a:pt x="68183" y="51771"/>
                  </a:cubicBezTo>
                  <a:close/>
                  <a:moveTo>
                    <a:pt x="83272" y="52988"/>
                  </a:moveTo>
                  <a:cubicBezTo>
                    <a:pt x="83304" y="52988"/>
                    <a:pt x="83337" y="52994"/>
                    <a:pt x="83372" y="53005"/>
                  </a:cubicBezTo>
                  <a:cubicBezTo>
                    <a:pt x="83450" y="53037"/>
                    <a:pt x="83513" y="53068"/>
                    <a:pt x="83576" y="53084"/>
                  </a:cubicBezTo>
                  <a:cubicBezTo>
                    <a:pt x="83890" y="53193"/>
                    <a:pt x="83739" y="53648"/>
                    <a:pt x="83477" y="53648"/>
                  </a:cubicBezTo>
                  <a:cubicBezTo>
                    <a:pt x="83439" y="53648"/>
                    <a:pt x="83398" y="53639"/>
                    <a:pt x="83356" y="53617"/>
                  </a:cubicBezTo>
                  <a:cubicBezTo>
                    <a:pt x="83278" y="53585"/>
                    <a:pt x="83215" y="53538"/>
                    <a:pt x="83152" y="53507"/>
                  </a:cubicBezTo>
                  <a:cubicBezTo>
                    <a:pt x="82872" y="53367"/>
                    <a:pt x="83005" y="52988"/>
                    <a:pt x="83272" y="52988"/>
                  </a:cubicBezTo>
                  <a:close/>
                  <a:moveTo>
                    <a:pt x="79943" y="52170"/>
                  </a:moveTo>
                  <a:cubicBezTo>
                    <a:pt x="79970" y="52170"/>
                    <a:pt x="79997" y="52181"/>
                    <a:pt x="80018" y="52206"/>
                  </a:cubicBezTo>
                  <a:cubicBezTo>
                    <a:pt x="80331" y="52519"/>
                    <a:pt x="80457" y="53162"/>
                    <a:pt x="80488" y="53601"/>
                  </a:cubicBezTo>
                  <a:cubicBezTo>
                    <a:pt x="80504" y="53946"/>
                    <a:pt x="80362" y="54244"/>
                    <a:pt x="80002" y="54306"/>
                  </a:cubicBezTo>
                  <a:cubicBezTo>
                    <a:pt x="79953" y="54316"/>
                    <a:pt x="79904" y="54320"/>
                    <a:pt x="79856" y="54320"/>
                  </a:cubicBezTo>
                  <a:cubicBezTo>
                    <a:pt x="79575" y="54320"/>
                    <a:pt x="79303" y="54171"/>
                    <a:pt x="79156" y="53930"/>
                  </a:cubicBezTo>
                  <a:cubicBezTo>
                    <a:pt x="78920" y="53523"/>
                    <a:pt x="79030" y="53021"/>
                    <a:pt x="79156" y="52598"/>
                  </a:cubicBezTo>
                  <a:cubicBezTo>
                    <a:pt x="79184" y="52507"/>
                    <a:pt x="79268" y="52463"/>
                    <a:pt x="79347" y="52463"/>
                  </a:cubicBezTo>
                  <a:cubicBezTo>
                    <a:pt x="79445" y="52463"/>
                    <a:pt x="79535" y="52530"/>
                    <a:pt x="79500" y="52661"/>
                  </a:cubicBezTo>
                  <a:cubicBezTo>
                    <a:pt x="79438" y="52927"/>
                    <a:pt x="79344" y="53225"/>
                    <a:pt x="79406" y="53507"/>
                  </a:cubicBezTo>
                  <a:cubicBezTo>
                    <a:pt x="79449" y="53722"/>
                    <a:pt x="79636" y="53936"/>
                    <a:pt x="79859" y="53936"/>
                  </a:cubicBezTo>
                  <a:cubicBezTo>
                    <a:pt x="79880" y="53936"/>
                    <a:pt x="79902" y="53934"/>
                    <a:pt x="79924" y="53930"/>
                  </a:cubicBezTo>
                  <a:cubicBezTo>
                    <a:pt x="80441" y="53805"/>
                    <a:pt x="79830" y="52645"/>
                    <a:pt x="79798" y="52331"/>
                  </a:cubicBezTo>
                  <a:cubicBezTo>
                    <a:pt x="79787" y="52251"/>
                    <a:pt x="79868" y="52170"/>
                    <a:pt x="79943" y="52170"/>
                  </a:cubicBezTo>
                  <a:close/>
                  <a:moveTo>
                    <a:pt x="69883" y="54000"/>
                  </a:moveTo>
                  <a:cubicBezTo>
                    <a:pt x="70046" y="54000"/>
                    <a:pt x="70198" y="54150"/>
                    <a:pt x="70127" y="54353"/>
                  </a:cubicBezTo>
                  <a:cubicBezTo>
                    <a:pt x="70096" y="54432"/>
                    <a:pt x="70080" y="54494"/>
                    <a:pt x="70049" y="54573"/>
                  </a:cubicBezTo>
                  <a:cubicBezTo>
                    <a:pt x="69989" y="54682"/>
                    <a:pt x="69895" y="54728"/>
                    <a:pt x="69804" y="54728"/>
                  </a:cubicBezTo>
                  <a:cubicBezTo>
                    <a:pt x="69631" y="54728"/>
                    <a:pt x="69465" y="54563"/>
                    <a:pt x="69547" y="54338"/>
                  </a:cubicBezTo>
                  <a:cubicBezTo>
                    <a:pt x="69563" y="54275"/>
                    <a:pt x="69610" y="54212"/>
                    <a:pt x="69641" y="54150"/>
                  </a:cubicBezTo>
                  <a:cubicBezTo>
                    <a:pt x="69702" y="54045"/>
                    <a:pt x="69794" y="54000"/>
                    <a:pt x="69883" y="54000"/>
                  </a:cubicBezTo>
                  <a:close/>
                  <a:moveTo>
                    <a:pt x="85642" y="55172"/>
                  </a:moveTo>
                  <a:cubicBezTo>
                    <a:pt x="85722" y="55172"/>
                    <a:pt x="85799" y="55213"/>
                    <a:pt x="85833" y="55310"/>
                  </a:cubicBezTo>
                  <a:cubicBezTo>
                    <a:pt x="85904" y="55482"/>
                    <a:pt x="85751" y="55615"/>
                    <a:pt x="85605" y="55615"/>
                  </a:cubicBezTo>
                  <a:cubicBezTo>
                    <a:pt x="85526" y="55615"/>
                    <a:pt x="85448" y="55576"/>
                    <a:pt x="85410" y="55482"/>
                  </a:cubicBezTo>
                  <a:cubicBezTo>
                    <a:pt x="85349" y="55302"/>
                    <a:pt x="85501" y="55172"/>
                    <a:pt x="85642" y="55172"/>
                  </a:cubicBezTo>
                  <a:close/>
                  <a:moveTo>
                    <a:pt x="61962" y="44559"/>
                  </a:moveTo>
                  <a:cubicBezTo>
                    <a:pt x="62400" y="44559"/>
                    <a:pt x="62844" y="44669"/>
                    <a:pt x="63277" y="44917"/>
                  </a:cubicBezTo>
                  <a:cubicBezTo>
                    <a:pt x="63323" y="44894"/>
                    <a:pt x="63378" y="44880"/>
                    <a:pt x="63428" y="44880"/>
                  </a:cubicBezTo>
                  <a:cubicBezTo>
                    <a:pt x="63446" y="44880"/>
                    <a:pt x="63464" y="44882"/>
                    <a:pt x="63481" y="44886"/>
                  </a:cubicBezTo>
                  <a:cubicBezTo>
                    <a:pt x="64814" y="45325"/>
                    <a:pt x="64767" y="46563"/>
                    <a:pt x="64437" y="47645"/>
                  </a:cubicBezTo>
                  <a:cubicBezTo>
                    <a:pt x="64218" y="48366"/>
                    <a:pt x="64077" y="48946"/>
                    <a:pt x="64704" y="49463"/>
                  </a:cubicBezTo>
                  <a:cubicBezTo>
                    <a:pt x="65049" y="49745"/>
                    <a:pt x="65441" y="49949"/>
                    <a:pt x="65723" y="50278"/>
                  </a:cubicBezTo>
                  <a:cubicBezTo>
                    <a:pt x="66177" y="50764"/>
                    <a:pt x="66444" y="51454"/>
                    <a:pt x="66600" y="52096"/>
                  </a:cubicBezTo>
                  <a:cubicBezTo>
                    <a:pt x="67150" y="54202"/>
                    <a:pt x="64840" y="55751"/>
                    <a:pt x="62840" y="55751"/>
                  </a:cubicBezTo>
                  <a:cubicBezTo>
                    <a:pt x="62443" y="55751"/>
                    <a:pt x="62058" y="55690"/>
                    <a:pt x="61710" y="55560"/>
                  </a:cubicBezTo>
                  <a:cubicBezTo>
                    <a:pt x="58904" y="54526"/>
                    <a:pt x="57666" y="50623"/>
                    <a:pt x="58262" y="47911"/>
                  </a:cubicBezTo>
                  <a:cubicBezTo>
                    <a:pt x="58636" y="46250"/>
                    <a:pt x="60245" y="44559"/>
                    <a:pt x="61962" y="44559"/>
                  </a:cubicBezTo>
                  <a:close/>
                  <a:moveTo>
                    <a:pt x="58614" y="55110"/>
                  </a:moveTo>
                  <a:cubicBezTo>
                    <a:pt x="58656" y="55110"/>
                    <a:pt x="58701" y="55118"/>
                    <a:pt x="58748" y="55137"/>
                  </a:cubicBezTo>
                  <a:cubicBezTo>
                    <a:pt x="58826" y="55168"/>
                    <a:pt x="58889" y="55184"/>
                    <a:pt x="58967" y="55215"/>
                  </a:cubicBezTo>
                  <a:cubicBezTo>
                    <a:pt x="59124" y="55278"/>
                    <a:pt x="59202" y="55498"/>
                    <a:pt x="59139" y="55654"/>
                  </a:cubicBezTo>
                  <a:cubicBezTo>
                    <a:pt x="59080" y="55772"/>
                    <a:pt x="58950" y="55855"/>
                    <a:pt x="58823" y="55855"/>
                  </a:cubicBezTo>
                  <a:cubicBezTo>
                    <a:pt x="58781" y="55855"/>
                    <a:pt x="58739" y="55846"/>
                    <a:pt x="58701" y="55827"/>
                  </a:cubicBezTo>
                  <a:cubicBezTo>
                    <a:pt x="58622" y="55795"/>
                    <a:pt x="58559" y="55764"/>
                    <a:pt x="58497" y="55733"/>
                  </a:cubicBezTo>
                  <a:cubicBezTo>
                    <a:pt x="58166" y="55567"/>
                    <a:pt x="58308" y="55110"/>
                    <a:pt x="58614" y="55110"/>
                  </a:cubicBezTo>
                  <a:close/>
                  <a:moveTo>
                    <a:pt x="81698" y="55493"/>
                  </a:moveTo>
                  <a:cubicBezTo>
                    <a:pt x="81792" y="55493"/>
                    <a:pt x="81885" y="55541"/>
                    <a:pt x="81930" y="55654"/>
                  </a:cubicBezTo>
                  <a:cubicBezTo>
                    <a:pt x="82000" y="55854"/>
                    <a:pt x="81834" y="55997"/>
                    <a:pt x="81672" y="55997"/>
                  </a:cubicBezTo>
                  <a:cubicBezTo>
                    <a:pt x="81580" y="55997"/>
                    <a:pt x="81489" y="55950"/>
                    <a:pt x="81444" y="55842"/>
                  </a:cubicBezTo>
                  <a:cubicBezTo>
                    <a:pt x="81364" y="55642"/>
                    <a:pt x="81533" y="55493"/>
                    <a:pt x="81698" y="55493"/>
                  </a:cubicBezTo>
                  <a:close/>
                  <a:moveTo>
                    <a:pt x="84122" y="56007"/>
                  </a:moveTo>
                  <a:cubicBezTo>
                    <a:pt x="84162" y="56007"/>
                    <a:pt x="84205" y="56014"/>
                    <a:pt x="84250" y="56031"/>
                  </a:cubicBezTo>
                  <a:cubicBezTo>
                    <a:pt x="84312" y="56062"/>
                    <a:pt x="84391" y="56078"/>
                    <a:pt x="84453" y="56109"/>
                  </a:cubicBezTo>
                  <a:cubicBezTo>
                    <a:pt x="84626" y="56172"/>
                    <a:pt x="84704" y="56391"/>
                    <a:pt x="84626" y="56548"/>
                  </a:cubicBezTo>
                  <a:cubicBezTo>
                    <a:pt x="84579" y="56666"/>
                    <a:pt x="84451" y="56748"/>
                    <a:pt x="84318" y="56748"/>
                  </a:cubicBezTo>
                  <a:cubicBezTo>
                    <a:pt x="84274" y="56748"/>
                    <a:pt x="84230" y="56740"/>
                    <a:pt x="84187" y="56720"/>
                  </a:cubicBezTo>
                  <a:cubicBezTo>
                    <a:pt x="84124" y="56689"/>
                    <a:pt x="84062" y="56642"/>
                    <a:pt x="83999" y="56610"/>
                  </a:cubicBezTo>
                  <a:cubicBezTo>
                    <a:pt x="83666" y="56444"/>
                    <a:pt x="83812" y="56007"/>
                    <a:pt x="84122" y="56007"/>
                  </a:cubicBezTo>
                  <a:close/>
                  <a:moveTo>
                    <a:pt x="90096" y="56967"/>
                  </a:moveTo>
                  <a:cubicBezTo>
                    <a:pt x="90187" y="56967"/>
                    <a:pt x="90276" y="57014"/>
                    <a:pt x="90316" y="57128"/>
                  </a:cubicBezTo>
                  <a:cubicBezTo>
                    <a:pt x="90396" y="57328"/>
                    <a:pt x="90227" y="57477"/>
                    <a:pt x="90065" y="57477"/>
                  </a:cubicBezTo>
                  <a:cubicBezTo>
                    <a:pt x="89974" y="57477"/>
                    <a:pt x="89885" y="57429"/>
                    <a:pt x="89845" y="57316"/>
                  </a:cubicBezTo>
                  <a:cubicBezTo>
                    <a:pt x="89765" y="57116"/>
                    <a:pt x="89935" y="56967"/>
                    <a:pt x="90096" y="56967"/>
                  </a:cubicBezTo>
                  <a:close/>
                  <a:moveTo>
                    <a:pt x="63521" y="57655"/>
                  </a:moveTo>
                  <a:cubicBezTo>
                    <a:pt x="63625" y="57655"/>
                    <a:pt x="63728" y="57708"/>
                    <a:pt x="63779" y="57833"/>
                  </a:cubicBezTo>
                  <a:cubicBezTo>
                    <a:pt x="63869" y="58053"/>
                    <a:pt x="63679" y="58215"/>
                    <a:pt x="63497" y="58215"/>
                  </a:cubicBezTo>
                  <a:cubicBezTo>
                    <a:pt x="63393" y="58215"/>
                    <a:pt x="63292" y="58162"/>
                    <a:pt x="63246" y="58037"/>
                  </a:cubicBezTo>
                  <a:cubicBezTo>
                    <a:pt x="63156" y="57817"/>
                    <a:pt x="63340" y="57655"/>
                    <a:pt x="63521" y="57655"/>
                  </a:cubicBezTo>
                  <a:close/>
                  <a:moveTo>
                    <a:pt x="80771" y="57956"/>
                  </a:moveTo>
                  <a:cubicBezTo>
                    <a:pt x="80840" y="57956"/>
                    <a:pt x="80909" y="57994"/>
                    <a:pt x="80942" y="58084"/>
                  </a:cubicBezTo>
                  <a:cubicBezTo>
                    <a:pt x="81002" y="58234"/>
                    <a:pt x="80871" y="58346"/>
                    <a:pt x="80747" y="58346"/>
                  </a:cubicBezTo>
                  <a:cubicBezTo>
                    <a:pt x="80677" y="58346"/>
                    <a:pt x="80610" y="58310"/>
                    <a:pt x="80582" y="58225"/>
                  </a:cubicBezTo>
                  <a:cubicBezTo>
                    <a:pt x="80522" y="58074"/>
                    <a:pt x="80648" y="57956"/>
                    <a:pt x="80771" y="57956"/>
                  </a:cubicBezTo>
                  <a:close/>
                  <a:moveTo>
                    <a:pt x="69080" y="56600"/>
                  </a:moveTo>
                  <a:cubicBezTo>
                    <a:pt x="69477" y="56600"/>
                    <a:pt x="69874" y="56662"/>
                    <a:pt x="70174" y="56767"/>
                  </a:cubicBezTo>
                  <a:cubicBezTo>
                    <a:pt x="70253" y="56799"/>
                    <a:pt x="70237" y="56924"/>
                    <a:pt x="70174" y="56955"/>
                  </a:cubicBezTo>
                  <a:cubicBezTo>
                    <a:pt x="70064" y="56987"/>
                    <a:pt x="69923" y="57018"/>
                    <a:pt x="69767" y="57034"/>
                  </a:cubicBezTo>
                  <a:cubicBezTo>
                    <a:pt x="69829" y="57081"/>
                    <a:pt x="69876" y="57175"/>
                    <a:pt x="69829" y="57284"/>
                  </a:cubicBezTo>
                  <a:cubicBezTo>
                    <a:pt x="69626" y="57849"/>
                    <a:pt x="69077" y="58256"/>
                    <a:pt x="68497" y="58382"/>
                  </a:cubicBezTo>
                  <a:cubicBezTo>
                    <a:pt x="68365" y="58408"/>
                    <a:pt x="68197" y="58431"/>
                    <a:pt x="68027" y="58431"/>
                  </a:cubicBezTo>
                  <a:cubicBezTo>
                    <a:pt x="67695" y="58431"/>
                    <a:pt x="67357" y="58343"/>
                    <a:pt x="67274" y="58021"/>
                  </a:cubicBezTo>
                  <a:cubicBezTo>
                    <a:pt x="67149" y="57551"/>
                    <a:pt x="67494" y="57065"/>
                    <a:pt x="67901" y="56846"/>
                  </a:cubicBezTo>
                  <a:cubicBezTo>
                    <a:pt x="68212" y="56674"/>
                    <a:pt x="68646" y="56600"/>
                    <a:pt x="69080" y="56600"/>
                  </a:cubicBezTo>
                  <a:close/>
                  <a:moveTo>
                    <a:pt x="66814" y="58239"/>
                  </a:moveTo>
                  <a:cubicBezTo>
                    <a:pt x="66914" y="58239"/>
                    <a:pt x="67010" y="58290"/>
                    <a:pt x="67055" y="58413"/>
                  </a:cubicBezTo>
                  <a:cubicBezTo>
                    <a:pt x="67145" y="58633"/>
                    <a:pt x="66961" y="58795"/>
                    <a:pt x="66784" y="58795"/>
                  </a:cubicBezTo>
                  <a:cubicBezTo>
                    <a:pt x="66683" y="58795"/>
                    <a:pt x="66583" y="58742"/>
                    <a:pt x="66538" y="58617"/>
                  </a:cubicBezTo>
                  <a:cubicBezTo>
                    <a:pt x="66447" y="58405"/>
                    <a:pt x="66635" y="58239"/>
                    <a:pt x="66814" y="58239"/>
                  </a:cubicBezTo>
                  <a:close/>
                  <a:moveTo>
                    <a:pt x="87084" y="57271"/>
                  </a:moveTo>
                  <a:cubicBezTo>
                    <a:pt x="87318" y="57271"/>
                    <a:pt x="87547" y="57324"/>
                    <a:pt x="87761" y="57426"/>
                  </a:cubicBezTo>
                  <a:cubicBezTo>
                    <a:pt x="87771" y="57424"/>
                    <a:pt x="87781" y="57423"/>
                    <a:pt x="87791" y="57423"/>
                  </a:cubicBezTo>
                  <a:cubicBezTo>
                    <a:pt x="87859" y="57423"/>
                    <a:pt x="87922" y="57467"/>
                    <a:pt x="87949" y="57535"/>
                  </a:cubicBezTo>
                  <a:cubicBezTo>
                    <a:pt x="88012" y="57582"/>
                    <a:pt x="88059" y="57629"/>
                    <a:pt x="88121" y="57676"/>
                  </a:cubicBezTo>
                  <a:cubicBezTo>
                    <a:pt x="88201" y="57756"/>
                    <a:pt x="88146" y="57913"/>
                    <a:pt x="88042" y="57913"/>
                  </a:cubicBezTo>
                  <a:cubicBezTo>
                    <a:pt x="88023" y="57913"/>
                    <a:pt x="88002" y="57908"/>
                    <a:pt x="87980" y="57896"/>
                  </a:cubicBezTo>
                  <a:cubicBezTo>
                    <a:pt x="87965" y="57880"/>
                    <a:pt x="87949" y="57880"/>
                    <a:pt x="87933" y="57864"/>
                  </a:cubicBezTo>
                  <a:cubicBezTo>
                    <a:pt x="87823" y="58335"/>
                    <a:pt x="87432" y="58852"/>
                    <a:pt x="87040" y="59024"/>
                  </a:cubicBezTo>
                  <a:cubicBezTo>
                    <a:pt x="86922" y="59073"/>
                    <a:pt x="86793" y="59096"/>
                    <a:pt x="86663" y="59096"/>
                  </a:cubicBezTo>
                  <a:cubicBezTo>
                    <a:pt x="86291" y="59096"/>
                    <a:pt x="85910" y="58903"/>
                    <a:pt x="85770" y="58554"/>
                  </a:cubicBezTo>
                  <a:cubicBezTo>
                    <a:pt x="85566" y="57990"/>
                    <a:pt x="86131" y="57504"/>
                    <a:pt x="86601" y="57347"/>
                  </a:cubicBezTo>
                  <a:cubicBezTo>
                    <a:pt x="86761" y="57296"/>
                    <a:pt x="86923" y="57271"/>
                    <a:pt x="87084" y="57271"/>
                  </a:cubicBezTo>
                  <a:close/>
                  <a:moveTo>
                    <a:pt x="83191" y="59231"/>
                  </a:moveTo>
                  <a:cubicBezTo>
                    <a:pt x="83234" y="59231"/>
                    <a:pt x="83279" y="59240"/>
                    <a:pt x="83325" y="59259"/>
                  </a:cubicBezTo>
                  <a:cubicBezTo>
                    <a:pt x="83513" y="59338"/>
                    <a:pt x="83560" y="59542"/>
                    <a:pt x="83497" y="59714"/>
                  </a:cubicBezTo>
                  <a:cubicBezTo>
                    <a:pt x="83482" y="59792"/>
                    <a:pt x="83466" y="59855"/>
                    <a:pt x="83435" y="59933"/>
                  </a:cubicBezTo>
                  <a:cubicBezTo>
                    <a:pt x="83388" y="60074"/>
                    <a:pt x="83235" y="60145"/>
                    <a:pt x="83089" y="60145"/>
                  </a:cubicBezTo>
                  <a:cubicBezTo>
                    <a:pt x="83040" y="60145"/>
                    <a:pt x="82992" y="60137"/>
                    <a:pt x="82949" y="60122"/>
                  </a:cubicBezTo>
                  <a:cubicBezTo>
                    <a:pt x="82776" y="60059"/>
                    <a:pt x="82667" y="59808"/>
                    <a:pt x="82761" y="59636"/>
                  </a:cubicBezTo>
                  <a:cubicBezTo>
                    <a:pt x="82792" y="59573"/>
                    <a:pt x="82823" y="59510"/>
                    <a:pt x="82870" y="59448"/>
                  </a:cubicBezTo>
                  <a:cubicBezTo>
                    <a:pt x="82942" y="59317"/>
                    <a:pt x="83058" y="59231"/>
                    <a:pt x="83191" y="59231"/>
                  </a:cubicBezTo>
                  <a:close/>
                  <a:moveTo>
                    <a:pt x="66229" y="60369"/>
                  </a:moveTo>
                  <a:cubicBezTo>
                    <a:pt x="66234" y="60372"/>
                    <a:pt x="66240" y="60372"/>
                    <a:pt x="66240" y="60372"/>
                  </a:cubicBezTo>
                  <a:cubicBezTo>
                    <a:pt x="66236" y="60371"/>
                    <a:pt x="66233" y="60370"/>
                    <a:pt x="66229" y="60369"/>
                  </a:cubicBezTo>
                  <a:close/>
                  <a:moveTo>
                    <a:pt x="88744" y="60021"/>
                  </a:moveTo>
                  <a:cubicBezTo>
                    <a:pt x="88845" y="60021"/>
                    <a:pt x="88947" y="60074"/>
                    <a:pt x="88999" y="60200"/>
                  </a:cubicBezTo>
                  <a:cubicBezTo>
                    <a:pt x="89079" y="60409"/>
                    <a:pt x="88900" y="60567"/>
                    <a:pt x="88726" y="60567"/>
                  </a:cubicBezTo>
                  <a:cubicBezTo>
                    <a:pt x="88626" y="60567"/>
                    <a:pt x="88528" y="60514"/>
                    <a:pt x="88482" y="60388"/>
                  </a:cubicBezTo>
                  <a:cubicBezTo>
                    <a:pt x="88392" y="60179"/>
                    <a:pt x="88568" y="60021"/>
                    <a:pt x="88744" y="60021"/>
                  </a:cubicBezTo>
                  <a:close/>
                  <a:moveTo>
                    <a:pt x="73859" y="51341"/>
                  </a:moveTo>
                  <a:cubicBezTo>
                    <a:pt x="75186" y="51341"/>
                    <a:pt x="76621" y="52500"/>
                    <a:pt x="77369" y="53554"/>
                  </a:cubicBezTo>
                  <a:cubicBezTo>
                    <a:pt x="78905" y="55701"/>
                    <a:pt x="79391" y="57943"/>
                    <a:pt x="77588" y="60106"/>
                  </a:cubicBezTo>
                  <a:cubicBezTo>
                    <a:pt x="76937" y="60891"/>
                    <a:pt x="76002" y="61285"/>
                    <a:pt x="75092" y="61285"/>
                  </a:cubicBezTo>
                  <a:cubicBezTo>
                    <a:pt x="73877" y="61285"/>
                    <a:pt x="72707" y="60582"/>
                    <a:pt x="72322" y="59165"/>
                  </a:cubicBezTo>
                  <a:cubicBezTo>
                    <a:pt x="71945" y="57755"/>
                    <a:pt x="72870" y="56391"/>
                    <a:pt x="72400" y="54996"/>
                  </a:cubicBezTo>
                  <a:cubicBezTo>
                    <a:pt x="72118" y="54134"/>
                    <a:pt x="71616" y="53382"/>
                    <a:pt x="72102" y="52582"/>
                  </a:cubicBezTo>
                  <a:cubicBezTo>
                    <a:pt x="72055" y="52504"/>
                    <a:pt x="72024" y="52394"/>
                    <a:pt x="72086" y="52316"/>
                  </a:cubicBezTo>
                  <a:cubicBezTo>
                    <a:pt x="72590" y="51617"/>
                    <a:pt x="73212" y="51341"/>
                    <a:pt x="73859" y="51341"/>
                  </a:cubicBezTo>
                  <a:close/>
                  <a:moveTo>
                    <a:pt x="93575" y="60682"/>
                  </a:moveTo>
                  <a:cubicBezTo>
                    <a:pt x="93817" y="60682"/>
                    <a:pt x="93985" y="61025"/>
                    <a:pt x="93748" y="61187"/>
                  </a:cubicBezTo>
                  <a:cubicBezTo>
                    <a:pt x="93683" y="61263"/>
                    <a:pt x="93581" y="61316"/>
                    <a:pt x="93478" y="61316"/>
                  </a:cubicBezTo>
                  <a:cubicBezTo>
                    <a:pt x="93431" y="61316"/>
                    <a:pt x="93384" y="61306"/>
                    <a:pt x="93341" y="61281"/>
                  </a:cubicBezTo>
                  <a:cubicBezTo>
                    <a:pt x="93231" y="61219"/>
                    <a:pt x="93168" y="61109"/>
                    <a:pt x="93184" y="60984"/>
                  </a:cubicBezTo>
                  <a:cubicBezTo>
                    <a:pt x="93200" y="60811"/>
                    <a:pt x="93356" y="60686"/>
                    <a:pt x="93529" y="60686"/>
                  </a:cubicBezTo>
                  <a:cubicBezTo>
                    <a:pt x="93544" y="60683"/>
                    <a:pt x="93560" y="60682"/>
                    <a:pt x="93575" y="60682"/>
                  </a:cubicBezTo>
                  <a:close/>
                  <a:moveTo>
                    <a:pt x="63288" y="60963"/>
                  </a:moveTo>
                  <a:cubicBezTo>
                    <a:pt x="63324" y="60963"/>
                    <a:pt x="63363" y="60970"/>
                    <a:pt x="63403" y="60984"/>
                  </a:cubicBezTo>
                  <a:cubicBezTo>
                    <a:pt x="63466" y="61015"/>
                    <a:pt x="63544" y="61031"/>
                    <a:pt x="63607" y="61062"/>
                  </a:cubicBezTo>
                  <a:cubicBezTo>
                    <a:pt x="63779" y="61109"/>
                    <a:pt x="63842" y="61328"/>
                    <a:pt x="63779" y="61470"/>
                  </a:cubicBezTo>
                  <a:cubicBezTo>
                    <a:pt x="63733" y="61574"/>
                    <a:pt x="63609" y="61661"/>
                    <a:pt x="63484" y="61661"/>
                  </a:cubicBezTo>
                  <a:cubicBezTo>
                    <a:pt x="63440" y="61661"/>
                    <a:pt x="63396" y="61651"/>
                    <a:pt x="63356" y="61626"/>
                  </a:cubicBezTo>
                  <a:cubicBezTo>
                    <a:pt x="63293" y="61595"/>
                    <a:pt x="63230" y="61564"/>
                    <a:pt x="63168" y="61532"/>
                  </a:cubicBezTo>
                  <a:cubicBezTo>
                    <a:pt x="62861" y="61365"/>
                    <a:pt x="63000" y="60963"/>
                    <a:pt x="63288" y="60963"/>
                  </a:cubicBezTo>
                  <a:close/>
                  <a:moveTo>
                    <a:pt x="70527" y="61202"/>
                  </a:moveTo>
                  <a:cubicBezTo>
                    <a:pt x="70628" y="61202"/>
                    <a:pt x="70725" y="61253"/>
                    <a:pt x="70770" y="61375"/>
                  </a:cubicBezTo>
                  <a:cubicBezTo>
                    <a:pt x="70861" y="61598"/>
                    <a:pt x="70671" y="61768"/>
                    <a:pt x="70487" y="61768"/>
                  </a:cubicBezTo>
                  <a:cubicBezTo>
                    <a:pt x="70386" y="61768"/>
                    <a:pt x="70287" y="61717"/>
                    <a:pt x="70237" y="61595"/>
                  </a:cubicBezTo>
                  <a:cubicBezTo>
                    <a:pt x="70146" y="61372"/>
                    <a:pt x="70342" y="61202"/>
                    <a:pt x="70527" y="61202"/>
                  </a:cubicBezTo>
                  <a:close/>
                  <a:moveTo>
                    <a:pt x="90692" y="59944"/>
                  </a:moveTo>
                  <a:cubicBezTo>
                    <a:pt x="90771" y="59944"/>
                    <a:pt x="90851" y="59956"/>
                    <a:pt x="90927" y="59980"/>
                  </a:cubicBezTo>
                  <a:cubicBezTo>
                    <a:pt x="91287" y="60090"/>
                    <a:pt x="91773" y="60560"/>
                    <a:pt x="91726" y="60952"/>
                  </a:cubicBezTo>
                  <a:cubicBezTo>
                    <a:pt x="91711" y="60984"/>
                    <a:pt x="91695" y="61015"/>
                    <a:pt x="91664" y="61031"/>
                  </a:cubicBezTo>
                  <a:lnTo>
                    <a:pt x="91617" y="61031"/>
                  </a:lnTo>
                  <a:cubicBezTo>
                    <a:pt x="91789" y="61234"/>
                    <a:pt x="91930" y="61454"/>
                    <a:pt x="92056" y="61689"/>
                  </a:cubicBezTo>
                  <a:cubicBezTo>
                    <a:pt x="92165" y="61877"/>
                    <a:pt x="92056" y="62065"/>
                    <a:pt x="91836" y="62065"/>
                  </a:cubicBezTo>
                  <a:cubicBezTo>
                    <a:pt x="91319" y="62049"/>
                    <a:pt x="90833" y="61846"/>
                    <a:pt x="90472" y="61501"/>
                  </a:cubicBezTo>
                  <a:cubicBezTo>
                    <a:pt x="90206" y="61219"/>
                    <a:pt x="89908" y="60796"/>
                    <a:pt x="90034" y="60388"/>
                  </a:cubicBezTo>
                  <a:cubicBezTo>
                    <a:pt x="90131" y="60095"/>
                    <a:pt x="90410" y="59944"/>
                    <a:pt x="90692" y="59944"/>
                  </a:cubicBezTo>
                  <a:close/>
                  <a:moveTo>
                    <a:pt x="79071" y="61844"/>
                  </a:moveTo>
                  <a:cubicBezTo>
                    <a:pt x="79145" y="61844"/>
                    <a:pt x="79216" y="61882"/>
                    <a:pt x="79250" y="61971"/>
                  </a:cubicBezTo>
                  <a:cubicBezTo>
                    <a:pt x="79310" y="62132"/>
                    <a:pt x="79169" y="62255"/>
                    <a:pt x="79036" y="62255"/>
                  </a:cubicBezTo>
                  <a:cubicBezTo>
                    <a:pt x="78963" y="62255"/>
                    <a:pt x="78891" y="62217"/>
                    <a:pt x="78858" y="62128"/>
                  </a:cubicBezTo>
                  <a:cubicBezTo>
                    <a:pt x="78797" y="61966"/>
                    <a:pt x="78938" y="61844"/>
                    <a:pt x="79071" y="61844"/>
                  </a:cubicBezTo>
                  <a:close/>
                  <a:moveTo>
                    <a:pt x="80577" y="60788"/>
                  </a:moveTo>
                  <a:cubicBezTo>
                    <a:pt x="80616" y="60788"/>
                    <a:pt x="80654" y="60790"/>
                    <a:pt x="80692" y="60796"/>
                  </a:cubicBezTo>
                  <a:cubicBezTo>
                    <a:pt x="81162" y="60874"/>
                    <a:pt x="81460" y="61250"/>
                    <a:pt x="81726" y="61611"/>
                  </a:cubicBezTo>
                  <a:cubicBezTo>
                    <a:pt x="81773" y="61658"/>
                    <a:pt x="81726" y="61752"/>
                    <a:pt x="81663" y="61752"/>
                  </a:cubicBezTo>
                  <a:cubicBezTo>
                    <a:pt x="81648" y="61814"/>
                    <a:pt x="81632" y="61861"/>
                    <a:pt x="81585" y="61908"/>
                  </a:cubicBezTo>
                  <a:cubicBezTo>
                    <a:pt x="81309" y="62118"/>
                    <a:pt x="80946" y="62290"/>
                    <a:pt x="80592" y="62290"/>
                  </a:cubicBezTo>
                  <a:cubicBezTo>
                    <a:pt x="80444" y="62290"/>
                    <a:pt x="80297" y="62260"/>
                    <a:pt x="80159" y="62191"/>
                  </a:cubicBezTo>
                  <a:cubicBezTo>
                    <a:pt x="79798" y="62018"/>
                    <a:pt x="79594" y="61595"/>
                    <a:pt x="79783" y="61234"/>
                  </a:cubicBezTo>
                  <a:cubicBezTo>
                    <a:pt x="79936" y="60955"/>
                    <a:pt x="80264" y="60788"/>
                    <a:pt x="80577" y="60788"/>
                  </a:cubicBezTo>
                  <a:close/>
                  <a:moveTo>
                    <a:pt x="66315" y="60191"/>
                  </a:moveTo>
                  <a:cubicBezTo>
                    <a:pt x="66337" y="60191"/>
                    <a:pt x="66360" y="60198"/>
                    <a:pt x="66381" y="60216"/>
                  </a:cubicBezTo>
                  <a:cubicBezTo>
                    <a:pt x="66851" y="60560"/>
                    <a:pt x="67415" y="60952"/>
                    <a:pt x="67666" y="61501"/>
                  </a:cubicBezTo>
                  <a:cubicBezTo>
                    <a:pt x="67839" y="61908"/>
                    <a:pt x="67745" y="62394"/>
                    <a:pt x="67306" y="62582"/>
                  </a:cubicBezTo>
                  <a:cubicBezTo>
                    <a:pt x="67198" y="62632"/>
                    <a:pt x="67083" y="62654"/>
                    <a:pt x="66967" y="62654"/>
                  </a:cubicBezTo>
                  <a:cubicBezTo>
                    <a:pt x="66643" y="62654"/>
                    <a:pt x="66311" y="62480"/>
                    <a:pt x="66114" y="62238"/>
                  </a:cubicBezTo>
                  <a:cubicBezTo>
                    <a:pt x="65738" y="61783"/>
                    <a:pt x="65770" y="61031"/>
                    <a:pt x="65926" y="60498"/>
                  </a:cubicBezTo>
                  <a:cubicBezTo>
                    <a:pt x="65949" y="60397"/>
                    <a:pt x="66036" y="60352"/>
                    <a:pt x="66129" y="60352"/>
                  </a:cubicBezTo>
                  <a:cubicBezTo>
                    <a:pt x="66162" y="60352"/>
                    <a:pt x="66197" y="60358"/>
                    <a:pt x="66229" y="60369"/>
                  </a:cubicBezTo>
                  <a:lnTo>
                    <a:pt x="66229" y="60369"/>
                  </a:lnTo>
                  <a:cubicBezTo>
                    <a:pt x="66226" y="60366"/>
                    <a:pt x="66224" y="60363"/>
                    <a:pt x="66224" y="60357"/>
                  </a:cubicBezTo>
                  <a:cubicBezTo>
                    <a:pt x="66163" y="60283"/>
                    <a:pt x="66235" y="60191"/>
                    <a:pt x="66315" y="60191"/>
                  </a:cubicBezTo>
                  <a:close/>
                  <a:moveTo>
                    <a:pt x="74406" y="62330"/>
                  </a:moveTo>
                  <a:cubicBezTo>
                    <a:pt x="74537" y="62330"/>
                    <a:pt x="74664" y="62395"/>
                    <a:pt x="74720" y="62551"/>
                  </a:cubicBezTo>
                  <a:lnTo>
                    <a:pt x="74751" y="62645"/>
                  </a:lnTo>
                  <a:cubicBezTo>
                    <a:pt x="74845" y="62865"/>
                    <a:pt x="74720" y="63037"/>
                    <a:pt x="74532" y="63100"/>
                  </a:cubicBezTo>
                  <a:cubicBezTo>
                    <a:pt x="74485" y="63123"/>
                    <a:pt x="74433" y="63135"/>
                    <a:pt x="74381" y="63135"/>
                  </a:cubicBezTo>
                  <a:cubicBezTo>
                    <a:pt x="74257" y="63135"/>
                    <a:pt x="74132" y="63066"/>
                    <a:pt x="74077" y="62912"/>
                  </a:cubicBezTo>
                  <a:lnTo>
                    <a:pt x="74046" y="62818"/>
                  </a:lnTo>
                  <a:cubicBezTo>
                    <a:pt x="73914" y="62545"/>
                    <a:pt x="74168" y="62330"/>
                    <a:pt x="74406" y="62330"/>
                  </a:cubicBezTo>
                  <a:close/>
                  <a:moveTo>
                    <a:pt x="67827" y="63471"/>
                  </a:moveTo>
                  <a:cubicBezTo>
                    <a:pt x="67920" y="63471"/>
                    <a:pt x="68013" y="63519"/>
                    <a:pt x="68058" y="63633"/>
                  </a:cubicBezTo>
                  <a:cubicBezTo>
                    <a:pt x="68138" y="63833"/>
                    <a:pt x="67969" y="63982"/>
                    <a:pt x="67804" y="63982"/>
                  </a:cubicBezTo>
                  <a:cubicBezTo>
                    <a:pt x="67710" y="63982"/>
                    <a:pt x="67618" y="63934"/>
                    <a:pt x="67572" y="63821"/>
                  </a:cubicBezTo>
                  <a:cubicBezTo>
                    <a:pt x="67492" y="63621"/>
                    <a:pt x="67661" y="63471"/>
                    <a:pt x="67827" y="63471"/>
                  </a:cubicBezTo>
                  <a:close/>
                  <a:moveTo>
                    <a:pt x="91099" y="63467"/>
                  </a:moveTo>
                  <a:cubicBezTo>
                    <a:pt x="91120" y="63467"/>
                    <a:pt x="91141" y="63470"/>
                    <a:pt x="91162" y="63476"/>
                  </a:cubicBezTo>
                  <a:cubicBezTo>
                    <a:pt x="91240" y="63507"/>
                    <a:pt x="91303" y="63523"/>
                    <a:pt x="91382" y="63539"/>
                  </a:cubicBezTo>
                  <a:cubicBezTo>
                    <a:pt x="91585" y="63601"/>
                    <a:pt x="91726" y="63789"/>
                    <a:pt x="91632" y="64009"/>
                  </a:cubicBezTo>
                  <a:cubicBezTo>
                    <a:pt x="91573" y="64136"/>
                    <a:pt x="91459" y="64196"/>
                    <a:pt x="91336" y="64196"/>
                  </a:cubicBezTo>
                  <a:cubicBezTo>
                    <a:pt x="91262" y="64196"/>
                    <a:pt x="91185" y="64175"/>
                    <a:pt x="91115" y="64134"/>
                  </a:cubicBezTo>
                  <a:cubicBezTo>
                    <a:pt x="91052" y="64087"/>
                    <a:pt x="90990" y="64056"/>
                    <a:pt x="90927" y="64024"/>
                  </a:cubicBezTo>
                  <a:cubicBezTo>
                    <a:pt x="90695" y="63880"/>
                    <a:pt x="90852" y="63467"/>
                    <a:pt x="91099" y="63467"/>
                  </a:cubicBezTo>
                  <a:close/>
                  <a:moveTo>
                    <a:pt x="92943" y="64654"/>
                  </a:moveTo>
                  <a:cubicBezTo>
                    <a:pt x="93046" y="64654"/>
                    <a:pt x="93149" y="64709"/>
                    <a:pt x="93200" y="64839"/>
                  </a:cubicBezTo>
                  <a:cubicBezTo>
                    <a:pt x="93290" y="65059"/>
                    <a:pt x="93100" y="65221"/>
                    <a:pt x="92918" y="65221"/>
                  </a:cubicBezTo>
                  <a:cubicBezTo>
                    <a:pt x="92814" y="65221"/>
                    <a:pt x="92712" y="65169"/>
                    <a:pt x="92667" y="65043"/>
                  </a:cubicBezTo>
                  <a:cubicBezTo>
                    <a:pt x="92577" y="64823"/>
                    <a:pt x="92761" y="64654"/>
                    <a:pt x="92943" y="64654"/>
                  </a:cubicBezTo>
                  <a:close/>
                  <a:moveTo>
                    <a:pt x="77643" y="64960"/>
                  </a:moveTo>
                  <a:cubicBezTo>
                    <a:pt x="77774" y="64960"/>
                    <a:pt x="77903" y="65027"/>
                    <a:pt x="77964" y="65184"/>
                  </a:cubicBezTo>
                  <a:cubicBezTo>
                    <a:pt x="78075" y="65476"/>
                    <a:pt x="77830" y="65690"/>
                    <a:pt x="77596" y="65690"/>
                  </a:cubicBezTo>
                  <a:cubicBezTo>
                    <a:pt x="77464" y="65690"/>
                    <a:pt x="77336" y="65624"/>
                    <a:pt x="77275" y="65466"/>
                  </a:cubicBezTo>
                  <a:cubicBezTo>
                    <a:pt x="77164" y="65175"/>
                    <a:pt x="77408" y="64960"/>
                    <a:pt x="77643" y="64960"/>
                  </a:cubicBezTo>
                  <a:close/>
                  <a:moveTo>
                    <a:pt x="70930" y="65288"/>
                  </a:moveTo>
                  <a:cubicBezTo>
                    <a:pt x="71037" y="65288"/>
                    <a:pt x="71142" y="65341"/>
                    <a:pt x="71193" y="65466"/>
                  </a:cubicBezTo>
                  <a:cubicBezTo>
                    <a:pt x="71283" y="65686"/>
                    <a:pt x="71092" y="65855"/>
                    <a:pt x="70906" y="65855"/>
                  </a:cubicBezTo>
                  <a:cubicBezTo>
                    <a:pt x="70800" y="65855"/>
                    <a:pt x="70695" y="65801"/>
                    <a:pt x="70644" y="65670"/>
                  </a:cubicBezTo>
                  <a:cubicBezTo>
                    <a:pt x="70555" y="65451"/>
                    <a:pt x="70744" y="65288"/>
                    <a:pt x="70930" y="65288"/>
                  </a:cubicBezTo>
                  <a:close/>
                  <a:moveTo>
                    <a:pt x="74044" y="65479"/>
                  </a:moveTo>
                  <a:cubicBezTo>
                    <a:pt x="74128" y="65479"/>
                    <a:pt x="74210" y="65522"/>
                    <a:pt x="74249" y="65623"/>
                  </a:cubicBezTo>
                  <a:cubicBezTo>
                    <a:pt x="74320" y="65804"/>
                    <a:pt x="74165" y="65940"/>
                    <a:pt x="74016" y="65940"/>
                  </a:cubicBezTo>
                  <a:cubicBezTo>
                    <a:pt x="73932" y="65940"/>
                    <a:pt x="73850" y="65897"/>
                    <a:pt x="73811" y="65796"/>
                  </a:cubicBezTo>
                  <a:cubicBezTo>
                    <a:pt x="73740" y="65615"/>
                    <a:pt x="73895" y="65479"/>
                    <a:pt x="74044" y="65479"/>
                  </a:cubicBezTo>
                  <a:close/>
                  <a:moveTo>
                    <a:pt x="80864" y="65834"/>
                  </a:moveTo>
                  <a:cubicBezTo>
                    <a:pt x="81107" y="65834"/>
                    <a:pt x="81237" y="66245"/>
                    <a:pt x="81005" y="66376"/>
                  </a:cubicBezTo>
                  <a:cubicBezTo>
                    <a:pt x="80942" y="66407"/>
                    <a:pt x="80880" y="66454"/>
                    <a:pt x="80817" y="66485"/>
                  </a:cubicBezTo>
                  <a:cubicBezTo>
                    <a:pt x="80723" y="66532"/>
                    <a:pt x="80629" y="66548"/>
                    <a:pt x="80519" y="66548"/>
                  </a:cubicBezTo>
                  <a:cubicBezTo>
                    <a:pt x="80300" y="66532"/>
                    <a:pt x="80174" y="66203"/>
                    <a:pt x="80331" y="66046"/>
                  </a:cubicBezTo>
                  <a:cubicBezTo>
                    <a:pt x="80409" y="65968"/>
                    <a:pt x="80472" y="65905"/>
                    <a:pt x="80582" y="65890"/>
                  </a:cubicBezTo>
                  <a:cubicBezTo>
                    <a:pt x="80645" y="65874"/>
                    <a:pt x="80723" y="65858"/>
                    <a:pt x="80801" y="65843"/>
                  </a:cubicBezTo>
                  <a:cubicBezTo>
                    <a:pt x="80823" y="65837"/>
                    <a:pt x="80844" y="65834"/>
                    <a:pt x="80864" y="65834"/>
                  </a:cubicBezTo>
                  <a:close/>
                  <a:moveTo>
                    <a:pt x="68156" y="66466"/>
                  </a:moveTo>
                  <a:cubicBezTo>
                    <a:pt x="68301" y="66466"/>
                    <a:pt x="68448" y="66553"/>
                    <a:pt x="68497" y="66689"/>
                  </a:cubicBezTo>
                  <a:lnTo>
                    <a:pt x="68560" y="66830"/>
                  </a:lnTo>
                  <a:cubicBezTo>
                    <a:pt x="68622" y="67018"/>
                    <a:pt x="68544" y="67222"/>
                    <a:pt x="68356" y="67285"/>
                  </a:cubicBezTo>
                  <a:cubicBezTo>
                    <a:pt x="68316" y="67299"/>
                    <a:pt x="68275" y="67306"/>
                    <a:pt x="68233" y="67306"/>
                  </a:cubicBezTo>
                  <a:cubicBezTo>
                    <a:pt x="68097" y="67306"/>
                    <a:pt x="67965" y="67229"/>
                    <a:pt x="67917" y="67097"/>
                  </a:cubicBezTo>
                  <a:lnTo>
                    <a:pt x="67854" y="66940"/>
                  </a:lnTo>
                  <a:cubicBezTo>
                    <a:pt x="67776" y="66767"/>
                    <a:pt x="67870" y="66564"/>
                    <a:pt x="68042" y="66485"/>
                  </a:cubicBezTo>
                  <a:cubicBezTo>
                    <a:pt x="68079" y="66472"/>
                    <a:pt x="68117" y="66466"/>
                    <a:pt x="68156" y="66466"/>
                  </a:cubicBezTo>
                  <a:close/>
                  <a:moveTo>
                    <a:pt x="72038" y="67282"/>
                  </a:moveTo>
                  <a:cubicBezTo>
                    <a:pt x="72122" y="67282"/>
                    <a:pt x="72204" y="67324"/>
                    <a:pt x="72243" y="67426"/>
                  </a:cubicBezTo>
                  <a:cubicBezTo>
                    <a:pt x="72313" y="67614"/>
                    <a:pt x="72162" y="67746"/>
                    <a:pt x="72015" y="67746"/>
                  </a:cubicBezTo>
                  <a:cubicBezTo>
                    <a:pt x="71929" y="67746"/>
                    <a:pt x="71845" y="67702"/>
                    <a:pt x="71804" y="67598"/>
                  </a:cubicBezTo>
                  <a:cubicBezTo>
                    <a:pt x="71734" y="67417"/>
                    <a:pt x="71889" y="67282"/>
                    <a:pt x="72038" y="67282"/>
                  </a:cubicBezTo>
                  <a:close/>
                  <a:moveTo>
                    <a:pt x="93489" y="67310"/>
                  </a:moveTo>
                  <a:cubicBezTo>
                    <a:pt x="93602" y="67310"/>
                    <a:pt x="93713" y="67368"/>
                    <a:pt x="93764" y="67504"/>
                  </a:cubicBezTo>
                  <a:cubicBezTo>
                    <a:pt x="93865" y="67746"/>
                    <a:pt x="93654" y="67930"/>
                    <a:pt x="93454" y="67930"/>
                  </a:cubicBezTo>
                  <a:cubicBezTo>
                    <a:pt x="93342" y="67930"/>
                    <a:pt x="93234" y="67873"/>
                    <a:pt x="93184" y="67739"/>
                  </a:cubicBezTo>
                  <a:cubicBezTo>
                    <a:pt x="93084" y="67489"/>
                    <a:pt x="93290" y="67310"/>
                    <a:pt x="93489" y="67310"/>
                  </a:cubicBezTo>
                  <a:close/>
                  <a:moveTo>
                    <a:pt x="79033" y="67795"/>
                  </a:moveTo>
                  <a:cubicBezTo>
                    <a:pt x="79186" y="67795"/>
                    <a:pt x="79296" y="67910"/>
                    <a:pt x="79344" y="68053"/>
                  </a:cubicBezTo>
                  <a:cubicBezTo>
                    <a:pt x="79422" y="68225"/>
                    <a:pt x="79391" y="68445"/>
                    <a:pt x="79156" y="68523"/>
                  </a:cubicBezTo>
                  <a:lnTo>
                    <a:pt x="79061" y="68570"/>
                  </a:lnTo>
                  <a:cubicBezTo>
                    <a:pt x="79011" y="68591"/>
                    <a:pt x="78962" y="68600"/>
                    <a:pt x="78916" y="68600"/>
                  </a:cubicBezTo>
                  <a:cubicBezTo>
                    <a:pt x="78553" y="68600"/>
                    <a:pt x="78376" y="68004"/>
                    <a:pt x="78779" y="67865"/>
                  </a:cubicBezTo>
                  <a:lnTo>
                    <a:pt x="78873" y="67833"/>
                  </a:lnTo>
                  <a:cubicBezTo>
                    <a:pt x="78930" y="67807"/>
                    <a:pt x="78984" y="67795"/>
                    <a:pt x="79033" y="67795"/>
                  </a:cubicBezTo>
                  <a:close/>
                  <a:moveTo>
                    <a:pt x="91069" y="68025"/>
                  </a:moveTo>
                  <a:cubicBezTo>
                    <a:pt x="91116" y="68025"/>
                    <a:pt x="91163" y="68034"/>
                    <a:pt x="91209" y="68053"/>
                  </a:cubicBezTo>
                  <a:cubicBezTo>
                    <a:pt x="91397" y="68131"/>
                    <a:pt x="91476" y="68351"/>
                    <a:pt x="91397" y="68539"/>
                  </a:cubicBezTo>
                  <a:cubicBezTo>
                    <a:pt x="91366" y="68601"/>
                    <a:pt x="91334" y="68680"/>
                    <a:pt x="91303" y="68742"/>
                  </a:cubicBezTo>
                  <a:cubicBezTo>
                    <a:pt x="91244" y="68896"/>
                    <a:pt x="91105" y="68969"/>
                    <a:pt x="90959" y="68969"/>
                  </a:cubicBezTo>
                  <a:cubicBezTo>
                    <a:pt x="90912" y="68969"/>
                    <a:pt x="90864" y="68962"/>
                    <a:pt x="90817" y="68946"/>
                  </a:cubicBezTo>
                  <a:cubicBezTo>
                    <a:pt x="90629" y="68868"/>
                    <a:pt x="90535" y="68617"/>
                    <a:pt x="90629" y="68445"/>
                  </a:cubicBezTo>
                  <a:cubicBezTo>
                    <a:pt x="90660" y="68382"/>
                    <a:pt x="90692" y="68319"/>
                    <a:pt x="90723" y="68241"/>
                  </a:cubicBezTo>
                  <a:cubicBezTo>
                    <a:pt x="90782" y="68110"/>
                    <a:pt x="90923" y="68025"/>
                    <a:pt x="91069" y="68025"/>
                  </a:cubicBezTo>
                  <a:close/>
                  <a:moveTo>
                    <a:pt x="86240" y="61194"/>
                  </a:moveTo>
                  <a:cubicBezTo>
                    <a:pt x="87866" y="61194"/>
                    <a:pt x="89356" y="62562"/>
                    <a:pt x="89783" y="64228"/>
                  </a:cubicBezTo>
                  <a:cubicBezTo>
                    <a:pt x="90363" y="66501"/>
                    <a:pt x="89093" y="69965"/>
                    <a:pt x="86742" y="70796"/>
                  </a:cubicBezTo>
                  <a:cubicBezTo>
                    <a:pt x="86360" y="70928"/>
                    <a:pt x="85981" y="70989"/>
                    <a:pt x="85614" y="70989"/>
                  </a:cubicBezTo>
                  <a:cubicBezTo>
                    <a:pt x="83675" y="70989"/>
                    <a:pt x="82032" y="69289"/>
                    <a:pt x="81663" y="67379"/>
                  </a:cubicBezTo>
                  <a:cubicBezTo>
                    <a:pt x="81209" y="64996"/>
                    <a:pt x="82322" y="61783"/>
                    <a:pt x="85002" y="61360"/>
                  </a:cubicBezTo>
                  <a:cubicBezTo>
                    <a:pt x="85023" y="61356"/>
                    <a:pt x="85043" y="61354"/>
                    <a:pt x="85062" y="61354"/>
                  </a:cubicBezTo>
                  <a:cubicBezTo>
                    <a:pt x="85113" y="61354"/>
                    <a:pt x="85156" y="61368"/>
                    <a:pt x="85190" y="61391"/>
                  </a:cubicBezTo>
                  <a:cubicBezTo>
                    <a:pt x="85540" y="61256"/>
                    <a:pt x="85893" y="61194"/>
                    <a:pt x="86240" y="61194"/>
                  </a:cubicBezTo>
                  <a:close/>
                  <a:moveTo>
                    <a:pt x="79440" y="70229"/>
                  </a:moveTo>
                  <a:cubicBezTo>
                    <a:pt x="79735" y="70229"/>
                    <a:pt x="80035" y="70277"/>
                    <a:pt x="80331" y="70373"/>
                  </a:cubicBezTo>
                  <a:cubicBezTo>
                    <a:pt x="80347" y="70369"/>
                    <a:pt x="80362" y="70367"/>
                    <a:pt x="80378" y="70367"/>
                  </a:cubicBezTo>
                  <a:cubicBezTo>
                    <a:pt x="80424" y="70367"/>
                    <a:pt x="80468" y="70384"/>
                    <a:pt x="80504" y="70420"/>
                  </a:cubicBezTo>
                  <a:lnTo>
                    <a:pt x="80519" y="70420"/>
                  </a:lnTo>
                  <a:cubicBezTo>
                    <a:pt x="80582" y="70451"/>
                    <a:pt x="80582" y="70498"/>
                    <a:pt x="80566" y="70545"/>
                  </a:cubicBezTo>
                  <a:cubicBezTo>
                    <a:pt x="80566" y="70592"/>
                    <a:pt x="80566" y="70655"/>
                    <a:pt x="80519" y="70702"/>
                  </a:cubicBezTo>
                  <a:cubicBezTo>
                    <a:pt x="80166" y="71192"/>
                    <a:pt x="79530" y="71413"/>
                    <a:pt x="78904" y="71413"/>
                  </a:cubicBezTo>
                  <a:cubicBezTo>
                    <a:pt x="78530" y="71413"/>
                    <a:pt x="78159" y="71334"/>
                    <a:pt x="77855" y="71188"/>
                  </a:cubicBezTo>
                  <a:cubicBezTo>
                    <a:pt x="77698" y="71125"/>
                    <a:pt x="77682" y="70921"/>
                    <a:pt x="77808" y="70811"/>
                  </a:cubicBezTo>
                  <a:cubicBezTo>
                    <a:pt x="78296" y="70417"/>
                    <a:pt x="78860" y="70229"/>
                    <a:pt x="79440" y="70229"/>
                  </a:cubicBezTo>
                  <a:close/>
                  <a:moveTo>
                    <a:pt x="75038" y="71061"/>
                  </a:moveTo>
                  <a:cubicBezTo>
                    <a:pt x="75114" y="71061"/>
                    <a:pt x="75188" y="71098"/>
                    <a:pt x="75221" y="71188"/>
                  </a:cubicBezTo>
                  <a:cubicBezTo>
                    <a:pt x="75291" y="71357"/>
                    <a:pt x="75152" y="71482"/>
                    <a:pt x="75013" y="71482"/>
                  </a:cubicBezTo>
                  <a:cubicBezTo>
                    <a:pt x="74933" y="71482"/>
                    <a:pt x="74854" y="71441"/>
                    <a:pt x="74814" y="71344"/>
                  </a:cubicBezTo>
                  <a:cubicBezTo>
                    <a:pt x="74753" y="71183"/>
                    <a:pt x="74900" y="71061"/>
                    <a:pt x="75038" y="71061"/>
                  </a:cubicBezTo>
                  <a:close/>
                  <a:moveTo>
                    <a:pt x="87632" y="71577"/>
                  </a:moveTo>
                  <a:cubicBezTo>
                    <a:pt x="87703" y="71577"/>
                    <a:pt x="87774" y="71615"/>
                    <a:pt x="87808" y="71705"/>
                  </a:cubicBezTo>
                  <a:cubicBezTo>
                    <a:pt x="87868" y="71855"/>
                    <a:pt x="87736" y="71974"/>
                    <a:pt x="87608" y="71974"/>
                  </a:cubicBezTo>
                  <a:cubicBezTo>
                    <a:pt x="87536" y="71974"/>
                    <a:pt x="87465" y="71936"/>
                    <a:pt x="87432" y="71846"/>
                  </a:cubicBezTo>
                  <a:cubicBezTo>
                    <a:pt x="87371" y="71695"/>
                    <a:pt x="87504" y="71577"/>
                    <a:pt x="87632" y="71577"/>
                  </a:cubicBezTo>
                  <a:close/>
                  <a:moveTo>
                    <a:pt x="82703" y="71875"/>
                  </a:moveTo>
                  <a:cubicBezTo>
                    <a:pt x="82814" y="71875"/>
                    <a:pt x="82924" y="71931"/>
                    <a:pt x="82980" y="72065"/>
                  </a:cubicBezTo>
                  <a:cubicBezTo>
                    <a:pt x="83071" y="72307"/>
                    <a:pt x="82863" y="72491"/>
                    <a:pt x="82662" y="72491"/>
                  </a:cubicBezTo>
                  <a:cubicBezTo>
                    <a:pt x="82550" y="72491"/>
                    <a:pt x="82440" y="72435"/>
                    <a:pt x="82384" y="72300"/>
                  </a:cubicBezTo>
                  <a:cubicBezTo>
                    <a:pt x="82294" y="72058"/>
                    <a:pt x="82501" y="71875"/>
                    <a:pt x="82703" y="71875"/>
                  </a:cubicBezTo>
                  <a:close/>
                  <a:moveTo>
                    <a:pt x="20142" y="1"/>
                  </a:moveTo>
                  <a:cubicBezTo>
                    <a:pt x="16296" y="1"/>
                    <a:pt x="12460" y="833"/>
                    <a:pt x="8856" y="2158"/>
                  </a:cubicBezTo>
                  <a:cubicBezTo>
                    <a:pt x="5627" y="3349"/>
                    <a:pt x="815" y="5105"/>
                    <a:pt x="0" y="8914"/>
                  </a:cubicBezTo>
                  <a:cubicBezTo>
                    <a:pt x="32" y="8945"/>
                    <a:pt x="63" y="8976"/>
                    <a:pt x="79" y="9023"/>
                  </a:cubicBezTo>
                  <a:cubicBezTo>
                    <a:pt x="737" y="11421"/>
                    <a:pt x="1364" y="13835"/>
                    <a:pt x="1991" y="16249"/>
                  </a:cubicBezTo>
                  <a:cubicBezTo>
                    <a:pt x="3229" y="20998"/>
                    <a:pt x="4217" y="25936"/>
                    <a:pt x="5815" y="30575"/>
                  </a:cubicBezTo>
                  <a:cubicBezTo>
                    <a:pt x="7226" y="34682"/>
                    <a:pt x="10110" y="37723"/>
                    <a:pt x="13950" y="39682"/>
                  </a:cubicBezTo>
                  <a:cubicBezTo>
                    <a:pt x="21302" y="43460"/>
                    <a:pt x="29672" y="42974"/>
                    <a:pt x="37619" y="44290"/>
                  </a:cubicBezTo>
                  <a:cubicBezTo>
                    <a:pt x="41427" y="44933"/>
                    <a:pt x="45174" y="46046"/>
                    <a:pt x="48465" y="48131"/>
                  </a:cubicBezTo>
                  <a:cubicBezTo>
                    <a:pt x="51537" y="50059"/>
                    <a:pt x="54139" y="52614"/>
                    <a:pt x="56553" y="55294"/>
                  </a:cubicBezTo>
                  <a:cubicBezTo>
                    <a:pt x="57729" y="56595"/>
                    <a:pt x="58873" y="57943"/>
                    <a:pt x="60017" y="59306"/>
                  </a:cubicBezTo>
                  <a:cubicBezTo>
                    <a:pt x="59960" y="59149"/>
                    <a:pt x="60072" y="58940"/>
                    <a:pt x="60259" y="58940"/>
                  </a:cubicBezTo>
                  <a:cubicBezTo>
                    <a:pt x="60277" y="58940"/>
                    <a:pt x="60296" y="58942"/>
                    <a:pt x="60315" y="58946"/>
                  </a:cubicBezTo>
                  <a:cubicBezTo>
                    <a:pt x="60472" y="58977"/>
                    <a:pt x="60581" y="59009"/>
                    <a:pt x="60691" y="59134"/>
                  </a:cubicBezTo>
                  <a:cubicBezTo>
                    <a:pt x="60832" y="59275"/>
                    <a:pt x="60707" y="59557"/>
                    <a:pt x="60503" y="59557"/>
                  </a:cubicBezTo>
                  <a:cubicBezTo>
                    <a:pt x="60346" y="59557"/>
                    <a:pt x="60252" y="59510"/>
                    <a:pt x="60127" y="59432"/>
                  </a:cubicBezTo>
                  <a:lnTo>
                    <a:pt x="60127" y="59432"/>
                  </a:lnTo>
                  <a:cubicBezTo>
                    <a:pt x="63904" y="63915"/>
                    <a:pt x="67760" y="68413"/>
                    <a:pt x="73027" y="71094"/>
                  </a:cubicBezTo>
                  <a:cubicBezTo>
                    <a:pt x="76101" y="72656"/>
                    <a:pt x="79522" y="73455"/>
                    <a:pt x="82962" y="73455"/>
                  </a:cubicBezTo>
                  <a:cubicBezTo>
                    <a:pt x="83731" y="73455"/>
                    <a:pt x="84501" y="73415"/>
                    <a:pt x="85269" y="73335"/>
                  </a:cubicBezTo>
                  <a:cubicBezTo>
                    <a:pt x="89360" y="72896"/>
                    <a:pt x="94234" y="71282"/>
                    <a:pt x="95128" y="66720"/>
                  </a:cubicBezTo>
                  <a:cubicBezTo>
                    <a:pt x="95911" y="62692"/>
                    <a:pt x="93639" y="58883"/>
                    <a:pt x="90660" y="56375"/>
                  </a:cubicBezTo>
                  <a:cubicBezTo>
                    <a:pt x="87275" y="53538"/>
                    <a:pt x="83074" y="51736"/>
                    <a:pt x="79218" y="49635"/>
                  </a:cubicBezTo>
                  <a:cubicBezTo>
                    <a:pt x="71710" y="45560"/>
                    <a:pt x="64249" y="41093"/>
                    <a:pt x="58121" y="35043"/>
                  </a:cubicBezTo>
                  <a:cubicBezTo>
                    <a:pt x="51475" y="28475"/>
                    <a:pt x="47525" y="19995"/>
                    <a:pt x="41945" y="12628"/>
                  </a:cubicBezTo>
                  <a:cubicBezTo>
                    <a:pt x="36835" y="5873"/>
                    <a:pt x="30064" y="418"/>
                    <a:pt x="21302" y="26"/>
                  </a:cubicBezTo>
                  <a:cubicBezTo>
                    <a:pt x="20915" y="9"/>
                    <a:pt x="20528" y="1"/>
                    <a:pt x="20142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3658600" y="2462250"/>
              <a:ext cx="12425" cy="9925"/>
            </a:xfrm>
            <a:custGeom>
              <a:avLst/>
              <a:gdLst/>
              <a:ahLst/>
              <a:cxnLst/>
              <a:rect l="l" t="t" r="r" b="b"/>
              <a:pathLst>
                <a:path w="497" h="397" extrusionOk="0">
                  <a:moveTo>
                    <a:pt x="261" y="0"/>
                  </a:moveTo>
                  <a:cubicBezTo>
                    <a:pt x="133" y="0"/>
                    <a:pt x="0" y="118"/>
                    <a:pt x="61" y="269"/>
                  </a:cubicBezTo>
                  <a:cubicBezTo>
                    <a:pt x="94" y="359"/>
                    <a:pt x="165" y="397"/>
                    <a:pt x="237" y="397"/>
                  </a:cubicBezTo>
                  <a:cubicBezTo>
                    <a:pt x="365" y="397"/>
                    <a:pt x="497" y="278"/>
                    <a:pt x="437" y="128"/>
                  </a:cubicBezTo>
                  <a:cubicBezTo>
                    <a:pt x="403" y="38"/>
                    <a:pt x="332" y="0"/>
                    <a:pt x="26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3504525" y="2202650"/>
              <a:ext cx="228875" cy="244925"/>
            </a:xfrm>
            <a:custGeom>
              <a:avLst/>
              <a:gdLst/>
              <a:ahLst/>
              <a:cxnLst/>
              <a:rect l="l" t="t" r="r" b="b"/>
              <a:pathLst>
                <a:path w="9155" h="9797" extrusionOk="0">
                  <a:moveTo>
                    <a:pt x="4895" y="607"/>
                  </a:moveTo>
                  <a:cubicBezTo>
                    <a:pt x="6562" y="607"/>
                    <a:pt x="7884" y="2005"/>
                    <a:pt x="8073" y="3819"/>
                  </a:cubicBezTo>
                  <a:cubicBezTo>
                    <a:pt x="8261" y="5590"/>
                    <a:pt x="7195" y="8239"/>
                    <a:pt x="5456" y="8960"/>
                  </a:cubicBezTo>
                  <a:cubicBezTo>
                    <a:pt x="5094" y="9107"/>
                    <a:pt x="4740" y="9174"/>
                    <a:pt x="4399" y="9174"/>
                  </a:cubicBezTo>
                  <a:cubicBezTo>
                    <a:pt x="2667" y="9174"/>
                    <a:pt x="1274" y="7452"/>
                    <a:pt x="1051" y="5763"/>
                  </a:cubicBezTo>
                  <a:cubicBezTo>
                    <a:pt x="800" y="3866"/>
                    <a:pt x="1600" y="1562"/>
                    <a:pt x="3496" y="872"/>
                  </a:cubicBezTo>
                  <a:cubicBezTo>
                    <a:pt x="3512" y="880"/>
                    <a:pt x="3532" y="884"/>
                    <a:pt x="3553" y="884"/>
                  </a:cubicBezTo>
                  <a:cubicBezTo>
                    <a:pt x="3575" y="884"/>
                    <a:pt x="3598" y="880"/>
                    <a:pt x="3622" y="872"/>
                  </a:cubicBezTo>
                  <a:cubicBezTo>
                    <a:pt x="4059" y="690"/>
                    <a:pt x="4487" y="607"/>
                    <a:pt x="4895" y="607"/>
                  </a:cubicBezTo>
                  <a:close/>
                  <a:moveTo>
                    <a:pt x="5032" y="1"/>
                  </a:moveTo>
                  <a:cubicBezTo>
                    <a:pt x="4685" y="1"/>
                    <a:pt x="4332" y="63"/>
                    <a:pt x="3982" y="198"/>
                  </a:cubicBezTo>
                  <a:cubicBezTo>
                    <a:pt x="3948" y="175"/>
                    <a:pt x="3905" y="161"/>
                    <a:pt x="3854" y="161"/>
                  </a:cubicBezTo>
                  <a:cubicBezTo>
                    <a:pt x="3835" y="161"/>
                    <a:pt x="3815" y="163"/>
                    <a:pt x="3794" y="167"/>
                  </a:cubicBezTo>
                  <a:cubicBezTo>
                    <a:pt x="1114" y="590"/>
                    <a:pt x="1" y="3803"/>
                    <a:pt x="455" y="6186"/>
                  </a:cubicBezTo>
                  <a:cubicBezTo>
                    <a:pt x="824" y="8096"/>
                    <a:pt x="2467" y="9796"/>
                    <a:pt x="4406" y="9796"/>
                  </a:cubicBezTo>
                  <a:cubicBezTo>
                    <a:pt x="4773" y="9796"/>
                    <a:pt x="5152" y="9735"/>
                    <a:pt x="5534" y="9603"/>
                  </a:cubicBezTo>
                  <a:cubicBezTo>
                    <a:pt x="7885" y="8772"/>
                    <a:pt x="9155" y="5308"/>
                    <a:pt x="8575" y="3035"/>
                  </a:cubicBezTo>
                  <a:cubicBezTo>
                    <a:pt x="8148" y="1369"/>
                    <a:pt x="6658" y="1"/>
                    <a:pt x="503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3531650" y="2469675"/>
              <a:ext cx="19450" cy="15450"/>
            </a:xfrm>
            <a:custGeom>
              <a:avLst/>
              <a:gdLst/>
              <a:ahLst/>
              <a:cxnLst/>
              <a:rect l="l" t="t" r="r" b="b"/>
              <a:pathLst>
                <a:path w="778" h="618" extrusionOk="0">
                  <a:moveTo>
                    <a:pt x="410" y="1"/>
                  </a:moveTo>
                  <a:cubicBezTo>
                    <a:pt x="208" y="1"/>
                    <a:pt x="1" y="184"/>
                    <a:pt x="91" y="426"/>
                  </a:cubicBezTo>
                  <a:cubicBezTo>
                    <a:pt x="147" y="561"/>
                    <a:pt x="257" y="617"/>
                    <a:pt x="369" y="617"/>
                  </a:cubicBezTo>
                  <a:cubicBezTo>
                    <a:pt x="570" y="617"/>
                    <a:pt x="778" y="433"/>
                    <a:pt x="687" y="191"/>
                  </a:cubicBezTo>
                  <a:cubicBezTo>
                    <a:pt x="631" y="57"/>
                    <a:pt x="521" y="1"/>
                    <a:pt x="41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3737700" y="2373425"/>
              <a:ext cx="23525" cy="23650"/>
            </a:xfrm>
            <a:custGeom>
              <a:avLst/>
              <a:gdLst/>
              <a:ahLst/>
              <a:cxnLst/>
              <a:rect l="l" t="t" r="r" b="b"/>
              <a:pathLst>
                <a:path w="941" h="946" extrusionOk="0">
                  <a:moveTo>
                    <a:pt x="534" y="1"/>
                  </a:moveTo>
                  <a:cubicBezTo>
                    <a:pt x="388" y="1"/>
                    <a:pt x="247" y="86"/>
                    <a:pt x="188" y="217"/>
                  </a:cubicBezTo>
                  <a:cubicBezTo>
                    <a:pt x="157" y="295"/>
                    <a:pt x="125" y="358"/>
                    <a:pt x="94" y="421"/>
                  </a:cubicBezTo>
                  <a:cubicBezTo>
                    <a:pt x="0" y="593"/>
                    <a:pt x="94" y="844"/>
                    <a:pt x="282" y="922"/>
                  </a:cubicBezTo>
                  <a:cubicBezTo>
                    <a:pt x="329" y="938"/>
                    <a:pt x="377" y="945"/>
                    <a:pt x="424" y="945"/>
                  </a:cubicBezTo>
                  <a:cubicBezTo>
                    <a:pt x="570" y="945"/>
                    <a:pt x="709" y="872"/>
                    <a:pt x="768" y="718"/>
                  </a:cubicBezTo>
                  <a:cubicBezTo>
                    <a:pt x="799" y="656"/>
                    <a:pt x="831" y="577"/>
                    <a:pt x="862" y="515"/>
                  </a:cubicBezTo>
                  <a:cubicBezTo>
                    <a:pt x="941" y="327"/>
                    <a:pt x="862" y="107"/>
                    <a:pt x="674" y="29"/>
                  </a:cubicBezTo>
                  <a:cubicBezTo>
                    <a:pt x="628" y="10"/>
                    <a:pt x="581" y="1"/>
                    <a:pt x="53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3801275" y="2355550"/>
              <a:ext cx="19675" cy="15525"/>
            </a:xfrm>
            <a:custGeom>
              <a:avLst/>
              <a:gdLst/>
              <a:ahLst/>
              <a:cxnLst/>
              <a:rect l="l" t="t" r="r" b="b"/>
              <a:pathLst>
                <a:path w="787" h="621" extrusionOk="0">
                  <a:moveTo>
                    <a:pt x="410" y="1"/>
                  </a:moveTo>
                  <a:cubicBezTo>
                    <a:pt x="210" y="1"/>
                    <a:pt x="0" y="180"/>
                    <a:pt x="90" y="430"/>
                  </a:cubicBezTo>
                  <a:cubicBezTo>
                    <a:pt x="146" y="564"/>
                    <a:pt x="258" y="621"/>
                    <a:pt x="371" y="621"/>
                  </a:cubicBezTo>
                  <a:cubicBezTo>
                    <a:pt x="576" y="621"/>
                    <a:pt x="787" y="437"/>
                    <a:pt x="686" y="195"/>
                  </a:cubicBezTo>
                  <a:cubicBezTo>
                    <a:pt x="635" y="59"/>
                    <a:pt x="524" y="1"/>
                    <a:pt x="41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3537275" y="2236025"/>
              <a:ext cx="166750" cy="154750"/>
            </a:xfrm>
            <a:custGeom>
              <a:avLst/>
              <a:gdLst/>
              <a:ahLst/>
              <a:cxnLst/>
              <a:rect l="l" t="t" r="r" b="b"/>
              <a:pathLst>
                <a:path w="6670" h="6190" extrusionOk="0">
                  <a:moveTo>
                    <a:pt x="4240" y="3926"/>
                  </a:moveTo>
                  <a:lnTo>
                    <a:pt x="4240" y="3926"/>
                  </a:lnTo>
                  <a:cubicBezTo>
                    <a:pt x="4089" y="4127"/>
                    <a:pt x="3858" y="4267"/>
                    <a:pt x="3571" y="4267"/>
                  </a:cubicBezTo>
                  <a:cubicBezTo>
                    <a:pt x="3500" y="4267"/>
                    <a:pt x="3425" y="4258"/>
                    <a:pt x="3346" y="4239"/>
                  </a:cubicBezTo>
                  <a:cubicBezTo>
                    <a:pt x="3221" y="4208"/>
                    <a:pt x="3111" y="4145"/>
                    <a:pt x="3017" y="4083"/>
                  </a:cubicBezTo>
                  <a:lnTo>
                    <a:pt x="3017" y="4083"/>
                  </a:lnTo>
                  <a:cubicBezTo>
                    <a:pt x="3095" y="4130"/>
                    <a:pt x="3174" y="4161"/>
                    <a:pt x="3268" y="4177"/>
                  </a:cubicBezTo>
                  <a:cubicBezTo>
                    <a:pt x="3329" y="4189"/>
                    <a:pt x="3389" y="4195"/>
                    <a:pt x="3446" y="4195"/>
                  </a:cubicBezTo>
                  <a:cubicBezTo>
                    <a:pt x="3607" y="4195"/>
                    <a:pt x="3752" y="4148"/>
                    <a:pt x="3879" y="4067"/>
                  </a:cubicBezTo>
                  <a:cubicBezTo>
                    <a:pt x="4004" y="4036"/>
                    <a:pt x="4114" y="3989"/>
                    <a:pt x="4240" y="3926"/>
                  </a:cubicBezTo>
                  <a:close/>
                  <a:moveTo>
                    <a:pt x="3999" y="0"/>
                  </a:moveTo>
                  <a:cubicBezTo>
                    <a:pt x="3701" y="0"/>
                    <a:pt x="3402" y="41"/>
                    <a:pt x="3142" y="101"/>
                  </a:cubicBezTo>
                  <a:cubicBezTo>
                    <a:pt x="2014" y="384"/>
                    <a:pt x="995" y="1199"/>
                    <a:pt x="619" y="2311"/>
                  </a:cubicBezTo>
                  <a:cubicBezTo>
                    <a:pt x="1" y="4153"/>
                    <a:pt x="1399" y="6190"/>
                    <a:pt x="3233" y="6190"/>
                  </a:cubicBezTo>
                  <a:cubicBezTo>
                    <a:pt x="3538" y="6190"/>
                    <a:pt x="3855" y="6134"/>
                    <a:pt x="4177" y="6011"/>
                  </a:cubicBezTo>
                  <a:cubicBezTo>
                    <a:pt x="6011" y="5305"/>
                    <a:pt x="6669" y="2641"/>
                    <a:pt x="5509" y="1152"/>
                  </a:cubicBezTo>
                  <a:cubicBezTo>
                    <a:pt x="5541" y="1105"/>
                    <a:pt x="5556" y="1058"/>
                    <a:pt x="5541" y="995"/>
                  </a:cubicBezTo>
                  <a:cubicBezTo>
                    <a:pt x="5408" y="233"/>
                    <a:pt x="4708" y="0"/>
                    <a:pt x="399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3416375" y="2428525"/>
              <a:ext cx="72500" cy="29625"/>
            </a:xfrm>
            <a:custGeom>
              <a:avLst/>
              <a:gdLst/>
              <a:ahLst/>
              <a:cxnLst/>
              <a:rect l="l" t="t" r="r" b="b"/>
              <a:pathLst>
                <a:path w="2900" h="1185" extrusionOk="0">
                  <a:moveTo>
                    <a:pt x="2004" y="251"/>
                  </a:moveTo>
                  <a:cubicBezTo>
                    <a:pt x="2129" y="251"/>
                    <a:pt x="2256" y="262"/>
                    <a:pt x="2383" y="286"/>
                  </a:cubicBezTo>
                  <a:cubicBezTo>
                    <a:pt x="1951" y="545"/>
                    <a:pt x="1548" y="717"/>
                    <a:pt x="1090" y="717"/>
                  </a:cubicBezTo>
                  <a:cubicBezTo>
                    <a:pt x="966" y="717"/>
                    <a:pt x="839" y="704"/>
                    <a:pt x="705" y="677"/>
                  </a:cubicBezTo>
                  <a:cubicBezTo>
                    <a:pt x="1088" y="406"/>
                    <a:pt x="1539" y="251"/>
                    <a:pt x="2004" y="251"/>
                  </a:cubicBezTo>
                  <a:close/>
                  <a:moveTo>
                    <a:pt x="1758" y="1"/>
                  </a:moveTo>
                  <a:cubicBezTo>
                    <a:pt x="1178" y="1"/>
                    <a:pt x="614" y="189"/>
                    <a:pt x="126" y="583"/>
                  </a:cubicBezTo>
                  <a:cubicBezTo>
                    <a:pt x="0" y="693"/>
                    <a:pt x="16" y="897"/>
                    <a:pt x="173" y="960"/>
                  </a:cubicBezTo>
                  <a:cubicBezTo>
                    <a:pt x="477" y="1106"/>
                    <a:pt x="848" y="1185"/>
                    <a:pt x="1222" y="1185"/>
                  </a:cubicBezTo>
                  <a:cubicBezTo>
                    <a:pt x="1848" y="1185"/>
                    <a:pt x="2484" y="964"/>
                    <a:pt x="2837" y="474"/>
                  </a:cubicBezTo>
                  <a:cubicBezTo>
                    <a:pt x="2884" y="427"/>
                    <a:pt x="2884" y="364"/>
                    <a:pt x="2884" y="317"/>
                  </a:cubicBezTo>
                  <a:cubicBezTo>
                    <a:pt x="2900" y="270"/>
                    <a:pt x="2900" y="223"/>
                    <a:pt x="2837" y="192"/>
                  </a:cubicBezTo>
                  <a:lnTo>
                    <a:pt x="2822" y="192"/>
                  </a:lnTo>
                  <a:cubicBezTo>
                    <a:pt x="2786" y="156"/>
                    <a:pt x="2742" y="139"/>
                    <a:pt x="2696" y="139"/>
                  </a:cubicBezTo>
                  <a:cubicBezTo>
                    <a:pt x="2680" y="139"/>
                    <a:pt x="2665" y="141"/>
                    <a:pt x="2649" y="145"/>
                  </a:cubicBezTo>
                  <a:cubicBezTo>
                    <a:pt x="2353" y="49"/>
                    <a:pt x="2053" y="1"/>
                    <a:pt x="175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3788725" y="2289175"/>
              <a:ext cx="17850" cy="14200"/>
            </a:xfrm>
            <a:custGeom>
              <a:avLst/>
              <a:gdLst/>
              <a:ahLst/>
              <a:cxnLst/>
              <a:rect l="l" t="t" r="r" b="b"/>
              <a:pathLst>
                <a:path w="714" h="568" extrusionOk="0">
                  <a:moveTo>
                    <a:pt x="367" y="0"/>
                  </a:moveTo>
                  <a:cubicBezTo>
                    <a:pt x="185" y="0"/>
                    <a:pt x="1" y="169"/>
                    <a:pt x="91" y="389"/>
                  </a:cubicBezTo>
                  <a:cubicBezTo>
                    <a:pt x="136" y="515"/>
                    <a:pt x="238" y="567"/>
                    <a:pt x="342" y="567"/>
                  </a:cubicBezTo>
                  <a:cubicBezTo>
                    <a:pt x="524" y="567"/>
                    <a:pt x="714" y="405"/>
                    <a:pt x="624" y="185"/>
                  </a:cubicBezTo>
                  <a:cubicBezTo>
                    <a:pt x="573" y="55"/>
                    <a:pt x="470" y="0"/>
                    <a:pt x="36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3343150" y="2449325"/>
              <a:ext cx="13475" cy="10575"/>
            </a:xfrm>
            <a:custGeom>
              <a:avLst/>
              <a:gdLst/>
              <a:ahLst/>
              <a:cxnLst/>
              <a:rect l="l" t="t" r="r" b="b"/>
              <a:pathLst>
                <a:path w="539" h="423" extrusionOk="0">
                  <a:moveTo>
                    <a:pt x="285" y="1"/>
                  </a:moveTo>
                  <a:cubicBezTo>
                    <a:pt x="147" y="1"/>
                    <a:pt x="0" y="123"/>
                    <a:pt x="61" y="284"/>
                  </a:cubicBezTo>
                  <a:cubicBezTo>
                    <a:pt x="101" y="381"/>
                    <a:pt x="180" y="422"/>
                    <a:pt x="260" y="422"/>
                  </a:cubicBezTo>
                  <a:cubicBezTo>
                    <a:pt x="399" y="422"/>
                    <a:pt x="538" y="297"/>
                    <a:pt x="468" y="128"/>
                  </a:cubicBezTo>
                  <a:cubicBezTo>
                    <a:pt x="435" y="38"/>
                    <a:pt x="361" y="1"/>
                    <a:pt x="28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741700" y="2259500"/>
              <a:ext cx="25800" cy="18250"/>
            </a:xfrm>
            <a:custGeom>
              <a:avLst/>
              <a:gdLst/>
              <a:ahLst/>
              <a:cxnLst/>
              <a:rect l="l" t="t" r="r" b="b"/>
              <a:pathLst>
                <a:path w="1032" h="730" extrusionOk="0">
                  <a:moveTo>
                    <a:pt x="404" y="0"/>
                  </a:moveTo>
                  <a:cubicBezTo>
                    <a:pt x="157" y="0"/>
                    <a:pt x="0" y="413"/>
                    <a:pt x="232" y="557"/>
                  </a:cubicBezTo>
                  <a:cubicBezTo>
                    <a:pt x="295" y="589"/>
                    <a:pt x="357" y="620"/>
                    <a:pt x="420" y="667"/>
                  </a:cubicBezTo>
                  <a:cubicBezTo>
                    <a:pt x="490" y="708"/>
                    <a:pt x="567" y="729"/>
                    <a:pt x="641" y="729"/>
                  </a:cubicBezTo>
                  <a:cubicBezTo>
                    <a:pt x="764" y="729"/>
                    <a:pt x="878" y="669"/>
                    <a:pt x="937" y="542"/>
                  </a:cubicBezTo>
                  <a:cubicBezTo>
                    <a:pt x="1031" y="322"/>
                    <a:pt x="890" y="134"/>
                    <a:pt x="687" y="72"/>
                  </a:cubicBezTo>
                  <a:cubicBezTo>
                    <a:pt x="608" y="56"/>
                    <a:pt x="545" y="40"/>
                    <a:pt x="467" y="9"/>
                  </a:cubicBezTo>
                  <a:cubicBezTo>
                    <a:pt x="446" y="3"/>
                    <a:pt x="425" y="0"/>
                    <a:pt x="40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433700" y="2367850"/>
              <a:ext cx="26175" cy="20000"/>
            </a:xfrm>
            <a:custGeom>
              <a:avLst/>
              <a:gdLst/>
              <a:ahLst/>
              <a:cxnLst/>
              <a:rect l="l" t="t" r="r" b="b"/>
              <a:pathLst>
                <a:path w="1047" h="800" extrusionOk="0">
                  <a:moveTo>
                    <a:pt x="652" y="0"/>
                  </a:moveTo>
                  <a:cubicBezTo>
                    <a:pt x="605" y="0"/>
                    <a:pt x="553" y="10"/>
                    <a:pt x="498" y="32"/>
                  </a:cubicBezTo>
                  <a:lnTo>
                    <a:pt x="404" y="64"/>
                  </a:lnTo>
                  <a:cubicBezTo>
                    <a:pt x="1" y="203"/>
                    <a:pt x="178" y="799"/>
                    <a:pt x="541" y="799"/>
                  </a:cubicBezTo>
                  <a:cubicBezTo>
                    <a:pt x="587" y="799"/>
                    <a:pt x="636" y="790"/>
                    <a:pt x="686" y="769"/>
                  </a:cubicBezTo>
                  <a:lnTo>
                    <a:pt x="781" y="722"/>
                  </a:lnTo>
                  <a:cubicBezTo>
                    <a:pt x="1016" y="644"/>
                    <a:pt x="1047" y="424"/>
                    <a:pt x="969" y="252"/>
                  </a:cubicBezTo>
                  <a:cubicBezTo>
                    <a:pt x="921" y="108"/>
                    <a:pt x="808" y="0"/>
                    <a:pt x="65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478675" y="2318650"/>
              <a:ext cx="26575" cy="17875"/>
            </a:xfrm>
            <a:custGeom>
              <a:avLst/>
              <a:gdLst/>
              <a:ahLst/>
              <a:cxnLst/>
              <a:rect l="l" t="t" r="r" b="b"/>
              <a:pathLst>
                <a:path w="1063" h="715" extrusionOk="0">
                  <a:moveTo>
                    <a:pt x="690" y="1"/>
                  </a:moveTo>
                  <a:cubicBezTo>
                    <a:pt x="670" y="1"/>
                    <a:pt x="649" y="4"/>
                    <a:pt x="627" y="10"/>
                  </a:cubicBezTo>
                  <a:cubicBezTo>
                    <a:pt x="549" y="25"/>
                    <a:pt x="471" y="41"/>
                    <a:pt x="408" y="57"/>
                  </a:cubicBezTo>
                  <a:cubicBezTo>
                    <a:pt x="298" y="72"/>
                    <a:pt x="235" y="135"/>
                    <a:pt x="157" y="213"/>
                  </a:cubicBezTo>
                  <a:cubicBezTo>
                    <a:pt x="0" y="370"/>
                    <a:pt x="126" y="699"/>
                    <a:pt x="345" y="715"/>
                  </a:cubicBezTo>
                  <a:cubicBezTo>
                    <a:pt x="455" y="715"/>
                    <a:pt x="549" y="699"/>
                    <a:pt x="643" y="652"/>
                  </a:cubicBezTo>
                  <a:cubicBezTo>
                    <a:pt x="706" y="621"/>
                    <a:pt x="768" y="574"/>
                    <a:pt x="831" y="543"/>
                  </a:cubicBezTo>
                  <a:cubicBezTo>
                    <a:pt x="1063" y="412"/>
                    <a:pt x="933" y="1"/>
                    <a:pt x="69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722025" y="2171425"/>
              <a:ext cx="56450" cy="53050"/>
            </a:xfrm>
            <a:custGeom>
              <a:avLst/>
              <a:gdLst/>
              <a:ahLst/>
              <a:cxnLst/>
              <a:rect l="l" t="t" r="r" b="b"/>
              <a:pathLst>
                <a:path w="2258" h="2122" extrusionOk="0">
                  <a:moveTo>
                    <a:pt x="796" y="402"/>
                  </a:moveTo>
                  <a:cubicBezTo>
                    <a:pt x="829" y="402"/>
                    <a:pt x="867" y="405"/>
                    <a:pt x="909" y="413"/>
                  </a:cubicBezTo>
                  <a:cubicBezTo>
                    <a:pt x="1207" y="460"/>
                    <a:pt x="1426" y="757"/>
                    <a:pt x="1599" y="961"/>
                  </a:cubicBezTo>
                  <a:cubicBezTo>
                    <a:pt x="1588" y="950"/>
                    <a:pt x="1575" y="945"/>
                    <a:pt x="1562" y="945"/>
                  </a:cubicBezTo>
                  <a:cubicBezTo>
                    <a:pt x="1538" y="945"/>
                    <a:pt x="1515" y="962"/>
                    <a:pt x="1505" y="993"/>
                  </a:cubicBezTo>
                  <a:cubicBezTo>
                    <a:pt x="1426" y="1008"/>
                    <a:pt x="1364" y="1118"/>
                    <a:pt x="1395" y="1212"/>
                  </a:cubicBezTo>
                  <a:cubicBezTo>
                    <a:pt x="1426" y="1337"/>
                    <a:pt x="1474" y="1447"/>
                    <a:pt x="1521" y="1573"/>
                  </a:cubicBezTo>
                  <a:cubicBezTo>
                    <a:pt x="1223" y="1478"/>
                    <a:pt x="956" y="1306"/>
                    <a:pt x="752" y="1071"/>
                  </a:cubicBezTo>
                  <a:cubicBezTo>
                    <a:pt x="608" y="869"/>
                    <a:pt x="411" y="402"/>
                    <a:pt x="796" y="402"/>
                  </a:cubicBezTo>
                  <a:close/>
                  <a:moveTo>
                    <a:pt x="784" y="0"/>
                  </a:moveTo>
                  <a:cubicBezTo>
                    <a:pt x="502" y="0"/>
                    <a:pt x="223" y="151"/>
                    <a:pt x="126" y="444"/>
                  </a:cubicBezTo>
                  <a:cubicBezTo>
                    <a:pt x="0" y="852"/>
                    <a:pt x="298" y="1275"/>
                    <a:pt x="564" y="1557"/>
                  </a:cubicBezTo>
                  <a:cubicBezTo>
                    <a:pt x="925" y="1902"/>
                    <a:pt x="1411" y="2105"/>
                    <a:pt x="1928" y="2121"/>
                  </a:cubicBezTo>
                  <a:cubicBezTo>
                    <a:pt x="2148" y="2121"/>
                    <a:pt x="2257" y="1933"/>
                    <a:pt x="2148" y="1745"/>
                  </a:cubicBezTo>
                  <a:cubicBezTo>
                    <a:pt x="2022" y="1510"/>
                    <a:pt x="1881" y="1290"/>
                    <a:pt x="1709" y="1087"/>
                  </a:cubicBezTo>
                  <a:lnTo>
                    <a:pt x="1756" y="1087"/>
                  </a:lnTo>
                  <a:cubicBezTo>
                    <a:pt x="1787" y="1071"/>
                    <a:pt x="1803" y="1040"/>
                    <a:pt x="1818" y="1008"/>
                  </a:cubicBezTo>
                  <a:cubicBezTo>
                    <a:pt x="1865" y="616"/>
                    <a:pt x="1379" y="146"/>
                    <a:pt x="1019" y="36"/>
                  </a:cubicBezTo>
                  <a:cubicBezTo>
                    <a:pt x="943" y="12"/>
                    <a:pt x="863" y="0"/>
                    <a:pt x="7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803525" y="2189850"/>
              <a:ext cx="20425" cy="15900"/>
            </a:xfrm>
            <a:custGeom>
              <a:avLst/>
              <a:gdLst/>
              <a:ahLst/>
              <a:cxnLst/>
              <a:rect l="l" t="t" r="r" b="b"/>
              <a:pathLst>
                <a:path w="817" h="636" extrusionOk="0">
                  <a:moveTo>
                    <a:pt x="407" y="1"/>
                  </a:moveTo>
                  <a:cubicBezTo>
                    <a:pt x="392" y="1"/>
                    <a:pt x="376" y="2"/>
                    <a:pt x="361" y="5"/>
                  </a:cubicBezTo>
                  <a:cubicBezTo>
                    <a:pt x="188" y="5"/>
                    <a:pt x="32" y="130"/>
                    <a:pt x="16" y="303"/>
                  </a:cubicBezTo>
                  <a:cubicBezTo>
                    <a:pt x="0" y="428"/>
                    <a:pt x="63" y="538"/>
                    <a:pt x="173" y="600"/>
                  </a:cubicBezTo>
                  <a:cubicBezTo>
                    <a:pt x="216" y="625"/>
                    <a:pt x="263" y="635"/>
                    <a:pt x="310" y="635"/>
                  </a:cubicBezTo>
                  <a:cubicBezTo>
                    <a:pt x="413" y="635"/>
                    <a:pt x="515" y="582"/>
                    <a:pt x="580" y="506"/>
                  </a:cubicBezTo>
                  <a:cubicBezTo>
                    <a:pt x="817" y="344"/>
                    <a:pt x="649" y="1"/>
                    <a:pt x="40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403400" y="2296825"/>
              <a:ext cx="22800" cy="18275"/>
            </a:xfrm>
            <a:custGeom>
              <a:avLst/>
              <a:gdLst/>
              <a:ahLst/>
              <a:cxnLst/>
              <a:rect l="l" t="t" r="r" b="b"/>
              <a:pathLst>
                <a:path w="912" h="731" extrusionOk="0">
                  <a:moveTo>
                    <a:pt x="480" y="0"/>
                  </a:moveTo>
                  <a:cubicBezTo>
                    <a:pt x="245" y="0"/>
                    <a:pt x="1" y="215"/>
                    <a:pt x="112" y="506"/>
                  </a:cubicBezTo>
                  <a:cubicBezTo>
                    <a:pt x="173" y="664"/>
                    <a:pt x="301" y="730"/>
                    <a:pt x="433" y="730"/>
                  </a:cubicBezTo>
                  <a:cubicBezTo>
                    <a:pt x="667" y="730"/>
                    <a:pt x="912" y="516"/>
                    <a:pt x="801" y="224"/>
                  </a:cubicBezTo>
                  <a:cubicBezTo>
                    <a:pt x="740" y="67"/>
                    <a:pt x="611" y="0"/>
                    <a:pt x="48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267650" y="2354850"/>
              <a:ext cx="14500" cy="11650"/>
            </a:xfrm>
            <a:custGeom>
              <a:avLst/>
              <a:gdLst/>
              <a:ahLst/>
              <a:cxnLst/>
              <a:rect l="l" t="t" r="r" b="b"/>
              <a:pathLst>
                <a:path w="580" h="466" extrusionOk="0">
                  <a:moveTo>
                    <a:pt x="305" y="1"/>
                  </a:moveTo>
                  <a:cubicBezTo>
                    <a:pt x="156" y="1"/>
                    <a:pt x="1" y="136"/>
                    <a:pt x="71" y="317"/>
                  </a:cubicBezTo>
                  <a:cubicBezTo>
                    <a:pt x="112" y="421"/>
                    <a:pt x="196" y="465"/>
                    <a:pt x="282" y="465"/>
                  </a:cubicBezTo>
                  <a:cubicBezTo>
                    <a:pt x="429" y="465"/>
                    <a:pt x="580" y="333"/>
                    <a:pt x="510" y="145"/>
                  </a:cubicBezTo>
                  <a:cubicBezTo>
                    <a:pt x="471" y="43"/>
                    <a:pt x="389" y="1"/>
                    <a:pt x="30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684125" y="2173325"/>
              <a:ext cx="17175" cy="13675"/>
            </a:xfrm>
            <a:custGeom>
              <a:avLst/>
              <a:gdLst/>
              <a:ahLst/>
              <a:cxnLst/>
              <a:rect l="l" t="t" r="r" b="b"/>
              <a:pathLst>
                <a:path w="687" h="547" extrusionOk="0">
                  <a:moveTo>
                    <a:pt x="352" y="1"/>
                  </a:moveTo>
                  <a:cubicBezTo>
                    <a:pt x="176" y="1"/>
                    <a:pt x="0" y="159"/>
                    <a:pt x="90" y="368"/>
                  </a:cubicBezTo>
                  <a:cubicBezTo>
                    <a:pt x="136" y="494"/>
                    <a:pt x="234" y="547"/>
                    <a:pt x="334" y="547"/>
                  </a:cubicBezTo>
                  <a:cubicBezTo>
                    <a:pt x="508" y="547"/>
                    <a:pt x="687" y="389"/>
                    <a:pt x="607" y="180"/>
                  </a:cubicBezTo>
                  <a:cubicBezTo>
                    <a:pt x="555" y="54"/>
                    <a:pt x="453" y="1"/>
                    <a:pt x="35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317825" y="2309800"/>
              <a:ext cx="14500" cy="11525"/>
            </a:xfrm>
            <a:custGeom>
              <a:avLst/>
              <a:gdLst/>
              <a:ahLst/>
              <a:cxnLst/>
              <a:rect l="l" t="t" r="r" b="b"/>
              <a:pathLst>
                <a:path w="580" h="461" extrusionOk="0">
                  <a:moveTo>
                    <a:pt x="304" y="0"/>
                  </a:moveTo>
                  <a:cubicBezTo>
                    <a:pt x="155" y="0"/>
                    <a:pt x="0" y="136"/>
                    <a:pt x="71" y="317"/>
                  </a:cubicBezTo>
                  <a:cubicBezTo>
                    <a:pt x="110" y="418"/>
                    <a:pt x="192" y="461"/>
                    <a:pt x="276" y="461"/>
                  </a:cubicBezTo>
                  <a:cubicBezTo>
                    <a:pt x="425" y="461"/>
                    <a:pt x="580" y="325"/>
                    <a:pt x="509" y="144"/>
                  </a:cubicBezTo>
                  <a:cubicBezTo>
                    <a:pt x="470" y="43"/>
                    <a:pt x="388" y="0"/>
                    <a:pt x="30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464175" y="2192500"/>
              <a:ext cx="54500" cy="37575"/>
            </a:xfrm>
            <a:custGeom>
              <a:avLst/>
              <a:gdLst/>
              <a:ahLst/>
              <a:cxnLst/>
              <a:rect l="l" t="t" r="r" b="b"/>
              <a:pathLst>
                <a:path w="2180" h="1503" extrusionOk="0">
                  <a:moveTo>
                    <a:pt x="1021" y="391"/>
                  </a:moveTo>
                  <a:cubicBezTo>
                    <a:pt x="1280" y="391"/>
                    <a:pt x="1545" y="568"/>
                    <a:pt x="1756" y="745"/>
                  </a:cubicBezTo>
                  <a:cubicBezTo>
                    <a:pt x="1526" y="853"/>
                    <a:pt x="1273" y="1043"/>
                    <a:pt x="997" y="1043"/>
                  </a:cubicBezTo>
                  <a:cubicBezTo>
                    <a:pt x="953" y="1043"/>
                    <a:pt x="908" y="1038"/>
                    <a:pt x="863" y="1027"/>
                  </a:cubicBezTo>
                  <a:cubicBezTo>
                    <a:pt x="596" y="965"/>
                    <a:pt x="455" y="683"/>
                    <a:pt x="706" y="494"/>
                  </a:cubicBezTo>
                  <a:cubicBezTo>
                    <a:pt x="807" y="421"/>
                    <a:pt x="913" y="391"/>
                    <a:pt x="1021" y="391"/>
                  </a:cubicBezTo>
                  <a:close/>
                  <a:moveTo>
                    <a:pt x="983" y="1"/>
                  </a:moveTo>
                  <a:cubicBezTo>
                    <a:pt x="670" y="1"/>
                    <a:pt x="342" y="168"/>
                    <a:pt x="189" y="447"/>
                  </a:cubicBezTo>
                  <a:cubicBezTo>
                    <a:pt x="0" y="808"/>
                    <a:pt x="204" y="1231"/>
                    <a:pt x="565" y="1404"/>
                  </a:cubicBezTo>
                  <a:cubicBezTo>
                    <a:pt x="703" y="1473"/>
                    <a:pt x="850" y="1503"/>
                    <a:pt x="998" y="1503"/>
                  </a:cubicBezTo>
                  <a:cubicBezTo>
                    <a:pt x="1352" y="1503"/>
                    <a:pt x="1715" y="1331"/>
                    <a:pt x="1991" y="1121"/>
                  </a:cubicBezTo>
                  <a:cubicBezTo>
                    <a:pt x="2038" y="1074"/>
                    <a:pt x="2054" y="1027"/>
                    <a:pt x="2069" y="965"/>
                  </a:cubicBezTo>
                  <a:cubicBezTo>
                    <a:pt x="2132" y="965"/>
                    <a:pt x="2179" y="871"/>
                    <a:pt x="2132" y="824"/>
                  </a:cubicBezTo>
                  <a:cubicBezTo>
                    <a:pt x="1866" y="463"/>
                    <a:pt x="1568" y="87"/>
                    <a:pt x="1098" y="9"/>
                  </a:cubicBezTo>
                  <a:cubicBezTo>
                    <a:pt x="1060" y="3"/>
                    <a:pt x="1022" y="1"/>
                    <a:pt x="98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168700" y="2334450"/>
              <a:ext cx="21200" cy="21050"/>
            </a:xfrm>
            <a:custGeom>
              <a:avLst/>
              <a:gdLst/>
              <a:ahLst/>
              <a:cxnLst/>
              <a:rect l="l" t="t" r="r" b="b"/>
              <a:pathLst>
                <a:path w="848" h="842" extrusionOk="0">
                  <a:moveTo>
                    <a:pt x="381" y="1"/>
                  </a:moveTo>
                  <a:cubicBezTo>
                    <a:pt x="342" y="1"/>
                    <a:pt x="304" y="7"/>
                    <a:pt x="267" y="20"/>
                  </a:cubicBezTo>
                  <a:cubicBezTo>
                    <a:pt x="95" y="99"/>
                    <a:pt x="1" y="302"/>
                    <a:pt x="79" y="475"/>
                  </a:cubicBezTo>
                  <a:lnTo>
                    <a:pt x="142" y="632"/>
                  </a:lnTo>
                  <a:cubicBezTo>
                    <a:pt x="190" y="764"/>
                    <a:pt x="322" y="841"/>
                    <a:pt x="458" y="841"/>
                  </a:cubicBezTo>
                  <a:cubicBezTo>
                    <a:pt x="500" y="841"/>
                    <a:pt x="541" y="834"/>
                    <a:pt x="581" y="820"/>
                  </a:cubicBezTo>
                  <a:cubicBezTo>
                    <a:pt x="769" y="757"/>
                    <a:pt x="847" y="553"/>
                    <a:pt x="785" y="365"/>
                  </a:cubicBezTo>
                  <a:lnTo>
                    <a:pt x="722" y="224"/>
                  </a:lnTo>
                  <a:cubicBezTo>
                    <a:pt x="673" y="88"/>
                    <a:pt x="526" y="1"/>
                    <a:pt x="38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238175" y="2305025"/>
              <a:ext cx="18225" cy="14200"/>
            </a:xfrm>
            <a:custGeom>
              <a:avLst/>
              <a:gdLst/>
              <a:ahLst/>
              <a:cxnLst/>
              <a:rect l="l" t="t" r="r" b="b"/>
              <a:pathLst>
                <a:path w="729" h="568" extrusionOk="0">
                  <a:moveTo>
                    <a:pt x="376" y="0"/>
                  </a:moveTo>
                  <a:cubicBezTo>
                    <a:pt x="190" y="0"/>
                    <a:pt x="1" y="163"/>
                    <a:pt x="90" y="382"/>
                  </a:cubicBezTo>
                  <a:cubicBezTo>
                    <a:pt x="141" y="513"/>
                    <a:pt x="246" y="567"/>
                    <a:pt x="352" y="567"/>
                  </a:cubicBezTo>
                  <a:cubicBezTo>
                    <a:pt x="538" y="567"/>
                    <a:pt x="729" y="398"/>
                    <a:pt x="639" y="178"/>
                  </a:cubicBezTo>
                  <a:cubicBezTo>
                    <a:pt x="588" y="53"/>
                    <a:pt x="483" y="0"/>
                    <a:pt x="37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613475" y="2104575"/>
              <a:ext cx="65875" cy="45675"/>
            </a:xfrm>
            <a:custGeom>
              <a:avLst/>
              <a:gdLst/>
              <a:ahLst/>
              <a:cxnLst/>
              <a:rect l="l" t="t" r="r" b="b"/>
              <a:pathLst>
                <a:path w="2635" h="1827" extrusionOk="0">
                  <a:moveTo>
                    <a:pt x="1638" y="405"/>
                  </a:moveTo>
                  <a:cubicBezTo>
                    <a:pt x="1735" y="405"/>
                    <a:pt x="1831" y="418"/>
                    <a:pt x="1928" y="438"/>
                  </a:cubicBezTo>
                  <a:cubicBezTo>
                    <a:pt x="1819" y="641"/>
                    <a:pt x="1756" y="877"/>
                    <a:pt x="1599" y="1049"/>
                  </a:cubicBezTo>
                  <a:cubicBezTo>
                    <a:pt x="1479" y="1196"/>
                    <a:pt x="1225" y="1338"/>
                    <a:pt x="1006" y="1338"/>
                  </a:cubicBezTo>
                  <a:cubicBezTo>
                    <a:pt x="853" y="1338"/>
                    <a:pt x="717" y="1268"/>
                    <a:pt x="659" y="1080"/>
                  </a:cubicBezTo>
                  <a:cubicBezTo>
                    <a:pt x="533" y="704"/>
                    <a:pt x="1176" y="453"/>
                    <a:pt x="1458" y="422"/>
                  </a:cubicBezTo>
                  <a:cubicBezTo>
                    <a:pt x="1518" y="410"/>
                    <a:pt x="1578" y="405"/>
                    <a:pt x="1638" y="405"/>
                  </a:cubicBezTo>
                  <a:close/>
                  <a:moveTo>
                    <a:pt x="1518" y="1"/>
                  </a:moveTo>
                  <a:cubicBezTo>
                    <a:pt x="1357" y="1"/>
                    <a:pt x="1195" y="26"/>
                    <a:pt x="1035" y="77"/>
                  </a:cubicBezTo>
                  <a:cubicBezTo>
                    <a:pt x="565" y="234"/>
                    <a:pt x="0" y="720"/>
                    <a:pt x="204" y="1284"/>
                  </a:cubicBezTo>
                  <a:cubicBezTo>
                    <a:pt x="344" y="1633"/>
                    <a:pt x="725" y="1826"/>
                    <a:pt x="1097" y="1826"/>
                  </a:cubicBezTo>
                  <a:cubicBezTo>
                    <a:pt x="1227" y="1826"/>
                    <a:pt x="1356" y="1803"/>
                    <a:pt x="1474" y="1754"/>
                  </a:cubicBezTo>
                  <a:cubicBezTo>
                    <a:pt x="1866" y="1582"/>
                    <a:pt x="2257" y="1065"/>
                    <a:pt x="2367" y="594"/>
                  </a:cubicBezTo>
                  <a:cubicBezTo>
                    <a:pt x="2383" y="610"/>
                    <a:pt x="2399" y="610"/>
                    <a:pt x="2414" y="626"/>
                  </a:cubicBezTo>
                  <a:cubicBezTo>
                    <a:pt x="2436" y="638"/>
                    <a:pt x="2457" y="643"/>
                    <a:pt x="2476" y="643"/>
                  </a:cubicBezTo>
                  <a:cubicBezTo>
                    <a:pt x="2580" y="643"/>
                    <a:pt x="2635" y="486"/>
                    <a:pt x="2555" y="406"/>
                  </a:cubicBezTo>
                  <a:cubicBezTo>
                    <a:pt x="2493" y="359"/>
                    <a:pt x="2446" y="312"/>
                    <a:pt x="2383" y="265"/>
                  </a:cubicBezTo>
                  <a:cubicBezTo>
                    <a:pt x="2356" y="197"/>
                    <a:pt x="2293" y="153"/>
                    <a:pt x="2225" y="153"/>
                  </a:cubicBezTo>
                  <a:cubicBezTo>
                    <a:pt x="2215" y="153"/>
                    <a:pt x="2205" y="154"/>
                    <a:pt x="2195" y="156"/>
                  </a:cubicBezTo>
                  <a:cubicBezTo>
                    <a:pt x="1981" y="54"/>
                    <a:pt x="1752" y="1"/>
                    <a:pt x="151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3444250" y="2218925"/>
              <a:ext cx="12850" cy="10275"/>
            </a:xfrm>
            <a:custGeom>
              <a:avLst/>
              <a:gdLst/>
              <a:ahLst/>
              <a:cxnLst/>
              <a:rect l="l" t="t" r="r" b="b"/>
              <a:pathLst>
                <a:path w="514" h="411" extrusionOk="0">
                  <a:moveTo>
                    <a:pt x="274" y="0"/>
                  </a:moveTo>
                  <a:cubicBezTo>
                    <a:pt x="141" y="0"/>
                    <a:pt x="0" y="122"/>
                    <a:pt x="61" y="284"/>
                  </a:cubicBezTo>
                  <a:cubicBezTo>
                    <a:pt x="94" y="373"/>
                    <a:pt x="166" y="411"/>
                    <a:pt x="239" y="411"/>
                  </a:cubicBezTo>
                  <a:cubicBezTo>
                    <a:pt x="372" y="411"/>
                    <a:pt x="513" y="288"/>
                    <a:pt x="453" y="127"/>
                  </a:cubicBezTo>
                  <a:cubicBezTo>
                    <a:pt x="419" y="38"/>
                    <a:pt x="348" y="0"/>
                    <a:pt x="27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3540975" y="2153600"/>
              <a:ext cx="22375" cy="22875"/>
            </a:xfrm>
            <a:custGeom>
              <a:avLst/>
              <a:gdLst/>
              <a:ahLst/>
              <a:cxnLst/>
              <a:rect l="l" t="t" r="r" b="b"/>
              <a:pathLst>
                <a:path w="895" h="915" extrusionOk="0">
                  <a:moveTo>
                    <a:pt x="525" y="0"/>
                  </a:moveTo>
                  <a:cubicBezTo>
                    <a:pt x="392" y="0"/>
                    <a:pt x="276" y="86"/>
                    <a:pt x="204" y="217"/>
                  </a:cubicBezTo>
                  <a:cubicBezTo>
                    <a:pt x="157" y="279"/>
                    <a:pt x="126" y="342"/>
                    <a:pt x="95" y="405"/>
                  </a:cubicBezTo>
                  <a:cubicBezTo>
                    <a:pt x="1" y="577"/>
                    <a:pt x="110" y="828"/>
                    <a:pt x="283" y="891"/>
                  </a:cubicBezTo>
                  <a:cubicBezTo>
                    <a:pt x="326" y="906"/>
                    <a:pt x="374" y="914"/>
                    <a:pt x="423" y="914"/>
                  </a:cubicBezTo>
                  <a:cubicBezTo>
                    <a:pt x="569" y="914"/>
                    <a:pt x="722" y="843"/>
                    <a:pt x="769" y="702"/>
                  </a:cubicBezTo>
                  <a:cubicBezTo>
                    <a:pt x="800" y="624"/>
                    <a:pt x="816" y="561"/>
                    <a:pt x="831" y="483"/>
                  </a:cubicBezTo>
                  <a:cubicBezTo>
                    <a:pt x="894" y="311"/>
                    <a:pt x="847" y="107"/>
                    <a:pt x="659" y="28"/>
                  </a:cubicBezTo>
                  <a:cubicBezTo>
                    <a:pt x="613" y="9"/>
                    <a:pt x="568" y="0"/>
                    <a:pt x="52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3718450" y="2096975"/>
              <a:ext cx="15775" cy="12775"/>
            </a:xfrm>
            <a:custGeom>
              <a:avLst/>
              <a:gdLst/>
              <a:ahLst/>
              <a:cxnLst/>
              <a:rect l="l" t="t" r="r" b="b"/>
              <a:pathLst>
                <a:path w="631" h="511" extrusionOk="0">
                  <a:moveTo>
                    <a:pt x="331" y="1"/>
                  </a:moveTo>
                  <a:cubicBezTo>
                    <a:pt x="170" y="1"/>
                    <a:pt x="0" y="150"/>
                    <a:pt x="80" y="350"/>
                  </a:cubicBezTo>
                  <a:cubicBezTo>
                    <a:pt x="120" y="463"/>
                    <a:pt x="209" y="511"/>
                    <a:pt x="300" y="511"/>
                  </a:cubicBezTo>
                  <a:cubicBezTo>
                    <a:pt x="462" y="511"/>
                    <a:pt x="631" y="362"/>
                    <a:pt x="551" y="162"/>
                  </a:cubicBezTo>
                  <a:cubicBezTo>
                    <a:pt x="511" y="48"/>
                    <a:pt x="422" y="1"/>
                    <a:pt x="33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3322175" y="2231075"/>
              <a:ext cx="23300" cy="20150"/>
            </a:xfrm>
            <a:custGeom>
              <a:avLst/>
              <a:gdLst/>
              <a:ahLst/>
              <a:cxnLst/>
              <a:rect l="l" t="t" r="r" b="b"/>
              <a:pathLst>
                <a:path w="932" h="806" extrusionOk="0">
                  <a:moveTo>
                    <a:pt x="492" y="0"/>
                  </a:moveTo>
                  <a:cubicBezTo>
                    <a:pt x="254" y="0"/>
                    <a:pt x="0" y="215"/>
                    <a:pt x="132" y="488"/>
                  </a:cubicBezTo>
                  <a:lnTo>
                    <a:pt x="163" y="582"/>
                  </a:lnTo>
                  <a:cubicBezTo>
                    <a:pt x="218" y="736"/>
                    <a:pt x="343" y="805"/>
                    <a:pt x="467" y="805"/>
                  </a:cubicBezTo>
                  <a:cubicBezTo>
                    <a:pt x="519" y="805"/>
                    <a:pt x="571" y="793"/>
                    <a:pt x="618" y="770"/>
                  </a:cubicBezTo>
                  <a:cubicBezTo>
                    <a:pt x="806" y="707"/>
                    <a:pt x="931" y="535"/>
                    <a:pt x="837" y="315"/>
                  </a:cubicBezTo>
                  <a:lnTo>
                    <a:pt x="806" y="221"/>
                  </a:lnTo>
                  <a:cubicBezTo>
                    <a:pt x="750" y="65"/>
                    <a:pt x="623" y="0"/>
                    <a:pt x="4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264725" y="1956325"/>
              <a:ext cx="194375" cy="248650"/>
            </a:xfrm>
            <a:custGeom>
              <a:avLst/>
              <a:gdLst/>
              <a:ahLst/>
              <a:cxnLst/>
              <a:rect l="l" t="t" r="r" b="b"/>
              <a:pathLst>
                <a:path w="7775" h="9946" extrusionOk="0">
                  <a:moveTo>
                    <a:pt x="2283" y="611"/>
                  </a:moveTo>
                  <a:cubicBezTo>
                    <a:pt x="3550" y="611"/>
                    <a:pt x="4737" y="1773"/>
                    <a:pt x="5471" y="2872"/>
                  </a:cubicBezTo>
                  <a:cubicBezTo>
                    <a:pt x="6662" y="4644"/>
                    <a:pt x="7038" y="6477"/>
                    <a:pt x="5627" y="8249"/>
                  </a:cubicBezTo>
                  <a:cubicBezTo>
                    <a:pt x="5085" y="8935"/>
                    <a:pt x="4287" y="9407"/>
                    <a:pt x="3468" y="9407"/>
                  </a:cubicBezTo>
                  <a:cubicBezTo>
                    <a:pt x="3033" y="9407"/>
                    <a:pt x="2592" y="9274"/>
                    <a:pt x="2179" y="8970"/>
                  </a:cubicBezTo>
                  <a:cubicBezTo>
                    <a:pt x="1191" y="8249"/>
                    <a:pt x="1144" y="7104"/>
                    <a:pt x="1348" y="5991"/>
                  </a:cubicBezTo>
                  <a:cubicBezTo>
                    <a:pt x="1458" y="5396"/>
                    <a:pt x="1615" y="4800"/>
                    <a:pt x="1552" y="4189"/>
                  </a:cubicBezTo>
                  <a:cubicBezTo>
                    <a:pt x="1458" y="3327"/>
                    <a:pt x="502" y="2261"/>
                    <a:pt x="1082" y="1430"/>
                  </a:cubicBezTo>
                  <a:cubicBezTo>
                    <a:pt x="1191" y="1274"/>
                    <a:pt x="1144" y="1117"/>
                    <a:pt x="1035" y="1023"/>
                  </a:cubicBezTo>
                  <a:cubicBezTo>
                    <a:pt x="1451" y="734"/>
                    <a:pt x="1871" y="611"/>
                    <a:pt x="2283" y="611"/>
                  </a:cubicBezTo>
                  <a:close/>
                  <a:moveTo>
                    <a:pt x="2243" y="1"/>
                  </a:moveTo>
                  <a:cubicBezTo>
                    <a:pt x="1596" y="1"/>
                    <a:pt x="974" y="277"/>
                    <a:pt x="470" y="976"/>
                  </a:cubicBezTo>
                  <a:cubicBezTo>
                    <a:pt x="408" y="1054"/>
                    <a:pt x="439" y="1164"/>
                    <a:pt x="486" y="1242"/>
                  </a:cubicBezTo>
                  <a:cubicBezTo>
                    <a:pt x="0" y="2042"/>
                    <a:pt x="502" y="2794"/>
                    <a:pt x="784" y="3656"/>
                  </a:cubicBezTo>
                  <a:cubicBezTo>
                    <a:pt x="1254" y="5051"/>
                    <a:pt x="329" y="6415"/>
                    <a:pt x="706" y="7825"/>
                  </a:cubicBezTo>
                  <a:cubicBezTo>
                    <a:pt x="1091" y="9242"/>
                    <a:pt x="2261" y="9945"/>
                    <a:pt x="3476" y="9945"/>
                  </a:cubicBezTo>
                  <a:cubicBezTo>
                    <a:pt x="4386" y="9945"/>
                    <a:pt x="5321" y="9551"/>
                    <a:pt x="5972" y="8766"/>
                  </a:cubicBezTo>
                  <a:cubicBezTo>
                    <a:pt x="7775" y="6603"/>
                    <a:pt x="7289" y="4361"/>
                    <a:pt x="5753" y="2214"/>
                  </a:cubicBezTo>
                  <a:cubicBezTo>
                    <a:pt x="5005" y="1160"/>
                    <a:pt x="3570" y="1"/>
                    <a:pt x="224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3161625" y="2259600"/>
              <a:ext cx="16175" cy="12775"/>
            </a:xfrm>
            <a:custGeom>
              <a:avLst/>
              <a:gdLst/>
              <a:ahLst/>
              <a:cxnLst/>
              <a:rect l="l" t="t" r="r" b="b"/>
              <a:pathLst>
                <a:path w="647" h="511" extrusionOk="0">
                  <a:moveTo>
                    <a:pt x="335" y="0"/>
                  </a:moveTo>
                  <a:cubicBezTo>
                    <a:pt x="169" y="0"/>
                    <a:pt x="0" y="150"/>
                    <a:pt x="80" y="350"/>
                  </a:cubicBezTo>
                  <a:cubicBezTo>
                    <a:pt x="126" y="463"/>
                    <a:pt x="218" y="511"/>
                    <a:pt x="312" y="511"/>
                  </a:cubicBezTo>
                  <a:cubicBezTo>
                    <a:pt x="477" y="511"/>
                    <a:pt x="646" y="362"/>
                    <a:pt x="566" y="162"/>
                  </a:cubicBezTo>
                  <a:cubicBezTo>
                    <a:pt x="521" y="48"/>
                    <a:pt x="428" y="0"/>
                    <a:pt x="33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3487350" y="2121900"/>
              <a:ext cx="12050" cy="9575"/>
            </a:xfrm>
            <a:custGeom>
              <a:avLst/>
              <a:gdLst/>
              <a:ahLst/>
              <a:cxnLst/>
              <a:rect l="l" t="t" r="r" b="b"/>
              <a:pathLst>
                <a:path w="482" h="383" extrusionOk="0">
                  <a:moveTo>
                    <a:pt x="249" y="0"/>
                  </a:moveTo>
                  <a:cubicBezTo>
                    <a:pt x="126" y="0"/>
                    <a:pt x="1" y="112"/>
                    <a:pt x="61" y="262"/>
                  </a:cubicBezTo>
                  <a:cubicBezTo>
                    <a:pt x="89" y="347"/>
                    <a:pt x="156" y="383"/>
                    <a:pt x="226" y="383"/>
                  </a:cubicBezTo>
                  <a:cubicBezTo>
                    <a:pt x="350" y="383"/>
                    <a:pt x="481" y="271"/>
                    <a:pt x="421" y="121"/>
                  </a:cubicBezTo>
                  <a:cubicBezTo>
                    <a:pt x="387" y="36"/>
                    <a:pt x="319" y="0"/>
                    <a:pt x="24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3565950" y="2073000"/>
              <a:ext cx="26000" cy="18550"/>
            </a:xfrm>
            <a:custGeom>
              <a:avLst/>
              <a:gdLst/>
              <a:ahLst/>
              <a:cxnLst/>
              <a:rect l="l" t="t" r="r" b="b"/>
              <a:pathLst>
                <a:path w="1040" h="742" extrusionOk="0">
                  <a:moveTo>
                    <a:pt x="457" y="0"/>
                  </a:moveTo>
                  <a:cubicBezTo>
                    <a:pt x="147" y="0"/>
                    <a:pt x="1" y="437"/>
                    <a:pt x="334" y="603"/>
                  </a:cubicBezTo>
                  <a:cubicBezTo>
                    <a:pt x="397" y="635"/>
                    <a:pt x="459" y="682"/>
                    <a:pt x="522" y="713"/>
                  </a:cubicBezTo>
                  <a:cubicBezTo>
                    <a:pt x="565" y="733"/>
                    <a:pt x="609" y="741"/>
                    <a:pt x="653" y="741"/>
                  </a:cubicBezTo>
                  <a:cubicBezTo>
                    <a:pt x="786" y="741"/>
                    <a:pt x="914" y="659"/>
                    <a:pt x="961" y="541"/>
                  </a:cubicBezTo>
                  <a:cubicBezTo>
                    <a:pt x="1039" y="384"/>
                    <a:pt x="961" y="165"/>
                    <a:pt x="788" y="102"/>
                  </a:cubicBezTo>
                  <a:cubicBezTo>
                    <a:pt x="726" y="71"/>
                    <a:pt x="647" y="55"/>
                    <a:pt x="585" y="24"/>
                  </a:cubicBezTo>
                  <a:cubicBezTo>
                    <a:pt x="540" y="7"/>
                    <a:pt x="497" y="0"/>
                    <a:pt x="45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227950" y="2202850"/>
              <a:ext cx="17900" cy="14200"/>
            </a:xfrm>
            <a:custGeom>
              <a:avLst/>
              <a:gdLst/>
              <a:ahLst/>
              <a:cxnLst/>
              <a:rect l="l" t="t" r="r" b="b"/>
              <a:pathLst>
                <a:path w="716" h="568" extrusionOk="0">
                  <a:moveTo>
                    <a:pt x="382" y="1"/>
                  </a:moveTo>
                  <a:cubicBezTo>
                    <a:pt x="197" y="1"/>
                    <a:pt x="1" y="171"/>
                    <a:pt x="92" y="394"/>
                  </a:cubicBezTo>
                  <a:cubicBezTo>
                    <a:pt x="142" y="516"/>
                    <a:pt x="241" y="567"/>
                    <a:pt x="342" y="567"/>
                  </a:cubicBezTo>
                  <a:cubicBezTo>
                    <a:pt x="526" y="567"/>
                    <a:pt x="716" y="397"/>
                    <a:pt x="625" y="174"/>
                  </a:cubicBezTo>
                  <a:cubicBezTo>
                    <a:pt x="580" y="52"/>
                    <a:pt x="483" y="1"/>
                    <a:pt x="38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3608050" y="2052125"/>
              <a:ext cx="13875" cy="11100"/>
            </a:xfrm>
            <a:custGeom>
              <a:avLst/>
              <a:gdLst/>
              <a:ahLst/>
              <a:cxnLst/>
              <a:rect l="l" t="t" r="r" b="b"/>
              <a:pathLst>
                <a:path w="555" h="444" extrusionOk="0">
                  <a:moveTo>
                    <a:pt x="293" y="0"/>
                  </a:moveTo>
                  <a:cubicBezTo>
                    <a:pt x="152" y="0"/>
                    <a:pt x="0" y="130"/>
                    <a:pt x="61" y="310"/>
                  </a:cubicBezTo>
                  <a:cubicBezTo>
                    <a:pt x="99" y="404"/>
                    <a:pt x="177" y="443"/>
                    <a:pt x="256" y="443"/>
                  </a:cubicBezTo>
                  <a:cubicBezTo>
                    <a:pt x="402" y="443"/>
                    <a:pt x="555" y="310"/>
                    <a:pt x="484" y="138"/>
                  </a:cubicBezTo>
                  <a:cubicBezTo>
                    <a:pt x="450" y="41"/>
                    <a:pt x="373" y="0"/>
                    <a:pt x="2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3117775" y="2177575"/>
              <a:ext cx="52525" cy="61625"/>
            </a:xfrm>
            <a:custGeom>
              <a:avLst/>
              <a:gdLst/>
              <a:ahLst/>
              <a:cxnLst/>
              <a:rect l="l" t="t" r="r" b="b"/>
              <a:pathLst>
                <a:path w="2101" h="2465" extrusionOk="0">
                  <a:moveTo>
                    <a:pt x="627" y="323"/>
                  </a:moveTo>
                  <a:cubicBezTo>
                    <a:pt x="1035" y="731"/>
                    <a:pt x="1866" y="1499"/>
                    <a:pt x="1489" y="1891"/>
                  </a:cubicBezTo>
                  <a:cubicBezTo>
                    <a:pt x="1407" y="1977"/>
                    <a:pt x="1316" y="2013"/>
                    <a:pt x="1225" y="2013"/>
                  </a:cubicBezTo>
                  <a:cubicBezTo>
                    <a:pt x="969" y="2013"/>
                    <a:pt x="712" y="1730"/>
                    <a:pt x="643" y="1499"/>
                  </a:cubicBezTo>
                  <a:cubicBezTo>
                    <a:pt x="533" y="1123"/>
                    <a:pt x="643" y="747"/>
                    <a:pt x="643" y="386"/>
                  </a:cubicBezTo>
                  <a:cubicBezTo>
                    <a:pt x="643" y="355"/>
                    <a:pt x="643" y="339"/>
                    <a:pt x="627" y="323"/>
                  </a:cubicBezTo>
                  <a:close/>
                  <a:moveTo>
                    <a:pt x="577" y="1"/>
                  </a:moveTo>
                  <a:cubicBezTo>
                    <a:pt x="497" y="1"/>
                    <a:pt x="425" y="93"/>
                    <a:pt x="486" y="167"/>
                  </a:cubicBezTo>
                  <a:cubicBezTo>
                    <a:pt x="486" y="173"/>
                    <a:pt x="488" y="176"/>
                    <a:pt x="491" y="179"/>
                  </a:cubicBezTo>
                  <a:lnTo>
                    <a:pt x="491" y="179"/>
                  </a:lnTo>
                  <a:cubicBezTo>
                    <a:pt x="459" y="168"/>
                    <a:pt x="424" y="162"/>
                    <a:pt x="391" y="162"/>
                  </a:cubicBezTo>
                  <a:cubicBezTo>
                    <a:pt x="298" y="162"/>
                    <a:pt x="211" y="207"/>
                    <a:pt x="188" y="308"/>
                  </a:cubicBezTo>
                  <a:cubicBezTo>
                    <a:pt x="32" y="841"/>
                    <a:pt x="0" y="1593"/>
                    <a:pt x="376" y="2048"/>
                  </a:cubicBezTo>
                  <a:cubicBezTo>
                    <a:pt x="573" y="2290"/>
                    <a:pt x="905" y="2464"/>
                    <a:pt x="1229" y="2464"/>
                  </a:cubicBezTo>
                  <a:cubicBezTo>
                    <a:pt x="1345" y="2464"/>
                    <a:pt x="1460" y="2442"/>
                    <a:pt x="1568" y="2392"/>
                  </a:cubicBezTo>
                  <a:cubicBezTo>
                    <a:pt x="2007" y="2204"/>
                    <a:pt x="2101" y="1718"/>
                    <a:pt x="1928" y="1311"/>
                  </a:cubicBezTo>
                  <a:cubicBezTo>
                    <a:pt x="1677" y="762"/>
                    <a:pt x="1113" y="370"/>
                    <a:pt x="643" y="26"/>
                  </a:cubicBezTo>
                  <a:cubicBezTo>
                    <a:pt x="622" y="8"/>
                    <a:pt x="599" y="1"/>
                    <a:pt x="57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3304675" y="1988900"/>
              <a:ext cx="138350" cy="167925"/>
            </a:xfrm>
            <a:custGeom>
              <a:avLst/>
              <a:gdLst/>
              <a:ahLst/>
              <a:cxnLst/>
              <a:rect l="l" t="t" r="r" b="b"/>
              <a:pathLst>
                <a:path w="5534" h="6717" extrusionOk="0">
                  <a:moveTo>
                    <a:pt x="1029" y="0"/>
                  </a:moveTo>
                  <a:cubicBezTo>
                    <a:pt x="718" y="0"/>
                    <a:pt x="408" y="155"/>
                    <a:pt x="189" y="362"/>
                  </a:cubicBezTo>
                  <a:cubicBezTo>
                    <a:pt x="32" y="503"/>
                    <a:pt x="1" y="645"/>
                    <a:pt x="48" y="833"/>
                  </a:cubicBezTo>
                  <a:cubicBezTo>
                    <a:pt x="64" y="864"/>
                    <a:pt x="79" y="895"/>
                    <a:pt x="79" y="927"/>
                  </a:cubicBezTo>
                  <a:cubicBezTo>
                    <a:pt x="48" y="1068"/>
                    <a:pt x="64" y="1240"/>
                    <a:pt x="142" y="1350"/>
                  </a:cubicBezTo>
                  <a:cubicBezTo>
                    <a:pt x="879" y="2525"/>
                    <a:pt x="581" y="3450"/>
                    <a:pt x="456" y="4704"/>
                  </a:cubicBezTo>
                  <a:cubicBezTo>
                    <a:pt x="393" y="5300"/>
                    <a:pt x="456" y="5880"/>
                    <a:pt x="894" y="6319"/>
                  </a:cubicBezTo>
                  <a:cubicBezTo>
                    <a:pt x="1193" y="6599"/>
                    <a:pt x="1555" y="6716"/>
                    <a:pt x="1927" y="6716"/>
                  </a:cubicBezTo>
                  <a:cubicBezTo>
                    <a:pt x="2532" y="6716"/>
                    <a:pt x="3163" y="6407"/>
                    <a:pt x="3590" y="5989"/>
                  </a:cubicBezTo>
                  <a:cubicBezTo>
                    <a:pt x="5534" y="4046"/>
                    <a:pt x="4014" y="1287"/>
                    <a:pt x="1804" y="472"/>
                  </a:cubicBezTo>
                  <a:cubicBezTo>
                    <a:pt x="1725" y="315"/>
                    <a:pt x="1584" y="159"/>
                    <a:pt x="1427" y="96"/>
                  </a:cubicBezTo>
                  <a:cubicBezTo>
                    <a:pt x="1299" y="29"/>
                    <a:pt x="1164" y="0"/>
                    <a:pt x="102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3508400" y="2060150"/>
              <a:ext cx="15925" cy="12600"/>
            </a:xfrm>
            <a:custGeom>
              <a:avLst/>
              <a:gdLst/>
              <a:ahLst/>
              <a:cxnLst/>
              <a:rect l="l" t="t" r="r" b="b"/>
              <a:pathLst>
                <a:path w="637" h="504" extrusionOk="0">
                  <a:moveTo>
                    <a:pt x="335" y="0"/>
                  </a:moveTo>
                  <a:cubicBezTo>
                    <a:pt x="170" y="0"/>
                    <a:pt x="1" y="149"/>
                    <a:pt x="81" y="349"/>
                  </a:cubicBezTo>
                  <a:cubicBezTo>
                    <a:pt x="126" y="457"/>
                    <a:pt x="217" y="504"/>
                    <a:pt x="309" y="504"/>
                  </a:cubicBezTo>
                  <a:cubicBezTo>
                    <a:pt x="471" y="504"/>
                    <a:pt x="637" y="361"/>
                    <a:pt x="567" y="161"/>
                  </a:cubicBezTo>
                  <a:cubicBezTo>
                    <a:pt x="522" y="48"/>
                    <a:pt x="429" y="0"/>
                    <a:pt x="33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3045850" y="2196900"/>
              <a:ext cx="24525" cy="17475"/>
            </a:xfrm>
            <a:custGeom>
              <a:avLst/>
              <a:gdLst/>
              <a:ahLst/>
              <a:cxnLst/>
              <a:rect l="l" t="t" r="r" b="b"/>
              <a:pathLst>
                <a:path w="981" h="699" extrusionOk="0">
                  <a:moveTo>
                    <a:pt x="427" y="0"/>
                  </a:moveTo>
                  <a:cubicBezTo>
                    <a:pt x="139" y="0"/>
                    <a:pt x="0" y="402"/>
                    <a:pt x="307" y="569"/>
                  </a:cubicBezTo>
                  <a:cubicBezTo>
                    <a:pt x="369" y="601"/>
                    <a:pt x="432" y="632"/>
                    <a:pt x="495" y="663"/>
                  </a:cubicBezTo>
                  <a:cubicBezTo>
                    <a:pt x="535" y="688"/>
                    <a:pt x="579" y="698"/>
                    <a:pt x="623" y="698"/>
                  </a:cubicBezTo>
                  <a:cubicBezTo>
                    <a:pt x="748" y="698"/>
                    <a:pt x="872" y="611"/>
                    <a:pt x="918" y="507"/>
                  </a:cubicBezTo>
                  <a:cubicBezTo>
                    <a:pt x="981" y="365"/>
                    <a:pt x="918" y="146"/>
                    <a:pt x="746" y="99"/>
                  </a:cubicBezTo>
                  <a:cubicBezTo>
                    <a:pt x="683" y="68"/>
                    <a:pt x="605" y="52"/>
                    <a:pt x="542" y="21"/>
                  </a:cubicBezTo>
                  <a:cubicBezTo>
                    <a:pt x="502" y="7"/>
                    <a:pt x="463" y="0"/>
                    <a:pt x="42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3546125" y="1997525"/>
              <a:ext cx="25475" cy="16525"/>
            </a:xfrm>
            <a:custGeom>
              <a:avLst/>
              <a:gdLst/>
              <a:ahLst/>
              <a:cxnLst/>
              <a:rect l="l" t="t" r="r" b="b"/>
              <a:pathLst>
                <a:path w="1019" h="661" extrusionOk="0">
                  <a:moveTo>
                    <a:pt x="400" y="0"/>
                  </a:moveTo>
                  <a:cubicBezTo>
                    <a:pt x="133" y="0"/>
                    <a:pt x="0" y="379"/>
                    <a:pt x="280" y="519"/>
                  </a:cubicBezTo>
                  <a:cubicBezTo>
                    <a:pt x="343" y="550"/>
                    <a:pt x="406" y="597"/>
                    <a:pt x="484" y="629"/>
                  </a:cubicBezTo>
                  <a:cubicBezTo>
                    <a:pt x="526" y="651"/>
                    <a:pt x="567" y="660"/>
                    <a:pt x="605" y="660"/>
                  </a:cubicBezTo>
                  <a:cubicBezTo>
                    <a:pt x="867" y="660"/>
                    <a:pt x="1018" y="205"/>
                    <a:pt x="704" y="96"/>
                  </a:cubicBezTo>
                  <a:cubicBezTo>
                    <a:pt x="641" y="80"/>
                    <a:pt x="578" y="49"/>
                    <a:pt x="500" y="17"/>
                  </a:cubicBezTo>
                  <a:cubicBezTo>
                    <a:pt x="465" y="6"/>
                    <a:pt x="432" y="0"/>
                    <a:pt x="40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3447325" y="1977075"/>
              <a:ext cx="39600" cy="53775"/>
            </a:xfrm>
            <a:custGeom>
              <a:avLst/>
              <a:gdLst/>
              <a:ahLst/>
              <a:cxnLst/>
              <a:rect l="l" t="t" r="r" b="b"/>
              <a:pathLst>
                <a:path w="1584" h="2151" extrusionOk="0">
                  <a:moveTo>
                    <a:pt x="1023" y="0"/>
                  </a:moveTo>
                  <a:cubicBezTo>
                    <a:pt x="948" y="0"/>
                    <a:pt x="867" y="81"/>
                    <a:pt x="878" y="161"/>
                  </a:cubicBezTo>
                  <a:cubicBezTo>
                    <a:pt x="910" y="475"/>
                    <a:pt x="1521" y="1635"/>
                    <a:pt x="1004" y="1760"/>
                  </a:cubicBezTo>
                  <a:cubicBezTo>
                    <a:pt x="982" y="1764"/>
                    <a:pt x="960" y="1766"/>
                    <a:pt x="939" y="1766"/>
                  </a:cubicBezTo>
                  <a:cubicBezTo>
                    <a:pt x="716" y="1766"/>
                    <a:pt x="529" y="1552"/>
                    <a:pt x="486" y="1337"/>
                  </a:cubicBezTo>
                  <a:cubicBezTo>
                    <a:pt x="424" y="1055"/>
                    <a:pt x="518" y="757"/>
                    <a:pt x="580" y="491"/>
                  </a:cubicBezTo>
                  <a:cubicBezTo>
                    <a:pt x="615" y="360"/>
                    <a:pt x="525" y="293"/>
                    <a:pt x="427" y="293"/>
                  </a:cubicBezTo>
                  <a:cubicBezTo>
                    <a:pt x="348" y="293"/>
                    <a:pt x="264" y="337"/>
                    <a:pt x="236" y="428"/>
                  </a:cubicBezTo>
                  <a:cubicBezTo>
                    <a:pt x="110" y="851"/>
                    <a:pt x="0" y="1353"/>
                    <a:pt x="236" y="1760"/>
                  </a:cubicBezTo>
                  <a:cubicBezTo>
                    <a:pt x="383" y="2001"/>
                    <a:pt x="655" y="2150"/>
                    <a:pt x="936" y="2150"/>
                  </a:cubicBezTo>
                  <a:cubicBezTo>
                    <a:pt x="984" y="2150"/>
                    <a:pt x="1033" y="2146"/>
                    <a:pt x="1082" y="2136"/>
                  </a:cubicBezTo>
                  <a:cubicBezTo>
                    <a:pt x="1442" y="2074"/>
                    <a:pt x="1584" y="1776"/>
                    <a:pt x="1568" y="1431"/>
                  </a:cubicBezTo>
                  <a:cubicBezTo>
                    <a:pt x="1537" y="992"/>
                    <a:pt x="1411" y="349"/>
                    <a:pt x="1098" y="36"/>
                  </a:cubicBezTo>
                  <a:cubicBezTo>
                    <a:pt x="1077" y="11"/>
                    <a:pt x="1050" y="0"/>
                    <a:pt x="102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2844050" y="2202725"/>
              <a:ext cx="45850" cy="66250"/>
            </a:xfrm>
            <a:custGeom>
              <a:avLst/>
              <a:gdLst/>
              <a:ahLst/>
              <a:cxnLst/>
              <a:rect l="l" t="t" r="r" b="b"/>
              <a:pathLst>
                <a:path w="1834" h="2650" extrusionOk="0">
                  <a:moveTo>
                    <a:pt x="1553" y="1"/>
                  </a:moveTo>
                  <a:cubicBezTo>
                    <a:pt x="1502" y="1"/>
                    <a:pt x="1448" y="21"/>
                    <a:pt x="1404" y="70"/>
                  </a:cubicBezTo>
                  <a:cubicBezTo>
                    <a:pt x="792" y="744"/>
                    <a:pt x="291" y="1527"/>
                    <a:pt x="40" y="2405"/>
                  </a:cubicBezTo>
                  <a:cubicBezTo>
                    <a:pt x="1" y="2552"/>
                    <a:pt x="132" y="2649"/>
                    <a:pt x="259" y="2649"/>
                  </a:cubicBezTo>
                  <a:cubicBezTo>
                    <a:pt x="336" y="2649"/>
                    <a:pt x="412" y="2613"/>
                    <a:pt x="448" y="2531"/>
                  </a:cubicBezTo>
                  <a:cubicBezTo>
                    <a:pt x="777" y="1731"/>
                    <a:pt x="1153" y="979"/>
                    <a:pt x="1717" y="305"/>
                  </a:cubicBezTo>
                  <a:cubicBezTo>
                    <a:pt x="1833" y="166"/>
                    <a:pt x="1700" y="1"/>
                    <a:pt x="155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153050" y="2087825"/>
              <a:ext cx="77600" cy="45800"/>
            </a:xfrm>
            <a:custGeom>
              <a:avLst/>
              <a:gdLst/>
              <a:ahLst/>
              <a:cxnLst/>
              <a:rect l="l" t="t" r="r" b="b"/>
              <a:pathLst>
                <a:path w="3104" h="1832" extrusionOk="0">
                  <a:moveTo>
                    <a:pt x="2304" y="449"/>
                  </a:moveTo>
                  <a:lnTo>
                    <a:pt x="2304" y="449"/>
                  </a:lnTo>
                  <a:cubicBezTo>
                    <a:pt x="2288" y="465"/>
                    <a:pt x="2273" y="481"/>
                    <a:pt x="2273" y="496"/>
                  </a:cubicBezTo>
                  <a:cubicBezTo>
                    <a:pt x="2069" y="841"/>
                    <a:pt x="1818" y="1092"/>
                    <a:pt x="1458" y="1233"/>
                  </a:cubicBezTo>
                  <a:cubicBezTo>
                    <a:pt x="1324" y="1282"/>
                    <a:pt x="1142" y="1323"/>
                    <a:pt x="987" y="1323"/>
                  </a:cubicBezTo>
                  <a:cubicBezTo>
                    <a:pt x="742" y="1323"/>
                    <a:pt x="566" y="1219"/>
                    <a:pt x="768" y="873"/>
                  </a:cubicBezTo>
                  <a:cubicBezTo>
                    <a:pt x="1019" y="434"/>
                    <a:pt x="1709" y="465"/>
                    <a:pt x="2304" y="449"/>
                  </a:cubicBezTo>
                  <a:close/>
                  <a:moveTo>
                    <a:pt x="1931" y="0"/>
                  </a:moveTo>
                  <a:cubicBezTo>
                    <a:pt x="1497" y="0"/>
                    <a:pt x="1063" y="74"/>
                    <a:pt x="752" y="246"/>
                  </a:cubicBezTo>
                  <a:cubicBezTo>
                    <a:pt x="345" y="465"/>
                    <a:pt x="0" y="951"/>
                    <a:pt x="125" y="1421"/>
                  </a:cubicBezTo>
                  <a:cubicBezTo>
                    <a:pt x="208" y="1743"/>
                    <a:pt x="546" y="1831"/>
                    <a:pt x="878" y="1831"/>
                  </a:cubicBezTo>
                  <a:cubicBezTo>
                    <a:pt x="1048" y="1831"/>
                    <a:pt x="1216" y="1808"/>
                    <a:pt x="1348" y="1782"/>
                  </a:cubicBezTo>
                  <a:cubicBezTo>
                    <a:pt x="1928" y="1656"/>
                    <a:pt x="2477" y="1249"/>
                    <a:pt x="2680" y="684"/>
                  </a:cubicBezTo>
                  <a:cubicBezTo>
                    <a:pt x="2727" y="575"/>
                    <a:pt x="2680" y="481"/>
                    <a:pt x="2618" y="434"/>
                  </a:cubicBezTo>
                  <a:cubicBezTo>
                    <a:pt x="2774" y="418"/>
                    <a:pt x="2915" y="387"/>
                    <a:pt x="3025" y="355"/>
                  </a:cubicBezTo>
                  <a:cubicBezTo>
                    <a:pt x="3088" y="324"/>
                    <a:pt x="3104" y="199"/>
                    <a:pt x="3025" y="167"/>
                  </a:cubicBezTo>
                  <a:cubicBezTo>
                    <a:pt x="2725" y="62"/>
                    <a:pt x="2328" y="0"/>
                    <a:pt x="193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135475" y="2128775"/>
              <a:ext cx="17475" cy="13925"/>
            </a:xfrm>
            <a:custGeom>
              <a:avLst/>
              <a:gdLst/>
              <a:ahLst/>
              <a:cxnLst/>
              <a:rect l="l" t="t" r="r" b="b"/>
              <a:pathLst>
                <a:path w="699" h="557" extrusionOk="0">
                  <a:moveTo>
                    <a:pt x="368" y="1"/>
                  </a:moveTo>
                  <a:cubicBezTo>
                    <a:pt x="189" y="1"/>
                    <a:pt x="1" y="167"/>
                    <a:pt x="92" y="379"/>
                  </a:cubicBezTo>
                  <a:cubicBezTo>
                    <a:pt x="137" y="504"/>
                    <a:pt x="237" y="557"/>
                    <a:pt x="338" y="557"/>
                  </a:cubicBezTo>
                  <a:cubicBezTo>
                    <a:pt x="515" y="557"/>
                    <a:pt x="699" y="395"/>
                    <a:pt x="609" y="175"/>
                  </a:cubicBezTo>
                  <a:cubicBezTo>
                    <a:pt x="564" y="52"/>
                    <a:pt x="468" y="1"/>
                    <a:pt x="36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053225" y="2114175"/>
              <a:ext cx="17825" cy="14025"/>
            </a:xfrm>
            <a:custGeom>
              <a:avLst/>
              <a:gdLst/>
              <a:ahLst/>
              <a:cxnLst/>
              <a:rect l="l" t="t" r="r" b="b"/>
              <a:pathLst>
                <a:path w="713" h="561" extrusionOk="0">
                  <a:moveTo>
                    <a:pt x="365" y="1"/>
                  </a:moveTo>
                  <a:cubicBezTo>
                    <a:pt x="184" y="1"/>
                    <a:pt x="0" y="163"/>
                    <a:pt x="90" y="383"/>
                  </a:cubicBezTo>
                  <a:cubicBezTo>
                    <a:pt x="136" y="508"/>
                    <a:pt x="237" y="561"/>
                    <a:pt x="341" y="561"/>
                  </a:cubicBezTo>
                  <a:cubicBezTo>
                    <a:pt x="523" y="561"/>
                    <a:pt x="713" y="399"/>
                    <a:pt x="623" y="179"/>
                  </a:cubicBezTo>
                  <a:cubicBezTo>
                    <a:pt x="572" y="54"/>
                    <a:pt x="469" y="1"/>
                    <a:pt x="36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3210950" y="2022825"/>
              <a:ext cx="18350" cy="18225"/>
            </a:xfrm>
            <a:custGeom>
              <a:avLst/>
              <a:gdLst/>
              <a:ahLst/>
              <a:cxnLst/>
              <a:rect l="l" t="t" r="r" b="b"/>
              <a:pathLst>
                <a:path w="734" h="729" extrusionOk="0">
                  <a:moveTo>
                    <a:pt x="418" y="0"/>
                  </a:moveTo>
                  <a:cubicBezTo>
                    <a:pt x="329" y="0"/>
                    <a:pt x="237" y="45"/>
                    <a:pt x="176" y="150"/>
                  </a:cubicBezTo>
                  <a:cubicBezTo>
                    <a:pt x="145" y="212"/>
                    <a:pt x="98" y="275"/>
                    <a:pt x="82" y="338"/>
                  </a:cubicBezTo>
                  <a:cubicBezTo>
                    <a:pt x="0" y="563"/>
                    <a:pt x="166" y="728"/>
                    <a:pt x="339" y="728"/>
                  </a:cubicBezTo>
                  <a:cubicBezTo>
                    <a:pt x="430" y="728"/>
                    <a:pt x="524" y="682"/>
                    <a:pt x="584" y="573"/>
                  </a:cubicBezTo>
                  <a:cubicBezTo>
                    <a:pt x="615" y="494"/>
                    <a:pt x="631" y="432"/>
                    <a:pt x="662" y="353"/>
                  </a:cubicBezTo>
                  <a:cubicBezTo>
                    <a:pt x="733" y="150"/>
                    <a:pt x="581" y="0"/>
                    <a:pt x="4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3421525" y="1928725"/>
              <a:ext cx="23075" cy="16725"/>
            </a:xfrm>
            <a:custGeom>
              <a:avLst/>
              <a:gdLst/>
              <a:ahLst/>
              <a:cxnLst/>
              <a:rect l="l" t="t" r="r" b="b"/>
              <a:pathLst>
                <a:path w="923" h="669" extrusionOk="0">
                  <a:moveTo>
                    <a:pt x="573" y="0"/>
                  </a:moveTo>
                  <a:cubicBezTo>
                    <a:pt x="537" y="0"/>
                    <a:pt x="501" y="8"/>
                    <a:pt x="468" y="26"/>
                  </a:cubicBezTo>
                  <a:lnTo>
                    <a:pt x="311" y="89"/>
                  </a:lnTo>
                  <a:cubicBezTo>
                    <a:pt x="0" y="245"/>
                    <a:pt x="136" y="669"/>
                    <a:pt x="431" y="669"/>
                  </a:cubicBezTo>
                  <a:cubicBezTo>
                    <a:pt x="462" y="669"/>
                    <a:pt x="496" y="664"/>
                    <a:pt x="531" y="653"/>
                  </a:cubicBezTo>
                  <a:lnTo>
                    <a:pt x="688" y="606"/>
                  </a:lnTo>
                  <a:cubicBezTo>
                    <a:pt x="860" y="559"/>
                    <a:pt x="923" y="356"/>
                    <a:pt x="860" y="199"/>
                  </a:cubicBezTo>
                  <a:cubicBezTo>
                    <a:pt x="824" y="90"/>
                    <a:pt x="695" y="0"/>
                    <a:pt x="57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2777775" y="2130050"/>
              <a:ext cx="43325" cy="62475"/>
            </a:xfrm>
            <a:custGeom>
              <a:avLst/>
              <a:gdLst/>
              <a:ahLst/>
              <a:cxnLst/>
              <a:rect l="l" t="t" r="r" b="b"/>
              <a:pathLst>
                <a:path w="1733" h="2499" extrusionOk="0">
                  <a:moveTo>
                    <a:pt x="1558" y="1"/>
                  </a:moveTo>
                  <a:cubicBezTo>
                    <a:pt x="1522" y="1"/>
                    <a:pt x="1484" y="14"/>
                    <a:pt x="1453" y="46"/>
                  </a:cubicBezTo>
                  <a:cubicBezTo>
                    <a:pt x="904" y="688"/>
                    <a:pt x="434" y="1519"/>
                    <a:pt x="58" y="2271"/>
                  </a:cubicBezTo>
                  <a:cubicBezTo>
                    <a:pt x="1" y="2385"/>
                    <a:pt x="109" y="2499"/>
                    <a:pt x="215" y="2499"/>
                  </a:cubicBezTo>
                  <a:cubicBezTo>
                    <a:pt x="254" y="2499"/>
                    <a:pt x="294" y="2483"/>
                    <a:pt x="324" y="2444"/>
                  </a:cubicBezTo>
                  <a:cubicBezTo>
                    <a:pt x="826" y="1754"/>
                    <a:pt x="1359" y="955"/>
                    <a:pt x="1688" y="187"/>
                  </a:cubicBezTo>
                  <a:cubicBezTo>
                    <a:pt x="1733" y="86"/>
                    <a:pt x="1649" y="1"/>
                    <a:pt x="155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3322325" y="1925200"/>
              <a:ext cx="23150" cy="16650"/>
            </a:xfrm>
            <a:custGeom>
              <a:avLst/>
              <a:gdLst/>
              <a:ahLst/>
              <a:cxnLst/>
              <a:rect l="l" t="t" r="r" b="b"/>
              <a:pathLst>
                <a:path w="926" h="666" extrusionOk="0">
                  <a:moveTo>
                    <a:pt x="568" y="0"/>
                  </a:moveTo>
                  <a:cubicBezTo>
                    <a:pt x="530" y="0"/>
                    <a:pt x="491" y="8"/>
                    <a:pt x="455" y="26"/>
                  </a:cubicBezTo>
                  <a:lnTo>
                    <a:pt x="329" y="89"/>
                  </a:lnTo>
                  <a:cubicBezTo>
                    <a:pt x="0" y="246"/>
                    <a:pt x="142" y="665"/>
                    <a:pt x="443" y="665"/>
                  </a:cubicBezTo>
                  <a:cubicBezTo>
                    <a:pt x="472" y="665"/>
                    <a:pt x="502" y="661"/>
                    <a:pt x="533" y="653"/>
                  </a:cubicBezTo>
                  <a:lnTo>
                    <a:pt x="690" y="606"/>
                  </a:lnTo>
                  <a:cubicBezTo>
                    <a:pt x="847" y="559"/>
                    <a:pt x="925" y="340"/>
                    <a:pt x="862" y="199"/>
                  </a:cubicBezTo>
                  <a:cubicBezTo>
                    <a:pt x="826" y="90"/>
                    <a:pt x="697" y="0"/>
                    <a:pt x="56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2915975" y="1786800"/>
              <a:ext cx="237100" cy="279825"/>
            </a:xfrm>
            <a:custGeom>
              <a:avLst/>
              <a:gdLst/>
              <a:ahLst/>
              <a:cxnLst/>
              <a:rect l="l" t="t" r="r" b="b"/>
              <a:pathLst>
                <a:path w="9484" h="11193" extrusionOk="0">
                  <a:moveTo>
                    <a:pt x="4486" y="630"/>
                  </a:moveTo>
                  <a:cubicBezTo>
                    <a:pt x="4869" y="630"/>
                    <a:pt x="5272" y="698"/>
                    <a:pt x="5690" y="844"/>
                  </a:cubicBezTo>
                  <a:lnTo>
                    <a:pt x="5737" y="844"/>
                  </a:lnTo>
                  <a:cubicBezTo>
                    <a:pt x="6379" y="1377"/>
                    <a:pt x="6536" y="2036"/>
                    <a:pt x="6238" y="2851"/>
                  </a:cubicBezTo>
                  <a:cubicBezTo>
                    <a:pt x="6129" y="3180"/>
                    <a:pt x="5941" y="3462"/>
                    <a:pt x="5894" y="3807"/>
                  </a:cubicBezTo>
                  <a:cubicBezTo>
                    <a:pt x="5831" y="4418"/>
                    <a:pt x="6129" y="4873"/>
                    <a:pt x="6568" y="5249"/>
                  </a:cubicBezTo>
                  <a:cubicBezTo>
                    <a:pt x="7461" y="6033"/>
                    <a:pt x="8558" y="6879"/>
                    <a:pt x="8527" y="8227"/>
                  </a:cubicBezTo>
                  <a:cubicBezTo>
                    <a:pt x="8484" y="9631"/>
                    <a:pt x="6541" y="10669"/>
                    <a:pt x="5190" y="10669"/>
                  </a:cubicBezTo>
                  <a:cubicBezTo>
                    <a:pt x="5064" y="10669"/>
                    <a:pt x="4942" y="10660"/>
                    <a:pt x="4828" y="10641"/>
                  </a:cubicBezTo>
                  <a:cubicBezTo>
                    <a:pt x="2257" y="10233"/>
                    <a:pt x="1050" y="7114"/>
                    <a:pt x="1003" y="4810"/>
                  </a:cubicBezTo>
                  <a:cubicBezTo>
                    <a:pt x="950" y="2614"/>
                    <a:pt x="2416" y="630"/>
                    <a:pt x="4486" y="630"/>
                  </a:cubicBezTo>
                  <a:close/>
                  <a:moveTo>
                    <a:pt x="4296" y="0"/>
                  </a:moveTo>
                  <a:cubicBezTo>
                    <a:pt x="2579" y="0"/>
                    <a:pt x="970" y="1691"/>
                    <a:pt x="596" y="3352"/>
                  </a:cubicBezTo>
                  <a:cubicBezTo>
                    <a:pt x="0" y="6064"/>
                    <a:pt x="1238" y="9967"/>
                    <a:pt x="4044" y="11001"/>
                  </a:cubicBezTo>
                  <a:cubicBezTo>
                    <a:pt x="4392" y="11131"/>
                    <a:pt x="4777" y="11192"/>
                    <a:pt x="5174" y="11192"/>
                  </a:cubicBezTo>
                  <a:cubicBezTo>
                    <a:pt x="7174" y="11192"/>
                    <a:pt x="9484" y="9643"/>
                    <a:pt x="8934" y="7537"/>
                  </a:cubicBezTo>
                  <a:cubicBezTo>
                    <a:pt x="8778" y="6895"/>
                    <a:pt x="8511" y="6205"/>
                    <a:pt x="8057" y="5719"/>
                  </a:cubicBezTo>
                  <a:cubicBezTo>
                    <a:pt x="7775" y="5390"/>
                    <a:pt x="7383" y="5186"/>
                    <a:pt x="7038" y="4904"/>
                  </a:cubicBezTo>
                  <a:cubicBezTo>
                    <a:pt x="6411" y="4387"/>
                    <a:pt x="6552" y="3807"/>
                    <a:pt x="6771" y="3086"/>
                  </a:cubicBezTo>
                  <a:cubicBezTo>
                    <a:pt x="7101" y="2004"/>
                    <a:pt x="7148" y="766"/>
                    <a:pt x="5815" y="327"/>
                  </a:cubicBezTo>
                  <a:cubicBezTo>
                    <a:pt x="5798" y="323"/>
                    <a:pt x="5780" y="321"/>
                    <a:pt x="5762" y="321"/>
                  </a:cubicBezTo>
                  <a:cubicBezTo>
                    <a:pt x="5712" y="321"/>
                    <a:pt x="5657" y="335"/>
                    <a:pt x="5611" y="358"/>
                  </a:cubicBezTo>
                  <a:cubicBezTo>
                    <a:pt x="5178" y="110"/>
                    <a:pt x="4734" y="0"/>
                    <a:pt x="429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2928450" y="2050550"/>
              <a:ext cx="25950" cy="18650"/>
            </a:xfrm>
            <a:custGeom>
              <a:avLst/>
              <a:gdLst/>
              <a:ahLst/>
              <a:cxnLst/>
              <a:rect l="l" t="t" r="r" b="b"/>
              <a:pathLst>
                <a:path w="1038" h="746" extrusionOk="0">
                  <a:moveTo>
                    <a:pt x="449" y="1"/>
                  </a:moveTo>
                  <a:cubicBezTo>
                    <a:pt x="143" y="1"/>
                    <a:pt x="1" y="458"/>
                    <a:pt x="332" y="624"/>
                  </a:cubicBezTo>
                  <a:cubicBezTo>
                    <a:pt x="394" y="655"/>
                    <a:pt x="457" y="686"/>
                    <a:pt x="536" y="718"/>
                  </a:cubicBezTo>
                  <a:cubicBezTo>
                    <a:pt x="574" y="737"/>
                    <a:pt x="616" y="746"/>
                    <a:pt x="658" y="746"/>
                  </a:cubicBezTo>
                  <a:cubicBezTo>
                    <a:pt x="785" y="746"/>
                    <a:pt x="915" y="663"/>
                    <a:pt x="974" y="545"/>
                  </a:cubicBezTo>
                  <a:cubicBezTo>
                    <a:pt x="1037" y="389"/>
                    <a:pt x="959" y="169"/>
                    <a:pt x="802" y="106"/>
                  </a:cubicBezTo>
                  <a:cubicBezTo>
                    <a:pt x="724" y="75"/>
                    <a:pt x="661" y="59"/>
                    <a:pt x="583" y="28"/>
                  </a:cubicBezTo>
                  <a:cubicBezTo>
                    <a:pt x="536" y="9"/>
                    <a:pt x="491" y="1"/>
                    <a:pt x="4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170225" y="1967100"/>
              <a:ext cx="16575" cy="13125"/>
            </a:xfrm>
            <a:custGeom>
              <a:avLst/>
              <a:gdLst/>
              <a:ahLst/>
              <a:cxnLst/>
              <a:rect l="l" t="t" r="r" b="b"/>
              <a:pathLst>
                <a:path w="663" h="525" extrusionOk="0">
                  <a:moveTo>
                    <a:pt x="347" y="0"/>
                  </a:moveTo>
                  <a:cubicBezTo>
                    <a:pt x="177" y="0"/>
                    <a:pt x="1" y="156"/>
                    <a:pt x="81" y="357"/>
                  </a:cubicBezTo>
                  <a:cubicBezTo>
                    <a:pt x="126" y="475"/>
                    <a:pt x="220" y="525"/>
                    <a:pt x="316" y="525"/>
                  </a:cubicBezTo>
                  <a:cubicBezTo>
                    <a:pt x="487" y="525"/>
                    <a:pt x="663" y="369"/>
                    <a:pt x="583" y="169"/>
                  </a:cubicBezTo>
                  <a:cubicBezTo>
                    <a:pt x="537" y="50"/>
                    <a:pt x="443" y="0"/>
                    <a:pt x="34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3247925" y="1934425"/>
              <a:ext cx="13075" cy="10575"/>
            </a:xfrm>
            <a:custGeom>
              <a:avLst/>
              <a:gdLst/>
              <a:ahLst/>
              <a:cxnLst/>
              <a:rect l="l" t="t" r="r" b="b"/>
              <a:pathLst>
                <a:path w="523" h="423" extrusionOk="0">
                  <a:moveTo>
                    <a:pt x="274" y="0"/>
                  </a:moveTo>
                  <a:cubicBezTo>
                    <a:pt x="141" y="0"/>
                    <a:pt x="0" y="123"/>
                    <a:pt x="61" y="284"/>
                  </a:cubicBezTo>
                  <a:cubicBezTo>
                    <a:pt x="95" y="381"/>
                    <a:pt x="171" y="422"/>
                    <a:pt x="248" y="422"/>
                  </a:cubicBezTo>
                  <a:cubicBezTo>
                    <a:pt x="383" y="422"/>
                    <a:pt x="523" y="297"/>
                    <a:pt x="453" y="128"/>
                  </a:cubicBezTo>
                  <a:cubicBezTo>
                    <a:pt x="419" y="38"/>
                    <a:pt x="348" y="0"/>
                    <a:pt x="27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2956325" y="1812050"/>
              <a:ext cx="160325" cy="203175"/>
            </a:xfrm>
            <a:custGeom>
              <a:avLst/>
              <a:gdLst/>
              <a:ahLst/>
              <a:cxnLst/>
              <a:rect l="l" t="t" r="r" b="b"/>
              <a:pathLst>
                <a:path w="6413" h="8127" extrusionOk="0">
                  <a:moveTo>
                    <a:pt x="3261" y="1041"/>
                  </a:moveTo>
                  <a:cubicBezTo>
                    <a:pt x="3323" y="1276"/>
                    <a:pt x="3229" y="1606"/>
                    <a:pt x="3104" y="1919"/>
                  </a:cubicBezTo>
                  <a:cubicBezTo>
                    <a:pt x="3088" y="1888"/>
                    <a:pt x="3057" y="1872"/>
                    <a:pt x="3041" y="1841"/>
                  </a:cubicBezTo>
                  <a:cubicBezTo>
                    <a:pt x="3104" y="1574"/>
                    <a:pt x="3182" y="1308"/>
                    <a:pt x="3261" y="1041"/>
                  </a:cubicBezTo>
                  <a:close/>
                  <a:moveTo>
                    <a:pt x="3229" y="6982"/>
                  </a:moveTo>
                  <a:cubicBezTo>
                    <a:pt x="3245" y="7045"/>
                    <a:pt x="3276" y="7092"/>
                    <a:pt x="3308" y="7139"/>
                  </a:cubicBezTo>
                  <a:cubicBezTo>
                    <a:pt x="3229" y="7123"/>
                    <a:pt x="3151" y="7092"/>
                    <a:pt x="3073" y="7060"/>
                  </a:cubicBezTo>
                  <a:cubicBezTo>
                    <a:pt x="3120" y="7045"/>
                    <a:pt x="3182" y="7013"/>
                    <a:pt x="3229" y="6982"/>
                  </a:cubicBezTo>
                  <a:close/>
                  <a:moveTo>
                    <a:pt x="4656" y="6778"/>
                  </a:moveTo>
                  <a:cubicBezTo>
                    <a:pt x="4483" y="7076"/>
                    <a:pt x="4186" y="7201"/>
                    <a:pt x="3856" y="7201"/>
                  </a:cubicBezTo>
                  <a:cubicBezTo>
                    <a:pt x="4123" y="7123"/>
                    <a:pt x="4421" y="6966"/>
                    <a:pt x="4656" y="6778"/>
                  </a:cubicBezTo>
                  <a:close/>
                  <a:moveTo>
                    <a:pt x="3126" y="1"/>
                  </a:moveTo>
                  <a:cubicBezTo>
                    <a:pt x="3062" y="1"/>
                    <a:pt x="3005" y="15"/>
                    <a:pt x="2947" y="38"/>
                  </a:cubicBezTo>
                  <a:cubicBezTo>
                    <a:pt x="2834" y="16"/>
                    <a:pt x="2723" y="6"/>
                    <a:pt x="2614" y="6"/>
                  </a:cubicBezTo>
                  <a:cubicBezTo>
                    <a:pt x="1093" y="6"/>
                    <a:pt x="107" y="2066"/>
                    <a:pt x="63" y="3471"/>
                  </a:cubicBezTo>
                  <a:cubicBezTo>
                    <a:pt x="0" y="5508"/>
                    <a:pt x="1427" y="8063"/>
                    <a:pt x="3700" y="8126"/>
                  </a:cubicBezTo>
                  <a:cubicBezTo>
                    <a:pt x="3721" y="8127"/>
                    <a:pt x="3742" y="8127"/>
                    <a:pt x="3763" y="8127"/>
                  </a:cubicBezTo>
                  <a:cubicBezTo>
                    <a:pt x="5630" y="8127"/>
                    <a:pt x="6412" y="6089"/>
                    <a:pt x="5126" y="4787"/>
                  </a:cubicBezTo>
                  <a:cubicBezTo>
                    <a:pt x="4750" y="4411"/>
                    <a:pt x="4233" y="4145"/>
                    <a:pt x="3903" y="3722"/>
                  </a:cubicBezTo>
                  <a:cubicBezTo>
                    <a:pt x="3323" y="2922"/>
                    <a:pt x="3935" y="2452"/>
                    <a:pt x="4091" y="1715"/>
                  </a:cubicBezTo>
                  <a:cubicBezTo>
                    <a:pt x="4280" y="916"/>
                    <a:pt x="3997" y="211"/>
                    <a:pt x="3198" y="7"/>
                  </a:cubicBezTo>
                  <a:cubicBezTo>
                    <a:pt x="3173" y="3"/>
                    <a:pt x="3149" y="1"/>
                    <a:pt x="312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3299000" y="1861575"/>
              <a:ext cx="16350" cy="13050"/>
            </a:xfrm>
            <a:custGeom>
              <a:avLst/>
              <a:gdLst/>
              <a:ahLst/>
              <a:cxnLst/>
              <a:rect l="l" t="t" r="r" b="b"/>
              <a:pathLst>
                <a:path w="654" h="522" extrusionOk="0">
                  <a:moveTo>
                    <a:pt x="348" y="1"/>
                  </a:moveTo>
                  <a:cubicBezTo>
                    <a:pt x="179" y="1"/>
                    <a:pt x="0" y="158"/>
                    <a:pt x="71" y="361"/>
                  </a:cubicBezTo>
                  <a:cubicBezTo>
                    <a:pt x="116" y="474"/>
                    <a:pt x="210" y="522"/>
                    <a:pt x="305" y="522"/>
                  </a:cubicBezTo>
                  <a:cubicBezTo>
                    <a:pt x="476" y="522"/>
                    <a:pt x="653" y="369"/>
                    <a:pt x="573" y="157"/>
                  </a:cubicBezTo>
                  <a:cubicBezTo>
                    <a:pt x="529" y="47"/>
                    <a:pt x="440" y="1"/>
                    <a:pt x="34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188300" y="1846175"/>
              <a:ext cx="54750" cy="46625"/>
            </a:xfrm>
            <a:custGeom>
              <a:avLst/>
              <a:gdLst/>
              <a:ahLst/>
              <a:cxnLst/>
              <a:rect l="l" t="t" r="r" b="b"/>
              <a:pathLst>
                <a:path w="2190" h="1865" extrusionOk="0">
                  <a:moveTo>
                    <a:pt x="1646" y="335"/>
                  </a:moveTo>
                  <a:cubicBezTo>
                    <a:pt x="1584" y="570"/>
                    <a:pt x="1568" y="836"/>
                    <a:pt x="1443" y="1056"/>
                  </a:cubicBezTo>
                  <a:cubicBezTo>
                    <a:pt x="1344" y="1231"/>
                    <a:pt x="1100" y="1445"/>
                    <a:pt x="881" y="1445"/>
                  </a:cubicBezTo>
                  <a:cubicBezTo>
                    <a:pt x="787" y="1445"/>
                    <a:pt x="698" y="1405"/>
                    <a:pt x="628" y="1306"/>
                  </a:cubicBezTo>
                  <a:cubicBezTo>
                    <a:pt x="471" y="1087"/>
                    <a:pt x="596" y="758"/>
                    <a:pt x="769" y="585"/>
                  </a:cubicBezTo>
                  <a:cubicBezTo>
                    <a:pt x="1004" y="382"/>
                    <a:pt x="1333" y="335"/>
                    <a:pt x="1646" y="335"/>
                  </a:cubicBezTo>
                  <a:close/>
                  <a:moveTo>
                    <a:pt x="1465" y="1"/>
                  </a:moveTo>
                  <a:cubicBezTo>
                    <a:pt x="1071" y="1"/>
                    <a:pt x="672" y="80"/>
                    <a:pt x="393" y="382"/>
                  </a:cubicBezTo>
                  <a:cubicBezTo>
                    <a:pt x="110" y="695"/>
                    <a:pt x="1" y="1212"/>
                    <a:pt x="267" y="1573"/>
                  </a:cubicBezTo>
                  <a:cubicBezTo>
                    <a:pt x="419" y="1775"/>
                    <a:pt x="643" y="1864"/>
                    <a:pt x="872" y="1864"/>
                  </a:cubicBezTo>
                  <a:cubicBezTo>
                    <a:pt x="1068" y="1864"/>
                    <a:pt x="1268" y="1798"/>
                    <a:pt x="1427" y="1683"/>
                  </a:cubicBezTo>
                  <a:cubicBezTo>
                    <a:pt x="1819" y="1400"/>
                    <a:pt x="2007" y="805"/>
                    <a:pt x="1960" y="335"/>
                  </a:cubicBezTo>
                  <a:lnTo>
                    <a:pt x="1960" y="335"/>
                  </a:lnTo>
                  <a:cubicBezTo>
                    <a:pt x="1965" y="335"/>
                    <a:pt x="1970" y="335"/>
                    <a:pt x="1975" y="335"/>
                  </a:cubicBezTo>
                  <a:cubicBezTo>
                    <a:pt x="2150" y="335"/>
                    <a:pt x="2190" y="67"/>
                    <a:pt x="1991" y="37"/>
                  </a:cubicBezTo>
                  <a:cubicBezTo>
                    <a:pt x="1824" y="17"/>
                    <a:pt x="1645" y="1"/>
                    <a:pt x="146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3148950" y="1866750"/>
              <a:ext cx="13700" cy="10850"/>
            </a:xfrm>
            <a:custGeom>
              <a:avLst/>
              <a:gdLst/>
              <a:ahLst/>
              <a:cxnLst/>
              <a:rect l="l" t="t" r="r" b="b"/>
              <a:pathLst>
                <a:path w="548" h="434" extrusionOk="0">
                  <a:moveTo>
                    <a:pt x="279" y="1"/>
                  </a:moveTo>
                  <a:cubicBezTo>
                    <a:pt x="140" y="1"/>
                    <a:pt x="0" y="126"/>
                    <a:pt x="70" y="295"/>
                  </a:cubicBezTo>
                  <a:cubicBezTo>
                    <a:pt x="104" y="392"/>
                    <a:pt x="182" y="433"/>
                    <a:pt x="262" y="433"/>
                  </a:cubicBezTo>
                  <a:cubicBezTo>
                    <a:pt x="401" y="433"/>
                    <a:pt x="547" y="308"/>
                    <a:pt x="477" y="139"/>
                  </a:cubicBezTo>
                  <a:cubicBezTo>
                    <a:pt x="438" y="42"/>
                    <a:pt x="358" y="1"/>
                    <a:pt x="27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2882225" y="1948100"/>
              <a:ext cx="16575" cy="13125"/>
            </a:xfrm>
            <a:custGeom>
              <a:avLst/>
              <a:gdLst/>
              <a:ahLst/>
              <a:cxnLst/>
              <a:rect l="l" t="t" r="r" b="b"/>
              <a:pathLst>
                <a:path w="663" h="525" extrusionOk="0">
                  <a:moveTo>
                    <a:pt x="348" y="0"/>
                  </a:moveTo>
                  <a:cubicBezTo>
                    <a:pt x="177" y="0"/>
                    <a:pt x="0" y="153"/>
                    <a:pt x="80" y="364"/>
                  </a:cubicBezTo>
                  <a:cubicBezTo>
                    <a:pt x="131" y="477"/>
                    <a:pt x="226" y="525"/>
                    <a:pt x="321" y="525"/>
                  </a:cubicBezTo>
                  <a:cubicBezTo>
                    <a:pt x="491" y="525"/>
                    <a:pt x="662" y="372"/>
                    <a:pt x="582" y="160"/>
                  </a:cubicBezTo>
                  <a:cubicBezTo>
                    <a:pt x="537" y="48"/>
                    <a:pt x="444" y="0"/>
                    <a:pt x="34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2812525" y="1868975"/>
              <a:ext cx="64275" cy="60200"/>
            </a:xfrm>
            <a:custGeom>
              <a:avLst/>
              <a:gdLst/>
              <a:ahLst/>
              <a:cxnLst/>
              <a:rect l="l" t="t" r="r" b="b"/>
              <a:pathLst>
                <a:path w="2571" h="2408" extrusionOk="0">
                  <a:moveTo>
                    <a:pt x="627" y="551"/>
                  </a:moveTo>
                  <a:lnTo>
                    <a:pt x="627" y="551"/>
                  </a:lnTo>
                  <a:cubicBezTo>
                    <a:pt x="1254" y="677"/>
                    <a:pt x="1787" y="1115"/>
                    <a:pt x="2038" y="1695"/>
                  </a:cubicBezTo>
                  <a:cubicBezTo>
                    <a:pt x="2006" y="1695"/>
                    <a:pt x="1991" y="1711"/>
                    <a:pt x="1959" y="1742"/>
                  </a:cubicBezTo>
                  <a:cubicBezTo>
                    <a:pt x="1822" y="1886"/>
                    <a:pt x="1647" y="1950"/>
                    <a:pt x="1470" y="1950"/>
                  </a:cubicBezTo>
                  <a:cubicBezTo>
                    <a:pt x="1204" y="1950"/>
                    <a:pt x="934" y="1805"/>
                    <a:pt x="784" y="1570"/>
                  </a:cubicBezTo>
                  <a:cubicBezTo>
                    <a:pt x="580" y="1272"/>
                    <a:pt x="564" y="896"/>
                    <a:pt x="627" y="551"/>
                  </a:cubicBezTo>
                  <a:close/>
                  <a:moveTo>
                    <a:pt x="416" y="1"/>
                  </a:moveTo>
                  <a:cubicBezTo>
                    <a:pt x="280" y="1"/>
                    <a:pt x="185" y="78"/>
                    <a:pt x="157" y="222"/>
                  </a:cubicBezTo>
                  <a:cubicBezTo>
                    <a:pt x="0" y="912"/>
                    <a:pt x="78" y="1774"/>
                    <a:pt x="721" y="2197"/>
                  </a:cubicBezTo>
                  <a:cubicBezTo>
                    <a:pt x="934" y="2337"/>
                    <a:pt x="1179" y="2407"/>
                    <a:pt x="1420" y="2407"/>
                  </a:cubicBezTo>
                  <a:cubicBezTo>
                    <a:pt x="1693" y="2407"/>
                    <a:pt x="1963" y="2317"/>
                    <a:pt x="2179" y="2134"/>
                  </a:cubicBezTo>
                  <a:cubicBezTo>
                    <a:pt x="2179" y="2166"/>
                    <a:pt x="2194" y="2197"/>
                    <a:pt x="2194" y="2228"/>
                  </a:cubicBezTo>
                  <a:cubicBezTo>
                    <a:pt x="2203" y="2318"/>
                    <a:pt x="2284" y="2366"/>
                    <a:pt x="2359" y="2366"/>
                  </a:cubicBezTo>
                  <a:cubicBezTo>
                    <a:pt x="2428" y="2366"/>
                    <a:pt x="2492" y="2326"/>
                    <a:pt x="2492" y="2244"/>
                  </a:cubicBezTo>
                  <a:cubicBezTo>
                    <a:pt x="2571" y="1068"/>
                    <a:pt x="1630" y="34"/>
                    <a:pt x="455" y="3"/>
                  </a:cubicBezTo>
                  <a:cubicBezTo>
                    <a:pt x="441" y="1"/>
                    <a:pt x="429" y="1"/>
                    <a:pt x="41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800075" y="1923975"/>
              <a:ext cx="18650" cy="14725"/>
            </a:xfrm>
            <a:custGeom>
              <a:avLst/>
              <a:gdLst/>
              <a:ahLst/>
              <a:cxnLst/>
              <a:rect l="l" t="t" r="r" b="b"/>
              <a:pathLst>
                <a:path w="746" h="589" extrusionOk="0">
                  <a:moveTo>
                    <a:pt x="391" y="1"/>
                  </a:moveTo>
                  <a:cubicBezTo>
                    <a:pt x="199" y="1"/>
                    <a:pt x="0" y="174"/>
                    <a:pt x="90" y="404"/>
                  </a:cubicBezTo>
                  <a:cubicBezTo>
                    <a:pt x="141" y="534"/>
                    <a:pt x="247" y="589"/>
                    <a:pt x="355" y="589"/>
                  </a:cubicBezTo>
                  <a:cubicBezTo>
                    <a:pt x="546" y="589"/>
                    <a:pt x="745" y="416"/>
                    <a:pt x="655" y="185"/>
                  </a:cubicBezTo>
                  <a:cubicBezTo>
                    <a:pt x="604" y="55"/>
                    <a:pt x="498" y="1"/>
                    <a:pt x="39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3134050" y="1767600"/>
              <a:ext cx="18225" cy="14000"/>
            </a:xfrm>
            <a:custGeom>
              <a:avLst/>
              <a:gdLst/>
              <a:ahLst/>
              <a:cxnLst/>
              <a:rect l="l" t="t" r="r" b="b"/>
              <a:pathLst>
                <a:path w="729" h="560" extrusionOk="0">
                  <a:moveTo>
                    <a:pt x="478" y="1"/>
                  </a:moveTo>
                  <a:cubicBezTo>
                    <a:pt x="445" y="1"/>
                    <a:pt x="408" y="9"/>
                    <a:pt x="368" y="29"/>
                  </a:cubicBezTo>
                  <a:lnTo>
                    <a:pt x="274" y="61"/>
                  </a:lnTo>
                  <a:cubicBezTo>
                    <a:pt x="0" y="143"/>
                    <a:pt x="121" y="559"/>
                    <a:pt x="354" y="559"/>
                  </a:cubicBezTo>
                  <a:cubicBezTo>
                    <a:pt x="388" y="559"/>
                    <a:pt x="424" y="551"/>
                    <a:pt x="462" y="531"/>
                  </a:cubicBezTo>
                  <a:lnTo>
                    <a:pt x="556" y="499"/>
                  </a:lnTo>
                  <a:cubicBezTo>
                    <a:pt x="713" y="452"/>
                    <a:pt x="729" y="296"/>
                    <a:pt x="682" y="170"/>
                  </a:cubicBezTo>
                  <a:cubicBezTo>
                    <a:pt x="647" y="77"/>
                    <a:pt x="577" y="1"/>
                    <a:pt x="47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2874150" y="1793775"/>
              <a:ext cx="23825" cy="18175"/>
            </a:xfrm>
            <a:custGeom>
              <a:avLst/>
              <a:gdLst/>
              <a:ahLst/>
              <a:cxnLst/>
              <a:rect l="l" t="t" r="r" b="b"/>
              <a:pathLst>
                <a:path w="953" h="727" extrusionOk="0">
                  <a:moveTo>
                    <a:pt x="602" y="0"/>
                  </a:moveTo>
                  <a:cubicBezTo>
                    <a:pt x="560" y="0"/>
                    <a:pt x="514" y="10"/>
                    <a:pt x="466" y="32"/>
                  </a:cubicBezTo>
                  <a:lnTo>
                    <a:pt x="372" y="64"/>
                  </a:lnTo>
                  <a:cubicBezTo>
                    <a:pt x="1" y="160"/>
                    <a:pt x="172" y="727"/>
                    <a:pt x="485" y="727"/>
                  </a:cubicBezTo>
                  <a:cubicBezTo>
                    <a:pt x="528" y="727"/>
                    <a:pt x="575" y="716"/>
                    <a:pt x="623" y="691"/>
                  </a:cubicBezTo>
                  <a:lnTo>
                    <a:pt x="717" y="644"/>
                  </a:lnTo>
                  <a:cubicBezTo>
                    <a:pt x="921" y="597"/>
                    <a:pt x="952" y="393"/>
                    <a:pt x="874" y="236"/>
                  </a:cubicBezTo>
                  <a:cubicBezTo>
                    <a:pt x="838" y="104"/>
                    <a:pt x="738" y="0"/>
                    <a:pt x="60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786250" y="1823200"/>
              <a:ext cx="24725" cy="19800"/>
            </a:xfrm>
            <a:custGeom>
              <a:avLst/>
              <a:gdLst/>
              <a:ahLst/>
              <a:cxnLst/>
              <a:rect l="l" t="t" r="r" b="b"/>
              <a:pathLst>
                <a:path w="989" h="792" extrusionOk="0">
                  <a:moveTo>
                    <a:pt x="559" y="1"/>
                  </a:moveTo>
                  <a:cubicBezTo>
                    <a:pt x="518" y="1"/>
                    <a:pt x="478" y="10"/>
                    <a:pt x="440" y="31"/>
                  </a:cubicBezTo>
                  <a:lnTo>
                    <a:pt x="299" y="109"/>
                  </a:lnTo>
                  <a:cubicBezTo>
                    <a:pt x="126" y="203"/>
                    <a:pt x="1" y="376"/>
                    <a:pt x="95" y="580"/>
                  </a:cubicBezTo>
                  <a:cubicBezTo>
                    <a:pt x="154" y="721"/>
                    <a:pt x="274" y="791"/>
                    <a:pt x="410" y="791"/>
                  </a:cubicBezTo>
                  <a:cubicBezTo>
                    <a:pt x="455" y="791"/>
                    <a:pt x="502" y="783"/>
                    <a:pt x="549" y="768"/>
                  </a:cubicBezTo>
                  <a:lnTo>
                    <a:pt x="706" y="736"/>
                  </a:lnTo>
                  <a:cubicBezTo>
                    <a:pt x="894" y="674"/>
                    <a:pt x="988" y="423"/>
                    <a:pt x="910" y="250"/>
                  </a:cubicBezTo>
                  <a:cubicBezTo>
                    <a:pt x="849" y="116"/>
                    <a:pt x="702" y="1"/>
                    <a:pt x="55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976500" y="1743450"/>
              <a:ext cx="26875" cy="20650"/>
            </a:xfrm>
            <a:custGeom>
              <a:avLst/>
              <a:gdLst/>
              <a:ahLst/>
              <a:cxnLst/>
              <a:rect l="l" t="t" r="r" b="b"/>
              <a:pathLst>
                <a:path w="1075" h="826" extrusionOk="0">
                  <a:moveTo>
                    <a:pt x="672" y="1"/>
                  </a:moveTo>
                  <a:cubicBezTo>
                    <a:pt x="621" y="1"/>
                    <a:pt x="567" y="12"/>
                    <a:pt x="510" y="39"/>
                  </a:cubicBezTo>
                  <a:cubicBezTo>
                    <a:pt x="479" y="39"/>
                    <a:pt x="447" y="55"/>
                    <a:pt x="416" y="70"/>
                  </a:cubicBezTo>
                  <a:cubicBezTo>
                    <a:pt x="0" y="209"/>
                    <a:pt x="185" y="826"/>
                    <a:pt x="548" y="826"/>
                  </a:cubicBezTo>
                  <a:cubicBezTo>
                    <a:pt x="595" y="826"/>
                    <a:pt x="646" y="815"/>
                    <a:pt x="698" y="791"/>
                  </a:cubicBezTo>
                  <a:cubicBezTo>
                    <a:pt x="730" y="776"/>
                    <a:pt x="761" y="760"/>
                    <a:pt x="792" y="744"/>
                  </a:cubicBezTo>
                  <a:cubicBezTo>
                    <a:pt x="1043" y="666"/>
                    <a:pt x="1074" y="431"/>
                    <a:pt x="996" y="259"/>
                  </a:cubicBezTo>
                  <a:cubicBezTo>
                    <a:pt x="949" y="116"/>
                    <a:pt x="829" y="1"/>
                    <a:pt x="6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2714500" y="1856225"/>
              <a:ext cx="17350" cy="13750"/>
            </a:xfrm>
            <a:custGeom>
              <a:avLst/>
              <a:gdLst/>
              <a:ahLst/>
              <a:cxnLst/>
              <a:rect l="l" t="t" r="r" b="b"/>
              <a:pathLst>
                <a:path w="694" h="550" extrusionOk="0">
                  <a:moveTo>
                    <a:pt x="365" y="0"/>
                  </a:moveTo>
                  <a:cubicBezTo>
                    <a:pt x="185" y="0"/>
                    <a:pt x="0" y="160"/>
                    <a:pt x="81" y="371"/>
                  </a:cubicBezTo>
                  <a:cubicBezTo>
                    <a:pt x="132" y="497"/>
                    <a:pt x="233" y="550"/>
                    <a:pt x="335" y="550"/>
                  </a:cubicBezTo>
                  <a:cubicBezTo>
                    <a:pt x="513" y="550"/>
                    <a:pt x="694" y="387"/>
                    <a:pt x="614" y="168"/>
                  </a:cubicBezTo>
                  <a:cubicBezTo>
                    <a:pt x="563" y="50"/>
                    <a:pt x="465" y="0"/>
                    <a:pt x="36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2434950" y="1889700"/>
              <a:ext cx="29825" cy="71800"/>
            </a:xfrm>
            <a:custGeom>
              <a:avLst/>
              <a:gdLst/>
              <a:ahLst/>
              <a:cxnLst/>
              <a:rect l="l" t="t" r="r" b="b"/>
              <a:pathLst>
                <a:path w="1193" h="2872" extrusionOk="0">
                  <a:moveTo>
                    <a:pt x="989" y="0"/>
                  </a:moveTo>
                  <a:cubicBezTo>
                    <a:pt x="909" y="0"/>
                    <a:pt x="829" y="50"/>
                    <a:pt x="808" y="161"/>
                  </a:cubicBezTo>
                  <a:cubicBezTo>
                    <a:pt x="683" y="1007"/>
                    <a:pt x="369" y="1791"/>
                    <a:pt x="56" y="2591"/>
                  </a:cubicBezTo>
                  <a:cubicBezTo>
                    <a:pt x="0" y="2735"/>
                    <a:pt x="126" y="2872"/>
                    <a:pt x="249" y="2872"/>
                  </a:cubicBezTo>
                  <a:cubicBezTo>
                    <a:pt x="299" y="2872"/>
                    <a:pt x="348" y="2849"/>
                    <a:pt x="385" y="2794"/>
                  </a:cubicBezTo>
                  <a:cubicBezTo>
                    <a:pt x="886" y="2026"/>
                    <a:pt x="1106" y="1117"/>
                    <a:pt x="1184" y="208"/>
                  </a:cubicBezTo>
                  <a:cubicBezTo>
                    <a:pt x="1193" y="77"/>
                    <a:pt x="1090" y="0"/>
                    <a:pt x="98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3044950" y="1699050"/>
              <a:ext cx="13875" cy="11100"/>
            </a:xfrm>
            <a:custGeom>
              <a:avLst/>
              <a:gdLst/>
              <a:ahLst/>
              <a:cxnLst/>
              <a:rect l="l" t="t" r="r" b="b"/>
              <a:pathLst>
                <a:path w="555" h="444" extrusionOk="0">
                  <a:moveTo>
                    <a:pt x="293" y="1"/>
                  </a:moveTo>
                  <a:cubicBezTo>
                    <a:pt x="152" y="1"/>
                    <a:pt x="0" y="130"/>
                    <a:pt x="61" y="310"/>
                  </a:cubicBezTo>
                  <a:cubicBezTo>
                    <a:pt x="99" y="404"/>
                    <a:pt x="177" y="444"/>
                    <a:pt x="256" y="444"/>
                  </a:cubicBezTo>
                  <a:cubicBezTo>
                    <a:pt x="402" y="444"/>
                    <a:pt x="555" y="311"/>
                    <a:pt x="484" y="138"/>
                  </a:cubicBezTo>
                  <a:cubicBezTo>
                    <a:pt x="450" y="42"/>
                    <a:pt x="373" y="1"/>
                    <a:pt x="29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2917525" y="1689125"/>
              <a:ext cx="71875" cy="38475"/>
            </a:xfrm>
            <a:custGeom>
              <a:avLst/>
              <a:gdLst/>
              <a:ahLst/>
              <a:cxnLst/>
              <a:rect l="l" t="t" r="r" b="b"/>
              <a:pathLst>
                <a:path w="2875" h="1539" extrusionOk="0">
                  <a:moveTo>
                    <a:pt x="1925" y="0"/>
                  </a:moveTo>
                  <a:cubicBezTo>
                    <a:pt x="1554" y="0"/>
                    <a:pt x="1181" y="70"/>
                    <a:pt x="831" y="206"/>
                  </a:cubicBezTo>
                  <a:cubicBezTo>
                    <a:pt x="487" y="347"/>
                    <a:pt x="1" y="613"/>
                    <a:pt x="189" y="1068"/>
                  </a:cubicBezTo>
                  <a:cubicBezTo>
                    <a:pt x="346" y="1444"/>
                    <a:pt x="910" y="1538"/>
                    <a:pt x="1270" y="1538"/>
                  </a:cubicBezTo>
                  <a:cubicBezTo>
                    <a:pt x="1756" y="1538"/>
                    <a:pt x="2305" y="1350"/>
                    <a:pt x="2603" y="958"/>
                  </a:cubicBezTo>
                  <a:cubicBezTo>
                    <a:pt x="2728" y="783"/>
                    <a:pt x="2583" y="568"/>
                    <a:pt x="2408" y="568"/>
                  </a:cubicBezTo>
                  <a:cubicBezTo>
                    <a:pt x="2364" y="568"/>
                    <a:pt x="2318" y="582"/>
                    <a:pt x="2274" y="613"/>
                  </a:cubicBezTo>
                  <a:cubicBezTo>
                    <a:pt x="2023" y="786"/>
                    <a:pt x="1788" y="958"/>
                    <a:pt x="1474" y="1005"/>
                  </a:cubicBezTo>
                  <a:cubicBezTo>
                    <a:pt x="1463" y="1005"/>
                    <a:pt x="1430" y="1006"/>
                    <a:pt x="1383" y="1006"/>
                  </a:cubicBezTo>
                  <a:cubicBezTo>
                    <a:pt x="1175" y="1006"/>
                    <a:pt x="699" y="995"/>
                    <a:pt x="737" y="880"/>
                  </a:cubicBezTo>
                  <a:cubicBezTo>
                    <a:pt x="769" y="739"/>
                    <a:pt x="1411" y="582"/>
                    <a:pt x="1537" y="551"/>
                  </a:cubicBezTo>
                  <a:cubicBezTo>
                    <a:pt x="1701" y="519"/>
                    <a:pt x="1866" y="508"/>
                    <a:pt x="2031" y="508"/>
                  </a:cubicBezTo>
                  <a:cubicBezTo>
                    <a:pt x="2195" y="508"/>
                    <a:pt x="2360" y="519"/>
                    <a:pt x="2524" y="535"/>
                  </a:cubicBezTo>
                  <a:cubicBezTo>
                    <a:pt x="2535" y="536"/>
                    <a:pt x="2545" y="537"/>
                    <a:pt x="2555" y="537"/>
                  </a:cubicBezTo>
                  <a:cubicBezTo>
                    <a:pt x="2826" y="537"/>
                    <a:pt x="2875" y="141"/>
                    <a:pt x="2603" y="80"/>
                  </a:cubicBezTo>
                  <a:cubicBezTo>
                    <a:pt x="2382" y="27"/>
                    <a:pt x="2154" y="0"/>
                    <a:pt x="192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2863925" y="1713050"/>
              <a:ext cx="23850" cy="18100"/>
            </a:xfrm>
            <a:custGeom>
              <a:avLst/>
              <a:gdLst/>
              <a:ahLst/>
              <a:cxnLst/>
              <a:rect l="l" t="t" r="r" b="b"/>
              <a:pathLst>
                <a:path w="954" h="724" extrusionOk="0">
                  <a:moveTo>
                    <a:pt x="598" y="0"/>
                  </a:moveTo>
                  <a:cubicBezTo>
                    <a:pt x="556" y="0"/>
                    <a:pt x="512" y="10"/>
                    <a:pt x="468" y="32"/>
                  </a:cubicBezTo>
                  <a:cubicBezTo>
                    <a:pt x="436" y="32"/>
                    <a:pt x="405" y="48"/>
                    <a:pt x="374" y="64"/>
                  </a:cubicBezTo>
                  <a:cubicBezTo>
                    <a:pt x="1" y="174"/>
                    <a:pt x="163" y="723"/>
                    <a:pt x="475" y="723"/>
                  </a:cubicBezTo>
                  <a:cubicBezTo>
                    <a:pt x="517" y="723"/>
                    <a:pt x="562" y="713"/>
                    <a:pt x="609" y="691"/>
                  </a:cubicBezTo>
                  <a:cubicBezTo>
                    <a:pt x="640" y="675"/>
                    <a:pt x="671" y="659"/>
                    <a:pt x="703" y="644"/>
                  </a:cubicBezTo>
                  <a:cubicBezTo>
                    <a:pt x="922" y="581"/>
                    <a:pt x="953" y="377"/>
                    <a:pt x="875" y="221"/>
                  </a:cubicBezTo>
                  <a:cubicBezTo>
                    <a:pt x="839" y="101"/>
                    <a:pt x="731" y="0"/>
                    <a:pt x="59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2777825" y="1755950"/>
              <a:ext cx="15550" cy="12500"/>
            </a:xfrm>
            <a:custGeom>
              <a:avLst/>
              <a:gdLst/>
              <a:ahLst/>
              <a:cxnLst/>
              <a:rect l="l" t="t" r="r" b="b"/>
              <a:pathLst>
                <a:path w="622" h="500" extrusionOk="0">
                  <a:moveTo>
                    <a:pt x="330" y="0"/>
                  </a:moveTo>
                  <a:cubicBezTo>
                    <a:pt x="171" y="0"/>
                    <a:pt x="1" y="146"/>
                    <a:pt x="71" y="338"/>
                  </a:cubicBezTo>
                  <a:cubicBezTo>
                    <a:pt x="117" y="452"/>
                    <a:pt x="207" y="500"/>
                    <a:pt x="298" y="500"/>
                  </a:cubicBezTo>
                  <a:cubicBezTo>
                    <a:pt x="459" y="500"/>
                    <a:pt x="622" y="351"/>
                    <a:pt x="542" y="150"/>
                  </a:cubicBezTo>
                  <a:cubicBezTo>
                    <a:pt x="503" y="45"/>
                    <a:pt x="418" y="0"/>
                    <a:pt x="33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2690650" y="1768325"/>
              <a:ext cx="23775" cy="18825"/>
            </a:xfrm>
            <a:custGeom>
              <a:avLst/>
              <a:gdLst/>
              <a:ahLst/>
              <a:cxnLst/>
              <a:rect l="l" t="t" r="r" b="b"/>
              <a:pathLst>
                <a:path w="951" h="753" extrusionOk="0">
                  <a:moveTo>
                    <a:pt x="489" y="1"/>
                  </a:moveTo>
                  <a:cubicBezTo>
                    <a:pt x="247" y="1"/>
                    <a:pt x="0" y="218"/>
                    <a:pt x="110" y="517"/>
                  </a:cubicBezTo>
                  <a:cubicBezTo>
                    <a:pt x="178" y="682"/>
                    <a:pt x="316" y="752"/>
                    <a:pt x="456" y="752"/>
                  </a:cubicBezTo>
                  <a:cubicBezTo>
                    <a:pt x="701" y="752"/>
                    <a:pt x="951" y="535"/>
                    <a:pt x="831" y="235"/>
                  </a:cubicBezTo>
                  <a:cubicBezTo>
                    <a:pt x="763" y="71"/>
                    <a:pt x="627" y="1"/>
                    <a:pt x="48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2595425" y="1705775"/>
              <a:ext cx="54100" cy="87375"/>
            </a:xfrm>
            <a:custGeom>
              <a:avLst/>
              <a:gdLst/>
              <a:ahLst/>
              <a:cxnLst/>
              <a:rect l="l" t="t" r="r" b="b"/>
              <a:pathLst>
                <a:path w="2164" h="3495" extrusionOk="0">
                  <a:moveTo>
                    <a:pt x="603" y="0"/>
                  </a:moveTo>
                  <a:cubicBezTo>
                    <a:pt x="567" y="0"/>
                    <a:pt x="531" y="12"/>
                    <a:pt x="502" y="41"/>
                  </a:cubicBezTo>
                  <a:cubicBezTo>
                    <a:pt x="0" y="496"/>
                    <a:pt x="236" y="1640"/>
                    <a:pt x="392" y="2189"/>
                  </a:cubicBezTo>
                  <a:cubicBezTo>
                    <a:pt x="512" y="2654"/>
                    <a:pt x="820" y="3495"/>
                    <a:pt x="1425" y="3495"/>
                  </a:cubicBezTo>
                  <a:cubicBezTo>
                    <a:pt x="1451" y="3495"/>
                    <a:pt x="1478" y="3493"/>
                    <a:pt x="1505" y="3490"/>
                  </a:cubicBezTo>
                  <a:cubicBezTo>
                    <a:pt x="2164" y="3427"/>
                    <a:pt x="2116" y="2455"/>
                    <a:pt x="2069" y="1969"/>
                  </a:cubicBezTo>
                  <a:cubicBezTo>
                    <a:pt x="2009" y="1376"/>
                    <a:pt x="1637" y="619"/>
                    <a:pt x="955" y="619"/>
                  </a:cubicBezTo>
                  <a:cubicBezTo>
                    <a:pt x="935" y="619"/>
                    <a:pt x="915" y="620"/>
                    <a:pt x="894" y="621"/>
                  </a:cubicBezTo>
                  <a:cubicBezTo>
                    <a:pt x="784" y="637"/>
                    <a:pt x="753" y="715"/>
                    <a:pt x="753" y="794"/>
                  </a:cubicBezTo>
                  <a:cubicBezTo>
                    <a:pt x="753" y="856"/>
                    <a:pt x="784" y="919"/>
                    <a:pt x="847" y="950"/>
                  </a:cubicBezTo>
                  <a:cubicBezTo>
                    <a:pt x="1286" y="1217"/>
                    <a:pt x="1552" y="1483"/>
                    <a:pt x="1615" y="2016"/>
                  </a:cubicBezTo>
                  <a:cubicBezTo>
                    <a:pt x="1631" y="2189"/>
                    <a:pt x="1662" y="2518"/>
                    <a:pt x="1584" y="2675"/>
                  </a:cubicBezTo>
                  <a:cubicBezTo>
                    <a:pt x="1518" y="2814"/>
                    <a:pt x="1431" y="2881"/>
                    <a:pt x="1340" y="2881"/>
                  </a:cubicBezTo>
                  <a:cubicBezTo>
                    <a:pt x="1236" y="2881"/>
                    <a:pt x="1127" y="2794"/>
                    <a:pt x="1035" y="2628"/>
                  </a:cubicBezTo>
                  <a:cubicBezTo>
                    <a:pt x="847" y="2314"/>
                    <a:pt x="768" y="1907"/>
                    <a:pt x="721" y="1562"/>
                  </a:cubicBezTo>
                  <a:cubicBezTo>
                    <a:pt x="690" y="1389"/>
                    <a:pt x="674" y="1201"/>
                    <a:pt x="659" y="1029"/>
                  </a:cubicBezTo>
                  <a:lnTo>
                    <a:pt x="674" y="794"/>
                  </a:lnTo>
                  <a:lnTo>
                    <a:pt x="674" y="653"/>
                  </a:lnTo>
                  <a:cubicBezTo>
                    <a:pt x="706" y="574"/>
                    <a:pt x="706" y="496"/>
                    <a:pt x="674" y="418"/>
                  </a:cubicBezTo>
                  <a:lnTo>
                    <a:pt x="674" y="418"/>
                  </a:lnTo>
                  <a:cubicBezTo>
                    <a:pt x="686" y="421"/>
                    <a:pt x="699" y="423"/>
                    <a:pt x="712" y="423"/>
                  </a:cubicBezTo>
                  <a:cubicBezTo>
                    <a:pt x="751" y="423"/>
                    <a:pt x="792" y="406"/>
                    <a:pt x="816" y="371"/>
                  </a:cubicBezTo>
                  <a:cubicBezTo>
                    <a:pt x="894" y="229"/>
                    <a:pt x="847" y="120"/>
                    <a:pt x="721" y="41"/>
                  </a:cubicBezTo>
                  <a:cubicBezTo>
                    <a:pt x="688" y="16"/>
                    <a:pt x="645" y="0"/>
                    <a:pt x="6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2853850" y="1611000"/>
              <a:ext cx="67225" cy="56875"/>
            </a:xfrm>
            <a:custGeom>
              <a:avLst/>
              <a:gdLst/>
              <a:ahLst/>
              <a:cxnLst/>
              <a:rect l="l" t="t" r="r" b="b"/>
              <a:pathLst>
                <a:path w="2689" h="2275" extrusionOk="0">
                  <a:moveTo>
                    <a:pt x="850" y="573"/>
                  </a:moveTo>
                  <a:cubicBezTo>
                    <a:pt x="1068" y="573"/>
                    <a:pt x="1392" y="725"/>
                    <a:pt x="1529" y="807"/>
                  </a:cubicBezTo>
                  <a:cubicBezTo>
                    <a:pt x="1858" y="1011"/>
                    <a:pt x="2125" y="1309"/>
                    <a:pt x="2313" y="1654"/>
                  </a:cubicBezTo>
                  <a:cubicBezTo>
                    <a:pt x="2165" y="1692"/>
                    <a:pt x="2008" y="1713"/>
                    <a:pt x="1852" y="1713"/>
                  </a:cubicBezTo>
                  <a:cubicBezTo>
                    <a:pt x="1314" y="1713"/>
                    <a:pt x="785" y="1469"/>
                    <a:pt x="651" y="886"/>
                  </a:cubicBezTo>
                  <a:cubicBezTo>
                    <a:pt x="592" y="651"/>
                    <a:pt x="694" y="573"/>
                    <a:pt x="850" y="573"/>
                  </a:cubicBezTo>
                  <a:close/>
                  <a:moveTo>
                    <a:pt x="741" y="1"/>
                  </a:moveTo>
                  <a:cubicBezTo>
                    <a:pt x="396" y="1"/>
                    <a:pt x="99" y="154"/>
                    <a:pt x="71" y="603"/>
                  </a:cubicBezTo>
                  <a:cubicBezTo>
                    <a:pt x="0" y="1479"/>
                    <a:pt x="912" y="2274"/>
                    <a:pt x="1768" y="2274"/>
                  </a:cubicBezTo>
                  <a:cubicBezTo>
                    <a:pt x="2045" y="2274"/>
                    <a:pt x="2317" y="2191"/>
                    <a:pt x="2548" y="1998"/>
                  </a:cubicBezTo>
                  <a:cubicBezTo>
                    <a:pt x="2626" y="1920"/>
                    <a:pt x="2626" y="1842"/>
                    <a:pt x="2595" y="1763"/>
                  </a:cubicBezTo>
                  <a:cubicBezTo>
                    <a:pt x="2657" y="1716"/>
                    <a:pt x="2689" y="1654"/>
                    <a:pt x="2657" y="1560"/>
                  </a:cubicBezTo>
                  <a:cubicBezTo>
                    <a:pt x="2485" y="948"/>
                    <a:pt x="2015" y="431"/>
                    <a:pt x="1435" y="165"/>
                  </a:cubicBezTo>
                  <a:cubicBezTo>
                    <a:pt x="1227" y="70"/>
                    <a:pt x="973" y="1"/>
                    <a:pt x="74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2956275" y="1626350"/>
              <a:ext cx="16175" cy="12800"/>
            </a:xfrm>
            <a:custGeom>
              <a:avLst/>
              <a:gdLst/>
              <a:ahLst/>
              <a:cxnLst/>
              <a:rect l="l" t="t" r="r" b="b"/>
              <a:pathLst>
                <a:path w="647" h="512" extrusionOk="0">
                  <a:moveTo>
                    <a:pt x="335" y="1"/>
                  </a:moveTo>
                  <a:cubicBezTo>
                    <a:pt x="170" y="1"/>
                    <a:pt x="1" y="150"/>
                    <a:pt x="81" y="350"/>
                  </a:cubicBezTo>
                  <a:cubicBezTo>
                    <a:pt x="126" y="463"/>
                    <a:pt x="219" y="511"/>
                    <a:pt x="312" y="511"/>
                  </a:cubicBezTo>
                  <a:cubicBezTo>
                    <a:pt x="478" y="511"/>
                    <a:pt x="647" y="362"/>
                    <a:pt x="567" y="162"/>
                  </a:cubicBezTo>
                  <a:cubicBezTo>
                    <a:pt x="521" y="49"/>
                    <a:pt x="429" y="1"/>
                    <a:pt x="33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2676525" y="1668150"/>
              <a:ext cx="88200" cy="63375"/>
            </a:xfrm>
            <a:custGeom>
              <a:avLst/>
              <a:gdLst/>
              <a:ahLst/>
              <a:cxnLst/>
              <a:rect l="l" t="t" r="r" b="b"/>
              <a:pathLst>
                <a:path w="3528" h="2535" extrusionOk="0">
                  <a:moveTo>
                    <a:pt x="1645" y="0"/>
                  </a:moveTo>
                  <a:cubicBezTo>
                    <a:pt x="755" y="0"/>
                    <a:pt x="1" y="1061"/>
                    <a:pt x="142" y="1923"/>
                  </a:cubicBezTo>
                  <a:cubicBezTo>
                    <a:pt x="165" y="2016"/>
                    <a:pt x="232" y="2066"/>
                    <a:pt x="304" y="2066"/>
                  </a:cubicBezTo>
                  <a:cubicBezTo>
                    <a:pt x="328" y="2066"/>
                    <a:pt x="353" y="2060"/>
                    <a:pt x="377" y="2048"/>
                  </a:cubicBezTo>
                  <a:cubicBezTo>
                    <a:pt x="424" y="2017"/>
                    <a:pt x="456" y="1970"/>
                    <a:pt x="456" y="1891"/>
                  </a:cubicBezTo>
                  <a:cubicBezTo>
                    <a:pt x="456" y="1515"/>
                    <a:pt x="597" y="1123"/>
                    <a:pt x="863" y="857"/>
                  </a:cubicBezTo>
                  <a:cubicBezTo>
                    <a:pt x="1049" y="659"/>
                    <a:pt x="1355" y="462"/>
                    <a:pt x="1641" y="462"/>
                  </a:cubicBezTo>
                  <a:cubicBezTo>
                    <a:pt x="1742" y="462"/>
                    <a:pt x="1839" y="486"/>
                    <a:pt x="1929" y="543"/>
                  </a:cubicBezTo>
                  <a:cubicBezTo>
                    <a:pt x="2431" y="857"/>
                    <a:pt x="1788" y="1421"/>
                    <a:pt x="1506" y="1640"/>
                  </a:cubicBezTo>
                  <a:cubicBezTo>
                    <a:pt x="1192" y="1876"/>
                    <a:pt x="847" y="1985"/>
                    <a:pt x="471" y="2126"/>
                  </a:cubicBezTo>
                  <a:cubicBezTo>
                    <a:pt x="456" y="2126"/>
                    <a:pt x="440" y="2142"/>
                    <a:pt x="424" y="2142"/>
                  </a:cubicBezTo>
                  <a:cubicBezTo>
                    <a:pt x="271" y="2249"/>
                    <a:pt x="342" y="2534"/>
                    <a:pt x="563" y="2534"/>
                  </a:cubicBezTo>
                  <a:cubicBezTo>
                    <a:pt x="569" y="2534"/>
                    <a:pt x="575" y="2534"/>
                    <a:pt x="581" y="2534"/>
                  </a:cubicBezTo>
                  <a:cubicBezTo>
                    <a:pt x="1365" y="2471"/>
                    <a:pt x="3528" y="951"/>
                    <a:pt x="2242" y="167"/>
                  </a:cubicBezTo>
                  <a:cubicBezTo>
                    <a:pt x="2042" y="51"/>
                    <a:pt x="1840" y="0"/>
                    <a:pt x="164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2549100" y="1766650"/>
              <a:ext cx="22450" cy="14350"/>
            </a:xfrm>
            <a:custGeom>
              <a:avLst/>
              <a:gdLst/>
              <a:ahLst/>
              <a:cxnLst/>
              <a:rect l="l" t="t" r="r" b="b"/>
              <a:pathLst>
                <a:path w="898" h="574" extrusionOk="0">
                  <a:moveTo>
                    <a:pt x="513" y="1"/>
                  </a:moveTo>
                  <a:cubicBezTo>
                    <a:pt x="466" y="1"/>
                    <a:pt x="419" y="5"/>
                    <a:pt x="380" y="20"/>
                  </a:cubicBezTo>
                  <a:cubicBezTo>
                    <a:pt x="333" y="36"/>
                    <a:pt x="317" y="83"/>
                    <a:pt x="270" y="99"/>
                  </a:cubicBezTo>
                  <a:cubicBezTo>
                    <a:pt x="239" y="130"/>
                    <a:pt x="208" y="146"/>
                    <a:pt x="176" y="161"/>
                  </a:cubicBezTo>
                  <a:cubicBezTo>
                    <a:pt x="0" y="264"/>
                    <a:pt x="113" y="573"/>
                    <a:pt x="295" y="573"/>
                  </a:cubicBezTo>
                  <a:cubicBezTo>
                    <a:pt x="308" y="573"/>
                    <a:pt x="320" y="572"/>
                    <a:pt x="333" y="569"/>
                  </a:cubicBezTo>
                  <a:cubicBezTo>
                    <a:pt x="364" y="569"/>
                    <a:pt x="396" y="553"/>
                    <a:pt x="427" y="553"/>
                  </a:cubicBezTo>
                  <a:cubicBezTo>
                    <a:pt x="458" y="545"/>
                    <a:pt x="486" y="545"/>
                    <a:pt x="511" y="545"/>
                  </a:cubicBezTo>
                  <a:cubicBezTo>
                    <a:pt x="537" y="545"/>
                    <a:pt x="560" y="545"/>
                    <a:pt x="584" y="537"/>
                  </a:cubicBezTo>
                  <a:cubicBezTo>
                    <a:pt x="662" y="506"/>
                    <a:pt x="725" y="428"/>
                    <a:pt x="788" y="365"/>
                  </a:cubicBezTo>
                  <a:cubicBezTo>
                    <a:pt x="897" y="240"/>
                    <a:pt x="803" y="20"/>
                    <a:pt x="647" y="5"/>
                  </a:cubicBezTo>
                  <a:cubicBezTo>
                    <a:pt x="607" y="5"/>
                    <a:pt x="560" y="1"/>
                    <a:pt x="51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2796450" y="1644475"/>
              <a:ext cx="26275" cy="21100"/>
            </a:xfrm>
            <a:custGeom>
              <a:avLst/>
              <a:gdLst/>
              <a:ahLst/>
              <a:cxnLst/>
              <a:rect l="l" t="t" r="r" b="b"/>
              <a:pathLst>
                <a:path w="1051" h="844" extrusionOk="0">
                  <a:moveTo>
                    <a:pt x="598" y="1"/>
                  </a:moveTo>
                  <a:cubicBezTo>
                    <a:pt x="551" y="1"/>
                    <a:pt x="503" y="11"/>
                    <a:pt x="455" y="32"/>
                  </a:cubicBezTo>
                  <a:cubicBezTo>
                    <a:pt x="408" y="48"/>
                    <a:pt x="361" y="64"/>
                    <a:pt x="298" y="95"/>
                  </a:cubicBezTo>
                  <a:cubicBezTo>
                    <a:pt x="126" y="174"/>
                    <a:pt x="0" y="393"/>
                    <a:pt x="79" y="597"/>
                  </a:cubicBezTo>
                  <a:cubicBezTo>
                    <a:pt x="150" y="752"/>
                    <a:pt x="286" y="844"/>
                    <a:pt x="444" y="844"/>
                  </a:cubicBezTo>
                  <a:cubicBezTo>
                    <a:pt x="493" y="844"/>
                    <a:pt x="544" y="835"/>
                    <a:pt x="596" y="816"/>
                  </a:cubicBezTo>
                  <a:cubicBezTo>
                    <a:pt x="643" y="801"/>
                    <a:pt x="690" y="785"/>
                    <a:pt x="737" y="769"/>
                  </a:cubicBezTo>
                  <a:cubicBezTo>
                    <a:pt x="941" y="691"/>
                    <a:pt x="1051" y="440"/>
                    <a:pt x="957" y="252"/>
                  </a:cubicBezTo>
                  <a:cubicBezTo>
                    <a:pt x="896" y="108"/>
                    <a:pt x="754" y="1"/>
                    <a:pt x="59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2541700" y="1717025"/>
              <a:ext cx="15150" cy="12000"/>
            </a:xfrm>
            <a:custGeom>
              <a:avLst/>
              <a:gdLst/>
              <a:ahLst/>
              <a:cxnLst/>
              <a:rect l="l" t="t" r="r" b="b"/>
              <a:pathLst>
                <a:path w="606" h="480" extrusionOk="0">
                  <a:moveTo>
                    <a:pt x="317" y="1"/>
                  </a:moveTo>
                  <a:cubicBezTo>
                    <a:pt x="161" y="1"/>
                    <a:pt x="1" y="139"/>
                    <a:pt x="80" y="328"/>
                  </a:cubicBezTo>
                  <a:cubicBezTo>
                    <a:pt x="120" y="435"/>
                    <a:pt x="203" y="479"/>
                    <a:pt x="289" y="479"/>
                  </a:cubicBezTo>
                  <a:cubicBezTo>
                    <a:pt x="443" y="479"/>
                    <a:pt x="605" y="337"/>
                    <a:pt x="535" y="156"/>
                  </a:cubicBezTo>
                  <a:cubicBezTo>
                    <a:pt x="495" y="47"/>
                    <a:pt x="407" y="1"/>
                    <a:pt x="31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2643625" y="1665900"/>
              <a:ext cx="19775" cy="18800"/>
            </a:xfrm>
            <a:custGeom>
              <a:avLst/>
              <a:gdLst/>
              <a:ahLst/>
              <a:cxnLst/>
              <a:rect l="l" t="t" r="r" b="b"/>
              <a:pathLst>
                <a:path w="791" h="752" extrusionOk="0">
                  <a:moveTo>
                    <a:pt x="384" y="0"/>
                  </a:moveTo>
                  <a:cubicBezTo>
                    <a:pt x="344" y="0"/>
                    <a:pt x="304" y="7"/>
                    <a:pt x="267" y="22"/>
                  </a:cubicBezTo>
                  <a:cubicBezTo>
                    <a:pt x="126" y="69"/>
                    <a:pt x="0" y="273"/>
                    <a:pt x="79" y="429"/>
                  </a:cubicBezTo>
                  <a:lnTo>
                    <a:pt x="157" y="571"/>
                  </a:lnTo>
                  <a:cubicBezTo>
                    <a:pt x="226" y="697"/>
                    <a:pt x="335" y="752"/>
                    <a:pt x="441" y="752"/>
                  </a:cubicBezTo>
                  <a:cubicBezTo>
                    <a:pt x="622" y="752"/>
                    <a:pt x="791" y="589"/>
                    <a:pt x="721" y="351"/>
                  </a:cubicBezTo>
                  <a:lnTo>
                    <a:pt x="690" y="194"/>
                  </a:lnTo>
                  <a:cubicBezTo>
                    <a:pt x="654" y="74"/>
                    <a:pt x="517" y="0"/>
                    <a:pt x="3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2443925" y="1722175"/>
              <a:ext cx="32000" cy="20350"/>
            </a:xfrm>
            <a:custGeom>
              <a:avLst/>
              <a:gdLst/>
              <a:ahLst/>
              <a:cxnLst/>
              <a:rect l="l" t="t" r="r" b="b"/>
              <a:pathLst>
                <a:path w="1280" h="814" extrusionOk="0">
                  <a:moveTo>
                    <a:pt x="784" y="0"/>
                  </a:moveTo>
                  <a:cubicBezTo>
                    <a:pt x="742" y="0"/>
                    <a:pt x="698" y="9"/>
                    <a:pt x="653" y="28"/>
                  </a:cubicBezTo>
                  <a:cubicBezTo>
                    <a:pt x="543" y="75"/>
                    <a:pt x="449" y="122"/>
                    <a:pt x="355" y="169"/>
                  </a:cubicBezTo>
                  <a:cubicBezTo>
                    <a:pt x="1" y="325"/>
                    <a:pt x="159" y="814"/>
                    <a:pt x="493" y="814"/>
                  </a:cubicBezTo>
                  <a:cubicBezTo>
                    <a:pt x="529" y="814"/>
                    <a:pt x="567" y="808"/>
                    <a:pt x="606" y="796"/>
                  </a:cubicBezTo>
                  <a:cubicBezTo>
                    <a:pt x="700" y="749"/>
                    <a:pt x="794" y="718"/>
                    <a:pt x="904" y="686"/>
                  </a:cubicBezTo>
                  <a:cubicBezTo>
                    <a:pt x="1279" y="547"/>
                    <a:pt x="1111" y="0"/>
                    <a:pt x="7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2575575" y="1656775"/>
              <a:ext cx="25500" cy="16800"/>
            </a:xfrm>
            <a:custGeom>
              <a:avLst/>
              <a:gdLst/>
              <a:ahLst/>
              <a:cxnLst/>
              <a:rect l="l" t="t" r="r" b="b"/>
              <a:pathLst>
                <a:path w="1020" h="672" extrusionOk="0">
                  <a:moveTo>
                    <a:pt x="584" y="0"/>
                  </a:moveTo>
                  <a:cubicBezTo>
                    <a:pt x="546" y="0"/>
                    <a:pt x="507" y="8"/>
                    <a:pt x="465" y="26"/>
                  </a:cubicBezTo>
                  <a:lnTo>
                    <a:pt x="324" y="89"/>
                  </a:lnTo>
                  <a:cubicBezTo>
                    <a:pt x="0" y="216"/>
                    <a:pt x="145" y="672"/>
                    <a:pt x="439" y="672"/>
                  </a:cubicBezTo>
                  <a:cubicBezTo>
                    <a:pt x="472" y="672"/>
                    <a:pt x="507" y="666"/>
                    <a:pt x="544" y="653"/>
                  </a:cubicBezTo>
                  <a:lnTo>
                    <a:pt x="700" y="591"/>
                  </a:lnTo>
                  <a:cubicBezTo>
                    <a:pt x="1019" y="480"/>
                    <a:pt x="872" y="0"/>
                    <a:pt x="5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2709050" y="1598075"/>
              <a:ext cx="23950" cy="16650"/>
            </a:xfrm>
            <a:custGeom>
              <a:avLst/>
              <a:gdLst/>
              <a:ahLst/>
              <a:cxnLst/>
              <a:rect l="l" t="t" r="r" b="b"/>
              <a:pathLst>
                <a:path w="958" h="666" extrusionOk="0">
                  <a:moveTo>
                    <a:pt x="424" y="1"/>
                  </a:moveTo>
                  <a:cubicBezTo>
                    <a:pt x="409" y="1"/>
                    <a:pt x="393" y="2"/>
                    <a:pt x="377" y="8"/>
                  </a:cubicBezTo>
                  <a:cubicBezTo>
                    <a:pt x="346" y="8"/>
                    <a:pt x="283" y="39"/>
                    <a:pt x="252" y="39"/>
                  </a:cubicBezTo>
                  <a:cubicBezTo>
                    <a:pt x="111" y="55"/>
                    <a:pt x="1" y="180"/>
                    <a:pt x="1" y="321"/>
                  </a:cubicBezTo>
                  <a:cubicBezTo>
                    <a:pt x="1" y="462"/>
                    <a:pt x="95" y="556"/>
                    <a:pt x="220" y="603"/>
                  </a:cubicBezTo>
                  <a:cubicBezTo>
                    <a:pt x="189" y="603"/>
                    <a:pt x="267" y="635"/>
                    <a:pt x="283" y="650"/>
                  </a:cubicBezTo>
                  <a:cubicBezTo>
                    <a:pt x="346" y="666"/>
                    <a:pt x="409" y="666"/>
                    <a:pt x="471" y="666"/>
                  </a:cubicBezTo>
                  <a:cubicBezTo>
                    <a:pt x="534" y="666"/>
                    <a:pt x="597" y="666"/>
                    <a:pt x="675" y="650"/>
                  </a:cubicBezTo>
                  <a:cubicBezTo>
                    <a:pt x="800" y="650"/>
                    <a:pt x="910" y="540"/>
                    <a:pt x="941" y="399"/>
                  </a:cubicBezTo>
                  <a:cubicBezTo>
                    <a:pt x="957" y="290"/>
                    <a:pt x="879" y="117"/>
                    <a:pt x="753" y="86"/>
                  </a:cubicBezTo>
                  <a:cubicBezTo>
                    <a:pt x="675" y="55"/>
                    <a:pt x="597" y="23"/>
                    <a:pt x="518" y="8"/>
                  </a:cubicBezTo>
                  <a:cubicBezTo>
                    <a:pt x="487" y="8"/>
                    <a:pt x="456" y="1"/>
                    <a:pt x="42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2784025" y="1578125"/>
              <a:ext cx="17425" cy="14025"/>
            </a:xfrm>
            <a:custGeom>
              <a:avLst/>
              <a:gdLst/>
              <a:ahLst/>
              <a:cxnLst/>
              <a:rect l="l" t="t" r="r" b="b"/>
              <a:pathLst>
                <a:path w="697" h="561" extrusionOk="0">
                  <a:moveTo>
                    <a:pt x="361" y="0"/>
                  </a:moveTo>
                  <a:cubicBezTo>
                    <a:pt x="183" y="0"/>
                    <a:pt x="0" y="163"/>
                    <a:pt x="90" y="382"/>
                  </a:cubicBezTo>
                  <a:cubicBezTo>
                    <a:pt x="135" y="508"/>
                    <a:pt x="235" y="561"/>
                    <a:pt x="336" y="561"/>
                  </a:cubicBezTo>
                  <a:cubicBezTo>
                    <a:pt x="514" y="561"/>
                    <a:pt x="697" y="398"/>
                    <a:pt x="607" y="179"/>
                  </a:cubicBezTo>
                  <a:cubicBezTo>
                    <a:pt x="562" y="53"/>
                    <a:pt x="462" y="0"/>
                    <a:pt x="36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2341100" y="1730675"/>
              <a:ext cx="18850" cy="18625"/>
            </a:xfrm>
            <a:custGeom>
              <a:avLst/>
              <a:gdLst/>
              <a:ahLst/>
              <a:cxnLst/>
              <a:rect l="l" t="t" r="r" b="b"/>
              <a:pathLst>
                <a:path w="754" h="745" extrusionOk="0">
                  <a:moveTo>
                    <a:pt x="399" y="0"/>
                  </a:moveTo>
                  <a:cubicBezTo>
                    <a:pt x="392" y="0"/>
                    <a:pt x="384" y="1"/>
                    <a:pt x="377" y="1"/>
                  </a:cubicBezTo>
                  <a:cubicBezTo>
                    <a:pt x="267" y="17"/>
                    <a:pt x="158" y="64"/>
                    <a:pt x="111" y="158"/>
                  </a:cubicBezTo>
                  <a:cubicBezTo>
                    <a:pt x="1" y="315"/>
                    <a:pt x="32" y="503"/>
                    <a:pt x="189" y="597"/>
                  </a:cubicBezTo>
                  <a:cubicBezTo>
                    <a:pt x="205" y="613"/>
                    <a:pt x="205" y="628"/>
                    <a:pt x="205" y="628"/>
                  </a:cubicBezTo>
                  <a:cubicBezTo>
                    <a:pt x="252" y="660"/>
                    <a:pt x="267" y="675"/>
                    <a:pt x="314" y="707"/>
                  </a:cubicBezTo>
                  <a:cubicBezTo>
                    <a:pt x="360" y="730"/>
                    <a:pt x="414" y="744"/>
                    <a:pt x="465" y="744"/>
                  </a:cubicBezTo>
                  <a:cubicBezTo>
                    <a:pt x="483" y="744"/>
                    <a:pt x="501" y="742"/>
                    <a:pt x="518" y="738"/>
                  </a:cubicBezTo>
                  <a:cubicBezTo>
                    <a:pt x="722" y="691"/>
                    <a:pt x="753" y="472"/>
                    <a:pt x="643" y="362"/>
                  </a:cubicBezTo>
                  <a:cubicBezTo>
                    <a:pt x="643" y="346"/>
                    <a:pt x="643" y="331"/>
                    <a:pt x="643" y="315"/>
                  </a:cubicBezTo>
                  <a:cubicBezTo>
                    <a:pt x="673" y="165"/>
                    <a:pt x="560" y="0"/>
                    <a:pt x="39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2845800" y="1517175"/>
              <a:ext cx="15100" cy="12100"/>
            </a:xfrm>
            <a:custGeom>
              <a:avLst/>
              <a:gdLst/>
              <a:ahLst/>
              <a:cxnLst/>
              <a:rect l="l" t="t" r="r" b="b"/>
              <a:pathLst>
                <a:path w="604" h="484" extrusionOk="0">
                  <a:moveTo>
                    <a:pt x="316" y="1"/>
                  </a:moveTo>
                  <a:cubicBezTo>
                    <a:pt x="160" y="1"/>
                    <a:pt x="0" y="139"/>
                    <a:pt x="80" y="328"/>
                  </a:cubicBezTo>
                  <a:cubicBezTo>
                    <a:pt x="120" y="437"/>
                    <a:pt x="206" y="483"/>
                    <a:pt x="294" y="483"/>
                  </a:cubicBezTo>
                  <a:cubicBezTo>
                    <a:pt x="446" y="483"/>
                    <a:pt x="604" y="345"/>
                    <a:pt x="534" y="156"/>
                  </a:cubicBezTo>
                  <a:cubicBezTo>
                    <a:pt x="494" y="47"/>
                    <a:pt x="406" y="1"/>
                    <a:pt x="31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2323875" y="1280925"/>
              <a:ext cx="292725" cy="403725"/>
            </a:xfrm>
            <a:custGeom>
              <a:avLst/>
              <a:gdLst/>
              <a:ahLst/>
              <a:cxnLst/>
              <a:rect l="l" t="t" r="r" b="b"/>
              <a:pathLst>
                <a:path w="11709" h="16149" extrusionOk="0">
                  <a:moveTo>
                    <a:pt x="4220" y="690"/>
                  </a:moveTo>
                  <a:cubicBezTo>
                    <a:pt x="6557" y="690"/>
                    <a:pt x="8725" y="2501"/>
                    <a:pt x="9718" y="4825"/>
                  </a:cubicBezTo>
                  <a:cubicBezTo>
                    <a:pt x="11051" y="7897"/>
                    <a:pt x="10800" y="12176"/>
                    <a:pt x="8057" y="14433"/>
                  </a:cubicBezTo>
                  <a:cubicBezTo>
                    <a:pt x="7238" y="15095"/>
                    <a:pt x="6187" y="15468"/>
                    <a:pt x="5139" y="15468"/>
                  </a:cubicBezTo>
                  <a:cubicBezTo>
                    <a:pt x="4623" y="15468"/>
                    <a:pt x="4107" y="15377"/>
                    <a:pt x="3621" y="15186"/>
                  </a:cubicBezTo>
                  <a:cubicBezTo>
                    <a:pt x="1771" y="14449"/>
                    <a:pt x="1207" y="12458"/>
                    <a:pt x="1427" y="10625"/>
                  </a:cubicBezTo>
                  <a:cubicBezTo>
                    <a:pt x="1599" y="9277"/>
                    <a:pt x="2304" y="8070"/>
                    <a:pt x="1991" y="6675"/>
                  </a:cubicBezTo>
                  <a:cubicBezTo>
                    <a:pt x="1646" y="5233"/>
                    <a:pt x="0" y="2960"/>
                    <a:pt x="1709" y="1769"/>
                  </a:cubicBezTo>
                  <a:cubicBezTo>
                    <a:pt x="1865" y="1659"/>
                    <a:pt x="1865" y="1502"/>
                    <a:pt x="1803" y="1377"/>
                  </a:cubicBezTo>
                  <a:cubicBezTo>
                    <a:pt x="2601" y="901"/>
                    <a:pt x="3421" y="690"/>
                    <a:pt x="4220" y="690"/>
                  </a:cubicBezTo>
                  <a:close/>
                  <a:moveTo>
                    <a:pt x="4285" y="0"/>
                  </a:moveTo>
                  <a:cubicBezTo>
                    <a:pt x="3160" y="0"/>
                    <a:pt x="2054" y="400"/>
                    <a:pt x="1144" y="1345"/>
                  </a:cubicBezTo>
                  <a:cubicBezTo>
                    <a:pt x="1129" y="1361"/>
                    <a:pt x="1113" y="1392"/>
                    <a:pt x="1097" y="1408"/>
                  </a:cubicBezTo>
                  <a:cubicBezTo>
                    <a:pt x="298" y="2082"/>
                    <a:pt x="173" y="3195"/>
                    <a:pt x="408" y="4214"/>
                  </a:cubicBezTo>
                  <a:cubicBezTo>
                    <a:pt x="564" y="4950"/>
                    <a:pt x="941" y="5624"/>
                    <a:pt x="1176" y="6345"/>
                  </a:cubicBezTo>
                  <a:cubicBezTo>
                    <a:pt x="1599" y="7631"/>
                    <a:pt x="1176" y="8540"/>
                    <a:pt x="894" y="9762"/>
                  </a:cubicBezTo>
                  <a:cubicBezTo>
                    <a:pt x="282" y="12505"/>
                    <a:pt x="1301" y="15578"/>
                    <a:pt x="4358" y="16079"/>
                  </a:cubicBezTo>
                  <a:cubicBezTo>
                    <a:pt x="4640" y="16126"/>
                    <a:pt x="4919" y="16148"/>
                    <a:pt x="5191" y="16148"/>
                  </a:cubicBezTo>
                  <a:cubicBezTo>
                    <a:pt x="7757" y="16148"/>
                    <a:pt x="9823" y="14163"/>
                    <a:pt x="10659" y="11769"/>
                  </a:cubicBezTo>
                  <a:cubicBezTo>
                    <a:pt x="11709" y="8759"/>
                    <a:pt x="11176" y="5139"/>
                    <a:pt x="9217" y="2615"/>
                  </a:cubicBezTo>
                  <a:cubicBezTo>
                    <a:pt x="8055" y="1092"/>
                    <a:pt x="6144" y="0"/>
                    <a:pt x="428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2747300" y="1531150"/>
              <a:ext cx="20725" cy="16500"/>
            </a:xfrm>
            <a:custGeom>
              <a:avLst/>
              <a:gdLst/>
              <a:ahLst/>
              <a:cxnLst/>
              <a:rect l="l" t="t" r="r" b="b"/>
              <a:pathLst>
                <a:path w="829" h="660" extrusionOk="0">
                  <a:moveTo>
                    <a:pt x="436" y="0"/>
                  </a:moveTo>
                  <a:cubicBezTo>
                    <a:pt x="223" y="0"/>
                    <a:pt x="1" y="197"/>
                    <a:pt x="101" y="459"/>
                  </a:cubicBezTo>
                  <a:cubicBezTo>
                    <a:pt x="157" y="600"/>
                    <a:pt x="274" y="659"/>
                    <a:pt x="394" y="659"/>
                  </a:cubicBezTo>
                  <a:cubicBezTo>
                    <a:pt x="607" y="659"/>
                    <a:pt x="829" y="469"/>
                    <a:pt x="728" y="208"/>
                  </a:cubicBezTo>
                  <a:cubicBezTo>
                    <a:pt x="672" y="62"/>
                    <a:pt x="555" y="0"/>
                    <a:pt x="43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2636150" y="1556750"/>
              <a:ext cx="15125" cy="12100"/>
            </a:xfrm>
            <a:custGeom>
              <a:avLst/>
              <a:gdLst/>
              <a:ahLst/>
              <a:cxnLst/>
              <a:rect l="l" t="t" r="r" b="b"/>
              <a:pathLst>
                <a:path w="605" h="484" extrusionOk="0">
                  <a:moveTo>
                    <a:pt x="316" y="1"/>
                  </a:moveTo>
                  <a:cubicBezTo>
                    <a:pt x="161" y="1"/>
                    <a:pt x="0" y="139"/>
                    <a:pt x="80" y="328"/>
                  </a:cubicBezTo>
                  <a:cubicBezTo>
                    <a:pt x="120" y="437"/>
                    <a:pt x="206" y="483"/>
                    <a:pt x="294" y="483"/>
                  </a:cubicBezTo>
                  <a:cubicBezTo>
                    <a:pt x="447" y="483"/>
                    <a:pt x="604" y="345"/>
                    <a:pt x="535" y="156"/>
                  </a:cubicBezTo>
                  <a:cubicBezTo>
                    <a:pt x="494" y="47"/>
                    <a:pt x="406" y="1"/>
                    <a:pt x="31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2274575" y="1695125"/>
              <a:ext cx="13475" cy="10725"/>
            </a:xfrm>
            <a:custGeom>
              <a:avLst/>
              <a:gdLst/>
              <a:ahLst/>
              <a:cxnLst/>
              <a:rect l="l" t="t" r="r" b="b"/>
              <a:pathLst>
                <a:path w="539" h="429" extrusionOk="0">
                  <a:moveTo>
                    <a:pt x="280" y="0"/>
                  </a:moveTo>
                  <a:cubicBezTo>
                    <a:pt x="143" y="0"/>
                    <a:pt x="0" y="125"/>
                    <a:pt x="60" y="295"/>
                  </a:cubicBezTo>
                  <a:cubicBezTo>
                    <a:pt x="99" y="390"/>
                    <a:pt x="176" y="429"/>
                    <a:pt x="253" y="429"/>
                  </a:cubicBezTo>
                  <a:cubicBezTo>
                    <a:pt x="394" y="429"/>
                    <a:pt x="538" y="300"/>
                    <a:pt x="467" y="138"/>
                  </a:cubicBezTo>
                  <a:cubicBezTo>
                    <a:pt x="433" y="41"/>
                    <a:pt x="357" y="0"/>
                    <a:pt x="28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2373250" y="1316650"/>
              <a:ext cx="199075" cy="311625"/>
            </a:xfrm>
            <a:custGeom>
              <a:avLst/>
              <a:gdLst/>
              <a:ahLst/>
              <a:cxnLst/>
              <a:rect l="l" t="t" r="r" b="b"/>
              <a:pathLst>
                <a:path w="7963" h="12465" extrusionOk="0">
                  <a:moveTo>
                    <a:pt x="2226" y="8067"/>
                  </a:moveTo>
                  <a:cubicBezTo>
                    <a:pt x="2195" y="8177"/>
                    <a:pt x="2179" y="8302"/>
                    <a:pt x="2163" y="8412"/>
                  </a:cubicBezTo>
                  <a:cubicBezTo>
                    <a:pt x="1881" y="8882"/>
                    <a:pt x="1646" y="9399"/>
                    <a:pt x="1521" y="9932"/>
                  </a:cubicBezTo>
                  <a:cubicBezTo>
                    <a:pt x="1583" y="9619"/>
                    <a:pt x="1693" y="9290"/>
                    <a:pt x="1803" y="9007"/>
                  </a:cubicBezTo>
                  <a:cubicBezTo>
                    <a:pt x="1928" y="8694"/>
                    <a:pt x="2085" y="8380"/>
                    <a:pt x="2226" y="8067"/>
                  </a:cubicBezTo>
                  <a:close/>
                  <a:moveTo>
                    <a:pt x="2651" y="0"/>
                  </a:moveTo>
                  <a:cubicBezTo>
                    <a:pt x="1436" y="0"/>
                    <a:pt x="370" y="749"/>
                    <a:pt x="47" y="1938"/>
                  </a:cubicBezTo>
                  <a:cubicBezTo>
                    <a:pt x="0" y="2126"/>
                    <a:pt x="141" y="2252"/>
                    <a:pt x="298" y="2299"/>
                  </a:cubicBezTo>
                  <a:cubicBezTo>
                    <a:pt x="282" y="2753"/>
                    <a:pt x="392" y="3239"/>
                    <a:pt x="564" y="3678"/>
                  </a:cubicBezTo>
                  <a:cubicBezTo>
                    <a:pt x="956" y="4634"/>
                    <a:pt x="1709" y="5481"/>
                    <a:pt x="1630" y="6562"/>
                  </a:cubicBezTo>
                  <a:cubicBezTo>
                    <a:pt x="1568" y="7518"/>
                    <a:pt x="941" y="8349"/>
                    <a:pt x="674" y="9258"/>
                  </a:cubicBezTo>
                  <a:cubicBezTo>
                    <a:pt x="34" y="11381"/>
                    <a:pt x="1356" y="12464"/>
                    <a:pt x="2929" y="12464"/>
                  </a:cubicBezTo>
                  <a:cubicBezTo>
                    <a:pt x="3783" y="12464"/>
                    <a:pt x="4711" y="12145"/>
                    <a:pt x="5439" y="11500"/>
                  </a:cubicBezTo>
                  <a:cubicBezTo>
                    <a:pt x="7806" y="9368"/>
                    <a:pt x="7963" y="5528"/>
                    <a:pt x="6489" y="2847"/>
                  </a:cubicBezTo>
                  <a:cubicBezTo>
                    <a:pt x="5768" y="1499"/>
                    <a:pt x="4499" y="167"/>
                    <a:pt x="2900" y="10"/>
                  </a:cubicBezTo>
                  <a:cubicBezTo>
                    <a:pt x="2816" y="3"/>
                    <a:pt x="2734" y="0"/>
                    <a:pt x="265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142775" y="1707350"/>
              <a:ext cx="15175" cy="12075"/>
            </a:xfrm>
            <a:custGeom>
              <a:avLst/>
              <a:gdLst/>
              <a:ahLst/>
              <a:cxnLst/>
              <a:rect l="l" t="t" r="r" b="b"/>
              <a:pathLst>
                <a:path w="607" h="483" extrusionOk="0">
                  <a:moveTo>
                    <a:pt x="325" y="0"/>
                  </a:moveTo>
                  <a:cubicBezTo>
                    <a:pt x="167" y="0"/>
                    <a:pt x="0" y="147"/>
                    <a:pt x="81" y="339"/>
                  </a:cubicBezTo>
                  <a:cubicBezTo>
                    <a:pt x="120" y="439"/>
                    <a:pt x="203" y="482"/>
                    <a:pt x="288" y="482"/>
                  </a:cubicBezTo>
                  <a:cubicBezTo>
                    <a:pt x="443" y="482"/>
                    <a:pt x="606" y="342"/>
                    <a:pt x="536" y="151"/>
                  </a:cubicBezTo>
                  <a:cubicBezTo>
                    <a:pt x="497" y="45"/>
                    <a:pt x="412" y="0"/>
                    <a:pt x="32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2313750" y="1642250"/>
              <a:ext cx="12425" cy="9775"/>
            </a:xfrm>
            <a:custGeom>
              <a:avLst/>
              <a:gdLst/>
              <a:ahLst/>
              <a:cxnLst/>
              <a:rect l="l" t="t" r="r" b="b"/>
              <a:pathLst>
                <a:path w="497" h="391" extrusionOk="0">
                  <a:moveTo>
                    <a:pt x="259" y="1"/>
                  </a:moveTo>
                  <a:cubicBezTo>
                    <a:pt x="132" y="1"/>
                    <a:pt x="0" y="112"/>
                    <a:pt x="60" y="263"/>
                  </a:cubicBezTo>
                  <a:cubicBezTo>
                    <a:pt x="94" y="353"/>
                    <a:pt x="165" y="390"/>
                    <a:pt x="236" y="390"/>
                  </a:cubicBezTo>
                  <a:cubicBezTo>
                    <a:pt x="364" y="390"/>
                    <a:pt x="497" y="272"/>
                    <a:pt x="436" y="121"/>
                  </a:cubicBezTo>
                  <a:cubicBezTo>
                    <a:pt x="402" y="36"/>
                    <a:pt x="332" y="1"/>
                    <a:pt x="25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2677325" y="1436100"/>
              <a:ext cx="73700" cy="54900"/>
            </a:xfrm>
            <a:custGeom>
              <a:avLst/>
              <a:gdLst/>
              <a:ahLst/>
              <a:cxnLst/>
              <a:rect l="l" t="t" r="r" b="b"/>
              <a:pathLst>
                <a:path w="2948" h="2196" extrusionOk="0">
                  <a:moveTo>
                    <a:pt x="2163" y="797"/>
                  </a:moveTo>
                  <a:lnTo>
                    <a:pt x="2163" y="797"/>
                  </a:lnTo>
                  <a:cubicBezTo>
                    <a:pt x="2148" y="828"/>
                    <a:pt x="2132" y="875"/>
                    <a:pt x="2116" y="922"/>
                  </a:cubicBezTo>
                  <a:cubicBezTo>
                    <a:pt x="2007" y="1204"/>
                    <a:pt x="1772" y="1439"/>
                    <a:pt x="1505" y="1565"/>
                  </a:cubicBezTo>
                  <a:cubicBezTo>
                    <a:pt x="1416" y="1604"/>
                    <a:pt x="1307" y="1623"/>
                    <a:pt x="1199" y="1623"/>
                  </a:cubicBezTo>
                  <a:cubicBezTo>
                    <a:pt x="875" y="1623"/>
                    <a:pt x="564" y="1444"/>
                    <a:pt x="847" y="1079"/>
                  </a:cubicBezTo>
                  <a:cubicBezTo>
                    <a:pt x="1019" y="856"/>
                    <a:pt x="1303" y="816"/>
                    <a:pt x="1588" y="816"/>
                  </a:cubicBezTo>
                  <a:cubicBezTo>
                    <a:pt x="1744" y="816"/>
                    <a:pt x="1900" y="828"/>
                    <a:pt x="2038" y="828"/>
                  </a:cubicBezTo>
                  <a:cubicBezTo>
                    <a:pt x="2085" y="828"/>
                    <a:pt x="2132" y="812"/>
                    <a:pt x="2163" y="797"/>
                  </a:cubicBezTo>
                  <a:close/>
                  <a:moveTo>
                    <a:pt x="2409" y="1"/>
                  </a:moveTo>
                  <a:cubicBezTo>
                    <a:pt x="2316" y="1"/>
                    <a:pt x="2229" y="57"/>
                    <a:pt x="2210" y="170"/>
                  </a:cubicBezTo>
                  <a:cubicBezTo>
                    <a:pt x="2179" y="280"/>
                    <a:pt x="2179" y="405"/>
                    <a:pt x="2179" y="515"/>
                  </a:cubicBezTo>
                  <a:cubicBezTo>
                    <a:pt x="2148" y="468"/>
                    <a:pt x="2116" y="436"/>
                    <a:pt x="2054" y="421"/>
                  </a:cubicBezTo>
                  <a:cubicBezTo>
                    <a:pt x="1854" y="376"/>
                    <a:pt x="1638" y="345"/>
                    <a:pt x="1425" y="345"/>
                  </a:cubicBezTo>
                  <a:cubicBezTo>
                    <a:pt x="971" y="345"/>
                    <a:pt x="533" y="485"/>
                    <a:pt x="298" y="922"/>
                  </a:cubicBezTo>
                  <a:cubicBezTo>
                    <a:pt x="0" y="1486"/>
                    <a:pt x="314" y="2066"/>
                    <a:pt x="925" y="2176"/>
                  </a:cubicBezTo>
                  <a:cubicBezTo>
                    <a:pt x="1000" y="2189"/>
                    <a:pt x="1074" y="2195"/>
                    <a:pt x="1149" y="2195"/>
                  </a:cubicBezTo>
                  <a:cubicBezTo>
                    <a:pt x="1623" y="2195"/>
                    <a:pt x="2083" y="1946"/>
                    <a:pt x="2367" y="1581"/>
                  </a:cubicBezTo>
                  <a:cubicBezTo>
                    <a:pt x="2665" y="1220"/>
                    <a:pt x="2947" y="468"/>
                    <a:pt x="2587" y="76"/>
                  </a:cubicBezTo>
                  <a:cubicBezTo>
                    <a:pt x="2536" y="26"/>
                    <a:pt x="2471" y="1"/>
                    <a:pt x="240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2186725" y="1648200"/>
              <a:ext cx="21950" cy="22025"/>
            </a:xfrm>
            <a:custGeom>
              <a:avLst/>
              <a:gdLst/>
              <a:ahLst/>
              <a:cxnLst/>
              <a:rect l="l" t="t" r="r" b="b"/>
              <a:pathLst>
                <a:path w="878" h="881" extrusionOk="0">
                  <a:moveTo>
                    <a:pt x="371" y="1"/>
                  </a:moveTo>
                  <a:cubicBezTo>
                    <a:pt x="331" y="1"/>
                    <a:pt x="291" y="8"/>
                    <a:pt x="251" y="25"/>
                  </a:cubicBezTo>
                  <a:cubicBezTo>
                    <a:pt x="78" y="119"/>
                    <a:pt x="0" y="291"/>
                    <a:pt x="63" y="495"/>
                  </a:cubicBezTo>
                  <a:lnTo>
                    <a:pt x="110" y="636"/>
                  </a:lnTo>
                  <a:cubicBezTo>
                    <a:pt x="146" y="782"/>
                    <a:pt x="306" y="881"/>
                    <a:pt x="456" y="881"/>
                  </a:cubicBezTo>
                  <a:cubicBezTo>
                    <a:pt x="499" y="881"/>
                    <a:pt x="542" y="873"/>
                    <a:pt x="580" y="855"/>
                  </a:cubicBezTo>
                  <a:cubicBezTo>
                    <a:pt x="752" y="777"/>
                    <a:pt x="878" y="557"/>
                    <a:pt x="784" y="369"/>
                  </a:cubicBezTo>
                  <a:lnTo>
                    <a:pt x="721" y="228"/>
                  </a:lnTo>
                  <a:cubicBezTo>
                    <a:pt x="659" y="105"/>
                    <a:pt x="519" y="1"/>
                    <a:pt x="3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2209825" y="1573400"/>
              <a:ext cx="77400" cy="54675"/>
            </a:xfrm>
            <a:custGeom>
              <a:avLst/>
              <a:gdLst/>
              <a:ahLst/>
              <a:cxnLst/>
              <a:rect l="l" t="t" r="r" b="b"/>
              <a:pathLst>
                <a:path w="3096" h="2187" extrusionOk="0">
                  <a:moveTo>
                    <a:pt x="1137" y="552"/>
                  </a:moveTo>
                  <a:cubicBezTo>
                    <a:pt x="1171" y="552"/>
                    <a:pt x="1205" y="553"/>
                    <a:pt x="1239" y="556"/>
                  </a:cubicBezTo>
                  <a:cubicBezTo>
                    <a:pt x="1647" y="571"/>
                    <a:pt x="2321" y="728"/>
                    <a:pt x="2477" y="1183"/>
                  </a:cubicBezTo>
                  <a:cubicBezTo>
                    <a:pt x="2552" y="1419"/>
                    <a:pt x="2449" y="1617"/>
                    <a:pt x="2246" y="1617"/>
                  </a:cubicBezTo>
                  <a:cubicBezTo>
                    <a:pt x="2193" y="1617"/>
                    <a:pt x="2134" y="1603"/>
                    <a:pt x="2070" y="1575"/>
                  </a:cubicBezTo>
                  <a:cubicBezTo>
                    <a:pt x="1882" y="1496"/>
                    <a:pt x="1709" y="1339"/>
                    <a:pt x="1537" y="1214"/>
                  </a:cubicBezTo>
                  <a:cubicBezTo>
                    <a:pt x="1271" y="1010"/>
                    <a:pt x="988" y="791"/>
                    <a:pt x="722" y="603"/>
                  </a:cubicBezTo>
                  <a:cubicBezTo>
                    <a:pt x="850" y="577"/>
                    <a:pt x="988" y="552"/>
                    <a:pt x="1137" y="552"/>
                  </a:cubicBezTo>
                  <a:close/>
                  <a:moveTo>
                    <a:pt x="1128" y="1"/>
                  </a:moveTo>
                  <a:cubicBezTo>
                    <a:pt x="741" y="1"/>
                    <a:pt x="381" y="101"/>
                    <a:pt x="142" y="321"/>
                  </a:cubicBezTo>
                  <a:cubicBezTo>
                    <a:pt x="48" y="383"/>
                    <a:pt x="1" y="540"/>
                    <a:pt x="126" y="634"/>
                  </a:cubicBezTo>
                  <a:cubicBezTo>
                    <a:pt x="455" y="948"/>
                    <a:pt x="816" y="1245"/>
                    <a:pt x="1176" y="1543"/>
                  </a:cubicBezTo>
                  <a:cubicBezTo>
                    <a:pt x="1412" y="1747"/>
                    <a:pt x="1662" y="1998"/>
                    <a:pt x="1960" y="2123"/>
                  </a:cubicBezTo>
                  <a:cubicBezTo>
                    <a:pt x="2068" y="2166"/>
                    <a:pt x="2176" y="2186"/>
                    <a:pt x="2279" y="2186"/>
                  </a:cubicBezTo>
                  <a:cubicBezTo>
                    <a:pt x="2699" y="2186"/>
                    <a:pt x="3048" y="1852"/>
                    <a:pt x="3073" y="1386"/>
                  </a:cubicBezTo>
                  <a:cubicBezTo>
                    <a:pt x="3095" y="551"/>
                    <a:pt x="2038" y="1"/>
                    <a:pt x="112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2227850" y="1587175"/>
              <a:ext cx="45800" cy="26650"/>
            </a:xfrm>
            <a:custGeom>
              <a:avLst/>
              <a:gdLst/>
              <a:ahLst/>
              <a:cxnLst/>
              <a:rect l="l" t="t" r="r" b="b"/>
              <a:pathLst>
                <a:path w="1832" h="1066" extrusionOk="0">
                  <a:moveTo>
                    <a:pt x="416" y="1"/>
                  </a:moveTo>
                  <a:cubicBezTo>
                    <a:pt x="267" y="1"/>
                    <a:pt x="129" y="26"/>
                    <a:pt x="1" y="52"/>
                  </a:cubicBezTo>
                  <a:cubicBezTo>
                    <a:pt x="267" y="240"/>
                    <a:pt x="550" y="459"/>
                    <a:pt x="816" y="663"/>
                  </a:cubicBezTo>
                  <a:cubicBezTo>
                    <a:pt x="988" y="788"/>
                    <a:pt x="1161" y="945"/>
                    <a:pt x="1349" y="1024"/>
                  </a:cubicBezTo>
                  <a:cubicBezTo>
                    <a:pt x="1413" y="1052"/>
                    <a:pt x="1472" y="1066"/>
                    <a:pt x="1525" y="1066"/>
                  </a:cubicBezTo>
                  <a:cubicBezTo>
                    <a:pt x="1728" y="1066"/>
                    <a:pt x="1831" y="868"/>
                    <a:pt x="1756" y="632"/>
                  </a:cubicBezTo>
                  <a:cubicBezTo>
                    <a:pt x="1600" y="177"/>
                    <a:pt x="926" y="20"/>
                    <a:pt x="518" y="5"/>
                  </a:cubicBezTo>
                  <a:cubicBezTo>
                    <a:pt x="484" y="2"/>
                    <a:pt x="450" y="1"/>
                    <a:pt x="416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2056225" y="1609075"/>
              <a:ext cx="46650" cy="68475"/>
            </a:xfrm>
            <a:custGeom>
              <a:avLst/>
              <a:gdLst/>
              <a:ahLst/>
              <a:cxnLst/>
              <a:rect l="l" t="t" r="r" b="b"/>
              <a:pathLst>
                <a:path w="1866" h="2739" extrusionOk="0">
                  <a:moveTo>
                    <a:pt x="816" y="602"/>
                  </a:moveTo>
                  <a:cubicBezTo>
                    <a:pt x="831" y="633"/>
                    <a:pt x="878" y="665"/>
                    <a:pt x="925" y="665"/>
                  </a:cubicBezTo>
                  <a:cubicBezTo>
                    <a:pt x="1411" y="727"/>
                    <a:pt x="1427" y="1245"/>
                    <a:pt x="1317" y="1605"/>
                  </a:cubicBezTo>
                  <a:cubicBezTo>
                    <a:pt x="1256" y="1802"/>
                    <a:pt x="1099" y="2238"/>
                    <a:pt x="890" y="2238"/>
                  </a:cubicBezTo>
                  <a:cubicBezTo>
                    <a:pt x="832" y="2238"/>
                    <a:pt x="771" y="2204"/>
                    <a:pt x="706" y="2122"/>
                  </a:cubicBezTo>
                  <a:cubicBezTo>
                    <a:pt x="392" y="1715"/>
                    <a:pt x="565" y="1072"/>
                    <a:pt x="816" y="602"/>
                  </a:cubicBezTo>
                  <a:close/>
                  <a:moveTo>
                    <a:pt x="812" y="1"/>
                  </a:moveTo>
                  <a:cubicBezTo>
                    <a:pt x="765" y="1"/>
                    <a:pt x="716" y="21"/>
                    <a:pt x="675" y="69"/>
                  </a:cubicBezTo>
                  <a:cubicBezTo>
                    <a:pt x="267" y="555"/>
                    <a:pt x="1" y="1245"/>
                    <a:pt x="110" y="1872"/>
                  </a:cubicBezTo>
                  <a:cubicBezTo>
                    <a:pt x="169" y="2256"/>
                    <a:pt x="466" y="2739"/>
                    <a:pt x="895" y="2739"/>
                  </a:cubicBezTo>
                  <a:cubicBezTo>
                    <a:pt x="920" y="2739"/>
                    <a:pt x="946" y="2737"/>
                    <a:pt x="972" y="2734"/>
                  </a:cubicBezTo>
                  <a:cubicBezTo>
                    <a:pt x="1474" y="2671"/>
                    <a:pt x="1709" y="1872"/>
                    <a:pt x="1772" y="1448"/>
                  </a:cubicBezTo>
                  <a:cubicBezTo>
                    <a:pt x="1866" y="900"/>
                    <a:pt x="1568" y="336"/>
                    <a:pt x="1004" y="242"/>
                  </a:cubicBezTo>
                  <a:cubicBezTo>
                    <a:pt x="1004" y="210"/>
                    <a:pt x="1004" y="163"/>
                    <a:pt x="988" y="132"/>
                  </a:cubicBezTo>
                  <a:cubicBezTo>
                    <a:pt x="959" y="54"/>
                    <a:pt x="888" y="1"/>
                    <a:pt x="8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2609525" y="1436075"/>
              <a:ext cx="22750" cy="21900"/>
            </a:xfrm>
            <a:custGeom>
              <a:avLst/>
              <a:gdLst/>
              <a:ahLst/>
              <a:cxnLst/>
              <a:rect l="l" t="t" r="r" b="b"/>
              <a:pathLst>
                <a:path w="910" h="876" extrusionOk="0">
                  <a:moveTo>
                    <a:pt x="380" y="0"/>
                  </a:moveTo>
                  <a:cubicBezTo>
                    <a:pt x="326" y="0"/>
                    <a:pt x="272" y="14"/>
                    <a:pt x="220" y="45"/>
                  </a:cubicBezTo>
                  <a:cubicBezTo>
                    <a:pt x="48" y="139"/>
                    <a:pt x="1" y="312"/>
                    <a:pt x="48" y="484"/>
                  </a:cubicBezTo>
                  <a:cubicBezTo>
                    <a:pt x="63" y="531"/>
                    <a:pt x="79" y="578"/>
                    <a:pt x="110" y="625"/>
                  </a:cubicBezTo>
                  <a:cubicBezTo>
                    <a:pt x="178" y="782"/>
                    <a:pt x="317" y="875"/>
                    <a:pt x="466" y="875"/>
                  </a:cubicBezTo>
                  <a:cubicBezTo>
                    <a:pt x="525" y="875"/>
                    <a:pt x="585" y="860"/>
                    <a:pt x="643" y="829"/>
                  </a:cubicBezTo>
                  <a:cubicBezTo>
                    <a:pt x="847" y="719"/>
                    <a:pt x="910" y="437"/>
                    <a:pt x="769" y="265"/>
                  </a:cubicBezTo>
                  <a:cubicBezTo>
                    <a:pt x="737" y="218"/>
                    <a:pt x="706" y="186"/>
                    <a:pt x="675" y="139"/>
                  </a:cubicBezTo>
                  <a:cubicBezTo>
                    <a:pt x="591" y="56"/>
                    <a:pt x="487" y="0"/>
                    <a:pt x="38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2296050" y="1555325"/>
              <a:ext cx="20875" cy="20575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472" y="1"/>
                  </a:moveTo>
                  <a:cubicBezTo>
                    <a:pt x="372" y="1"/>
                    <a:pt x="270" y="50"/>
                    <a:pt x="204" y="166"/>
                  </a:cubicBezTo>
                  <a:cubicBezTo>
                    <a:pt x="188" y="213"/>
                    <a:pt x="157" y="260"/>
                    <a:pt x="126" y="291"/>
                  </a:cubicBezTo>
                  <a:cubicBezTo>
                    <a:pt x="0" y="464"/>
                    <a:pt x="63" y="714"/>
                    <a:pt x="251" y="793"/>
                  </a:cubicBezTo>
                  <a:cubicBezTo>
                    <a:pt x="295" y="813"/>
                    <a:pt x="340" y="823"/>
                    <a:pt x="384" y="823"/>
                  </a:cubicBezTo>
                  <a:cubicBezTo>
                    <a:pt x="542" y="823"/>
                    <a:pt x="684" y="701"/>
                    <a:pt x="721" y="542"/>
                  </a:cubicBezTo>
                  <a:cubicBezTo>
                    <a:pt x="721" y="495"/>
                    <a:pt x="737" y="448"/>
                    <a:pt x="753" y="417"/>
                  </a:cubicBezTo>
                  <a:cubicBezTo>
                    <a:pt x="834" y="172"/>
                    <a:pt x="658" y="1"/>
                    <a:pt x="4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2066025" y="1624125"/>
              <a:ext cx="25875" cy="40900"/>
            </a:xfrm>
            <a:custGeom>
              <a:avLst/>
              <a:gdLst/>
              <a:ahLst/>
              <a:cxnLst/>
              <a:rect l="l" t="t" r="r" b="b"/>
              <a:pathLst>
                <a:path w="1035" h="1636" extrusionOk="0">
                  <a:moveTo>
                    <a:pt x="424" y="0"/>
                  </a:moveTo>
                  <a:cubicBezTo>
                    <a:pt x="173" y="470"/>
                    <a:pt x="0" y="1113"/>
                    <a:pt x="314" y="1520"/>
                  </a:cubicBezTo>
                  <a:cubicBezTo>
                    <a:pt x="379" y="1602"/>
                    <a:pt x="440" y="1636"/>
                    <a:pt x="498" y="1636"/>
                  </a:cubicBezTo>
                  <a:cubicBezTo>
                    <a:pt x="707" y="1636"/>
                    <a:pt x="864" y="1200"/>
                    <a:pt x="925" y="1003"/>
                  </a:cubicBezTo>
                  <a:cubicBezTo>
                    <a:pt x="1035" y="643"/>
                    <a:pt x="1019" y="125"/>
                    <a:pt x="533" y="63"/>
                  </a:cubicBezTo>
                  <a:cubicBezTo>
                    <a:pt x="486" y="63"/>
                    <a:pt x="439" y="31"/>
                    <a:pt x="424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1983700" y="1683150"/>
              <a:ext cx="18000" cy="14300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72" y="1"/>
                  </a:moveTo>
                  <a:cubicBezTo>
                    <a:pt x="189" y="1"/>
                    <a:pt x="0" y="167"/>
                    <a:pt x="80" y="398"/>
                  </a:cubicBezTo>
                  <a:cubicBezTo>
                    <a:pt x="130" y="520"/>
                    <a:pt x="231" y="571"/>
                    <a:pt x="335" y="571"/>
                  </a:cubicBezTo>
                  <a:cubicBezTo>
                    <a:pt x="523" y="571"/>
                    <a:pt x="720" y="401"/>
                    <a:pt x="629" y="178"/>
                  </a:cubicBezTo>
                  <a:cubicBezTo>
                    <a:pt x="578" y="54"/>
                    <a:pt x="476" y="1"/>
                    <a:pt x="3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2759425" y="1382025"/>
              <a:ext cx="13725" cy="10850"/>
            </a:xfrm>
            <a:custGeom>
              <a:avLst/>
              <a:gdLst/>
              <a:ahLst/>
              <a:cxnLst/>
              <a:rect l="l" t="t" r="r" b="b"/>
              <a:pathLst>
                <a:path w="549" h="434" extrusionOk="0">
                  <a:moveTo>
                    <a:pt x="286" y="1"/>
                  </a:moveTo>
                  <a:cubicBezTo>
                    <a:pt x="147" y="1"/>
                    <a:pt x="1" y="126"/>
                    <a:pt x="71" y="295"/>
                  </a:cubicBezTo>
                  <a:cubicBezTo>
                    <a:pt x="105" y="392"/>
                    <a:pt x="183" y="433"/>
                    <a:pt x="263" y="433"/>
                  </a:cubicBezTo>
                  <a:cubicBezTo>
                    <a:pt x="402" y="433"/>
                    <a:pt x="548" y="308"/>
                    <a:pt x="478" y="138"/>
                  </a:cubicBezTo>
                  <a:cubicBezTo>
                    <a:pt x="444" y="41"/>
                    <a:pt x="366" y="1"/>
                    <a:pt x="28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2676000" y="1369100"/>
              <a:ext cx="18900" cy="14900"/>
            </a:xfrm>
            <a:custGeom>
              <a:avLst/>
              <a:gdLst/>
              <a:ahLst/>
              <a:cxnLst/>
              <a:rect l="l" t="t" r="r" b="b"/>
              <a:pathLst>
                <a:path w="756" h="596" extrusionOk="0">
                  <a:moveTo>
                    <a:pt x="397" y="1"/>
                  </a:moveTo>
                  <a:cubicBezTo>
                    <a:pt x="202" y="1"/>
                    <a:pt x="0" y="174"/>
                    <a:pt x="100" y="405"/>
                  </a:cubicBezTo>
                  <a:cubicBezTo>
                    <a:pt x="151" y="540"/>
                    <a:pt x="256" y="596"/>
                    <a:pt x="364" y="596"/>
                  </a:cubicBezTo>
                  <a:cubicBezTo>
                    <a:pt x="556" y="596"/>
                    <a:pt x="755" y="416"/>
                    <a:pt x="665" y="185"/>
                  </a:cubicBezTo>
                  <a:cubicBezTo>
                    <a:pt x="614" y="55"/>
                    <a:pt x="506" y="1"/>
                    <a:pt x="39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1962675" y="1630825"/>
              <a:ext cx="19675" cy="15700"/>
            </a:xfrm>
            <a:custGeom>
              <a:avLst/>
              <a:gdLst/>
              <a:ahLst/>
              <a:cxnLst/>
              <a:rect l="l" t="t" r="r" b="b"/>
              <a:pathLst>
                <a:path w="787" h="628" extrusionOk="0">
                  <a:moveTo>
                    <a:pt x="411" y="1"/>
                  </a:moveTo>
                  <a:cubicBezTo>
                    <a:pt x="211" y="1"/>
                    <a:pt x="0" y="187"/>
                    <a:pt x="90" y="437"/>
                  </a:cubicBezTo>
                  <a:cubicBezTo>
                    <a:pt x="146" y="572"/>
                    <a:pt x="258" y="628"/>
                    <a:pt x="372" y="628"/>
                  </a:cubicBezTo>
                  <a:cubicBezTo>
                    <a:pt x="576" y="628"/>
                    <a:pt x="787" y="444"/>
                    <a:pt x="686" y="202"/>
                  </a:cubicBezTo>
                  <a:cubicBezTo>
                    <a:pt x="635" y="61"/>
                    <a:pt x="525" y="1"/>
                    <a:pt x="41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2207675" y="1534725"/>
              <a:ext cx="13100" cy="10300"/>
            </a:xfrm>
            <a:custGeom>
              <a:avLst/>
              <a:gdLst/>
              <a:ahLst/>
              <a:cxnLst/>
              <a:rect l="l" t="t" r="r" b="b"/>
              <a:pathLst>
                <a:path w="524" h="412" extrusionOk="0">
                  <a:moveTo>
                    <a:pt x="274" y="1"/>
                  </a:moveTo>
                  <a:cubicBezTo>
                    <a:pt x="138" y="1"/>
                    <a:pt x="1" y="123"/>
                    <a:pt x="71" y="284"/>
                  </a:cubicBezTo>
                  <a:cubicBezTo>
                    <a:pt x="105" y="374"/>
                    <a:pt x="176" y="412"/>
                    <a:pt x="250" y="412"/>
                  </a:cubicBezTo>
                  <a:cubicBezTo>
                    <a:pt x="383" y="412"/>
                    <a:pt x="524" y="289"/>
                    <a:pt x="463" y="128"/>
                  </a:cubicBezTo>
                  <a:cubicBezTo>
                    <a:pt x="424" y="38"/>
                    <a:pt x="349" y="1"/>
                    <a:pt x="27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1867750" y="1639425"/>
              <a:ext cx="26275" cy="28225"/>
            </a:xfrm>
            <a:custGeom>
              <a:avLst/>
              <a:gdLst/>
              <a:ahLst/>
              <a:cxnLst/>
              <a:rect l="l" t="t" r="r" b="b"/>
              <a:pathLst>
                <a:path w="1051" h="1129" extrusionOk="0">
                  <a:moveTo>
                    <a:pt x="450" y="1"/>
                  </a:moveTo>
                  <a:cubicBezTo>
                    <a:pt x="405" y="1"/>
                    <a:pt x="358" y="10"/>
                    <a:pt x="314" y="31"/>
                  </a:cubicBezTo>
                  <a:cubicBezTo>
                    <a:pt x="94" y="125"/>
                    <a:pt x="0" y="344"/>
                    <a:pt x="79" y="564"/>
                  </a:cubicBezTo>
                  <a:cubicBezTo>
                    <a:pt x="110" y="658"/>
                    <a:pt x="141" y="767"/>
                    <a:pt x="188" y="861"/>
                  </a:cubicBezTo>
                  <a:cubicBezTo>
                    <a:pt x="237" y="1018"/>
                    <a:pt x="405" y="1128"/>
                    <a:pt x="573" y="1128"/>
                  </a:cubicBezTo>
                  <a:cubicBezTo>
                    <a:pt x="624" y="1128"/>
                    <a:pt x="674" y="1118"/>
                    <a:pt x="721" y="1097"/>
                  </a:cubicBezTo>
                  <a:cubicBezTo>
                    <a:pt x="925" y="1003"/>
                    <a:pt x="1050" y="767"/>
                    <a:pt x="956" y="564"/>
                  </a:cubicBezTo>
                  <a:cubicBezTo>
                    <a:pt x="909" y="454"/>
                    <a:pt x="878" y="360"/>
                    <a:pt x="831" y="266"/>
                  </a:cubicBezTo>
                  <a:cubicBezTo>
                    <a:pt x="770" y="119"/>
                    <a:pt x="613" y="1"/>
                    <a:pt x="4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2249925" y="1497700"/>
              <a:ext cx="24600" cy="16850"/>
            </a:xfrm>
            <a:custGeom>
              <a:avLst/>
              <a:gdLst/>
              <a:ahLst/>
              <a:cxnLst/>
              <a:rect l="l" t="t" r="r" b="b"/>
              <a:pathLst>
                <a:path w="984" h="674" extrusionOk="0">
                  <a:moveTo>
                    <a:pt x="384" y="1"/>
                  </a:moveTo>
                  <a:cubicBezTo>
                    <a:pt x="141" y="1"/>
                    <a:pt x="0" y="382"/>
                    <a:pt x="231" y="512"/>
                  </a:cubicBezTo>
                  <a:cubicBezTo>
                    <a:pt x="278" y="543"/>
                    <a:pt x="325" y="574"/>
                    <a:pt x="372" y="606"/>
                  </a:cubicBezTo>
                  <a:cubicBezTo>
                    <a:pt x="444" y="653"/>
                    <a:pt x="497" y="674"/>
                    <a:pt x="567" y="674"/>
                  </a:cubicBezTo>
                  <a:cubicBezTo>
                    <a:pt x="589" y="674"/>
                    <a:pt x="612" y="672"/>
                    <a:pt x="638" y="668"/>
                  </a:cubicBezTo>
                  <a:cubicBezTo>
                    <a:pt x="858" y="668"/>
                    <a:pt x="983" y="370"/>
                    <a:pt x="842" y="198"/>
                  </a:cubicBezTo>
                  <a:cubicBezTo>
                    <a:pt x="779" y="120"/>
                    <a:pt x="717" y="73"/>
                    <a:pt x="607" y="41"/>
                  </a:cubicBezTo>
                  <a:cubicBezTo>
                    <a:pt x="560" y="26"/>
                    <a:pt x="497" y="26"/>
                    <a:pt x="450" y="10"/>
                  </a:cubicBezTo>
                  <a:cubicBezTo>
                    <a:pt x="427" y="4"/>
                    <a:pt x="405" y="1"/>
                    <a:pt x="38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1944550" y="1317150"/>
              <a:ext cx="281225" cy="274075"/>
            </a:xfrm>
            <a:custGeom>
              <a:avLst/>
              <a:gdLst/>
              <a:ahLst/>
              <a:cxnLst/>
              <a:rect l="l" t="t" r="r" b="b"/>
              <a:pathLst>
                <a:path w="11249" h="10963" extrusionOk="0">
                  <a:moveTo>
                    <a:pt x="6504" y="686"/>
                  </a:moveTo>
                  <a:cubicBezTo>
                    <a:pt x="7074" y="686"/>
                    <a:pt x="7647" y="785"/>
                    <a:pt x="8198" y="994"/>
                  </a:cubicBezTo>
                  <a:cubicBezTo>
                    <a:pt x="8167" y="1103"/>
                    <a:pt x="8182" y="1244"/>
                    <a:pt x="8292" y="1338"/>
                  </a:cubicBezTo>
                  <a:cubicBezTo>
                    <a:pt x="11249" y="4158"/>
                    <a:pt x="8970" y="10348"/>
                    <a:pt x="5109" y="10348"/>
                  </a:cubicBezTo>
                  <a:cubicBezTo>
                    <a:pt x="4549" y="10348"/>
                    <a:pt x="3955" y="10218"/>
                    <a:pt x="3339" y="9928"/>
                  </a:cubicBezTo>
                  <a:cubicBezTo>
                    <a:pt x="894" y="8784"/>
                    <a:pt x="737" y="5257"/>
                    <a:pt x="2007" y="3204"/>
                  </a:cubicBezTo>
                  <a:cubicBezTo>
                    <a:pt x="2969" y="1648"/>
                    <a:pt x="4722" y="686"/>
                    <a:pt x="6504" y="686"/>
                  </a:cubicBezTo>
                  <a:close/>
                  <a:moveTo>
                    <a:pt x="6312" y="1"/>
                  </a:moveTo>
                  <a:cubicBezTo>
                    <a:pt x="4410" y="1"/>
                    <a:pt x="2392" y="1281"/>
                    <a:pt x="1427" y="2812"/>
                  </a:cubicBezTo>
                  <a:cubicBezTo>
                    <a:pt x="0" y="5100"/>
                    <a:pt x="188" y="8815"/>
                    <a:pt x="2681" y="10335"/>
                  </a:cubicBezTo>
                  <a:cubicBezTo>
                    <a:pt x="3385" y="10767"/>
                    <a:pt x="4161" y="10963"/>
                    <a:pt x="4937" y="10963"/>
                  </a:cubicBezTo>
                  <a:cubicBezTo>
                    <a:pt x="6612" y="10963"/>
                    <a:pt x="8285" y="10047"/>
                    <a:pt x="9217" y="8611"/>
                  </a:cubicBezTo>
                  <a:cubicBezTo>
                    <a:pt x="10706" y="6323"/>
                    <a:pt x="10737" y="2765"/>
                    <a:pt x="8700" y="821"/>
                  </a:cubicBezTo>
                  <a:cubicBezTo>
                    <a:pt x="8637" y="758"/>
                    <a:pt x="8590" y="743"/>
                    <a:pt x="8527" y="727"/>
                  </a:cubicBezTo>
                  <a:cubicBezTo>
                    <a:pt x="7863" y="219"/>
                    <a:pt x="7098" y="1"/>
                    <a:pt x="63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1997050" y="1346800"/>
              <a:ext cx="174400" cy="196025"/>
            </a:xfrm>
            <a:custGeom>
              <a:avLst/>
              <a:gdLst/>
              <a:ahLst/>
              <a:cxnLst/>
              <a:rect l="l" t="t" r="r" b="b"/>
              <a:pathLst>
                <a:path w="6976" h="7841" extrusionOk="0">
                  <a:moveTo>
                    <a:pt x="3841" y="2770"/>
                  </a:moveTo>
                  <a:cubicBezTo>
                    <a:pt x="3747" y="2895"/>
                    <a:pt x="3653" y="3052"/>
                    <a:pt x="3575" y="3193"/>
                  </a:cubicBezTo>
                  <a:cubicBezTo>
                    <a:pt x="3496" y="3256"/>
                    <a:pt x="3433" y="3334"/>
                    <a:pt x="3371" y="3444"/>
                  </a:cubicBezTo>
                  <a:cubicBezTo>
                    <a:pt x="3480" y="3193"/>
                    <a:pt x="3653" y="2927"/>
                    <a:pt x="3841" y="2770"/>
                  </a:cubicBezTo>
                  <a:close/>
                  <a:moveTo>
                    <a:pt x="3433" y="6783"/>
                  </a:moveTo>
                  <a:cubicBezTo>
                    <a:pt x="3449" y="6783"/>
                    <a:pt x="3465" y="6798"/>
                    <a:pt x="3480" y="6798"/>
                  </a:cubicBezTo>
                  <a:cubicBezTo>
                    <a:pt x="3465" y="6830"/>
                    <a:pt x="3449" y="6861"/>
                    <a:pt x="3433" y="6877"/>
                  </a:cubicBezTo>
                  <a:cubicBezTo>
                    <a:pt x="3342" y="6895"/>
                    <a:pt x="3250" y="6903"/>
                    <a:pt x="3158" y="6903"/>
                  </a:cubicBezTo>
                  <a:cubicBezTo>
                    <a:pt x="3093" y="6903"/>
                    <a:pt x="3028" y="6899"/>
                    <a:pt x="2963" y="6892"/>
                  </a:cubicBezTo>
                  <a:cubicBezTo>
                    <a:pt x="2885" y="6877"/>
                    <a:pt x="2806" y="6861"/>
                    <a:pt x="2728" y="6845"/>
                  </a:cubicBezTo>
                  <a:cubicBezTo>
                    <a:pt x="2885" y="6845"/>
                    <a:pt x="3073" y="6845"/>
                    <a:pt x="3277" y="6783"/>
                  </a:cubicBezTo>
                  <a:close/>
                  <a:moveTo>
                    <a:pt x="4426" y="0"/>
                  </a:moveTo>
                  <a:cubicBezTo>
                    <a:pt x="3435" y="0"/>
                    <a:pt x="2235" y="886"/>
                    <a:pt x="1694" y="1485"/>
                  </a:cubicBezTo>
                  <a:cubicBezTo>
                    <a:pt x="534" y="2754"/>
                    <a:pt x="1" y="4729"/>
                    <a:pt x="769" y="6328"/>
                  </a:cubicBezTo>
                  <a:cubicBezTo>
                    <a:pt x="1260" y="7331"/>
                    <a:pt x="2216" y="7840"/>
                    <a:pt x="3221" y="7840"/>
                  </a:cubicBezTo>
                  <a:cubicBezTo>
                    <a:pt x="3693" y="7840"/>
                    <a:pt x="4175" y="7729"/>
                    <a:pt x="4625" y="7504"/>
                  </a:cubicBezTo>
                  <a:cubicBezTo>
                    <a:pt x="6208" y="6720"/>
                    <a:pt x="6976" y="4714"/>
                    <a:pt x="6913" y="3036"/>
                  </a:cubicBezTo>
                  <a:cubicBezTo>
                    <a:pt x="6882" y="1924"/>
                    <a:pt x="6333" y="967"/>
                    <a:pt x="5440" y="560"/>
                  </a:cubicBezTo>
                  <a:cubicBezTo>
                    <a:pt x="5440" y="513"/>
                    <a:pt x="5424" y="450"/>
                    <a:pt x="5377" y="403"/>
                  </a:cubicBezTo>
                  <a:cubicBezTo>
                    <a:pt x="5115" y="116"/>
                    <a:pt x="4784" y="0"/>
                    <a:pt x="442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2313675" y="1431250"/>
              <a:ext cx="16225" cy="18125"/>
            </a:xfrm>
            <a:custGeom>
              <a:avLst/>
              <a:gdLst/>
              <a:ahLst/>
              <a:cxnLst/>
              <a:rect l="l" t="t" r="r" b="b"/>
              <a:pathLst>
                <a:path w="649" h="725" extrusionOk="0">
                  <a:moveTo>
                    <a:pt x="368" y="0"/>
                  </a:moveTo>
                  <a:cubicBezTo>
                    <a:pt x="295" y="0"/>
                    <a:pt x="219" y="30"/>
                    <a:pt x="157" y="97"/>
                  </a:cubicBezTo>
                  <a:cubicBezTo>
                    <a:pt x="95" y="176"/>
                    <a:pt x="32" y="223"/>
                    <a:pt x="16" y="332"/>
                  </a:cubicBezTo>
                  <a:cubicBezTo>
                    <a:pt x="1" y="442"/>
                    <a:pt x="16" y="536"/>
                    <a:pt x="79" y="615"/>
                  </a:cubicBezTo>
                  <a:cubicBezTo>
                    <a:pt x="126" y="693"/>
                    <a:pt x="220" y="724"/>
                    <a:pt x="314" y="724"/>
                  </a:cubicBezTo>
                  <a:cubicBezTo>
                    <a:pt x="408" y="709"/>
                    <a:pt x="487" y="662"/>
                    <a:pt x="549" y="568"/>
                  </a:cubicBezTo>
                  <a:cubicBezTo>
                    <a:pt x="628" y="489"/>
                    <a:pt x="612" y="395"/>
                    <a:pt x="628" y="301"/>
                  </a:cubicBezTo>
                  <a:cubicBezTo>
                    <a:pt x="649" y="123"/>
                    <a:pt x="515" y="0"/>
                    <a:pt x="36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1933700" y="1577675"/>
              <a:ext cx="21850" cy="20725"/>
            </a:xfrm>
            <a:custGeom>
              <a:avLst/>
              <a:gdLst/>
              <a:ahLst/>
              <a:cxnLst/>
              <a:rect l="l" t="t" r="r" b="b"/>
              <a:pathLst>
                <a:path w="874" h="829" extrusionOk="0">
                  <a:moveTo>
                    <a:pt x="419" y="0"/>
                  </a:moveTo>
                  <a:cubicBezTo>
                    <a:pt x="218" y="0"/>
                    <a:pt x="1" y="164"/>
                    <a:pt x="43" y="385"/>
                  </a:cubicBezTo>
                  <a:cubicBezTo>
                    <a:pt x="58" y="416"/>
                    <a:pt x="58" y="463"/>
                    <a:pt x="74" y="494"/>
                  </a:cubicBezTo>
                  <a:cubicBezTo>
                    <a:pt x="100" y="688"/>
                    <a:pt x="263" y="828"/>
                    <a:pt x="452" y="828"/>
                  </a:cubicBezTo>
                  <a:cubicBezTo>
                    <a:pt x="492" y="828"/>
                    <a:pt x="534" y="822"/>
                    <a:pt x="575" y="808"/>
                  </a:cubicBezTo>
                  <a:cubicBezTo>
                    <a:pt x="795" y="714"/>
                    <a:pt x="873" y="432"/>
                    <a:pt x="732" y="228"/>
                  </a:cubicBezTo>
                  <a:cubicBezTo>
                    <a:pt x="717" y="197"/>
                    <a:pt x="685" y="165"/>
                    <a:pt x="670" y="134"/>
                  </a:cubicBezTo>
                  <a:cubicBezTo>
                    <a:pt x="612" y="41"/>
                    <a:pt x="518" y="0"/>
                    <a:pt x="41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2818300" y="1185800"/>
              <a:ext cx="44750" cy="59750"/>
            </a:xfrm>
            <a:custGeom>
              <a:avLst/>
              <a:gdLst/>
              <a:ahLst/>
              <a:cxnLst/>
              <a:rect l="l" t="t" r="r" b="b"/>
              <a:pathLst>
                <a:path w="1790" h="2390" extrusionOk="0">
                  <a:moveTo>
                    <a:pt x="1496" y="0"/>
                  </a:moveTo>
                  <a:cubicBezTo>
                    <a:pt x="1450" y="0"/>
                    <a:pt x="1401" y="13"/>
                    <a:pt x="1352" y="41"/>
                  </a:cubicBezTo>
                  <a:cubicBezTo>
                    <a:pt x="1039" y="244"/>
                    <a:pt x="835" y="668"/>
                    <a:pt x="631" y="981"/>
                  </a:cubicBezTo>
                  <a:cubicBezTo>
                    <a:pt x="427" y="1326"/>
                    <a:pt x="239" y="1686"/>
                    <a:pt x="83" y="2047"/>
                  </a:cubicBezTo>
                  <a:cubicBezTo>
                    <a:pt x="0" y="2242"/>
                    <a:pt x="160" y="2390"/>
                    <a:pt x="319" y="2390"/>
                  </a:cubicBezTo>
                  <a:cubicBezTo>
                    <a:pt x="404" y="2390"/>
                    <a:pt x="488" y="2348"/>
                    <a:pt x="537" y="2251"/>
                  </a:cubicBezTo>
                  <a:cubicBezTo>
                    <a:pt x="725" y="1890"/>
                    <a:pt x="913" y="1545"/>
                    <a:pt x="1133" y="1216"/>
                  </a:cubicBezTo>
                  <a:cubicBezTo>
                    <a:pt x="1321" y="934"/>
                    <a:pt x="1619" y="668"/>
                    <a:pt x="1728" y="338"/>
                  </a:cubicBezTo>
                  <a:cubicBezTo>
                    <a:pt x="1789" y="155"/>
                    <a:pt x="1660" y="0"/>
                    <a:pt x="149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2656250" y="1296400"/>
              <a:ext cx="18250" cy="14550"/>
            </a:xfrm>
            <a:custGeom>
              <a:avLst/>
              <a:gdLst/>
              <a:ahLst/>
              <a:cxnLst/>
              <a:rect l="l" t="t" r="r" b="b"/>
              <a:pathLst>
                <a:path w="730" h="582" extrusionOk="0">
                  <a:moveTo>
                    <a:pt x="379" y="0"/>
                  </a:moveTo>
                  <a:cubicBezTo>
                    <a:pt x="192" y="0"/>
                    <a:pt x="1" y="167"/>
                    <a:pt x="91" y="397"/>
                  </a:cubicBezTo>
                  <a:cubicBezTo>
                    <a:pt x="142" y="527"/>
                    <a:pt x="245" y="582"/>
                    <a:pt x="350" y="582"/>
                  </a:cubicBezTo>
                  <a:cubicBezTo>
                    <a:pt x="538" y="582"/>
                    <a:pt x="730" y="409"/>
                    <a:pt x="640" y="178"/>
                  </a:cubicBezTo>
                  <a:cubicBezTo>
                    <a:pt x="589" y="53"/>
                    <a:pt x="485" y="0"/>
                    <a:pt x="37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2236100" y="1425750"/>
              <a:ext cx="20400" cy="24225"/>
            </a:xfrm>
            <a:custGeom>
              <a:avLst/>
              <a:gdLst/>
              <a:ahLst/>
              <a:cxnLst/>
              <a:rect l="l" t="t" r="r" b="b"/>
              <a:pathLst>
                <a:path w="816" h="969" extrusionOk="0">
                  <a:moveTo>
                    <a:pt x="350" y="0"/>
                  </a:moveTo>
                  <a:cubicBezTo>
                    <a:pt x="313" y="0"/>
                    <a:pt x="275" y="6"/>
                    <a:pt x="235" y="20"/>
                  </a:cubicBezTo>
                  <a:cubicBezTo>
                    <a:pt x="47" y="98"/>
                    <a:pt x="0" y="286"/>
                    <a:pt x="47" y="458"/>
                  </a:cubicBezTo>
                  <a:cubicBezTo>
                    <a:pt x="78" y="599"/>
                    <a:pt x="110" y="725"/>
                    <a:pt x="204" y="835"/>
                  </a:cubicBezTo>
                  <a:cubicBezTo>
                    <a:pt x="280" y="927"/>
                    <a:pt x="378" y="969"/>
                    <a:pt x="472" y="969"/>
                  </a:cubicBezTo>
                  <a:cubicBezTo>
                    <a:pt x="649" y="969"/>
                    <a:pt x="815" y="824"/>
                    <a:pt x="815" y="599"/>
                  </a:cubicBezTo>
                  <a:cubicBezTo>
                    <a:pt x="815" y="458"/>
                    <a:pt x="737" y="333"/>
                    <a:pt x="674" y="223"/>
                  </a:cubicBezTo>
                  <a:cubicBezTo>
                    <a:pt x="600" y="87"/>
                    <a:pt x="487" y="0"/>
                    <a:pt x="3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1831700" y="1518475"/>
              <a:ext cx="90525" cy="49275"/>
            </a:xfrm>
            <a:custGeom>
              <a:avLst/>
              <a:gdLst/>
              <a:ahLst/>
              <a:cxnLst/>
              <a:rect l="l" t="t" r="r" b="b"/>
              <a:pathLst>
                <a:path w="3621" h="1971" extrusionOk="0">
                  <a:moveTo>
                    <a:pt x="2120" y="493"/>
                  </a:moveTo>
                  <a:cubicBezTo>
                    <a:pt x="2425" y="493"/>
                    <a:pt x="2721" y="557"/>
                    <a:pt x="3010" y="668"/>
                  </a:cubicBezTo>
                  <a:cubicBezTo>
                    <a:pt x="3010" y="746"/>
                    <a:pt x="3057" y="825"/>
                    <a:pt x="3119" y="856"/>
                  </a:cubicBezTo>
                  <a:cubicBezTo>
                    <a:pt x="3151" y="1060"/>
                    <a:pt x="2492" y="1358"/>
                    <a:pt x="2383" y="1389"/>
                  </a:cubicBezTo>
                  <a:cubicBezTo>
                    <a:pt x="2253" y="1426"/>
                    <a:pt x="2113" y="1446"/>
                    <a:pt x="1973" y="1446"/>
                  </a:cubicBezTo>
                  <a:cubicBezTo>
                    <a:pt x="1759" y="1446"/>
                    <a:pt x="1544" y="1399"/>
                    <a:pt x="1364" y="1295"/>
                  </a:cubicBezTo>
                  <a:cubicBezTo>
                    <a:pt x="1176" y="1201"/>
                    <a:pt x="862" y="997"/>
                    <a:pt x="1082" y="762"/>
                  </a:cubicBezTo>
                  <a:cubicBezTo>
                    <a:pt x="1207" y="621"/>
                    <a:pt x="1568" y="558"/>
                    <a:pt x="1740" y="527"/>
                  </a:cubicBezTo>
                  <a:cubicBezTo>
                    <a:pt x="1868" y="504"/>
                    <a:pt x="1995" y="493"/>
                    <a:pt x="2120" y="493"/>
                  </a:cubicBezTo>
                  <a:close/>
                  <a:moveTo>
                    <a:pt x="1873" y="0"/>
                  </a:moveTo>
                  <a:cubicBezTo>
                    <a:pt x="1467" y="0"/>
                    <a:pt x="1065" y="97"/>
                    <a:pt x="737" y="323"/>
                  </a:cubicBezTo>
                  <a:cubicBezTo>
                    <a:pt x="0" y="825"/>
                    <a:pt x="706" y="1640"/>
                    <a:pt x="1301" y="1859"/>
                  </a:cubicBezTo>
                  <a:cubicBezTo>
                    <a:pt x="1505" y="1934"/>
                    <a:pt x="1725" y="1970"/>
                    <a:pt x="1948" y="1970"/>
                  </a:cubicBezTo>
                  <a:cubicBezTo>
                    <a:pt x="2429" y="1970"/>
                    <a:pt x="2918" y="1799"/>
                    <a:pt x="3260" y="1467"/>
                  </a:cubicBezTo>
                  <a:cubicBezTo>
                    <a:pt x="3464" y="1279"/>
                    <a:pt x="3621" y="1013"/>
                    <a:pt x="3543" y="731"/>
                  </a:cubicBezTo>
                  <a:cubicBezTo>
                    <a:pt x="3496" y="590"/>
                    <a:pt x="3402" y="511"/>
                    <a:pt x="3292" y="511"/>
                  </a:cubicBezTo>
                  <a:cubicBezTo>
                    <a:pt x="3292" y="449"/>
                    <a:pt x="3260" y="386"/>
                    <a:pt x="3182" y="339"/>
                  </a:cubicBezTo>
                  <a:cubicBezTo>
                    <a:pt x="2813" y="129"/>
                    <a:pt x="2340" y="0"/>
                    <a:pt x="187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2579450" y="1274625"/>
              <a:ext cx="19700" cy="15725"/>
            </a:xfrm>
            <a:custGeom>
              <a:avLst/>
              <a:gdLst/>
              <a:ahLst/>
              <a:cxnLst/>
              <a:rect l="l" t="t" r="r" b="b"/>
              <a:pathLst>
                <a:path w="788" h="629" extrusionOk="0">
                  <a:moveTo>
                    <a:pt x="412" y="1"/>
                  </a:moveTo>
                  <a:cubicBezTo>
                    <a:pt x="211" y="1"/>
                    <a:pt x="1" y="187"/>
                    <a:pt x="91" y="437"/>
                  </a:cubicBezTo>
                  <a:cubicBezTo>
                    <a:pt x="147" y="572"/>
                    <a:pt x="258" y="628"/>
                    <a:pt x="372" y="628"/>
                  </a:cubicBezTo>
                  <a:cubicBezTo>
                    <a:pt x="577" y="628"/>
                    <a:pt x="787" y="444"/>
                    <a:pt x="686" y="202"/>
                  </a:cubicBezTo>
                  <a:cubicBezTo>
                    <a:pt x="635" y="61"/>
                    <a:pt x="525" y="1"/>
                    <a:pt x="4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781525" y="1573350"/>
              <a:ext cx="30200" cy="17300"/>
            </a:xfrm>
            <a:custGeom>
              <a:avLst/>
              <a:gdLst/>
              <a:ahLst/>
              <a:cxnLst/>
              <a:rect l="l" t="t" r="r" b="b"/>
              <a:pathLst>
                <a:path w="1208" h="692" extrusionOk="0">
                  <a:moveTo>
                    <a:pt x="718" y="0"/>
                  </a:moveTo>
                  <a:cubicBezTo>
                    <a:pt x="618" y="0"/>
                    <a:pt x="524" y="38"/>
                    <a:pt x="440" y="103"/>
                  </a:cubicBezTo>
                  <a:cubicBezTo>
                    <a:pt x="393" y="119"/>
                    <a:pt x="330" y="119"/>
                    <a:pt x="283" y="134"/>
                  </a:cubicBezTo>
                  <a:cubicBezTo>
                    <a:pt x="48" y="182"/>
                    <a:pt x="1" y="542"/>
                    <a:pt x="267" y="573"/>
                  </a:cubicBezTo>
                  <a:cubicBezTo>
                    <a:pt x="346" y="589"/>
                    <a:pt x="408" y="589"/>
                    <a:pt x="471" y="605"/>
                  </a:cubicBezTo>
                  <a:cubicBezTo>
                    <a:pt x="518" y="652"/>
                    <a:pt x="581" y="683"/>
                    <a:pt x="659" y="683"/>
                  </a:cubicBezTo>
                  <a:cubicBezTo>
                    <a:pt x="682" y="689"/>
                    <a:pt x="705" y="691"/>
                    <a:pt x="727" y="691"/>
                  </a:cubicBezTo>
                  <a:cubicBezTo>
                    <a:pt x="824" y="691"/>
                    <a:pt x="912" y="640"/>
                    <a:pt x="988" y="589"/>
                  </a:cubicBezTo>
                  <a:cubicBezTo>
                    <a:pt x="1208" y="448"/>
                    <a:pt x="1114" y="150"/>
                    <a:pt x="926" y="56"/>
                  </a:cubicBezTo>
                  <a:cubicBezTo>
                    <a:pt x="856" y="18"/>
                    <a:pt x="786" y="0"/>
                    <a:pt x="7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853250" y="1530800"/>
              <a:ext cx="57225" cy="23850"/>
            </a:xfrm>
            <a:custGeom>
              <a:avLst/>
              <a:gdLst/>
              <a:ahLst/>
              <a:cxnLst/>
              <a:rect l="l" t="t" r="r" b="b"/>
              <a:pathLst>
                <a:path w="2289" h="954" extrusionOk="0">
                  <a:moveTo>
                    <a:pt x="1258" y="0"/>
                  </a:moveTo>
                  <a:cubicBezTo>
                    <a:pt x="1133" y="0"/>
                    <a:pt x="1006" y="11"/>
                    <a:pt x="878" y="34"/>
                  </a:cubicBezTo>
                  <a:cubicBezTo>
                    <a:pt x="706" y="65"/>
                    <a:pt x="345" y="128"/>
                    <a:pt x="220" y="269"/>
                  </a:cubicBezTo>
                  <a:cubicBezTo>
                    <a:pt x="0" y="504"/>
                    <a:pt x="314" y="708"/>
                    <a:pt x="502" y="802"/>
                  </a:cubicBezTo>
                  <a:cubicBezTo>
                    <a:pt x="682" y="906"/>
                    <a:pt x="897" y="953"/>
                    <a:pt x="1111" y="953"/>
                  </a:cubicBezTo>
                  <a:cubicBezTo>
                    <a:pt x="1251" y="953"/>
                    <a:pt x="1391" y="933"/>
                    <a:pt x="1521" y="896"/>
                  </a:cubicBezTo>
                  <a:cubicBezTo>
                    <a:pt x="1630" y="865"/>
                    <a:pt x="2289" y="567"/>
                    <a:pt x="2257" y="363"/>
                  </a:cubicBezTo>
                  <a:cubicBezTo>
                    <a:pt x="2195" y="332"/>
                    <a:pt x="2148" y="253"/>
                    <a:pt x="2148" y="175"/>
                  </a:cubicBezTo>
                  <a:cubicBezTo>
                    <a:pt x="1859" y="64"/>
                    <a:pt x="1563" y="0"/>
                    <a:pt x="1258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2524900" y="1272800"/>
              <a:ext cx="22350" cy="17900"/>
            </a:xfrm>
            <a:custGeom>
              <a:avLst/>
              <a:gdLst/>
              <a:ahLst/>
              <a:cxnLst/>
              <a:rect l="l" t="t" r="r" b="b"/>
              <a:pathLst>
                <a:path w="894" h="716" extrusionOk="0">
                  <a:moveTo>
                    <a:pt x="498" y="1"/>
                  </a:moveTo>
                  <a:cubicBezTo>
                    <a:pt x="461" y="1"/>
                    <a:pt x="425" y="8"/>
                    <a:pt x="392" y="25"/>
                  </a:cubicBezTo>
                  <a:cubicBezTo>
                    <a:pt x="345" y="56"/>
                    <a:pt x="298" y="87"/>
                    <a:pt x="251" y="103"/>
                  </a:cubicBezTo>
                  <a:cubicBezTo>
                    <a:pt x="110" y="181"/>
                    <a:pt x="0" y="338"/>
                    <a:pt x="78" y="510"/>
                  </a:cubicBezTo>
                  <a:cubicBezTo>
                    <a:pt x="126" y="654"/>
                    <a:pt x="238" y="716"/>
                    <a:pt x="365" y="716"/>
                  </a:cubicBezTo>
                  <a:cubicBezTo>
                    <a:pt x="405" y="716"/>
                    <a:pt x="445" y="710"/>
                    <a:pt x="486" y="699"/>
                  </a:cubicBezTo>
                  <a:cubicBezTo>
                    <a:pt x="533" y="683"/>
                    <a:pt x="596" y="667"/>
                    <a:pt x="643" y="652"/>
                  </a:cubicBezTo>
                  <a:cubicBezTo>
                    <a:pt x="815" y="605"/>
                    <a:pt x="894" y="369"/>
                    <a:pt x="831" y="228"/>
                  </a:cubicBezTo>
                  <a:cubicBezTo>
                    <a:pt x="781" y="105"/>
                    <a:pt x="634" y="1"/>
                    <a:pt x="49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2280175" y="1318475"/>
              <a:ext cx="21375" cy="18525"/>
            </a:xfrm>
            <a:custGeom>
              <a:avLst/>
              <a:gdLst/>
              <a:ahLst/>
              <a:cxnLst/>
              <a:rect l="l" t="t" r="r" b="b"/>
              <a:pathLst>
                <a:path w="855" h="741" extrusionOk="0">
                  <a:moveTo>
                    <a:pt x="508" y="0"/>
                  </a:moveTo>
                  <a:cubicBezTo>
                    <a:pt x="264" y="0"/>
                    <a:pt x="0" y="239"/>
                    <a:pt x="196" y="533"/>
                  </a:cubicBezTo>
                  <a:lnTo>
                    <a:pt x="259" y="611"/>
                  </a:lnTo>
                  <a:cubicBezTo>
                    <a:pt x="319" y="702"/>
                    <a:pt x="405" y="740"/>
                    <a:pt x="492" y="740"/>
                  </a:cubicBezTo>
                  <a:cubicBezTo>
                    <a:pt x="541" y="740"/>
                    <a:pt x="590" y="728"/>
                    <a:pt x="635" y="705"/>
                  </a:cubicBezTo>
                  <a:cubicBezTo>
                    <a:pt x="761" y="674"/>
                    <a:pt x="855" y="564"/>
                    <a:pt x="839" y="376"/>
                  </a:cubicBezTo>
                  <a:lnTo>
                    <a:pt x="823" y="298"/>
                  </a:lnTo>
                  <a:cubicBezTo>
                    <a:pt x="794" y="86"/>
                    <a:pt x="654" y="0"/>
                    <a:pt x="50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2579350" y="1195600"/>
              <a:ext cx="23550" cy="19025"/>
            </a:xfrm>
            <a:custGeom>
              <a:avLst/>
              <a:gdLst/>
              <a:ahLst/>
              <a:cxnLst/>
              <a:rect l="l" t="t" r="r" b="b"/>
              <a:pathLst>
                <a:path w="942" h="761" extrusionOk="0">
                  <a:moveTo>
                    <a:pt x="522" y="1"/>
                  </a:moveTo>
                  <a:cubicBezTo>
                    <a:pt x="483" y="1"/>
                    <a:pt x="445" y="8"/>
                    <a:pt x="408" y="25"/>
                  </a:cubicBezTo>
                  <a:lnTo>
                    <a:pt x="267" y="103"/>
                  </a:lnTo>
                  <a:cubicBezTo>
                    <a:pt x="95" y="181"/>
                    <a:pt x="1" y="370"/>
                    <a:pt x="63" y="542"/>
                  </a:cubicBezTo>
                  <a:cubicBezTo>
                    <a:pt x="125" y="690"/>
                    <a:pt x="255" y="761"/>
                    <a:pt x="400" y="761"/>
                  </a:cubicBezTo>
                  <a:cubicBezTo>
                    <a:pt x="439" y="761"/>
                    <a:pt x="478" y="756"/>
                    <a:pt x="518" y="746"/>
                  </a:cubicBezTo>
                  <a:lnTo>
                    <a:pt x="659" y="699"/>
                  </a:lnTo>
                  <a:cubicBezTo>
                    <a:pt x="847" y="636"/>
                    <a:pt x="941" y="401"/>
                    <a:pt x="863" y="228"/>
                  </a:cubicBezTo>
                  <a:cubicBezTo>
                    <a:pt x="813" y="105"/>
                    <a:pt x="666" y="1"/>
                    <a:pt x="52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2496250" y="1232750"/>
              <a:ext cx="16175" cy="12975"/>
            </a:xfrm>
            <a:custGeom>
              <a:avLst/>
              <a:gdLst/>
              <a:ahLst/>
              <a:cxnLst/>
              <a:rect l="l" t="t" r="r" b="b"/>
              <a:pathLst>
                <a:path w="647" h="519" extrusionOk="0">
                  <a:moveTo>
                    <a:pt x="336" y="1"/>
                  </a:moveTo>
                  <a:cubicBezTo>
                    <a:pt x="170" y="1"/>
                    <a:pt x="0" y="156"/>
                    <a:pt x="80" y="357"/>
                  </a:cubicBezTo>
                  <a:cubicBezTo>
                    <a:pt x="126" y="470"/>
                    <a:pt x="218" y="518"/>
                    <a:pt x="312" y="518"/>
                  </a:cubicBezTo>
                  <a:cubicBezTo>
                    <a:pt x="477" y="518"/>
                    <a:pt x="646" y="369"/>
                    <a:pt x="566" y="169"/>
                  </a:cubicBezTo>
                  <a:cubicBezTo>
                    <a:pt x="521" y="50"/>
                    <a:pt x="429" y="1"/>
                    <a:pt x="33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1910425" y="1462175"/>
              <a:ext cx="16550" cy="12775"/>
            </a:xfrm>
            <a:custGeom>
              <a:avLst/>
              <a:gdLst/>
              <a:ahLst/>
              <a:cxnLst/>
              <a:rect l="l" t="t" r="r" b="b"/>
              <a:pathLst>
                <a:path w="662" h="511" extrusionOk="0">
                  <a:moveTo>
                    <a:pt x="346" y="0"/>
                  </a:moveTo>
                  <a:cubicBezTo>
                    <a:pt x="176" y="0"/>
                    <a:pt x="0" y="149"/>
                    <a:pt x="80" y="349"/>
                  </a:cubicBezTo>
                  <a:cubicBezTo>
                    <a:pt x="125" y="463"/>
                    <a:pt x="220" y="511"/>
                    <a:pt x="316" y="511"/>
                  </a:cubicBezTo>
                  <a:cubicBezTo>
                    <a:pt x="486" y="511"/>
                    <a:pt x="662" y="361"/>
                    <a:pt x="582" y="161"/>
                  </a:cubicBezTo>
                  <a:cubicBezTo>
                    <a:pt x="536" y="48"/>
                    <a:pt x="442" y="0"/>
                    <a:pt x="34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2363925" y="1275500"/>
              <a:ext cx="17225" cy="13750"/>
            </a:xfrm>
            <a:custGeom>
              <a:avLst/>
              <a:gdLst/>
              <a:ahLst/>
              <a:cxnLst/>
              <a:rect l="l" t="t" r="r" b="b"/>
              <a:pathLst>
                <a:path w="689" h="550" extrusionOk="0">
                  <a:moveTo>
                    <a:pt x="360" y="0"/>
                  </a:moveTo>
                  <a:cubicBezTo>
                    <a:pt x="181" y="0"/>
                    <a:pt x="0" y="160"/>
                    <a:pt x="91" y="371"/>
                  </a:cubicBezTo>
                  <a:cubicBezTo>
                    <a:pt x="137" y="496"/>
                    <a:pt x="234" y="549"/>
                    <a:pt x="333" y="549"/>
                  </a:cubicBezTo>
                  <a:cubicBezTo>
                    <a:pt x="507" y="549"/>
                    <a:pt x="688" y="387"/>
                    <a:pt x="608" y="167"/>
                  </a:cubicBezTo>
                  <a:cubicBezTo>
                    <a:pt x="558" y="50"/>
                    <a:pt x="459" y="0"/>
                    <a:pt x="36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1855425" y="1455525"/>
              <a:ext cx="20725" cy="16675"/>
            </a:xfrm>
            <a:custGeom>
              <a:avLst/>
              <a:gdLst/>
              <a:ahLst/>
              <a:cxnLst/>
              <a:rect l="l" t="t" r="r" b="b"/>
              <a:pathLst>
                <a:path w="829" h="667" extrusionOk="0">
                  <a:moveTo>
                    <a:pt x="436" y="0"/>
                  </a:moveTo>
                  <a:cubicBezTo>
                    <a:pt x="223" y="0"/>
                    <a:pt x="1" y="197"/>
                    <a:pt x="101" y="459"/>
                  </a:cubicBezTo>
                  <a:cubicBezTo>
                    <a:pt x="158" y="605"/>
                    <a:pt x="274" y="666"/>
                    <a:pt x="393" y="666"/>
                  </a:cubicBezTo>
                  <a:cubicBezTo>
                    <a:pt x="607" y="666"/>
                    <a:pt x="829" y="469"/>
                    <a:pt x="728" y="208"/>
                  </a:cubicBezTo>
                  <a:cubicBezTo>
                    <a:pt x="672" y="62"/>
                    <a:pt x="556" y="0"/>
                    <a:pt x="43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2478575" y="1193600"/>
              <a:ext cx="22050" cy="17075"/>
            </a:xfrm>
            <a:custGeom>
              <a:avLst/>
              <a:gdLst/>
              <a:ahLst/>
              <a:cxnLst/>
              <a:rect l="l" t="t" r="r" b="b"/>
              <a:pathLst>
                <a:path w="882" h="683" extrusionOk="0">
                  <a:moveTo>
                    <a:pt x="549" y="0"/>
                  </a:moveTo>
                  <a:cubicBezTo>
                    <a:pt x="511" y="0"/>
                    <a:pt x="470" y="8"/>
                    <a:pt x="427" y="26"/>
                  </a:cubicBezTo>
                  <a:lnTo>
                    <a:pt x="333" y="58"/>
                  </a:lnTo>
                  <a:cubicBezTo>
                    <a:pt x="0" y="168"/>
                    <a:pt x="157" y="682"/>
                    <a:pt x="447" y="682"/>
                  </a:cubicBezTo>
                  <a:cubicBezTo>
                    <a:pt x="485" y="682"/>
                    <a:pt x="526" y="673"/>
                    <a:pt x="568" y="653"/>
                  </a:cubicBezTo>
                  <a:lnTo>
                    <a:pt x="662" y="606"/>
                  </a:lnTo>
                  <a:cubicBezTo>
                    <a:pt x="850" y="544"/>
                    <a:pt x="881" y="356"/>
                    <a:pt x="819" y="214"/>
                  </a:cubicBezTo>
                  <a:cubicBezTo>
                    <a:pt x="782" y="93"/>
                    <a:pt x="681" y="0"/>
                    <a:pt x="54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1689175" y="1501150"/>
              <a:ext cx="24875" cy="19850"/>
            </a:xfrm>
            <a:custGeom>
              <a:avLst/>
              <a:gdLst/>
              <a:ahLst/>
              <a:cxnLst/>
              <a:rect l="l" t="t" r="r" b="b"/>
              <a:pathLst>
                <a:path w="995" h="794" extrusionOk="0">
                  <a:moveTo>
                    <a:pt x="522" y="0"/>
                  </a:moveTo>
                  <a:cubicBezTo>
                    <a:pt x="266" y="0"/>
                    <a:pt x="1" y="234"/>
                    <a:pt x="121" y="546"/>
                  </a:cubicBezTo>
                  <a:cubicBezTo>
                    <a:pt x="189" y="720"/>
                    <a:pt x="329" y="794"/>
                    <a:pt x="472" y="794"/>
                  </a:cubicBezTo>
                  <a:cubicBezTo>
                    <a:pt x="728" y="794"/>
                    <a:pt x="994" y="560"/>
                    <a:pt x="874" y="248"/>
                  </a:cubicBezTo>
                  <a:cubicBezTo>
                    <a:pt x="806" y="74"/>
                    <a:pt x="666" y="0"/>
                    <a:pt x="52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1764175" y="1466625"/>
              <a:ext cx="26525" cy="21100"/>
            </a:xfrm>
            <a:custGeom>
              <a:avLst/>
              <a:gdLst/>
              <a:ahLst/>
              <a:cxnLst/>
              <a:rect l="l" t="t" r="r" b="b"/>
              <a:pathLst>
                <a:path w="1061" h="844" extrusionOk="0">
                  <a:moveTo>
                    <a:pt x="553" y="1"/>
                  </a:moveTo>
                  <a:cubicBezTo>
                    <a:pt x="280" y="1"/>
                    <a:pt x="0" y="248"/>
                    <a:pt x="131" y="579"/>
                  </a:cubicBezTo>
                  <a:cubicBezTo>
                    <a:pt x="204" y="765"/>
                    <a:pt x="355" y="844"/>
                    <a:pt x="508" y="844"/>
                  </a:cubicBezTo>
                  <a:cubicBezTo>
                    <a:pt x="780" y="844"/>
                    <a:pt x="1060" y="596"/>
                    <a:pt x="930" y="265"/>
                  </a:cubicBezTo>
                  <a:cubicBezTo>
                    <a:pt x="857" y="79"/>
                    <a:pt x="706" y="1"/>
                    <a:pt x="55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2374175" y="1139650"/>
              <a:ext cx="54350" cy="74600"/>
            </a:xfrm>
            <a:custGeom>
              <a:avLst/>
              <a:gdLst/>
              <a:ahLst/>
              <a:cxnLst/>
              <a:rect l="l" t="t" r="r" b="b"/>
              <a:pathLst>
                <a:path w="2174" h="2984" extrusionOk="0">
                  <a:moveTo>
                    <a:pt x="797" y="575"/>
                  </a:moveTo>
                  <a:cubicBezTo>
                    <a:pt x="1014" y="575"/>
                    <a:pt x="1241" y="895"/>
                    <a:pt x="1327" y="1009"/>
                  </a:cubicBezTo>
                  <a:cubicBezTo>
                    <a:pt x="1515" y="1291"/>
                    <a:pt x="1625" y="1620"/>
                    <a:pt x="1656" y="1949"/>
                  </a:cubicBezTo>
                  <a:cubicBezTo>
                    <a:pt x="1640" y="1965"/>
                    <a:pt x="1625" y="1981"/>
                    <a:pt x="1625" y="2012"/>
                  </a:cubicBezTo>
                  <a:cubicBezTo>
                    <a:pt x="1578" y="2169"/>
                    <a:pt x="1593" y="2263"/>
                    <a:pt x="1436" y="2357"/>
                  </a:cubicBezTo>
                  <a:cubicBezTo>
                    <a:pt x="1372" y="2395"/>
                    <a:pt x="1305" y="2412"/>
                    <a:pt x="1239" y="2412"/>
                  </a:cubicBezTo>
                  <a:cubicBezTo>
                    <a:pt x="1115" y="2412"/>
                    <a:pt x="996" y="2350"/>
                    <a:pt x="904" y="2247"/>
                  </a:cubicBezTo>
                  <a:cubicBezTo>
                    <a:pt x="653" y="1981"/>
                    <a:pt x="590" y="1479"/>
                    <a:pt x="590" y="1118"/>
                  </a:cubicBezTo>
                  <a:cubicBezTo>
                    <a:pt x="590" y="993"/>
                    <a:pt x="574" y="633"/>
                    <a:pt x="731" y="586"/>
                  </a:cubicBezTo>
                  <a:cubicBezTo>
                    <a:pt x="753" y="578"/>
                    <a:pt x="775" y="575"/>
                    <a:pt x="797" y="575"/>
                  </a:cubicBezTo>
                  <a:close/>
                  <a:moveTo>
                    <a:pt x="774" y="0"/>
                  </a:moveTo>
                  <a:cubicBezTo>
                    <a:pt x="264" y="0"/>
                    <a:pt x="0" y="647"/>
                    <a:pt x="26" y="1181"/>
                  </a:cubicBezTo>
                  <a:cubicBezTo>
                    <a:pt x="57" y="1871"/>
                    <a:pt x="324" y="2968"/>
                    <a:pt x="1186" y="2984"/>
                  </a:cubicBezTo>
                  <a:cubicBezTo>
                    <a:pt x="1421" y="2984"/>
                    <a:pt x="1750" y="2827"/>
                    <a:pt x="1954" y="2608"/>
                  </a:cubicBezTo>
                  <a:cubicBezTo>
                    <a:pt x="2016" y="2576"/>
                    <a:pt x="2063" y="2529"/>
                    <a:pt x="2079" y="2435"/>
                  </a:cubicBezTo>
                  <a:cubicBezTo>
                    <a:pt x="2095" y="2419"/>
                    <a:pt x="2095" y="2388"/>
                    <a:pt x="2095" y="2372"/>
                  </a:cubicBezTo>
                  <a:cubicBezTo>
                    <a:pt x="2126" y="2310"/>
                    <a:pt x="2126" y="2247"/>
                    <a:pt x="2126" y="2169"/>
                  </a:cubicBezTo>
                  <a:cubicBezTo>
                    <a:pt x="2173" y="1401"/>
                    <a:pt x="1875" y="492"/>
                    <a:pt x="1170" y="115"/>
                  </a:cubicBezTo>
                  <a:cubicBezTo>
                    <a:pt x="1025" y="35"/>
                    <a:pt x="892" y="0"/>
                    <a:pt x="77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2461800" y="1130075"/>
              <a:ext cx="89525" cy="52200"/>
            </a:xfrm>
            <a:custGeom>
              <a:avLst/>
              <a:gdLst/>
              <a:ahLst/>
              <a:cxnLst/>
              <a:rect l="l" t="t" r="r" b="b"/>
              <a:pathLst>
                <a:path w="3581" h="2088" extrusionOk="0">
                  <a:moveTo>
                    <a:pt x="2602" y="373"/>
                  </a:moveTo>
                  <a:cubicBezTo>
                    <a:pt x="2602" y="655"/>
                    <a:pt x="2446" y="859"/>
                    <a:pt x="2195" y="1063"/>
                  </a:cubicBezTo>
                  <a:cubicBezTo>
                    <a:pt x="1958" y="1262"/>
                    <a:pt x="1513" y="1590"/>
                    <a:pt x="1152" y="1590"/>
                  </a:cubicBezTo>
                  <a:cubicBezTo>
                    <a:pt x="1059" y="1590"/>
                    <a:pt x="971" y="1569"/>
                    <a:pt x="894" y="1517"/>
                  </a:cubicBezTo>
                  <a:cubicBezTo>
                    <a:pt x="236" y="1094"/>
                    <a:pt x="1176" y="702"/>
                    <a:pt x="1490" y="592"/>
                  </a:cubicBezTo>
                  <a:cubicBezTo>
                    <a:pt x="1850" y="467"/>
                    <a:pt x="2226" y="404"/>
                    <a:pt x="2602" y="373"/>
                  </a:cubicBezTo>
                  <a:close/>
                  <a:moveTo>
                    <a:pt x="2809" y="0"/>
                  </a:moveTo>
                  <a:cubicBezTo>
                    <a:pt x="2759" y="0"/>
                    <a:pt x="2707" y="16"/>
                    <a:pt x="2665" y="44"/>
                  </a:cubicBezTo>
                  <a:cubicBezTo>
                    <a:pt x="2572" y="38"/>
                    <a:pt x="2476" y="34"/>
                    <a:pt x="2378" y="34"/>
                  </a:cubicBezTo>
                  <a:cubicBezTo>
                    <a:pt x="1722" y="34"/>
                    <a:pt x="991" y="179"/>
                    <a:pt x="486" y="561"/>
                  </a:cubicBezTo>
                  <a:cubicBezTo>
                    <a:pt x="1" y="953"/>
                    <a:pt x="1" y="1611"/>
                    <a:pt x="549" y="1956"/>
                  </a:cubicBezTo>
                  <a:cubicBezTo>
                    <a:pt x="691" y="2047"/>
                    <a:pt x="868" y="2088"/>
                    <a:pt x="1064" y="2088"/>
                  </a:cubicBezTo>
                  <a:cubicBezTo>
                    <a:pt x="2082" y="2088"/>
                    <a:pt x="3581" y="982"/>
                    <a:pt x="2963" y="75"/>
                  </a:cubicBezTo>
                  <a:cubicBezTo>
                    <a:pt x="2928" y="23"/>
                    <a:pt x="2870" y="0"/>
                    <a:pt x="280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2190425" y="1276125"/>
              <a:ext cx="15950" cy="12700"/>
            </a:xfrm>
            <a:custGeom>
              <a:avLst/>
              <a:gdLst/>
              <a:ahLst/>
              <a:cxnLst/>
              <a:rect l="l" t="t" r="r" b="b"/>
              <a:pathLst>
                <a:path w="638" h="508" extrusionOk="0">
                  <a:moveTo>
                    <a:pt x="342" y="1"/>
                  </a:moveTo>
                  <a:cubicBezTo>
                    <a:pt x="178" y="1"/>
                    <a:pt x="1" y="154"/>
                    <a:pt x="72" y="346"/>
                  </a:cubicBezTo>
                  <a:cubicBezTo>
                    <a:pt x="117" y="459"/>
                    <a:pt x="209" y="507"/>
                    <a:pt x="303" y="507"/>
                  </a:cubicBezTo>
                  <a:cubicBezTo>
                    <a:pt x="468" y="507"/>
                    <a:pt x="638" y="358"/>
                    <a:pt x="557" y="158"/>
                  </a:cubicBezTo>
                  <a:cubicBezTo>
                    <a:pt x="519" y="47"/>
                    <a:pt x="432" y="1"/>
                    <a:pt x="34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2467675" y="1139375"/>
              <a:ext cx="59200" cy="30475"/>
            </a:xfrm>
            <a:custGeom>
              <a:avLst/>
              <a:gdLst/>
              <a:ahLst/>
              <a:cxnLst/>
              <a:rect l="l" t="t" r="r" b="b"/>
              <a:pathLst>
                <a:path w="2368" h="1219" extrusionOk="0">
                  <a:moveTo>
                    <a:pt x="2367" y="1"/>
                  </a:moveTo>
                  <a:cubicBezTo>
                    <a:pt x="1991" y="32"/>
                    <a:pt x="1615" y="95"/>
                    <a:pt x="1255" y="220"/>
                  </a:cubicBezTo>
                  <a:cubicBezTo>
                    <a:pt x="941" y="330"/>
                    <a:pt x="1" y="722"/>
                    <a:pt x="659" y="1145"/>
                  </a:cubicBezTo>
                  <a:cubicBezTo>
                    <a:pt x="736" y="1197"/>
                    <a:pt x="824" y="1218"/>
                    <a:pt x="917" y="1218"/>
                  </a:cubicBezTo>
                  <a:cubicBezTo>
                    <a:pt x="1278" y="1218"/>
                    <a:pt x="1723" y="890"/>
                    <a:pt x="1960" y="691"/>
                  </a:cubicBezTo>
                  <a:cubicBezTo>
                    <a:pt x="2211" y="487"/>
                    <a:pt x="2367" y="283"/>
                    <a:pt x="2367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2388525" y="1154000"/>
              <a:ext cx="27050" cy="45950"/>
            </a:xfrm>
            <a:custGeom>
              <a:avLst/>
              <a:gdLst/>
              <a:ahLst/>
              <a:cxnLst/>
              <a:rect l="l" t="t" r="r" b="b"/>
              <a:pathLst>
                <a:path w="1082" h="1838" extrusionOk="0">
                  <a:moveTo>
                    <a:pt x="223" y="1"/>
                  </a:moveTo>
                  <a:cubicBezTo>
                    <a:pt x="201" y="1"/>
                    <a:pt x="179" y="4"/>
                    <a:pt x="157" y="12"/>
                  </a:cubicBezTo>
                  <a:cubicBezTo>
                    <a:pt x="0" y="59"/>
                    <a:pt x="16" y="419"/>
                    <a:pt x="16" y="544"/>
                  </a:cubicBezTo>
                  <a:cubicBezTo>
                    <a:pt x="16" y="905"/>
                    <a:pt x="79" y="1407"/>
                    <a:pt x="330" y="1673"/>
                  </a:cubicBezTo>
                  <a:cubicBezTo>
                    <a:pt x="422" y="1776"/>
                    <a:pt x="541" y="1838"/>
                    <a:pt x="665" y="1838"/>
                  </a:cubicBezTo>
                  <a:cubicBezTo>
                    <a:pt x="731" y="1838"/>
                    <a:pt x="798" y="1821"/>
                    <a:pt x="862" y="1783"/>
                  </a:cubicBezTo>
                  <a:cubicBezTo>
                    <a:pt x="1019" y="1689"/>
                    <a:pt x="1004" y="1595"/>
                    <a:pt x="1051" y="1438"/>
                  </a:cubicBezTo>
                  <a:cubicBezTo>
                    <a:pt x="1051" y="1407"/>
                    <a:pt x="1066" y="1391"/>
                    <a:pt x="1082" y="1375"/>
                  </a:cubicBezTo>
                  <a:cubicBezTo>
                    <a:pt x="1051" y="1046"/>
                    <a:pt x="941" y="717"/>
                    <a:pt x="753" y="435"/>
                  </a:cubicBezTo>
                  <a:cubicBezTo>
                    <a:pt x="667" y="321"/>
                    <a:pt x="440" y="1"/>
                    <a:pt x="223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2575650" y="1111175"/>
              <a:ext cx="19800" cy="19025"/>
            </a:xfrm>
            <a:custGeom>
              <a:avLst/>
              <a:gdLst/>
              <a:ahLst/>
              <a:cxnLst/>
              <a:rect l="l" t="t" r="r" b="b"/>
              <a:pathLst>
                <a:path w="792" h="761" extrusionOk="0">
                  <a:moveTo>
                    <a:pt x="363" y="0"/>
                  </a:moveTo>
                  <a:cubicBezTo>
                    <a:pt x="177" y="0"/>
                    <a:pt x="1" y="169"/>
                    <a:pt x="70" y="408"/>
                  </a:cubicBezTo>
                  <a:cubicBezTo>
                    <a:pt x="86" y="455"/>
                    <a:pt x="102" y="518"/>
                    <a:pt x="117" y="565"/>
                  </a:cubicBezTo>
                  <a:cubicBezTo>
                    <a:pt x="153" y="693"/>
                    <a:pt x="284" y="761"/>
                    <a:pt x="406" y="761"/>
                  </a:cubicBezTo>
                  <a:cubicBezTo>
                    <a:pt x="448" y="761"/>
                    <a:pt x="489" y="753"/>
                    <a:pt x="525" y="737"/>
                  </a:cubicBezTo>
                  <a:cubicBezTo>
                    <a:pt x="682" y="690"/>
                    <a:pt x="791" y="486"/>
                    <a:pt x="713" y="330"/>
                  </a:cubicBezTo>
                  <a:cubicBezTo>
                    <a:pt x="697" y="283"/>
                    <a:pt x="666" y="236"/>
                    <a:pt x="650" y="188"/>
                  </a:cubicBezTo>
                  <a:cubicBezTo>
                    <a:pt x="582" y="57"/>
                    <a:pt x="471" y="0"/>
                    <a:pt x="36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1924575" y="1342000"/>
              <a:ext cx="22750" cy="23275"/>
            </a:xfrm>
            <a:custGeom>
              <a:avLst/>
              <a:gdLst/>
              <a:ahLst/>
              <a:cxnLst/>
              <a:rect l="l" t="t" r="r" b="b"/>
              <a:pathLst>
                <a:path w="910" h="931" extrusionOk="0">
                  <a:moveTo>
                    <a:pt x="481" y="1"/>
                  </a:moveTo>
                  <a:cubicBezTo>
                    <a:pt x="337" y="1"/>
                    <a:pt x="187" y="80"/>
                    <a:pt x="141" y="219"/>
                  </a:cubicBezTo>
                  <a:cubicBezTo>
                    <a:pt x="110" y="297"/>
                    <a:pt x="78" y="360"/>
                    <a:pt x="63" y="423"/>
                  </a:cubicBezTo>
                  <a:cubicBezTo>
                    <a:pt x="0" y="611"/>
                    <a:pt x="63" y="815"/>
                    <a:pt x="235" y="893"/>
                  </a:cubicBezTo>
                  <a:cubicBezTo>
                    <a:pt x="286" y="919"/>
                    <a:pt x="338" y="930"/>
                    <a:pt x="389" y="930"/>
                  </a:cubicBezTo>
                  <a:cubicBezTo>
                    <a:pt x="525" y="930"/>
                    <a:pt x="648" y="846"/>
                    <a:pt x="705" y="721"/>
                  </a:cubicBezTo>
                  <a:cubicBezTo>
                    <a:pt x="737" y="642"/>
                    <a:pt x="784" y="580"/>
                    <a:pt x="815" y="517"/>
                  </a:cubicBezTo>
                  <a:cubicBezTo>
                    <a:pt x="909" y="344"/>
                    <a:pt x="799" y="109"/>
                    <a:pt x="627" y="31"/>
                  </a:cubicBezTo>
                  <a:cubicBezTo>
                    <a:pt x="582" y="11"/>
                    <a:pt x="532" y="1"/>
                    <a:pt x="48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2329000" y="1181150"/>
              <a:ext cx="20350" cy="17925"/>
            </a:xfrm>
            <a:custGeom>
              <a:avLst/>
              <a:gdLst/>
              <a:ahLst/>
              <a:cxnLst/>
              <a:rect l="l" t="t" r="r" b="b"/>
              <a:pathLst>
                <a:path w="814" h="717" extrusionOk="0">
                  <a:moveTo>
                    <a:pt x="465" y="1"/>
                  </a:moveTo>
                  <a:cubicBezTo>
                    <a:pt x="238" y="1"/>
                    <a:pt x="0" y="224"/>
                    <a:pt x="187" y="509"/>
                  </a:cubicBezTo>
                  <a:cubicBezTo>
                    <a:pt x="203" y="524"/>
                    <a:pt x="218" y="556"/>
                    <a:pt x="234" y="587"/>
                  </a:cubicBezTo>
                  <a:cubicBezTo>
                    <a:pt x="304" y="677"/>
                    <a:pt x="387" y="716"/>
                    <a:pt x="466" y="716"/>
                  </a:cubicBezTo>
                  <a:cubicBezTo>
                    <a:pt x="511" y="716"/>
                    <a:pt x="555" y="704"/>
                    <a:pt x="595" y="681"/>
                  </a:cubicBezTo>
                  <a:cubicBezTo>
                    <a:pt x="720" y="650"/>
                    <a:pt x="814" y="540"/>
                    <a:pt x="783" y="368"/>
                  </a:cubicBezTo>
                  <a:cubicBezTo>
                    <a:pt x="783" y="336"/>
                    <a:pt x="767" y="305"/>
                    <a:pt x="767" y="274"/>
                  </a:cubicBezTo>
                  <a:cubicBezTo>
                    <a:pt x="732" y="80"/>
                    <a:pt x="600" y="1"/>
                    <a:pt x="46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2268625" y="1193225"/>
              <a:ext cx="25875" cy="25025"/>
            </a:xfrm>
            <a:custGeom>
              <a:avLst/>
              <a:gdLst/>
              <a:ahLst/>
              <a:cxnLst/>
              <a:rect l="l" t="t" r="r" b="b"/>
              <a:pathLst>
                <a:path w="1035" h="1001" extrusionOk="0">
                  <a:moveTo>
                    <a:pt x="350" y="0"/>
                  </a:moveTo>
                  <a:cubicBezTo>
                    <a:pt x="264" y="0"/>
                    <a:pt x="174" y="34"/>
                    <a:pt x="110" y="88"/>
                  </a:cubicBezTo>
                  <a:cubicBezTo>
                    <a:pt x="0" y="198"/>
                    <a:pt x="0" y="355"/>
                    <a:pt x="78" y="496"/>
                  </a:cubicBezTo>
                  <a:cubicBezTo>
                    <a:pt x="172" y="621"/>
                    <a:pt x="251" y="747"/>
                    <a:pt x="345" y="872"/>
                  </a:cubicBezTo>
                  <a:cubicBezTo>
                    <a:pt x="410" y="956"/>
                    <a:pt x="513" y="1001"/>
                    <a:pt x="620" y="1001"/>
                  </a:cubicBezTo>
                  <a:cubicBezTo>
                    <a:pt x="693" y="1001"/>
                    <a:pt x="767" y="979"/>
                    <a:pt x="831" y="935"/>
                  </a:cubicBezTo>
                  <a:cubicBezTo>
                    <a:pt x="972" y="825"/>
                    <a:pt x="1035" y="590"/>
                    <a:pt x="909" y="449"/>
                  </a:cubicBezTo>
                  <a:cubicBezTo>
                    <a:pt x="784" y="308"/>
                    <a:pt x="643" y="182"/>
                    <a:pt x="517" y="57"/>
                  </a:cubicBezTo>
                  <a:cubicBezTo>
                    <a:pt x="471" y="18"/>
                    <a:pt x="412" y="0"/>
                    <a:pt x="3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1808850" y="1385500"/>
              <a:ext cx="26525" cy="20850"/>
            </a:xfrm>
            <a:custGeom>
              <a:avLst/>
              <a:gdLst/>
              <a:ahLst/>
              <a:cxnLst/>
              <a:rect l="l" t="t" r="r" b="b"/>
              <a:pathLst>
                <a:path w="1061" h="834" extrusionOk="0">
                  <a:moveTo>
                    <a:pt x="552" y="1"/>
                  </a:moveTo>
                  <a:cubicBezTo>
                    <a:pt x="280" y="1"/>
                    <a:pt x="0" y="248"/>
                    <a:pt x="130" y="579"/>
                  </a:cubicBezTo>
                  <a:cubicBezTo>
                    <a:pt x="203" y="758"/>
                    <a:pt x="352" y="833"/>
                    <a:pt x="503" y="833"/>
                  </a:cubicBezTo>
                  <a:cubicBezTo>
                    <a:pt x="777" y="833"/>
                    <a:pt x="1061" y="589"/>
                    <a:pt x="930" y="266"/>
                  </a:cubicBezTo>
                  <a:cubicBezTo>
                    <a:pt x="856" y="80"/>
                    <a:pt x="706" y="1"/>
                    <a:pt x="55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1685625" y="1433350"/>
              <a:ext cx="19825" cy="15950"/>
            </a:xfrm>
            <a:custGeom>
              <a:avLst/>
              <a:gdLst/>
              <a:ahLst/>
              <a:cxnLst/>
              <a:rect l="l" t="t" r="r" b="b"/>
              <a:pathLst>
                <a:path w="793" h="638" extrusionOk="0">
                  <a:moveTo>
                    <a:pt x="415" y="0"/>
                  </a:moveTo>
                  <a:cubicBezTo>
                    <a:pt x="211" y="0"/>
                    <a:pt x="1" y="186"/>
                    <a:pt x="91" y="437"/>
                  </a:cubicBezTo>
                  <a:cubicBezTo>
                    <a:pt x="147" y="578"/>
                    <a:pt x="261" y="638"/>
                    <a:pt x="377" y="638"/>
                  </a:cubicBezTo>
                  <a:cubicBezTo>
                    <a:pt x="582" y="638"/>
                    <a:pt x="792" y="452"/>
                    <a:pt x="702" y="201"/>
                  </a:cubicBezTo>
                  <a:cubicBezTo>
                    <a:pt x="645" y="60"/>
                    <a:pt x="531" y="0"/>
                    <a:pt x="41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2020950" y="1290400"/>
              <a:ext cx="25125" cy="19950"/>
            </a:xfrm>
            <a:custGeom>
              <a:avLst/>
              <a:gdLst/>
              <a:ahLst/>
              <a:cxnLst/>
              <a:rect l="l" t="t" r="r" b="b"/>
              <a:pathLst>
                <a:path w="1005" h="798" extrusionOk="0">
                  <a:moveTo>
                    <a:pt x="566" y="0"/>
                  </a:moveTo>
                  <a:cubicBezTo>
                    <a:pt x="524" y="0"/>
                    <a:pt x="482" y="8"/>
                    <a:pt x="440" y="26"/>
                  </a:cubicBezTo>
                  <a:cubicBezTo>
                    <a:pt x="393" y="42"/>
                    <a:pt x="346" y="73"/>
                    <a:pt x="283" y="89"/>
                  </a:cubicBezTo>
                  <a:cubicBezTo>
                    <a:pt x="111" y="167"/>
                    <a:pt x="1" y="386"/>
                    <a:pt x="79" y="559"/>
                  </a:cubicBezTo>
                  <a:cubicBezTo>
                    <a:pt x="141" y="708"/>
                    <a:pt x="282" y="798"/>
                    <a:pt x="431" y="798"/>
                  </a:cubicBezTo>
                  <a:cubicBezTo>
                    <a:pt x="470" y="798"/>
                    <a:pt x="510" y="791"/>
                    <a:pt x="549" y="778"/>
                  </a:cubicBezTo>
                  <a:cubicBezTo>
                    <a:pt x="612" y="747"/>
                    <a:pt x="659" y="731"/>
                    <a:pt x="706" y="716"/>
                  </a:cubicBezTo>
                  <a:cubicBezTo>
                    <a:pt x="894" y="653"/>
                    <a:pt x="1004" y="418"/>
                    <a:pt x="910" y="245"/>
                  </a:cubicBezTo>
                  <a:cubicBezTo>
                    <a:pt x="849" y="99"/>
                    <a:pt x="712" y="0"/>
                    <a:pt x="5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2450375" y="1105650"/>
              <a:ext cx="17375" cy="13925"/>
            </a:xfrm>
            <a:custGeom>
              <a:avLst/>
              <a:gdLst/>
              <a:ahLst/>
              <a:cxnLst/>
              <a:rect l="l" t="t" r="r" b="b"/>
              <a:pathLst>
                <a:path w="695" h="557" extrusionOk="0">
                  <a:moveTo>
                    <a:pt x="366" y="0"/>
                  </a:moveTo>
                  <a:cubicBezTo>
                    <a:pt x="186" y="0"/>
                    <a:pt x="1" y="166"/>
                    <a:pt x="81" y="378"/>
                  </a:cubicBezTo>
                  <a:cubicBezTo>
                    <a:pt x="127" y="503"/>
                    <a:pt x="226" y="556"/>
                    <a:pt x="328" y="556"/>
                  </a:cubicBezTo>
                  <a:cubicBezTo>
                    <a:pt x="507" y="556"/>
                    <a:pt x="694" y="394"/>
                    <a:pt x="614" y="174"/>
                  </a:cubicBezTo>
                  <a:cubicBezTo>
                    <a:pt x="564" y="51"/>
                    <a:pt x="466" y="0"/>
                    <a:pt x="3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0"/>
            <p:cNvSpPr/>
            <p:nvPr/>
          </p:nvSpPr>
          <p:spPr>
            <a:xfrm>
              <a:off x="2124100" y="1228425"/>
              <a:ext cx="18650" cy="14725"/>
            </a:xfrm>
            <a:custGeom>
              <a:avLst/>
              <a:gdLst/>
              <a:ahLst/>
              <a:cxnLst/>
              <a:rect l="l" t="t" r="r" b="b"/>
              <a:pathLst>
                <a:path w="746" h="589" extrusionOk="0">
                  <a:moveTo>
                    <a:pt x="392" y="1"/>
                  </a:moveTo>
                  <a:cubicBezTo>
                    <a:pt x="200" y="1"/>
                    <a:pt x="1" y="174"/>
                    <a:pt x="91" y="405"/>
                  </a:cubicBezTo>
                  <a:cubicBezTo>
                    <a:pt x="142" y="534"/>
                    <a:pt x="248" y="589"/>
                    <a:pt x="355" y="589"/>
                  </a:cubicBezTo>
                  <a:cubicBezTo>
                    <a:pt x="547" y="589"/>
                    <a:pt x="746" y="416"/>
                    <a:pt x="656" y="185"/>
                  </a:cubicBezTo>
                  <a:cubicBezTo>
                    <a:pt x="605" y="55"/>
                    <a:pt x="499" y="1"/>
                    <a:pt x="39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2013525" y="1195325"/>
              <a:ext cx="51350" cy="71450"/>
            </a:xfrm>
            <a:custGeom>
              <a:avLst/>
              <a:gdLst/>
              <a:ahLst/>
              <a:cxnLst/>
              <a:rect l="l" t="t" r="r" b="b"/>
              <a:pathLst>
                <a:path w="2054" h="2858" extrusionOk="0">
                  <a:moveTo>
                    <a:pt x="799" y="647"/>
                  </a:moveTo>
                  <a:cubicBezTo>
                    <a:pt x="1019" y="913"/>
                    <a:pt x="1285" y="1164"/>
                    <a:pt x="1379" y="1509"/>
                  </a:cubicBezTo>
                  <a:cubicBezTo>
                    <a:pt x="1450" y="1750"/>
                    <a:pt x="1342" y="2312"/>
                    <a:pt x="1006" y="2312"/>
                  </a:cubicBezTo>
                  <a:cubicBezTo>
                    <a:pt x="971" y="2312"/>
                    <a:pt x="934" y="2306"/>
                    <a:pt x="894" y="2293"/>
                  </a:cubicBezTo>
                  <a:cubicBezTo>
                    <a:pt x="533" y="2183"/>
                    <a:pt x="580" y="1540"/>
                    <a:pt x="627" y="1274"/>
                  </a:cubicBezTo>
                  <a:cubicBezTo>
                    <a:pt x="643" y="1055"/>
                    <a:pt x="705" y="851"/>
                    <a:pt x="799" y="647"/>
                  </a:cubicBezTo>
                  <a:close/>
                  <a:moveTo>
                    <a:pt x="725" y="0"/>
                  </a:moveTo>
                  <a:cubicBezTo>
                    <a:pt x="670" y="0"/>
                    <a:pt x="617" y="25"/>
                    <a:pt x="580" y="83"/>
                  </a:cubicBezTo>
                  <a:cubicBezTo>
                    <a:pt x="204" y="600"/>
                    <a:pt x="0" y="1274"/>
                    <a:pt x="94" y="1917"/>
                  </a:cubicBezTo>
                  <a:cubicBezTo>
                    <a:pt x="171" y="2379"/>
                    <a:pt x="461" y="2857"/>
                    <a:pt x="978" y="2857"/>
                  </a:cubicBezTo>
                  <a:cubicBezTo>
                    <a:pt x="987" y="2857"/>
                    <a:pt x="995" y="2857"/>
                    <a:pt x="1003" y="2857"/>
                  </a:cubicBezTo>
                  <a:cubicBezTo>
                    <a:pt x="1473" y="2841"/>
                    <a:pt x="1865" y="2387"/>
                    <a:pt x="1944" y="1948"/>
                  </a:cubicBezTo>
                  <a:cubicBezTo>
                    <a:pt x="2053" y="1290"/>
                    <a:pt x="1552" y="678"/>
                    <a:pt x="1097" y="255"/>
                  </a:cubicBezTo>
                  <a:cubicBezTo>
                    <a:pt x="1062" y="220"/>
                    <a:pt x="1027" y="202"/>
                    <a:pt x="991" y="202"/>
                  </a:cubicBezTo>
                  <a:cubicBezTo>
                    <a:pt x="980" y="202"/>
                    <a:pt x="968" y="204"/>
                    <a:pt x="956" y="208"/>
                  </a:cubicBezTo>
                  <a:cubicBezTo>
                    <a:pt x="946" y="94"/>
                    <a:pt x="832" y="0"/>
                    <a:pt x="72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1736150" y="1367000"/>
              <a:ext cx="19700" cy="15525"/>
            </a:xfrm>
            <a:custGeom>
              <a:avLst/>
              <a:gdLst/>
              <a:ahLst/>
              <a:cxnLst/>
              <a:rect l="l" t="t" r="r" b="b"/>
              <a:pathLst>
                <a:path w="788" h="621" extrusionOk="0">
                  <a:moveTo>
                    <a:pt x="417" y="0"/>
                  </a:moveTo>
                  <a:cubicBezTo>
                    <a:pt x="215" y="0"/>
                    <a:pt x="1" y="184"/>
                    <a:pt x="92" y="426"/>
                  </a:cubicBezTo>
                  <a:cubicBezTo>
                    <a:pt x="149" y="562"/>
                    <a:pt x="263" y="620"/>
                    <a:pt x="378" y="620"/>
                  </a:cubicBezTo>
                  <a:cubicBezTo>
                    <a:pt x="581" y="620"/>
                    <a:pt x="787" y="441"/>
                    <a:pt x="687" y="191"/>
                  </a:cubicBezTo>
                  <a:cubicBezTo>
                    <a:pt x="637" y="57"/>
                    <a:pt x="529" y="0"/>
                    <a:pt x="41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1891350" y="1306800"/>
              <a:ext cx="18650" cy="14725"/>
            </a:xfrm>
            <a:custGeom>
              <a:avLst/>
              <a:gdLst/>
              <a:ahLst/>
              <a:cxnLst/>
              <a:rect l="l" t="t" r="r" b="b"/>
              <a:pathLst>
                <a:path w="746" h="589" extrusionOk="0">
                  <a:moveTo>
                    <a:pt x="391" y="1"/>
                  </a:moveTo>
                  <a:cubicBezTo>
                    <a:pt x="199" y="1"/>
                    <a:pt x="0" y="174"/>
                    <a:pt x="91" y="404"/>
                  </a:cubicBezTo>
                  <a:cubicBezTo>
                    <a:pt x="141" y="534"/>
                    <a:pt x="247" y="589"/>
                    <a:pt x="355" y="589"/>
                  </a:cubicBezTo>
                  <a:cubicBezTo>
                    <a:pt x="547" y="589"/>
                    <a:pt x="745" y="416"/>
                    <a:pt x="655" y="185"/>
                  </a:cubicBezTo>
                  <a:cubicBezTo>
                    <a:pt x="604" y="55"/>
                    <a:pt x="499" y="1"/>
                    <a:pt x="39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0"/>
            <p:cNvSpPr/>
            <p:nvPr/>
          </p:nvSpPr>
          <p:spPr>
            <a:xfrm>
              <a:off x="1614200" y="1392250"/>
              <a:ext cx="26675" cy="21475"/>
            </a:xfrm>
            <a:custGeom>
              <a:avLst/>
              <a:gdLst/>
              <a:ahLst/>
              <a:cxnLst/>
              <a:rect l="l" t="t" r="r" b="b"/>
              <a:pathLst>
                <a:path w="1067" h="859" extrusionOk="0">
                  <a:moveTo>
                    <a:pt x="403" y="1"/>
                  </a:moveTo>
                  <a:cubicBezTo>
                    <a:pt x="279" y="1"/>
                    <a:pt x="163" y="60"/>
                    <a:pt x="95" y="184"/>
                  </a:cubicBezTo>
                  <a:cubicBezTo>
                    <a:pt x="1" y="325"/>
                    <a:pt x="17" y="560"/>
                    <a:pt x="173" y="670"/>
                  </a:cubicBezTo>
                  <a:cubicBezTo>
                    <a:pt x="236" y="701"/>
                    <a:pt x="299" y="748"/>
                    <a:pt x="361" y="780"/>
                  </a:cubicBezTo>
                  <a:cubicBezTo>
                    <a:pt x="438" y="831"/>
                    <a:pt x="528" y="858"/>
                    <a:pt x="616" y="858"/>
                  </a:cubicBezTo>
                  <a:cubicBezTo>
                    <a:pt x="743" y="858"/>
                    <a:pt x="867" y="800"/>
                    <a:pt x="941" y="670"/>
                  </a:cubicBezTo>
                  <a:cubicBezTo>
                    <a:pt x="1067" y="482"/>
                    <a:pt x="988" y="200"/>
                    <a:pt x="769" y="106"/>
                  </a:cubicBezTo>
                  <a:cubicBezTo>
                    <a:pt x="691" y="74"/>
                    <a:pt x="628" y="59"/>
                    <a:pt x="550" y="27"/>
                  </a:cubicBezTo>
                  <a:cubicBezTo>
                    <a:pt x="501" y="10"/>
                    <a:pt x="452" y="1"/>
                    <a:pt x="40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0"/>
            <p:cNvSpPr/>
            <p:nvPr/>
          </p:nvSpPr>
          <p:spPr>
            <a:xfrm>
              <a:off x="2026850" y="1211500"/>
              <a:ext cx="22950" cy="41650"/>
            </a:xfrm>
            <a:custGeom>
              <a:avLst/>
              <a:gdLst/>
              <a:ahLst/>
              <a:cxnLst/>
              <a:rect l="l" t="t" r="r" b="b"/>
              <a:pathLst>
                <a:path w="918" h="1666" extrusionOk="0">
                  <a:moveTo>
                    <a:pt x="266" y="0"/>
                  </a:moveTo>
                  <a:cubicBezTo>
                    <a:pt x="172" y="204"/>
                    <a:pt x="110" y="408"/>
                    <a:pt x="94" y="627"/>
                  </a:cubicBezTo>
                  <a:cubicBezTo>
                    <a:pt x="47" y="893"/>
                    <a:pt x="0" y="1536"/>
                    <a:pt x="361" y="1646"/>
                  </a:cubicBezTo>
                  <a:cubicBezTo>
                    <a:pt x="401" y="1659"/>
                    <a:pt x="438" y="1665"/>
                    <a:pt x="473" y="1665"/>
                  </a:cubicBezTo>
                  <a:cubicBezTo>
                    <a:pt x="809" y="1665"/>
                    <a:pt x="917" y="1103"/>
                    <a:pt x="846" y="862"/>
                  </a:cubicBezTo>
                  <a:cubicBezTo>
                    <a:pt x="752" y="517"/>
                    <a:pt x="486" y="266"/>
                    <a:pt x="266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0"/>
            <p:cNvSpPr/>
            <p:nvPr/>
          </p:nvSpPr>
          <p:spPr>
            <a:xfrm>
              <a:off x="2177825" y="1172850"/>
              <a:ext cx="25775" cy="18150"/>
            </a:xfrm>
            <a:custGeom>
              <a:avLst/>
              <a:gdLst/>
              <a:ahLst/>
              <a:cxnLst/>
              <a:rect l="l" t="t" r="r" b="b"/>
              <a:pathLst>
                <a:path w="1031" h="726" extrusionOk="0">
                  <a:moveTo>
                    <a:pt x="396" y="1"/>
                  </a:moveTo>
                  <a:cubicBezTo>
                    <a:pt x="141" y="1"/>
                    <a:pt x="0" y="384"/>
                    <a:pt x="231" y="543"/>
                  </a:cubicBezTo>
                  <a:cubicBezTo>
                    <a:pt x="293" y="574"/>
                    <a:pt x="340" y="621"/>
                    <a:pt x="403" y="653"/>
                  </a:cubicBezTo>
                  <a:cubicBezTo>
                    <a:pt x="476" y="701"/>
                    <a:pt x="557" y="726"/>
                    <a:pt x="636" y="726"/>
                  </a:cubicBezTo>
                  <a:cubicBezTo>
                    <a:pt x="761" y="726"/>
                    <a:pt x="878" y="662"/>
                    <a:pt x="936" y="527"/>
                  </a:cubicBezTo>
                  <a:cubicBezTo>
                    <a:pt x="1030" y="323"/>
                    <a:pt x="889" y="104"/>
                    <a:pt x="670" y="57"/>
                  </a:cubicBezTo>
                  <a:cubicBezTo>
                    <a:pt x="607" y="41"/>
                    <a:pt x="529" y="26"/>
                    <a:pt x="466" y="10"/>
                  </a:cubicBezTo>
                  <a:cubicBezTo>
                    <a:pt x="442" y="4"/>
                    <a:pt x="419" y="1"/>
                    <a:pt x="39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2523025" y="1042525"/>
              <a:ext cx="18650" cy="14900"/>
            </a:xfrm>
            <a:custGeom>
              <a:avLst/>
              <a:gdLst/>
              <a:ahLst/>
              <a:cxnLst/>
              <a:rect l="l" t="t" r="r" b="b"/>
              <a:pathLst>
                <a:path w="746" h="596" extrusionOk="0">
                  <a:moveTo>
                    <a:pt x="392" y="0"/>
                  </a:moveTo>
                  <a:cubicBezTo>
                    <a:pt x="200" y="0"/>
                    <a:pt x="0" y="180"/>
                    <a:pt x="91" y="411"/>
                  </a:cubicBezTo>
                  <a:cubicBezTo>
                    <a:pt x="141" y="541"/>
                    <a:pt x="247" y="595"/>
                    <a:pt x="355" y="595"/>
                  </a:cubicBezTo>
                  <a:cubicBezTo>
                    <a:pt x="547" y="595"/>
                    <a:pt x="745" y="422"/>
                    <a:pt x="655" y="191"/>
                  </a:cubicBezTo>
                  <a:cubicBezTo>
                    <a:pt x="604" y="56"/>
                    <a:pt x="499" y="0"/>
                    <a:pt x="3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0"/>
            <p:cNvSpPr/>
            <p:nvPr/>
          </p:nvSpPr>
          <p:spPr>
            <a:xfrm>
              <a:off x="1799700" y="1308475"/>
              <a:ext cx="25750" cy="19875"/>
            </a:xfrm>
            <a:custGeom>
              <a:avLst/>
              <a:gdLst/>
              <a:ahLst/>
              <a:cxnLst/>
              <a:rect l="l" t="t" r="r" b="b"/>
              <a:pathLst>
                <a:path w="1030" h="795" extrusionOk="0">
                  <a:moveTo>
                    <a:pt x="648" y="1"/>
                  </a:moveTo>
                  <a:cubicBezTo>
                    <a:pt x="601" y="1"/>
                    <a:pt x="550" y="13"/>
                    <a:pt x="496" y="40"/>
                  </a:cubicBezTo>
                  <a:cubicBezTo>
                    <a:pt x="465" y="40"/>
                    <a:pt x="434" y="55"/>
                    <a:pt x="402" y="71"/>
                  </a:cubicBezTo>
                  <a:cubicBezTo>
                    <a:pt x="1" y="182"/>
                    <a:pt x="187" y="795"/>
                    <a:pt x="528" y="795"/>
                  </a:cubicBezTo>
                  <a:cubicBezTo>
                    <a:pt x="572" y="795"/>
                    <a:pt x="620" y="784"/>
                    <a:pt x="669" y="761"/>
                  </a:cubicBezTo>
                  <a:cubicBezTo>
                    <a:pt x="700" y="745"/>
                    <a:pt x="732" y="729"/>
                    <a:pt x="763" y="714"/>
                  </a:cubicBezTo>
                  <a:cubicBezTo>
                    <a:pt x="998" y="635"/>
                    <a:pt x="1029" y="416"/>
                    <a:pt x="951" y="243"/>
                  </a:cubicBezTo>
                  <a:cubicBezTo>
                    <a:pt x="904" y="113"/>
                    <a:pt x="794" y="1"/>
                    <a:pt x="64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0"/>
            <p:cNvSpPr/>
            <p:nvPr/>
          </p:nvSpPr>
          <p:spPr>
            <a:xfrm>
              <a:off x="1952775" y="1237500"/>
              <a:ext cx="22750" cy="22625"/>
            </a:xfrm>
            <a:custGeom>
              <a:avLst/>
              <a:gdLst/>
              <a:ahLst/>
              <a:cxnLst/>
              <a:rect l="l" t="t" r="r" b="b"/>
              <a:pathLst>
                <a:path w="910" h="905" extrusionOk="0">
                  <a:moveTo>
                    <a:pt x="422" y="0"/>
                  </a:moveTo>
                  <a:cubicBezTo>
                    <a:pt x="379" y="0"/>
                    <a:pt x="337" y="8"/>
                    <a:pt x="298" y="26"/>
                  </a:cubicBezTo>
                  <a:cubicBezTo>
                    <a:pt x="110" y="104"/>
                    <a:pt x="1" y="324"/>
                    <a:pt x="79" y="527"/>
                  </a:cubicBezTo>
                  <a:cubicBezTo>
                    <a:pt x="95" y="574"/>
                    <a:pt x="126" y="621"/>
                    <a:pt x="142" y="669"/>
                  </a:cubicBezTo>
                  <a:cubicBezTo>
                    <a:pt x="201" y="800"/>
                    <a:pt x="344" y="904"/>
                    <a:pt x="491" y="904"/>
                  </a:cubicBezTo>
                  <a:cubicBezTo>
                    <a:pt x="537" y="904"/>
                    <a:pt x="583" y="894"/>
                    <a:pt x="628" y="872"/>
                  </a:cubicBezTo>
                  <a:cubicBezTo>
                    <a:pt x="816" y="794"/>
                    <a:pt x="910" y="590"/>
                    <a:pt x="847" y="386"/>
                  </a:cubicBezTo>
                  <a:cubicBezTo>
                    <a:pt x="831" y="339"/>
                    <a:pt x="800" y="292"/>
                    <a:pt x="784" y="245"/>
                  </a:cubicBezTo>
                  <a:cubicBezTo>
                    <a:pt x="736" y="99"/>
                    <a:pt x="573" y="0"/>
                    <a:pt x="42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2469250" y="1033925"/>
              <a:ext cx="17250" cy="17600"/>
            </a:xfrm>
            <a:custGeom>
              <a:avLst/>
              <a:gdLst/>
              <a:ahLst/>
              <a:cxnLst/>
              <a:rect l="l" t="t" r="r" b="b"/>
              <a:pathLst>
                <a:path w="690" h="704" extrusionOk="0">
                  <a:moveTo>
                    <a:pt x="338" y="0"/>
                  </a:moveTo>
                  <a:cubicBezTo>
                    <a:pt x="304" y="0"/>
                    <a:pt x="270" y="6"/>
                    <a:pt x="235" y="18"/>
                  </a:cubicBezTo>
                  <a:cubicBezTo>
                    <a:pt x="16" y="112"/>
                    <a:pt x="0" y="379"/>
                    <a:pt x="157" y="535"/>
                  </a:cubicBezTo>
                  <a:cubicBezTo>
                    <a:pt x="157" y="551"/>
                    <a:pt x="188" y="598"/>
                    <a:pt x="204" y="598"/>
                  </a:cubicBezTo>
                  <a:cubicBezTo>
                    <a:pt x="246" y="672"/>
                    <a:pt x="317" y="703"/>
                    <a:pt x="390" y="703"/>
                  </a:cubicBezTo>
                  <a:cubicBezTo>
                    <a:pt x="535" y="703"/>
                    <a:pt x="690" y="582"/>
                    <a:pt x="659" y="426"/>
                  </a:cubicBezTo>
                  <a:cubicBezTo>
                    <a:pt x="659" y="410"/>
                    <a:pt x="643" y="347"/>
                    <a:pt x="643" y="347"/>
                  </a:cubicBezTo>
                  <a:cubicBezTo>
                    <a:pt x="656" y="163"/>
                    <a:pt x="514" y="0"/>
                    <a:pt x="33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2372025" y="1077750"/>
              <a:ext cx="15800" cy="12525"/>
            </a:xfrm>
            <a:custGeom>
              <a:avLst/>
              <a:gdLst/>
              <a:ahLst/>
              <a:cxnLst/>
              <a:rect l="l" t="t" r="r" b="b"/>
              <a:pathLst>
                <a:path w="632" h="501" extrusionOk="0">
                  <a:moveTo>
                    <a:pt x="324" y="1"/>
                  </a:moveTo>
                  <a:cubicBezTo>
                    <a:pt x="163" y="1"/>
                    <a:pt x="0" y="150"/>
                    <a:pt x="80" y="350"/>
                  </a:cubicBezTo>
                  <a:cubicBezTo>
                    <a:pt x="119" y="456"/>
                    <a:pt x="206" y="500"/>
                    <a:pt x="296" y="500"/>
                  </a:cubicBezTo>
                  <a:cubicBezTo>
                    <a:pt x="458" y="500"/>
                    <a:pt x="632" y="354"/>
                    <a:pt x="551" y="162"/>
                  </a:cubicBezTo>
                  <a:cubicBezTo>
                    <a:pt x="505" y="48"/>
                    <a:pt x="415" y="1"/>
                    <a:pt x="32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1656525" y="1350050"/>
              <a:ext cx="21975" cy="17575"/>
            </a:xfrm>
            <a:custGeom>
              <a:avLst/>
              <a:gdLst/>
              <a:ahLst/>
              <a:cxnLst/>
              <a:rect l="l" t="t" r="r" b="b"/>
              <a:pathLst>
                <a:path w="879" h="703" extrusionOk="0">
                  <a:moveTo>
                    <a:pt x="460" y="1"/>
                  </a:moveTo>
                  <a:cubicBezTo>
                    <a:pt x="235" y="1"/>
                    <a:pt x="1" y="207"/>
                    <a:pt x="110" y="477"/>
                  </a:cubicBezTo>
                  <a:cubicBezTo>
                    <a:pt x="167" y="636"/>
                    <a:pt x="292" y="702"/>
                    <a:pt x="419" y="702"/>
                  </a:cubicBezTo>
                  <a:cubicBezTo>
                    <a:pt x="644" y="702"/>
                    <a:pt x="879" y="496"/>
                    <a:pt x="769" y="226"/>
                  </a:cubicBezTo>
                  <a:cubicBezTo>
                    <a:pt x="712" y="67"/>
                    <a:pt x="587" y="1"/>
                    <a:pt x="46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1704100" y="1303000"/>
              <a:ext cx="26125" cy="20275"/>
            </a:xfrm>
            <a:custGeom>
              <a:avLst/>
              <a:gdLst/>
              <a:ahLst/>
              <a:cxnLst/>
              <a:rect l="l" t="t" r="r" b="b"/>
              <a:pathLst>
                <a:path w="1045" h="811" extrusionOk="0">
                  <a:moveTo>
                    <a:pt x="655" y="1"/>
                  </a:moveTo>
                  <a:cubicBezTo>
                    <a:pt x="606" y="1"/>
                    <a:pt x="553" y="13"/>
                    <a:pt x="496" y="39"/>
                  </a:cubicBezTo>
                  <a:lnTo>
                    <a:pt x="402" y="71"/>
                  </a:lnTo>
                  <a:cubicBezTo>
                    <a:pt x="1" y="209"/>
                    <a:pt x="185" y="811"/>
                    <a:pt x="536" y="811"/>
                  </a:cubicBezTo>
                  <a:cubicBezTo>
                    <a:pt x="583" y="811"/>
                    <a:pt x="632" y="800"/>
                    <a:pt x="684" y="776"/>
                  </a:cubicBezTo>
                  <a:lnTo>
                    <a:pt x="778" y="729"/>
                  </a:lnTo>
                  <a:cubicBezTo>
                    <a:pt x="1013" y="650"/>
                    <a:pt x="1045" y="431"/>
                    <a:pt x="966" y="259"/>
                  </a:cubicBezTo>
                  <a:cubicBezTo>
                    <a:pt x="919" y="116"/>
                    <a:pt x="808" y="1"/>
                    <a:pt x="65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2266075" y="1098950"/>
              <a:ext cx="14125" cy="11375"/>
            </a:xfrm>
            <a:custGeom>
              <a:avLst/>
              <a:gdLst/>
              <a:ahLst/>
              <a:cxnLst/>
              <a:rect l="l" t="t" r="r" b="b"/>
              <a:pathLst>
                <a:path w="565" h="455" extrusionOk="0">
                  <a:moveTo>
                    <a:pt x="293" y="0"/>
                  </a:moveTo>
                  <a:cubicBezTo>
                    <a:pt x="149" y="0"/>
                    <a:pt x="0" y="136"/>
                    <a:pt x="71" y="317"/>
                  </a:cubicBezTo>
                  <a:cubicBezTo>
                    <a:pt x="110" y="413"/>
                    <a:pt x="191" y="454"/>
                    <a:pt x="272" y="454"/>
                  </a:cubicBezTo>
                  <a:cubicBezTo>
                    <a:pt x="416" y="454"/>
                    <a:pt x="564" y="325"/>
                    <a:pt x="494" y="145"/>
                  </a:cubicBezTo>
                  <a:cubicBezTo>
                    <a:pt x="454" y="43"/>
                    <a:pt x="375" y="0"/>
                    <a:pt x="2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0"/>
            <p:cNvSpPr/>
            <p:nvPr/>
          </p:nvSpPr>
          <p:spPr>
            <a:xfrm>
              <a:off x="2166450" y="1118875"/>
              <a:ext cx="17575" cy="14025"/>
            </a:xfrm>
            <a:custGeom>
              <a:avLst/>
              <a:gdLst/>
              <a:ahLst/>
              <a:cxnLst/>
              <a:rect l="l" t="t" r="r" b="b"/>
              <a:pathLst>
                <a:path w="703" h="561" extrusionOk="0">
                  <a:moveTo>
                    <a:pt x="365" y="0"/>
                  </a:moveTo>
                  <a:cubicBezTo>
                    <a:pt x="184" y="0"/>
                    <a:pt x="0" y="163"/>
                    <a:pt x="90" y="382"/>
                  </a:cubicBezTo>
                  <a:cubicBezTo>
                    <a:pt x="136" y="507"/>
                    <a:pt x="235" y="560"/>
                    <a:pt x="337" y="560"/>
                  </a:cubicBezTo>
                  <a:cubicBezTo>
                    <a:pt x="516" y="560"/>
                    <a:pt x="703" y="398"/>
                    <a:pt x="623" y="178"/>
                  </a:cubicBezTo>
                  <a:cubicBezTo>
                    <a:pt x="572" y="53"/>
                    <a:pt x="469" y="0"/>
                    <a:pt x="36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0"/>
            <p:cNvSpPr/>
            <p:nvPr/>
          </p:nvSpPr>
          <p:spPr>
            <a:xfrm>
              <a:off x="1799175" y="1245675"/>
              <a:ext cx="25100" cy="18750"/>
            </a:xfrm>
            <a:custGeom>
              <a:avLst/>
              <a:gdLst/>
              <a:ahLst/>
              <a:cxnLst/>
              <a:rect l="l" t="t" r="r" b="b"/>
              <a:pathLst>
                <a:path w="1004" h="750" extrusionOk="0">
                  <a:moveTo>
                    <a:pt x="592" y="0"/>
                  </a:moveTo>
                  <a:cubicBezTo>
                    <a:pt x="514" y="0"/>
                    <a:pt x="433" y="25"/>
                    <a:pt x="361" y="75"/>
                  </a:cubicBezTo>
                  <a:cubicBezTo>
                    <a:pt x="314" y="106"/>
                    <a:pt x="282" y="122"/>
                    <a:pt x="235" y="153"/>
                  </a:cubicBezTo>
                  <a:cubicBezTo>
                    <a:pt x="0" y="389"/>
                    <a:pt x="141" y="749"/>
                    <a:pt x="470" y="749"/>
                  </a:cubicBezTo>
                  <a:cubicBezTo>
                    <a:pt x="517" y="749"/>
                    <a:pt x="565" y="733"/>
                    <a:pt x="612" y="733"/>
                  </a:cubicBezTo>
                  <a:cubicBezTo>
                    <a:pt x="847" y="686"/>
                    <a:pt x="1003" y="467"/>
                    <a:pt x="925" y="232"/>
                  </a:cubicBezTo>
                  <a:cubicBezTo>
                    <a:pt x="864" y="80"/>
                    <a:pt x="732" y="0"/>
                    <a:pt x="5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2047025" y="1102800"/>
              <a:ext cx="80925" cy="45150"/>
            </a:xfrm>
            <a:custGeom>
              <a:avLst/>
              <a:gdLst/>
              <a:ahLst/>
              <a:cxnLst/>
              <a:rect l="l" t="t" r="r" b="b"/>
              <a:pathLst>
                <a:path w="3237" h="1806" extrusionOk="0">
                  <a:moveTo>
                    <a:pt x="1481" y="475"/>
                  </a:moveTo>
                  <a:cubicBezTo>
                    <a:pt x="1857" y="475"/>
                    <a:pt x="2483" y="579"/>
                    <a:pt x="2673" y="915"/>
                  </a:cubicBezTo>
                  <a:cubicBezTo>
                    <a:pt x="2767" y="1103"/>
                    <a:pt x="2688" y="1260"/>
                    <a:pt x="2532" y="1339"/>
                  </a:cubicBezTo>
                  <a:cubicBezTo>
                    <a:pt x="2485" y="1367"/>
                    <a:pt x="2398" y="1372"/>
                    <a:pt x="2316" y="1372"/>
                  </a:cubicBezTo>
                  <a:cubicBezTo>
                    <a:pt x="2261" y="1372"/>
                    <a:pt x="2209" y="1370"/>
                    <a:pt x="2171" y="1370"/>
                  </a:cubicBezTo>
                  <a:cubicBezTo>
                    <a:pt x="1967" y="1354"/>
                    <a:pt x="1748" y="1276"/>
                    <a:pt x="1544" y="1213"/>
                  </a:cubicBezTo>
                  <a:cubicBezTo>
                    <a:pt x="1215" y="1103"/>
                    <a:pt x="917" y="931"/>
                    <a:pt x="651" y="727"/>
                  </a:cubicBezTo>
                  <a:cubicBezTo>
                    <a:pt x="886" y="602"/>
                    <a:pt x="1121" y="508"/>
                    <a:pt x="1403" y="476"/>
                  </a:cubicBezTo>
                  <a:cubicBezTo>
                    <a:pt x="1428" y="475"/>
                    <a:pt x="1454" y="475"/>
                    <a:pt x="1481" y="475"/>
                  </a:cubicBezTo>
                  <a:close/>
                  <a:moveTo>
                    <a:pt x="1500" y="1"/>
                  </a:moveTo>
                  <a:cubicBezTo>
                    <a:pt x="993" y="1"/>
                    <a:pt x="460" y="160"/>
                    <a:pt x="118" y="539"/>
                  </a:cubicBezTo>
                  <a:cubicBezTo>
                    <a:pt x="0" y="672"/>
                    <a:pt x="131" y="887"/>
                    <a:pt x="290" y="887"/>
                  </a:cubicBezTo>
                  <a:cubicBezTo>
                    <a:pt x="300" y="887"/>
                    <a:pt x="311" y="886"/>
                    <a:pt x="322" y="884"/>
                  </a:cubicBezTo>
                  <a:cubicBezTo>
                    <a:pt x="776" y="1339"/>
                    <a:pt x="1356" y="1668"/>
                    <a:pt x="1983" y="1777"/>
                  </a:cubicBezTo>
                  <a:cubicBezTo>
                    <a:pt x="2077" y="1796"/>
                    <a:pt x="2179" y="1806"/>
                    <a:pt x="2282" y="1806"/>
                  </a:cubicBezTo>
                  <a:cubicBezTo>
                    <a:pt x="2716" y="1806"/>
                    <a:pt x="3180" y="1631"/>
                    <a:pt x="3206" y="1150"/>
                  </a:cubicBezTo>
                  <a:cubicBezTo>
                    <a:pt x="3237" y="508"/>
                    <a:pt x="2453" y="132"/>
                    <a:pt x="1920" y="38"/>
                  </a:cubicBezTo>
                  <a:cubicBezTo>
                    <a:pt x="1786" y="13"/>
                    <a:pt x="1644" y="1"/>
                    <a:pt x="150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1910725" y="1199250"/>
              <a:ext cx="16225" cy="19725"/>
            </a:xfrm>
            <a:custGeom>
              <a:avLst/>
              <a:gdLst/>
              <a:ahLst/>
              <a:cxnLst/>
              <a:rect l="l" t="t" r="r" b="b"/>
              <a:pathLst>
                <a:path w="649" h="789" extrusionOk="0">
                  <a:moveTo>
                    <a:pt x="288" y="1"/>
                  </a:moveTo>
                  <a:cubicBezTo>
                    <a:pt x="146" y="1"/>
                    <a:pt x="0" y="119"/>
                    <a:pt x="21" y="286"/>
                  </a:cubicBezTo>
                  <a:cubicBezTo>
                    <a:pt x="37" y="349"/>
                    <a:pt x="37" y="427"/>
                    <a:pt x="68" y="490"/>
                  </a:cubicBezTo>
                  <a:cubicBezTo>
                    <a:pt x="84" y="584"/>
                    <a:pt x="131" y="631"/>
                    <a:pt x="193" y="694"/>
                  </a:cubicBezTo>
                  <a:cubicBezTo>
                    <a:pt x="253" y="759"/>
                    <a:pt x="327" y="789"/>
                    <a:pt x="397" y="789"/>
                  </a:cubicBezTo>
                  <a:cubicBezTo>
                    <a:pt x="528" y="789"/>
                    <a:pt x="648" y="685"/>
                    <a:pt x="648" y="521"/>
                  </a:cubicBezTo>
                  <a:cubicBezTo>
                    <a:pt x="648" y="427"/>
                    <a:pt x="632" y="365"/>
                    <a:pt x="601" y="286"/>
                  </a:cubicBezTo>
                  <a:cubicBezTo>
                    <a:pt x="570" y="224"/>
                    <a:pt x="523" y="161"/>
                    <a:pt x="476" y="98"/>
                  </a:cubicBezTo>
                  <a:cubicBezTo>
                    <a:pt x="429" y="30"/>
                    <a:pt x="359" y="1"/>
                    <a:pt x="28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2063275" y="1114650"/>
              <a:ext cx="52925" cy="22475"/>
            </a:xfrm>
            <a:custGeom>
              <a:avLst/>
              <a:gdLst/>
              <a:ahLst/>
              <a:cxnLst/>
              <a:rect l="l" t="t" r="r" b="b"/>
              <a:pathLst>
                <a:path w="2117" h="899" extrusionOk="0">
                  <a:moveTo>
                    <a:pt x="831" y="1"/>
                  </a:moveTo>
                  <a:cubicBezTo>
                    <a:pt x="804" y="1"/>
                    <a:pt x="778" y="1"/>
                    <a:pt x="753" y="2"/>
                  </a:cubicBezTo>
                  <a:cubicBezTo>
                    <a:pt x="471" y="34"/>
                    <a:pt x="236" y="128"/>
                    <a:pt x="1" y="253"/>
                  </a:cubicBezTo>
                  <a:cubicBezTo>
                    <a:pt x="267" y="457"/>
                    <a:pt x="565" y="629"/>
                    <a:pt x="894" y="739"/>
                  </a:cubicBezTo>
                  <a:cubicBezTo>
                    <a:pt x="1098" y="802"/>
                    <a:pt x="1317" y="880"/>
                    <a:pt x="1521" y="896"/>
                  </a:cubicBezTo>
                  <a:cubicBezTo>
                    <a:pt x="1559" y="896"/>
                    <a:pt x="1611" y="898"/>
                    <a:pt x="1666" y="898"/>
                  </a:cubicBezTo>
                  <a:cubicBezTo>
                    <a:pt x="1748" y="898"/>
                    <a:pt x="1835" y="893"/>
                    <a:pt x="1882" y="865"/>
                  </a:cubicBezTo>
                  <a:cubicBezTo>
                    <a:pt x="2038" y="786"/>
                    <a:pt x="2117" y="629"/>
                    <a:pt x="2023" y="441"/>
                  </a:cubicBezTo>
                  <a:cubicBezTo>
                    <a:pt x="1833" y="105"/>
                    <a:pt x="1207" y="1"/>
                    <a:pt x="831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1995500" y="1161850"/>
              <a:ext cx="21175" cy="21375"/>
            </a:xfrm>
            <a:custGeom>
              <a:avLst/>
              <a:gdLst/>
              <a:ahLst/>
              <a:cxnLst/>
              <a:rect l="l" t="t" r="r" b="b"/>
              <a:pathLst>
                <a:path w="847" h="855" extrusionOk="0">
                  <a:moveTo>
                    <a:pt x="415" y="1"/>
                  </a:moveTo>
                  <a:cubicBezTo>
                    <a:pt x="373" y="1"/>
                    <a:pt x="333" y="9"/>
                    <a:pt x="298" y="27"/>
                  </a:cubicBezTo>
                  <a:cubicBezTo>
                    <a:pt x="125" y="105"/>
                    <a:pt x="0" y="325"/>
                    <a:pt x="94" y="497"/>
                  </a:cubicBezTo>
                  <a:lnTo>
                    <a:pt x="157" y="638"/>
                  </a:lnTo>
                  <a:cubicBezTo>
                    <a:pt x="228" y="768"/>
                    <a:pt x="344" y="854"/>
                    <a:pt x="478" y="854"/>
                  </a:cubicBezTo>
                  <a:cubicBezTo>
                    <a:pt x="521" y="854"/>
                    <a:pt x="566" y="845"/>
                    <a:pt x="611" y="826"/>
                  </a:cubicBezTo>
                  <a:cubicBezTo>
                    <a:pt x="799" y="763"/>
                    <a:pt x="846" y="560"/>
                    <a:pt x="799" y="387"/>
                  </a:cubicBezTo>
                  <a:lnTo>
                    <a:pt x="752" y="230"/>
                  </a:lnTo>
                  <a:cubicBezTo>
                    <a:pt x="716" y="97"/>
                    <a:pt x="557" y="1"/>
                    <a:pt x="41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1711000" y="1204075"/>
              <a:ext cx="56450" cy="74100"/>
            </a:xfrm>
            <a:custGeom>
              <a:avLst/>
              <a:gdLst/>
              <a:ahLst/>
              <a:cxnLst/>
              <a:rect l="l" t="t" r="r" b="b"/>
              <a:pathLst>
                <a:path w="2258" h="2964" extrusionOk="0">
                  <a:moveTo>
                    <a:pt x="528" y="655"/>
                  </a:moveTo>
                  <a:cubicBezTo>
                    <a:pt x="879" y="655"/>
                    <a:pt x="1111" y="866"/>
                    <a:pt x="1301" y="1159"/>
                  </a:cubicBezTo>
                  <a:cubicBezTo>
                    <a:pt x="1473" y="1424"/>
                    <a:pt x="1984" y="2554"/>
                    <a:pt x="1193" y="2554"/>
                  </a:cubicBezTo>
                  <a:cubicBezTo>
                    <a:pt x="1187" y="2554"/>
                    <a:pt x="1182" y="2554"/>
                    <a:pt x="1176" y="2554"/>
                  </a:cubicBezTo>
                  <a:cubicBezTo>
                    <a:pt x="439" y="2538"/>
                    <a:pt x="471" y="1441"/>
                    <a:pt x="455" y="658"/>
                  </a:cubicBezTo>
                  <a:cubicBezTo>
                    <a:pt x="480" y="656"/>
                    <a:pt x="504" y="655"/>
                    <a:pt x="528" y="655"/>
                  </a:cubicBezTo>
                  <a:close/>
                  <a:moveTo>
                    <a:pt x="275" y="1"/>
                  </a:moveTo>
                  <a:cubicBezTo>
                    <a:pt x="205" y="1"/>
                    <a:pt x="140" y="48"/>
                    <a:pt x="157" y="140"/>
                  </a:cubicBezTo>
                  <a:cubicBezTo>
                    <a:pt x="157" y="203"/>
                    <a:pt x="173" y="281"/>
                    <a:pt x="173" y="344"/>
                  </a:cubicBezTo>
                  <a:cubicBezTo>
                    <a:pt x="157" y="407"/>
                    <a:pt x="173" y="469"/>
                    <a:pt x="189" y="516"/>
                  </a:cubicBezTo>
                  <a:cubicBezTo>
                    <a:pt x="204" y="1237"/>
                    <a:pt x="1" y="2053"/>
                    <a:pt x="502" y="2632"/>
                  </a:cubicBezTo>
                  <a:cubicBezTo>
                    <a:pt x="682" y="2840"/>
                    <a:pt x="966" y="2964"/>
                    <a:pt x="1243" y="2964"/>
                  </a:cubicBezTo>
                  <a:cubicBezTo>
                    <a:pt x="1448" y="2964"/>
                    <a:pt x="1650" y="2896"/>
                    <a:pt x="1803" y="2742"/>
                  </a:cubicBezTo>
                  <a:cubicBezTo>
                    <a:pt x="2258" y="2303"/>
                    <a:pt x="1975" y="1488"/>
                    <a:pt x="1725" y="1002"/>
                  </a:cubicBezTo>
                  <a:cubicBezTo>
                    <a:pt x="1499" y="565"/>
                    <a:pt x="1108" y="140"/>
                    <a:pt x="597" y="140"/>
                  </a:cubicBezTo>
                  <a:cubicBezTo>
                    <a:pt x="541" y="140"/>
                    <a:pt x="483" y="145"/>
                    <a:pt x="424" y="156"/>
                  </a:cubicBezTo>
                  <a:cubicBezTo>
                    <a:pt x="424" y="140"/>
                    <a:pt x="424" y="125"/>
                    <a:pt x="424" y="109"/>
                  </a:cubicBezTo>
                  <a:cubicBezTo>
                    <a:pt x="402" y="36"/>
                    <a:pt x="336" y="1"/>
                    <a:pt x="27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2402250" y="990450"/>
              <a:ext cx="29800" cy="17300"/>
            </a:xfrm>
            <a:custGeom>
              <a:avLst/>
              <a:gdLst/>
              <a:ahLst/>
              <a:cxnLst/>
              <a:rect l="l" t="t" r="r" b="b"/>
              <a:pathLst>
                <a:path w="1192" h="692" extrusionOk="0">
                  <a:moveTo>
                    <a:pt x="828" y="1"/>
                  </a:moveTo>
                  <a:cubicBezTo>
                    <a:pt x="819" y="1"/>
                    <a:pt x="809" y="1"/>
                    <a:pt x="799" y="2"/>
                  </a:cubicBezTo>
                  <a:cubicBezTo>
                    <a:pt x="627" y="17"/>
                    <a:pt x="470" y="33"/>
                    <a:pt x="298" y="49"/>
                  </a:cubicBezTo>
                  <a:cubicBezTo>
                    <a:pt x="125" y="64"/>
                    <a:pt x="0" y="237"/>
                    <a:pt x="16" y="409"/>
                  </a:cubicBezTo>
                  <a:cubicBezTo>
                    <a:pt x="31" y="597"/>
                    <a:pt x="188" y="691"/>
                    <a:pt x="361" y="691"/>
                  </a:cubicBezTo>
                  <a:lnTo>
                    <a:pt x="862" y="691"/>
                  </a:lnTo>
                  <a:cubicBezTo>
                    <a:pt x="1050" y="691"/>
                    <a:pt x="1191" y="488"/>
                    <a:pt x="1176" y="315"/>
                  </a:cubicBezTo>
                  <a:cubicBezTo>
                    <a:pt x="1161" y="137"/>
                    <a:pt x="1005" y="1"/>
                    <a:pt x="82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1721975" y="1220425"/>
              <a:ext cx="38650" cy="47525"/>
            </a:xfrm>
            <a:custGeom>
              <a:avLst/>
              <a:gdLst/>
              <a:ahLst/>
              <a:cxnLst/>
              <a:rect l="l" t="t" r="r" b="b"/>
              <a:pathLst>
                <a:path w="1546" h="1901" extrusionOk="0">
                  <a:moveTo>
                    <a:pt x="89" y="1"/>
                  </a:moveTo>
                  <a:cubicBezTo>
                    <a:pt x="65" y="1"/>
                    <a:pt x="41" y="2"/>
                    <a:pt x="16" y="4"/>
                  </a:cubicBezTo>
                  <a:cubicBezTo>
                    <a:pt x="32" y="787"/>
                    <a:pt x="0" y="1884"/>
                    <a:pt x="737" y="1900"/>
                  </a:cubicBezTo>
                  <a:cubicBezTo>
                    <a:pt x="743" y="1900"/>
                    <a:pt x="748" y="1900"/>
                    <a:pt x="754" y="1900"/>
                  </a:cubicBezTo>
                  <a:cubicBezTo>
                    <a:pt x="1545" y="1900"/>
                    <a:pt x="1034" y="770"/>
                    <a:pt x="862" y="505"/>
                  </a:cubicBezTo>
                  <a:cubicBezTo>
                    <a:pt x="672" y="212"/>
                    <a:pt x="440" y="1"/>
                    <a:pt x="89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2266275" y="1036075"/>
              <a:ext cx="20775" cy="20800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352" y="0"/>
                  </a:moveTo>
                  <a:cubicBezTo>
                    <a:pt x="314" y="0"/>
                    <a:pt x="274" y="8"/>
                    <a:pt x="235" y="26"/>
                  </a:cubicBezTo>
                  <a:cubicBezTo>
                    <a:pt x="47" y="89"/>
                    <a:pt x="0" y="277"/>
                    <a:pt x="47" y="449"/>
                  </a:cubicBezTo>
                  <a:lnTo>
                    <a:pt x="78" y="606"/>
                  </a:lnTo>
                  <a:cubicBezTo>
                    <a:pt x="115" y="751"/>
                    <a:pt x="272" y="831"/>
                    <a:pt x="415" y="831"/>
                  </a:cubicBezTo>
                  <a:cubicBezTo>
                    <a:pt x="457" y="831"/>
                    <a:pt x="497" y="824"/>
                    <a:pt x="533" y="810"/>
                  </a:cubicBezTo>
                  <a:cubicBezTo>
                    <a:pt x="705" y="747"/>
                    <a:pt x="831" y="528"/>
                    <a:pt x="737" y="355"/>
                  </a:cubicBezTo>
                  <a:lnTo>
                    <a:pt x="658" y="214"/>
                  </a:lnTo>
                  <a:cubicBezTo>
                    <a:pt x="598" y="93"/>
                    <a:pt x="481" y="0"/>
                    <a:pt x="35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2451600" y="948650"/>
              <a:ext cx="22375" cy="22675"/>
            </a:xfrm>
            <a:custGeom>
              <a:avLst/>
              <a:gdLst/>
              <a:ahLst/>
              <a:cxnLst/>
              <a:rect l="l" t="t" r="r" b="b"/>
              <a:pathLst>
                <a:path w="895" h="907" extrusionOk="0">
                  <a:moveTo>
                    <a:pt x="430" y="0"/>
                  </a:moveTo>
                  <a:cubicBezTo>
                    <a:pt x="383" y="0"/>
                    <a:pt x="334" y="9"/>
                    <a:pt x="283" y="28"/>
                  </a:cubicBezTo>
                  <a:cubicBezTo>
                    <a:pt x="48" y="122"/>
                    <a:pt x="1" y="388"/>
                    <a:pt x="111" y="608"/>
                  </a:cubicBezTo>
                  <a:cubicBezTo>
                    <a:pt x="119" y="625"/>
                    <a:pt x="142" y="671"/>
                    <a:pt x="142" y="671"/>
                  </a:cubicBezTo>
                  <a:cubicBezTo>
                    <a:pt x="202" y="802"/>
                    <a:pt x="344" y="906"/>
                    <a:pt x="492" y="906"/>
                  </a:cubicBezTo>
                  <a:cubicBezTo>
                    <a:pt x="537" y="906"/>
                    <a:pt x="584" y="897"/>
                    <a:pt x="628" y="874"/>
                  </a:cubicBezTo>
                  <a:cubicBezTo>
                    <a:pt x="816" y="796"/>
                    <a:pt x="894" y="592"/>
                    <a:pt x="832" y="404"/>
                  </a:cubicBezTo>
                  <a:cubicBezTo>
                    <a:pt x="832" y="404"/>
                    <a:pt x="805" y="324"/>
                    <a:pt x="801" y="324"/>
                  </a:cubicBezTo>
                  <a:cubicBezTo>
                    <a:pt x="801" y="324"/>
                    <a:pt x="800" y="325"/>
                    <a:pt x="800" y="326"/>
                  </a:cubicBezTo>
                  <a:cubicBezTo>
                    <a:pt x="763" y="138"/>
                    <a:pt x="615" y="0"/>
                    <a:pt x="43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2176500" y="1068325"/>
              <a:ext cx="17575" cy="14025"/>
            </a:xfrm>
            <a:custGeom>
              <a:avLst/>
              <a:gdLst/>
              <a:ahLst/>
              <a:cxnLst/>
              <a:rect l="l" t="t" r="r" b="b"/>
              <a:pathLst>
                <a:path w="703" h="561" extrusionOk="0">
                  <a:moveTo>
                    <a:pt x="366" y="0"/>
                  </a:moveTo>
                  <a:cubicBezTo>
                    <a:pt x="187" y="0"/>
                    <a:pt x="0" y="163"/>
                    <a:pt x="80" y="382"/>
                  </a:cubicBezTo>
                  <a:cubicBezTo>
                    <a:pt x="131" y="507"/>
                    <a:pt x="234" y="560"/>
                    <a:pt x="338" y="560"/>
                  </a:cubicBezTo>
                  <a:cubicBezTo>
                    <a:pt x="519" y="560"/>
                    <a:pt x="703" y="398"/>
                    <a:pt x="613" y="178"/>
                  </a:cubicBezTo>
                  <a:cubicBezTo>
                    <a:pt x="567" y="53"/>
                    <a:pt x="468" y="0"/>
                    <a:pt x="3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1712375" y="849075"/>
              <a:ext cx="566050" cy="358475"/>
            </a:xfrm>
            <a:custGeom>
              <a:avLst/>
              <a:gdLst/>
              <a:ahLst/>
              <a:cxnLst/>
              <a:rect l="l" t="t" r="r" b="b"/>
              <a:pathLst>
                <a:path w="22642" h="14339" extrusionOk="0">
                  <a:moveTo>
                    <a:pt x="13629" y="1440"/>
                  </a:moveTo>
                  <a:lnTo>
                    <a:pt x="13629" y="1440"/>
                  </a:lnTo>
                  <a:cubicBezTo>
                    <a:pt x="13614" y="1472"/>
                    <a:pt x="13598" y="1519"/>
                    <a:pt x="13582" y="1550"/>
                  </a:cubicBezTo>
                  <a:cubicBezTo>
                    <a:pt x="13519" y="1566"/>
                    <a:pt x="13457" y="1566"/>
                    <a:pt x="13394" y="1581"/>
                  </a:cubicBezTo>
                  <a:cubicBezTo>
                    <a:pt x="13425" y="1550"/>
                    <a:pt x="13441" y="1519"/>
                    <a:pt x="13457" y="1503"/>
                  </a:cubicBezTo>
                  <a:cubicBezTo>
                    <a:pt x="13519" y="1472"/>
                    <a:pt x="13582" y="1456"/>
                    <a:pt x="13629" y="1440"/>
                  </a:cubicBezTo>
                  <a:close/>
                  <a:moveTo>
                    <a:pt x="15150" y="2302"/>
                  </a:moveTo>
                  <a:cubicBezTo>
                    <a:pt x="15118" y="2334"/>
                    <a:pt x="15103" y="2381"/>
                    <a:pt x="15087" y="2412"/>
                  </a:cubicBezTo>
                  <a:cubicBezTo>
                    <a:pt x="14930" y="2428"/>
                    <a:pt x="14773" y="2443"/>
                    <a:pt x="14632" y="2459"/>
                  </a:cubicBezTo>
                  <a:cubicBezTo>
                    <a:pt x="14805" y="2412"/>
                    <a:pt x="14977" y="2349"/>
                    <a:pt x="15150" y="2302"/>
                  </a:cubicBezTo>
                  <a:close/>
                  <a:moveTo>
                    <a:pt x="18645" y="2804"/>
                  </a:moveTo>
                  <a:lnTo>
                    <a:pt x="18645" y="2804"/>
                  </a:lnTo>
                  <a:cubicBezTo>
                    <a:pt x="18755" y="2820"/>
                    <a:pt x="18864" y="2851"/>
                    <a:pt x="18974" y="2867"/>
                  </a:cubicBezTo>
                  <a:cubicBezTo>
                    <a:pt x="19162" y="2961"/>
                    <a:pt x="19350" y="3086"/>
                    <a:pt x="19523" y="3227"/>
                  </a:cubicBezTo>
                  <a:cubicBezTo>
                    <a:pt x="19272" y="3086"/>
                    <a:pt x="19021" y="2961"/>
                    <a:pt x="18770" y="2867"/>
                  </a:cubicBezTo>
                  <a:cubicBezTo>
                    <a:pt x="18723" y="2835"/>
                    <a:pt x="18692" y="2820"/>
                    <a:pt x="18645" y="2804"/>
                  </a:cubicBezTo>
                  <a:close/>
                  <a:moveTo>
                    <a:pt x="15996" y="3274"/>
                  </a:moveTo>
                  <a:cubicBezTo>
                    <a:pt x="16043" y="3290"/>
                    <a:pt x="16074" y="3306"/>
                    <a:pt x="16121" y="3321"/>
                  </a:cubicBezTo>
                  <a:cubicBezTo>
                    <a:pt x="15824" y="3368"/>
                    <a:pt x="15510" y="3431"/>
                    <a:pt x="15212" y="3478"/>
                  </a:cubicBezTo>
                  <a:cubicBezTo>
                    <a:pt x="15479" y="3415"/>
                    <a:pt x="15730" y="3337"/>
                    <a:pt x="15996" y="3274"/>
                  </a:cubicBezTo>
                  <a:close/>
                  <a:moveTo>
                    <a:pt x="4146" y="3948"/>
                  </a:moveTo>
                  <a:lnTo>
                    <a:pt x="4146" y="3948"/>
                  </a:lnTo>
                  <a:cubicBezTo>
                    <a:pt x="3974" y="4121"/>
                    <a:pt x="3817" y="4293"/>
                    <a:pt x="3660" y="4481"/>
                  </a:cubicBezTo>
                  <a:cubicBezTo>
                    <a:pt x="3613" y="4497"/>
                    <a:pt x="3582" y="4512"/>
                    <a:pt x="3551" y="4528"/>
                  </a:cubicBezTo>
                  <a:cubicBezTo>
                    <a:pt x="3519" y="4559"/>
                    <a:pt x="3488" y="4575"/>
                    <a:pt x="3457" y="4591"/>
                  </a:cubicBezTo>
                  <a:cubicBezTo>
                    <a:pt x="3676" y="4371"/>
                    <a:pt x="3911" y="4152"/>
                    <a:pt x="4146" y="3948"/>
                  </a:cubicBezTo>
                  <a:close/>
                  <a:moveTo>
                    <a:pt x="15714" y="5939"/>
                  </a:moveTo>
                  <a:cubicBezTo>
                    <a:pt x="15839" y="5955"/>
                    <a:pt x="15949" y="5970"/>
                    <a:pt x="16059" y="5986"/>
                  </a:cubicBezTo>
                  <a:cubicBezTo>
                    <a:pt x="15714" y="6033"/>
                    <a:pt x="15369" y="6111"/>
                    <a:pt x="15040" y="6237"/>
                  </a:cubicBezTo>
                  <a:cubicBezTo>
                    <a:pt x="15040" y="6221"/>
                    <a:pt x="15040" y="6205"/>
                    <a:pt x="15040" y="6190"/>
                  </a:cubicBezTo>
                  <a:cubicBezTo>
                    <a:pt x="15275" y="6111"/>
                    <a:pt x="15494" y="6033"/>
                    <a:pt x="15714" y="5939"/>
                  </a:cubicBezTo>
                  <a:close/>
                  <a:moveTo>
                    <a:pt x="9005" y="6534"/>
                  </a:moveTo>
                  <a:cubicBezTo>
                    <a:pt x="8817" y="6597"/>
                    <a:pt x="8613" y="6660"/>
                    <a:pt x="8425" y="6723"/>
                  </a:cubicBezTo>
                  <a:cubicBezTo>
                    <a:pt x="8425" y="6691"/>
                    <a:pt x="8425" y="6660"/>
                    <a:pt x="8425" y="6629"/>
                  </a:cubicBezTo>
                  <a:cubicBezTo>
                    <a:pt x="8613" y="6597"/>
                    <a:pt x="8817" y="6566"/>
                    <a:pt x="9005" y="6534"/>
                  </a:cubicBezTo>
                  <a:close/>
                  <a:moveTo>
                    <a:pt x="7391" y="9105"/>
                  </a:moveTo>
                  <a:lnTo>
                    <a:pt x="7391" y="9105"/>
                  </a:lnTo>
                  <a:cubicBezTo>
                    <a:pt x="7218" y="9199"/>
                    <a:pt x="7046" y="9277"/>
                    <a:pt x="6874" y="9372"/>
                  </a:cubicBezTo>
                  <a:cubicBezTo>
                    <a:pt x="6858" y="9340"/>
                    <a:pt x="6842" y="9324"/>
                    <a:pt x="6811" y="9309"/>
                  </a:cubicBezTo>
                  <a:cubicBezTo>
                    <a:pt x="7015" y="9246"/>
                    <a:pt x="7203" y="9168"/>
                    <a:pt x="7391" y="9105"/>
                  </a:cubicBezTo>
                  <a:close/>
                  <a:moveTo>
                    <a:pt x="1889" y="11299"/>
                  </a:moveTo>
                  <a:lnTo>
                    <a:pt x="1889" y="11299"/>
                  </a:lnTo>
                  <a:cubicBezTo>
                    <a:pt x="1983" y="11441"/>
                    <a:pt x="2093" y="11582"/>
                    <a:pt x="2203" y="11707"/>
                  </a:cubicBezTo>
                  <a:cubicBezTo>
                    <a:pt x="2171" y="11738"/>
                    <a:pt x="2156" y="11754"/>
                    <a:pt x="2140" y="11785"/>
                  </a:cubicBezTo>
                  <a:cubicBezTo>
                    <a:pt x="2046" y="11629"/>
                    <a:pt x="1967" y="11472"/>
                    <a:pt x="1889" y="11299"/>
                  </a:cubicBezTo>
                  <a:close/>
                  <a:moveTo>
                    <a:pt x="14208" y="1"/>
                  </a:moveTo>
                  <a:cubicBezTo>
                    <a:pt x="12740" y="1"/>
                    <a:pt x="11277" y="183"/>
                    <a:pt x="9993" y="406"/>
                  </a:cubicBezTo>
                  <a:cubicBezTo>
                    <a:pt x="6043" y="1080"/>
                    <a:pt x="2077" y="3243"/>
                    <a:pt x="902" y="7318"/>
                  </a:cubicBezTo>
                  <a:cubicBezTo>
                    <a:pt x="1" y="10376"/>
                    <a:pt x="1508" y="14339"/>
                    <a:pt x="4965" y="14339"/>
                  </a:cubicBezTo>
                  <a:cubicBezTo>
                    <a:pt x="5176" y="14339"/>
                    <a:pt x="5394" y="14324"/>
                    <a:pt x="5620" y="14293"/>
                  </a:cubicBezTo>
                  <a:cubicBezTo>
                    <a:pt x="10416" y="13635"/>
                    <a:pt x="11827" y="6895"/>
                    <a:pt x="16686" y="6817"/>
                  </a:cubicBezTo>
                  <a:cubicBezTo>
                    <a:pt x="16702" y="6816"/>
                    <a:pt x="16719" y="6816"/>
                    <a:pt x="16736" y="6816"/>
                  </a:cubicBezTo>
                  <a:cubicBezTo>
                    <a:pt x="17572" y="6816"/>
                    <a:pt x="18460" y="6988"/>
                    <a:pt x="19288" y="6988"/>
                  </a:cubicBezTo>
                  <a:cubicBezTo>
                    <a:pt x="20294" y="6988"/>
                    <a:pt x="21212" y="6734"/>
                    <a:pt x="21843" y="5610"/>
                  </a:cubicBezTo>
                  <a:cubicBezTo>
                    <a:pt x="22642" y="4168"/>
                    <a:pt x="21952" y="2208"/>
                    <a:pt x="20353" y="1769"/>
                  </a:cubicBezTo>
                  <a:cubicBezTo>
                    <a:pt x="18705" y="424"/>
                    <a:pt x="16450" y="1"/>
                    <a:pt x="1420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2322650" y="999075"/>
              <a:ext cx="23975" cy="17200"/>
            </a:xfrm>
            <a:custGeom>
              <a:avLst/>
              <a:gdLst/>
              <a:ahLst/>
              <a:cxnLst/>
              <a:rect l="l" t="t" r="r" b="b"/>
              <a:pathLst>
                <a:path w="959" h="688" extrusionOk="0">
                  <a:moveTo>
                    <a:pt x="557" y="0"/>
                  </a:moveTo>
                  <a:cubicBezTo>
                    <a:pt x="495" y="0"/>
                    <a:pt x="433" y="20"/>
                    <a:pt x="378" y="64"/>
                  </a:cubicBezTo>
                  <a:cubicBezTo>
                    <a:pt x="394" y="80"/>
                    <a:pt x="394" y="80"/>
                    <a:pt x="378" y="80"/>
                  </a:cubicBezTo>
                  <a:cubicBezTo>
                    <a:pt x="363" y="96"/>
                    <a:pt x="331" y="96"/>
                    <a:pt x="316" y="111"/>
                  </a:cubicBezTo>
                  <a:cubicBezTo>
                    <a:pt x="1" y="269"/>
                    <a:pt x="143" y="687"/>
                    <a:pt x="445" y="687"/>
                  </a:cubicBezTo>
                  <a:cubicBezTo>
                    <a:pt x="474" y="687"/>
                    <a:pt x="504" y="684"/>
                    <a:pt x="535" y="676"/>
                  </a:cubicBezTo>
                  <a:cubicBezTo>
                    <a:pt x="566" y="660"/>
                    <a:pt x="582" y="660"/>
                    <a:pt x="598" y="660"/>
                  </a:cubicBezTo>
                  <a:cubicBezTo>
                    <a:pt x="606" y="652"/>
                    <a:pt x="609" y="648"/>
                    <a:pt x="611" y="648"/>
                  </a:cubicBezTo>
                  <a:cubicBezTo>
                    <a:pt x="613" y="648"/>
                    <a:pt x="613" y="652"/>
                    <a:pt x="613" y="660"/>
                  </a:cubicBezTo>
                  <a:cubicBezTo>
                    <a:pt x="833" y="644"/>
                    <a:pt x="958" y="393"/>
                    <a:pt x="880" y="221"/>
                  </a:cubicBezTo>
                  <a:cubicBezTo>
                    <a:pt x="826" y="92"/>
                    <a:pt x="692" y="0"/>
                    <a:pt x="55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1612875" y="1270150"/>
              <a:ext cx="20700" cy="16425"/>
            </a:xfrm>
            <a:custGeom>
              <a:avLst/>
              <a:gdLst/>
              <a:ahLst/>
              <a:cxnLst/>
              <a:rect l="l" t="t" r="r" b="b"/>
              <a:pathLst>
                <a:path w="828" h="657" extrusionOk="0">
                  <a:moveTo>
                    <a:pt x="434" y="1"/>
                  </a:moveTo>
                  <a:cubicBezTo>
                    <a:pt x="221" y="1"/>
                    <a:pt x="1" y="193"/>
                    <a:pt x="101" y="444"/>
                  </a:cubicBezTo>
                  <a:cubicBezTo>
                    <a:pt x="158" y="593"/>
                    <a:pt x="279" y="656"/>
                    <a:pt x="401" y="656"/>
                  </a:cubicBezTo>
                  <a:cubicBezTo>
                    <a:pt x="612" y="656"/>
                    <a:pt x="827" y="467"/>
                    <a:pt x="728" y="209"/>
                  </a:cubicBezTo>
                  <a:cubicBezTo>
                    <a:pt x="671" y="62"/>
                    <a:pt x="554" y="1"/>
                    <a:pt x="43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1675175" y="1233125"/>
              <a:ext cx="20325" cy="16325"/>
            </a:xfrm>
            <a:custGeom>
              <a:avLst/>
              <a:gdLst/>
              <a:ahLst/>
              <a:cxnLst/>
              <a:rect l="l" t="t" r="r" b="b"/>
              <a:pathLst>
                <a:path w="813" h="653" extrusionOk="0">
                  <a:moveTo>
                    <a:pt x="424" y="0"/>
                  </a:moveTo>
                  <a:cubicBezTo>
                    <a:pt x="216" y="0"/>
                    <a:pt x="1" y="191"/>
                    <a:pt x="101" y="452"/>
                  </a:cubicBezTo>
                  <a:cubicBezTo>
                    <a:pt x="152" y="592"/>
                    <a:pt x="265" y="652"/>
                    <a:pt x="383" y="652"/>
                  </a:cubicBezTo>
                  <a:cubicBezTo>
                    <a:pt x="592" y="652"/>
                    <a:pt x="813" y="462"/>
                    <a:pt x="712" y="201"/>
                  </a:cubicBezTo>
                  <a:cubicBezTo>
                    <a:pt x="656" y="60"/>
                    <a:pt x="541" y="0"/>
                    <a:pt x="42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0"/>
            <p:cNvSpPr/>
            <p:nvPr/>
          </p:nvSpPr>
          <p:spPr>
            <a:xfrm>
              <a:off x="2323875" y="911725"/>
              <a:ext cx="65850" cy="56475"/>
            </a:xfrm>
            <a:custGeom>
              <a:avLst/>
              <a:gdLst/>
              <a:ahLst/>
              <a:cxnLst/>
              <a:rect l="l" t="t" r="r" b="b"/>
              <a:pathLst>
                <a:path w="2634" h="2259" extrusionOk="0">
                  <a:moveTo>
                    <a:pt x="1445" y="549"/>
                  </a:moveTo>
                  <a:cubicBezTo>
                    <a:pt x="1765" y="549"/>
                    <a:pt x="2033" y="774"/>
                    <a:pt x="1897" y="1129"/>
                  </a:cubicBezTo>
                  <a:cubicBezTo>
                    <a:pt x="1787" y="1411"/>
                    <a:pt x="1489" y="1646"/>
                    <a:pt x="1191" y="1677"/>
                  </a:cubicBezTo>
                  <a:cubicBezTo>
                    <a:pt x="1154" y="1684"/>
                    <a:pt x="1117" y="1686"/>
                    <a:pt x="1081" y="1686"/>
                  </a:cubicBezTo>
                  <a:cubicBezTo>
                    <a:pt x="753" y="1686"/>
                    <a:pt x="500" y="1439"/>
                    <a:pt x="768" y="1129"/>
                  </a:cubicBezTo>
                  <a:cubicBezTo>
                    <a:pt x="831" y="1050"/>
                    <a:pt x="831" y="956"/>
                    <a:pt x="784" y="878"/>
                  </a:cubicBezTo>
                  <a:cubicBezTo>
                    <a:pt x="925" y="737"/>
                    <a:pt x="1097" y="611"/>
                    <a:pt x="1301" y="564"/>
                  </a:cubicBezTo>
                  <a:cubicBezTo>
                    <a:pt x="1350" y="554"/>
                    <a:pt x="1398" y="549"/>
                    <a:pt x="1445" y="549"/>
                  </a:cubicBezTo>
                  <a:close/>
                  <a:moveTo>
                    <a:pt x="1480" y="0"/>
                  </a:moveTo>
                  <a:cubicBezTo>
                    <a:pt x="863" y="0"/>
                    <a:pt x="362" y="530"/>
                    <a:pt x="126" y="1082"/>
                  </a:cubicBezTo>
                  <a:cubicBezTo>
                    <a:pt x="110" y="1097"/>
                    <a:pt x="110" y="1113"/>
                    <a:pt x="110" y="1129"/>
                  </a:cubicBezTo>
                  <a:cubicBezTo>
                    <a:pt x="0" y="1474"/>
                    <a:pt x="204" y="1959"/>
                    <a:pt x="517" y="2132"/>
                  </a:cubicBezTo>
                  <a:cubicBezTo>
                    <a:pt x="692" y="2219"/>
                    <a:pt x="877" y="2259"/>
                    <a:pt x="1062" y="2259"/>
                  </a:cubicBezTo>
                  <a:cubicBezTo>
                    <a:pt x="1540" y="2259"/>
                    <a:pt x="2013" y="1991"/>
                    <a:pt x="2273" y="1583"/>
                  </a:cubicBezTo>
                  <a:cubicBezTo>
                    <a:pt x="2633" y="1035"/>
                    <a:pt x="2524" y="298"/>
                    <a:pt x="1850" y="63"/>
                  </a:cubicBezTo>
                  <a:cubicBezTo>
                    <a:pt x="1723" y="20"/>
                    <a:pt x="1599" y="0"/>
                    <a:pt x="148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0"/>
            <p:cNvSpPr/>
            <p:nvPr/>
          </p:nvSpPr>
          <p:spPr>
            <a:xfrm>
              <a:off x="2336350" y="925450"/>
              <a:ext cx="38375" cy="28450"/>
            </a:xfrm>
            <a:custGeom>
              <a:avLst/>
              <a:gdLst/>
              <a:ahLst/>
              <a:cxnLst/>
              <a:rect l="l" t="t" r="r" b="b"/>
              <a:pathLst>
                <a:path w="1535" h="1138" extrusionOk="0">
                  <a:moveTo>
                    <a:pt x="946" y="0"/>
                  </a:moveTo>
                  <a:cubicBezTo>
                    <a:pt x="899" y="0"/>
                    <a:pt x="851" y="5"/>
                    <a:pt x="802" y="15"/>
                  </a:cubicBezTo>
                  <a:cubicBezTo>
                    <a:pt x="598" y="62"/>
                    <a:pt x="426" y="188"/>
                    <a:pt x="285" y="329"/>
                  </a:cubicBezTo>
                  <a:cubicBezTo>
                    <a:pt x="332" y="407"/>
                    <a:pt x="332" y="501"/>
                    <a:pt x="269" y="580"/>
                  </a:cubicBezTo>
                  <a:cubicBezTo>
                    <a:pt x="1" y="890"/>
                    <a:pt x="254" y="1137"/>
                    <a:pt x="582" y="1137"/>
                  </a:cubicBezTo>
                  <a:cubicBezTo>
                    <a:pt x="618" y="1137"/>
                    <a:pt x="655" y="1135"/>
                    <a:pt x="692" y="1128"/>
                  </a:cubicBezTo>
                  <a:cubicBezTo>
                    <a:pt x="990" y="1097"/>
                    <a:pt x="1288" y="862"/>
                    <a:pt x="1398" y="580"/>
                  </a:cubicBezTo>
                  <a:cubicBezTo>
                    <a:pt x="1534" y="225"/>
                    <a:pt x="1266" y="0"/>
                    <a:pt x="946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0"/>
            <p:cNvSpPr/>
            <p:nvPr/>
          </p:nvSpPr>
          <p:spPr>
            <a:xfrm>
              <a:off x="2062700" y="1046450"/>
              <a:ext cx="14900" cy="11900"/>
            </a:xfrm>
            <a:custGeom>
              <a:avLst/>
              <a:gdLst/>
              <a:ahLst/>
              <a:cxnLst/>
              <a:rect l="l" t="t" r="r" b="b"/>
              <a:pathLst>
                <a:path w="596" h="476" extrusionOk="0">
                  <a:moveTo>
                    <a:pt x="318" y="1"/>
                  </a:moveTo>
                  <a:cubicBezTo>
                    <a:pt x="163" y="1"/>
                    <a:pt x="0" y="141"/>
                    <a:pt x="71" y="332"/>
                  </a:cubicBezTo>
                  <a:cubicBezTo>
                    <a:pt x="110" y="433"/>
                    <a:pt x="193" y="476"/>
                    <a:pt x="278" y="476"/>
                  </a:cubicBezTo>
                  <a:cubicBezTo>
                    <a:pt x="433" y="476"/>
                    <a:pt x="596" y="336"/>
                    <a:pt x="525" y="144"/>
                  </a:cubicBezTo>
                  <a:cubicBezTo>
                    <a:pt x="486" y="44"/>
                    <a:pt x="403" y="1"/>
                    <a:pt x="31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0"/>
            <p:cNvSpPr/>
            <p:nvPr/>
          </p:nvSpPr>
          <p:spPr>
            <a:xfrm>
              <a:off x="1593825" y="1154025"/>
              <a:ext cx="79975" cy="44950"/>
            </a:xfrm>
            <a:custGeom>
              <a:avLst/>
              <a:gdLst/>
              <a:ahLst/>
              <a:cxnLst/>
              <a:rect l="l" t="t" r="r" b="b"/>
              <a:pathLst>
                <a:path w="3199" h="1798" extrusionOk="0">
                  <a:moveTo>
                    <a:pt x="1453" y="0"/>
                  </a:moveTo>
                  <a:cubicBezTo>
                    <a:pt x="1264" y="0"/>
                    <a:pt x="1076" y="18"/>
                    <a:pt x="894" y="58"/>
                  </a:cubicBezTo>
                  <a:cubicBezTo>
                    <a:pt x="440" y="152"/>
                    <a:pt x="1" y="528"/>
                    <a:pt x="95" y="1029"/>
                  </a:cubicBezTo>
                  <a:cubicBezTo>
                    <a:pt x="189" y="1531"/>
                    <a:pt x="738" y="1797"/>
                    <a:pt x="1192" y="1797"/>
                  </a:cubicBezTo>
                  <a:cubicBezTo>
                    <a:pt x="1202" y="1798"/>
                    <a:pt x="1211" y="1798"/>
                    <a:pt x="1220" y="1798"/>
                  </a:cubicBezTo>
                  <a:cubicBezTo>
                    <a:pt x="1882" y="1798"/>
                    <a:pt x="2439" y="1261"/>
                    <a:pt x="3010" y="998"/>
                  </a:cubicBezTo>
                  <a:cubicBezTo>
                    <a:pt x="3199" y="911"/>
                    <a:pt x="3173" y="584"/>
                    <a:pt x="2970" y="584"/>
                  </a:cubicBezTo>
                  <a:cubicBezTo>
                    <a:pt x="2953" y="584"/>
                    <a:pt x="2935" y="586"/>
                    <a:pt x="2916" y="591"/>
                  </a:cubicBezTo>
                  <a:lnTo>
                    <a:pt x="2869" y="591"/>
                  </a:lnTo>
                  <a:cubicBezTo>
                    <a:pt x="2356" y="706"/>
                    <a:pt x="1748" y="1263"/>
                    <a:pt x="1200" y="1263"/>
                  </a:cubicBezTo>
                  <a:cubicBezTo>
                    <a:pt x="1079" y="1263"/>
                    <a:pt x="961" y="1236"/>
                    <a:pt x="847" y="1170"/>
                  </a:cubicBezTo>
                  <a:cubicBezTo>
                    <a:pt x="158" y="763"/>
                    <a:pt x="1255" y="496"/>
                    <a:pt x="1506" y="481"/>
                  </a:cubicBezTo>
                  <a:cubicBezTo>
                    <a:pt x="1615" y="473"/>
                    <a:pt x="1724" y="469"/>
                    <a:pt x="1834" y="469"/>
                  </a:cubicBezTo>
                  <a:cubicBezTo>
                    <a:pt x="2147" y="469"/>
                    <a:pt x="2461" y="501"/>
                    <a:pt x="2775" y="559"/>
                  </a:cubicBezTo>
                  <a:cubicBezTo>
                    <a:pt x="2807" y="559"/>
                    <a:pt x="2838" y="559"/>
                    <a:pt x="2854" y="543"/>
                  </a:cubicBezTo>
                  <a:cubicBezTo>
                    <a:pt x="2979" y="496"/>
                    <a:pt x="3026" y="293"/>
                    <a:pt x="2869" y="246"/>
                  </a:cubicBezTo>
                  <a:cubicBezTo>
                    <a:pt x="2420" y="111"/>
                    <a:pt x="1931" y="0"/>
                    <a:pt x="145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0"/>
            <p:cNvSpPr/>
            <p:nvPr/>
          </p:nvSpPr>
          <p:spPr>
            <a:xfrm>
              <a:off x="1597750" y="1165725"/>
              <a:ext cx="67825" cy="19900"/>
            </a:xfrm>
            <a:custGeom>
              <a:avLst/>
              <a:gdLst/>
              <a:ahLst/>
              <a:cxnLst/>
              <a:rect l="l" t="t" r="r" b="b"/>
              <a:pathLst>
                <a:path w="2713" h="796" extrusionOk="0">
                  <a:moveTo>
                    <a:pt x="1677" y="1"/>
                  </a:moveTo>
                  <a:cubicBezTo>
                    <a:pt x="1567" y="1"/>
                    <a:pt x="1458" y="5"/>
                    <a:pt x="1349" y="13"/>
                  </a:cubicBezTo>
                  <a:cubicBezTo>
                    <a:pt x="1098" y="44"/>
                    <a:pt x="1" y="295"/>
                    <a:pt x="690" y="702"/>
                  </a:cubicBezTo>
                  <a:cubicBezTo>
                    <a:pt x="804" y="768"/>
                    <a:pt x="922" y="795"/>
                    <a:pt x="1043" y="795"/>
                  </a:cubicBezTo>
                  <a:cubicBezTo>
                    <a:pt x="1591" y="795"/>
                    <a:pt x="2199" y="238"/>
                    <a:pt x="2712" y="123"/>
                  </a:cubicBezTo>
                  <a:lnTo>
                    <a:pt x="2697" y="75"/>
                  </a:lnTo>
                  <a:cubicBezTo>
                    <a:pt x="2681" y="91"/>
                    <a:pt x="2650" y="91"/>
                    <a:pt x="2618" y="91"/>
                  </a:cubicBezTo>
                  <a:cubicBezTo>
                    <a:pt x="2304" y="33"/>
                    <a:pt x="1990" y="1"/>
                    <a:pt x="1677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0"/>
            <p:cNvSpPr/>
            <p:nvPr/>
          </p:nvSpPr>
          <p:spPr>
            <a:xfrm>
              <a:off x="2280800" y="895250"/>
              <a:ext cx="11300" cy="8875"/>
            </a:xfrm>
            <a:custGeom>
              <a:avLst/>
              <a:gdLst/>
              <a:ahLst/>
              <a:cxnLst/>
              <a:rect l="l" t="t" r="r" b="b"/>
              <a:pathLst>
                <a:path w="452" h="355" extrusionOk="0">
                  <a:moveTo>
                    <a:pt x="239" y="1"/>
                  </a:moveTo>
                  <a:cubicBezTo>
                    <a:pt x="124" y="1"/>
                    <a:pt x="1" y="110"/>
                    <a:pt x="62" y="252"/>
                  </a:cubicBezTo>
                  <a:cubicBezTo>
                    <a:pt x="89" y="324"/>
                    <a:pt x="151" y="355"/>
                    <a:pt x="214" y="355"/>
                  </a:cubicBezTo>
                  <a:cubicBezTo>
                    <a:pt x="329" y="355"/>
                    <a:pt x="452" y="252"/>
                    <a:pt x="391" y="111"/>
                  </a:cubicBezTo>
                  <a:cubicBezTo>
                    <a:pt x="363" y="33"/>
                    <a:pt x="302" y="1"/>
                    <a:pt x="23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0"/>
            <p:cNvSpPr/>
            <p:nvPr/>
          </p:nvSpPr>
          <p:spPr>
            <a:xfrm>
              <a:off x="1670250" y="1090950"/>
              <a:ext cx="26675" cy="21675"/>
            </a:xfrm>
            <a:custGeom>
              <a:avLst/>
              <a:gdLst/>
              <a:ahLst/>
              <a:cxnLst/>
              <a:rect l="l" t="t" r="r" b="b"/>
              <a:pathLst>
                <a:path w="1067" h="867" extrusionOk="0">
                  <a:moveTo>
                    <a:pt x="606" y="0"/>
                  </a:moveTo>
                  <a:cubicBezTo>
                    <a:pt x="561" y="0"/>
                    <a:pt x="516" y="8"/>
                    <a:pt x="471" y="26"/>
                  </a:cubicBezTo>
                  <a:lnTo>
                    <a:pt x="314" y="88"/>
                  </a:lnTo>
                  <a:cubicBezTo>
                    <a:pt x="110" y="151"/>
                    <a:pt x="0" y="418"/>
                    <a:pt x="79" y="606"/>
                  </a:cubicBezTo>
                  <a:cubicBezTo>
                    <a:pt x="152" y="764"/>
                    <a:pt x="311" y="866"/>
                    <a:pt x="474" y="866"/>
                  </a:cubicBezTo>
                  <a:cubicBezTo>
                    <a:pt x="520" y="866"/>
                    <a:pt x="567" y="858"/>
                    <a:pt x="612" y="841"/>
                  </a:cubicBezTo>
                  <a:lnTo>
                    <a:pt x="753" y="778"/>
                  </a:lnTo>
                  <a:cubicBezTo>
                    <a:pt x="957" y="700"/>
                    <a:pt x="1066" y="465"/>
                    <a:pt x="988" y="261"/>
                  </a:cubicBezTo>
                  <a:cubicBezTo>
                    <a:pt x="915" y="102"/>
                    <a:pt x="765" y="0"/>
                    <a:pt x="60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0"/>
            <p:cNvSpPr/>
            <p:nvPr/>
          </p:nvSpPr>
          <p:spPr>
            <a:xfrm>
              <a:off x="2499125" y="718700"/>
              <a:ext cx="48600" cy="66700"/>
            </a:xfrm>
            <a:custGeom>
              <a:avLst/>
              <a:gdLst/>
              <a:ahLst/>
              <a:cxnLst/>
              <a:rect l="l" t="t" r="r" b="b"/>
              <a:pathLst>
                <a:path w="1944" h="2668" extrusionOk="0">
                  <a:moveTo>
                    <a:pt x="1669" y="1"/>
                  </a:moveTo>
                  <a:cubicBezTo>
                    <a:pt x="1609" y="1"/>
                    <a:pt x="1548" y="27"/>
                    <a:pt x="1501" y="88"/>
                  </a:cubicBezTo>
                  <a:cubicBezTo>
                    <a:pt x="937" y="746"/>
                    <a:pt x="498" y="1561"/>
                    <a:pt x="91" y="2329"/>
                  </a:cubicBezTo>
                  <a:cubicBezTo>
                    <a:pt x="0" y="2498"/>
                    <a:pt x="170" y="2667"/>
                    <a:pt x="330" y="2667"/>
                  </a:cubicBezTo>
                  <a:cubicBezTo>
                    <a:pt x="393" y="2667"/>
                    <a:pt x="454" y="2642"/>
                    <a:pt x="498" y="2580"/>
                  </a:cubicBezTo>
                  <a:cubicBezTo>
                    <a:pt x="1000" y="1875"/>
                    <a:pt x="1533" y="1107"/>
                    <a:pt x="1877" y="307"/>
                  </a:cubicBezTo>
                  <a:cubicBezTo>
                    <a:pt x="1943" y="142"/>
                    <a:pt x="1809" y="1"/>
                    <a:pt x="166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0"/>
            <p:cNvSpPr/>
            <p:nvPr/>
          </p:nvSpPr>
          <p:spPr>
            <a:xfrm>
              <a:off x="2334400" y="841475"/>
              <a:ext cx="16575" cy="13150"/>
            </a:xfrm>
            <a:custGeom>
              <a:avLst/>
              <a:gdLst/>
              <a:ahLst/>
              <a:cxnLst/>
              <a:rect l="l" t="t" r="r" b="b"/>
              <a:pathLst>
                <a:path w="663" h="526" extrusionOk="0">
                  <a:moveTo>
                    <a:pt x="348" y="1"/>
                  </a:moveTo>
                  <a:cubicBezTo>
                    <a:pt x="178" y="1"/>
                    <a:pt x="0" y="154"/>
                    <a:pt x="81" y="365"/>
                  </a:cubicBezTo>
                  <a:cubicBezTo>
                    <a:pt x="126" y="477"/>
                    <a:pt x="219" y="525"/>
                    <a:pt x="315" y="525"/>
                  </a:cubicBezTo>
                  <a:cubicBezTo>
                    <a:pt x="485" y="525"/>
                    <a:pt x="663" y="372"/>
                    <a:pt x="582" y="161"/>
                  </a:cubicBezTo>
                  <a:cubicBezTo>
                    <a:pt x="537" y="49"/>
                    <a:pt x="444" y="1"/>
                    <a:pt x="34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0"/>
            <p:cNvSpPr/>
            <p:nvPr/>
          </p:nvSpPr>
          <p:spPr>
            <a:xfrm>
              <a:off x="1571500" y="1098375"/>
              <a:ext cx="26275" cy="21675"/>
            </a:xfrm>
            <a:custGeom>
              <a:avLst/>
              <a:gdLst/>
              <a:ahLst/>
              <a:cxnLst/>
              <a:rect l="l" t="t" r="r" b="b"/>
              <a:pathLst>
                <a:path w="1051" h="867" extrusionOk="0">
                  <a:moveTo>
                    <a:pt x="409" y="1"/>
                  </a:moveTo>
                  <a:cubicBezTo>
                    <a:pt x="268" y="1"/>
                    <a:pt x="136" y="66"/>
                    <a:pt x="79" y="215"/>
                  </a:cubicBezTo>
                  <a:cubicBezTo>
                    <a:pt x="0" y="434"/>
                    <a:pt x="79" y="606"/>
                    <a:pt x="267" y="716"/>
                  </a:cubicBezTo>
                  <a:cubicBezTo>
                    <a:pt x="330" y="748"/>
                    <a:pt x="392" y="795"/>
                    <a:pt x="455" y="826"/>
                  </a:cubicBezTo>
                  <a:cubicBezTo>
                    <a:pt x="503" y="854"/>
                    <a:pt x="557" y="867"/>
                    <a:pt x="611" y="867"/>
                  </a:cubicBezTo>
                  <a:cubicBezTo>
                    <a:pt x="768" y="867"/>
                    <a:pt x="930" y="762"/>
                    <a:pt x="988" y="622"/>
                  </a:cubicBezTo>
                  <a:cubicBezTo>
                    <a:pt x="1051" y="434"/>
                    <a:pt x="988" y="168"/>
                    <a:pt x="784" y="89"/>
                  </a:cubicBezTo>
                  <a:cubicBezTo>
                    <a:pt x="706" y="74"/>
                    <a:pt x="643" y="42"/>
                    <a:pt x="565" y="26"/>
                  </a:cubicBezTo>
                  <a:cubicBezTo>
                    <a:pt x="514" y="10"/>
                    <a:pt x="461" y="1"/>
                    <a:pt x="40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0"/>
            <p:cNvSpPr/>
            <p:nvPr/>
          </p:nvSpPr>
          <p:spPr>
            <a:xfrm>
              <a:off x="1678175" y="1033275"/>
              <a:ext cx="18625" cy="15000"/>
            </a:xfrm>
            <a:custGeom>
              <a:avLst/>
              <a:gdLst/>
              <a:ahLst/>
              <a:cxnLst/>
              <a:rect l="l" t="t" r="r" b="b"/>
              <a:pathLst>
                <a:path w="745" h="600" extrusionOk="0">
                  <a:moveTo>
                    <a:pt x="391" y="1"/>
                  </a:moveTo>
                  <a:cubicBezTo>
                    <a:pt x="199" y="1"/>
                    <a:pt x="1" y="174"/>
                    <a:pt x="91" y="405"/>
                  </a:cubicBezTo>
                  <a:cubicBezTo>
                    <a:pt x="142" y="542"/>
                    <a:pt x="250" y="600"/>
                    <a:pt x="359" y="600"/>
                  </a:cubicBezTo>
                  <a:cubicBezTo>
                    <a:pt x="550" y="600"/>
                    <a:pt x="745" y="424"/>
                    <a:pt x="655" y="185"/>
                  </a:cubicBezTo>
                  <a:cubicBezTo>
                    <a:pt x="604" y="56"/>
                    <a:pt x="499" y="1"/>
                    <a:pt x="39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0"/>
            <p:cNvSpPr/>
            <p:nvPr/>
          </p:nvSpPr>
          <p:spPr>
            <a:xfrm>
              <a:off x="2251650" y="801650"/>
              <a:ext cx="17775" cy="18325"/>
            </a:xfrm>
            <a:custGeom>
              <a:avLst/>
              <a:gdLst/>
              <a:ahLst/>
              <a:cxnLst/>
              <a:rect l="l" t="t" r="r" b="b"/>
              <a:pathLst>
                <a:path w="711" h="733" extrusionOk="0">
                  <a:moveTo>
                    <a:pt x="302" y="0"/>
                  </a:moveTo>
                  <a:cubicBezTo>
                    <a:pt x="149" y="0"/>
                    <a:pt x="0" y="121"/>
                    <a:pt x="21" y="296"/>
                  </a:cubicBezTo>
                  <a:cubicBezTo>
                    <a:pt x="21" y="359"/>
                    <a:pt x="36" y="406"/>
                    <a:pt x="52" y="453"/>
                  </a:cubicBezTo>
                  <a:cubicBezTo>
                    <a:pt x="89" y="603"/>
                    <a:pt x="206" y="732"/>
                    <a:pt x="354" y="732"/>
                  </a:cubicBezTo>
                  <a:cubicBezTo>
                    <a:pt x="393" y="732"/>
                    <a:pt x="433" y="723"/>
                    <a:pt x="475" y="704"/>
                  </a:cubicBezTo>
                  <a:cubicBezTo>
                    <a:pt x="679" y="626"/>
                    <a:pt x="710" y="406"/>
                    <a:pt x="616" y="234"/>
                  </a:cubicBezTo>
                  <a:cubicBezTo>
                    <a:pt x="585" y="187"/>
                    <a:pt x="554" y="140"/>
                    <a:pt x="522" y="108"/>
                  </a:cubicBezTo>
                  <a:cubicBezTo>
                    <a:pt x="463" y="33"/>
                    <a:pt x="382" y="0"/>
                    <a:pt x="30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0"/>
            <p:cNvSpPr/>
            <p:nvPr/>
          </p:nvSpPr>
          <p:spPr>
            <a:xfrm>
              <a:off x="1598625" y="1047400"/>
              <a:ext cx="18650" cy="15100"/>
            </a:xfrm>
            <a:custGeom>
              <a:avLst/>
              <a:gdLst/>
              <a:ahLst/>
              <a:cxnLst/>
              <a:rect l="l" t="t" r="r" b="b"/>
              <a:pathLst>
                <a:path w="746" h="604" extrusionOk="0">
                  <a:moveTo>
                    <a:pt x="393" y="1"/>
                  </a:moveTo>
                  <a:cubicBezTo>
                    <a:pt x="201" y="1"/>
                    <a:pt x="0" y="178"/>
                    <a:pt x="91" y="420"/>
                  </a:cubicBezTo>
                  <a:cubicBezTo>
                    <a:pt x="141" y="549"/>
                    <a:pt x="246" y="603"/>
                    <a:pt x="353" y="603"/>
                  </a:cubicBezTo>
                  <a:cubicBezTo>
                    <a:pt x="545" y="603"/>
                    <a:pt x="746" y="426"/>
                    <a:pt x="655" y="185"/>
                  </a:cubicBezTo>
                  <a:cubicBezTo>
                    <a:pt x="605" y="56"/>
                    <a:pt x="500" y="1"/>
                    <a:pt x="39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0"/>
            <p:cNvSpPr/>
            <p:nvPr/>
          </p:nvSpPr>
          <p:spPr>
            <a:xfrm>
              <a:off x="2197750" y="815625"/>
              <a:ext cx="13850" cy="11175"/>
            </a:xfrm>
            <a:custGeom>
              <a:avLst/>
              <a:gdLst/>
              <a:ahLst/>
              <a:cxnLst/>
              <a:rect l="l" t="t" r="r" b="b"/>
              <a:pathLst>
                <a:path w="554" h="447" extrusionOk="0">
                  <a:moveTo>
                    <a:pt x="292" y="0"/>
                  </a:moveTo>
                  <a:cubicBezTo>
                    <a:pt x="151" y="0"/>
                    <a:pt x="1" y="132"/>
                    <a:pt x="61" y="302"/>
                  </a:cubicBezTo>
                  <a:cubicBezTo>
                    <a:pt x="100" y="404"/>
                    <a:pt x="181" y="447"/>
                    <a:pt x="263" y="447"/>
                  </a:cubicBezTo>
                  <a:cubicBezTo>
                    <a:pt x="407" y="447"/>
                    <a:pt x="554" y="315"/>
                    <a:pt x="484" y="145"/>
                  </a:cubicBezTo>
                  <a:cubicBezTo>
                    <a:pt x="450" y="43"/>
                    <a:pt x="373" y="0"/>
                    <a:pt x="2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0"/>
            <p:cNvSpPr/>
            <p:nvPr/>
          </p:nvSpPr>
          <p:spPr>
            <a:xfrm>
              <a:off x="2109775" y="824900"/>
              <a:ext cx="20675" cy="16525"/>
            </a:xfrm>
            <a:custGeom>
              <a:avLst/>
              <a:gdLst/>
              <a:ahLst/>
              <a:cxnLst/>
              <a:rect l="l" t="t" r="r" b="b"/>
              <a:pathLst>
                <a:path w="827" h="661" extrusionOk="0">
                  <a:moveTo>
                    <a:pt x="427" y="1"/>
                  </a:moveTo>
                  <a:cubicBezTo>
                    <a:pt x="216" y="1"/>
                    <a:pt x="1" y="190"/>
                    <a:pt x="100" y="448"/>
                  </a:cubicBezTo>
                  <a:cubicBezTo>
                    <a:pt x="157" y="597"/>
                    <a:pt x="278" y="660"/>
                    <a:pt x="400" y="660"/>
                  </a:cubicBezTo>
                  <a:cubicBezTo>
                    <a:pt x="611" y="660"/>
                    <a:pt x="826" y="471"/>
                    <a:pt x="727" y="213"/>
                  </a:cubicBezTo>
                  <a:cubicBezTo>
                    <a:pt x="670" y="64"/>
                    <a:pt x="549" y="1"/>
                    <a:pt x="42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0"/>
            <p:cNvSpPr/>
            <p:nvPr/>
          </p:nvSpPr>
          <p:spPr>
            <a:xfrm>
              <a:off x="1635200" y="990025"/>
              <a:ext cx="19950" cy="15700"/>
            </a:xfrm>
            <a:custGeom>
              <a:avLst/>
              <a:gdLst/>
              <a:ahLst/>
              <a:cxnLst/>
              <a:rect l="l" t="t" r="r" b="b"/>
              <a:pathLst>
                <a:path w="798" h="628" extrusionOk="0">
                  <a:moveTo>
                    <a:pt x="416" y="1"/>
                  </a:moveTo>
                  <a:cubicBezTo>
                    <a:pt x="211" y="1"/>
                    <a:pt x="1" y="184"/>
                    <a:pt x="101" y="426"/>
                  </a:cubicBezTo>
                  <a:cubicBezTo>
                    <a:pt x="152" y="568"/>
                    <a:pt x="265" y="628"/>
                    <a:pt x="380" y="628"/>
                  </a:cubicBezTo>
                  <a:cubicBezTo>
                    <a:pt x="584" y="628"/>
                    <a:pt x="797" y="441"/>
                    <a:pt x="697" y="191"/>
                  </a:cubicBezTo>
                  <a:cubicBezTo>
                    <a:pt x="641" y="57"/>
                    <a:pt x="529" y="1"/>
                    <a:pt x="41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0"/>
            <p:cNvSpPr/>
            <p:nvPr/>
          </p:nvSpPr>
          <p:spPr>
            <a:xfrm>
              <a:off x="2191075" y="754950"/>
              <a:ext cx="13500" cy="10650"/>
            </a:xfrm>
            <a:custGeom>
              <a:avLst/>
              <a:gdLst/>
              <a:ahLst/>
              <a:cxnLst/>
              <a:rect l="l" t="t" r="r" b="b"/>
              <a:pathLst>
                <a:path w="540" h="426" extrusionOk="0">
                  <a:moveTo>
                    <a:pt x="288" y="0"/>
                  </a:moveTo>
                  <a:cubicBezTo>
                    <a:pt x="149" y="0"/>
                    <a:pt x="0" y="127"/>
                    <a:pt x="61" y="299"/>
                  </a:cubicBezTo>
                  <a:cubicBezTo>
                    <a:pt x="100" y="388"/>
                    <a:pt x="176" y="426"/>
                    <a:pt x="253" y="426"/>
                  </a:cubicBezTo>
                  <a:cubicBezTo>
                    <a:pt x="394" y="426"/>
                    <a:pt x="540" y="299"/>
                    <a:pt x="469" y="127"/>
                  </a:cubicBezTo>
                  <a:cubicBezTo>
                    <a:pt x="436" y="38"/>
                    <a:pt x="363" y="0"/>
                    <a:pt x="28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0"/>
            <p:cNvSpPr/>
            <p:nvPr/>
          </p:nvSpPr>
          <p:spPr>
            <a:xfrm>
              <a:off x="1988050" y="785325"/>
              <a:ext cx="24700" cy="24375"/>
            </a:xfrm>
            <a:custGeom>
              <a:avLst/>
              <a:gdLst/>
              <a:ahLst/>
              <a:cxnLst/>
              <a:rect l="l" t="t" r="r" b="b"/>
              <a:pathLst>
                <a:path w="988" h="975" extrusionOk="0">
                  <a:moveTo>
                    <a:pt x="433" y="1"/>
                  </a:moveTo>
                  <a:cubicBezTo>
                    <a:pt x="389" y="1"/>
                    <a:pt x="344" y="8"/>
                    <a:pt x="298" y="25"/>
                  </a:cubicBezTo>
                  <a:cubicBezTo>
                    <a:pt x="94" y="119"/>
                    <a:pt x="0" y="338"/>
                    <a:pt x="79" y="558"/>
                  </a:cubicBezTo>
                  <a:lnTo>
                    <a:pt x="110" y="714"/>
                  </a:lnTo>
                  <a:cubicBezTo>
                    <a:pt x="171" y="873"/>
                    <a:pt x="346" y="975"/>
                    <a:pt x="517" y="975"/>
                  </a:cubicBezTo>
                  <a:cubicBezTo>
                    <a:pt x="566" y="975"/>
                    <a:pt x="614" y="967"/>
                    <a:pt x="659" y="949"/>
                  </a:cubicBezTo>
                  <a:cubicBezTo>
                    <a:pt x="847" y="855"/>
                    <a:pt x="988" y="620"/>
                    <a:pt x="894" y="401"/>
                  </a:cubicBezTo>
                  <a:lnTo>
                    <a:pt x="831" y="260"/>
                  </a:lnTo>
                  <a:cubicBezTo>
                    <a:pt x="756" y="111"/>
                    <a:pt x="603" y="1"/>
                    <a:pt x="43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1698150" y="910850"/>
              <a:ext cx="18650" cy="14900"/>
            </a:xfrm>
            <a:custGeom>
              <a:avLst/>
              <a:gdLst/>
              <a:ahLst/>
              <a:cxnLst/>
              <a:rect l="l" t="t" r="r" b="b"/>
              <a:pathLst>
                <a:path w="746" h="596" extrusionOk="0">
                  <a:moveTo>
                    <a:pt x="392" y="1"/>
                  </a:moveTo>
                  <a:cubicBezTo>
                    <a:pt x="200" y="1"/>
                    <a:pt x="1" y="180"/>
                    <a:pt x="91" y="411"/>
                  </a:cubicBezTo>
                  <a:cubicBezTo>
                    <a:pt x="142" y="541"/>
                    <a:pt x="248" y="596"/>
                    <a:pt x="355" y="596"/>
                  </a:cubicBezTo>
                  <a:cubicBezTo>
                    <a:pt x="547" y="596"/>
                    <a:pt x="746" y="423"/>
                    <a:pt x="656" y="192"/>
                  </a:cubicBezTo>
                  <a:cubicBezTo>
                    <a:pt x="605" y="57"/>
                    <a:pt x="500" y="1"/>
                    <a:pt x="39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0"/>
            <p:cNvSpPr/>
            <p:nvPr/>
          </p:nvSpPr>
          <p:spPr>
            <a:xfrm>
              <a:off x="1796150" y="861450"/>
              <a:ext cx="23050" cy="18275"/>
            </a:xfrm>
            <a:custGeom>
              <a:avLst/>
              <a:gdLst/>
              <a:ahLst/>
              <a:cxnLst/>
              <a:rect l="l" t="t" r="r" b="b"/>
              <a:pathLst>
                <a:path w="922" h="731" extrusionOk="0">
                  <a:moveTo>
                    <a:pt x="486" y="0"/>
                  </a:moveTo>
                  <a:cubicBezTo>
                    <a:pt x="248" y="0"/>
                    <a:pt x="0" y="215"/>
                    <a:pt x="121" y="506"/>
                  </a:cubicBezTo>
                  <a:cubicBezTo>
                    <a:pt x="183" y="664"/>
                    <a:pt x="311" y="730"/>
                    <a:pt x="442" y="730"/>
                  </a:cubicBezTo>
                  <a:cubicBezTo>
                    <a:pt x="677" y="730"/>
                    <a:pt x="922" y="516"/>
                    <a:pt x="811" y="224"/>
                  </a:cubicBezTo>
                  <a:cubicBezTo>
                    <a:pt x="749" y="67"/>
                    <a:pt x="619" y="0"/>
                    <a:pt x="48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0"/>
            <p:cNvSpPr/>
            <p:nvPr/>
          </p:nvSpPr>
          <p:spPr>
            <a:xfrm>
              <a:off x="1641375" y="922000"/>
              <a:ext cx="23025" cy="18250"/>
            </a:xfrm>
            <a:custGeom>
              <a:avLst/>
              <a:gdLst/>
              <a:ahLst/>
              <a:cxnLst/>
              <a:rect l="l" t="t" r="r" b="b"/>
              <a:pathLst>
                <a:path w="921" h="730" extrusionOk="0">
                  <a:moveTo>
                    <a:pt x="484" y="0"/>
                  </a:moveTo>
                  <a:cubicBezTo>
                    <a:pt x="247" y="0"/>
                    <a:pt x="0" y="217"/>
                    <a:pt x="121" y="498"/>
                  </a:cubicBezTo>
                  <a:cubicBezTo>
                    <a:pt x="183" y="662"/>
                    <a:pt x="312" y="730"/>
                    <a:pt x="443" y="730"/>
                  </a:cubicBezTo>
                  <a:cubicBezTo>
                    <a:pt x="678" y="730"/>
                    <a:pt x="921" y="513"/>
                    <a:pt x="811" y="232"/>
                  </a:cubicBezTo>
                  <a:cubicBezTo>
                    <a:pt x="749" y="68"/>
                    <a:pt x="618" y="0"/>
                    <a:pt x="4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0"/>
            <p:cNvSpPr/>
            <p:nvPr/>
          </p:nvSpPr>
          <p:spPr>
            <a:xfrm>
              <a:off x="2000200" y="717650"/>
              <a:ext cx="73175" cy="54600"/>
            </a:xfrm>
            <a:custGeom>
              <a:avLst/>
              <a:gdLst/>
              <a:ahLst/>
              <a:cxnLst/>
              <a:rect l="l" t="t" r="r" b="b"/>
              <a:pathLst>
                <a:path w="2927" h="2184" extrusionOk="0">
                  <a:moveTo>
                    <a:pt x="1224" y="1"/>
                  </a:moveTo>
                  <a:cubicBezTo>
                    <a:pt x="839" y="1"/>
                    <a:pt x="445" y="210"/>
                    <a:pt x="267" y="553"/>
                  </a:cubicBezTo>
                  <a:cubicBezTo>
                    <a:pt x="0" y="1102"/>
                    <a:pt x="455" y="1556"/>
                    <a:pt x="878" y="1823"/>
                  </a:cubicBezTo>
                  <a:cubicBezTo>
                    <a:pt x="1275" y="2065"/>
                    <a:pt x="1718" y="2183"/>
                    <a:pt x="2164" y="2183"/>
                  </a:cubicBezTo>
                  <a:cubicBezTo>
                    <a:pt x="2352" y="2183"/>
                    <a:pt x="2541" y="2162"/>
                    <a:pt x="2727" y="2120"/>
                  </a:cubicBezTo>
                  <a:cubicBezTo>
                    <a:pt x="2926" y="2075"/>
                    <a:pt x="2916" y="1791"/>
                    <a:pt x="2713" y="1791"/>
                  </a:cubicBezTo>
                  <a:cubicBezTo>
                    <a:pt x="2707" y="1791"/>
                    <a:pt x="2702" y="1791"/>
                    <a:pt x="2696" y="1791"/>
                  </a:cubicBezTo>
                  <a:cubicBezTo>
                    <a:pt x="2611" y="1801"/>
                    <a:pt x="2526" y="1807"/>
                    <a:pt x="2441" y="1807"/>
                  </a:cubicBezTo>
                  <a:cubicBezTo>
                    <a:pt x="2135" y="1807"/>
                    <a:pt x="1834" y="1741"/>
                    <a:pt x="1552" y="1619"/>
                  </a:cubicBezTo>
                  <a:cubicBezTo>
                    <a:pt x="1301" y="1509"/>
                    <a:pt x="643" y="1164"/>
                    <a:pt x="784" y="819"/>
                  </a:cubicBezTo>
                  <a:cubicBezTo>
                    <a:pt x="858" y="652"/>
                    <a:pt x="1038" y="589"/>
                    <a:pt x="1218" y="589"/>
                  </a:cubicBezTo>
                  <a:cubicBezTo>
                    <a:pt x="1341" y="589"/>
                    <a:pt x="1463" y="618"/>
                    <a:pt x="1552" y="663"/>
                  </a:cubicBezTo>
                  <a:cubicBezTo>
                    <a:pt x="1897" y="851"/>
                    <a:pt x="2101" y="1243"/>
                    <a:pt x="2289" y="1572"/>
                  </a:cubicBezTo>
                  <a:cubicBezTo>
                    <a:pt x="2326" y="1638"/>
                    <a:pt x="2387" y="1666"/>
                    <a:pt x="2450" y="1666"/>
                  </a:cubicBezTo>
                  <a:cubicBezTo>
                    <a:pt x="2597" y="1666"/>
                    <a:pt x="2757" y="1517"/>
                    <a:pt x="2680" y="1352"/>
                  </a:cubicBezTo>
                  <a:cubicBezTo>
                    <a:pt x="2430" y="819"/>
                    <a:pt x="2101" y="192"/>
                    <a:pt x="1489" y="36"/>
                  </a:cubicBezTo>
                  <a:cubicBezTo>
                    <a:pt x="1403" y="12"/>
                    <a:pt x="1314" y="1"/>
                    <a:pt x="122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0"/>
            <p:cNvSpPr/>
            <p:nvPr/>
          </p:nvSpPr>
          <p:spPr>
            <a:xfrm>
              <a:off x="2092675" y="736300"/>
              <a:ext cx="24625" cy="17675"/>
            </a:xfrm>
            <a:custGeom>
              <a:avLst/>
              <a:gdLst/>
              <a:ahLst/>
              <a:cxnLst/>
              <a:rect l="l" t="t" r="r" b="b"/>
              <a:pathLst>
                <a:path w="985" h="707" extrusionOk="0">
                  <a:moveTo>
                    <a:pt x="582" y="1"/>
                  </a:moveTo>
                  <a:cubicBezTo>
                    <a:pt x="480" y="1"/>
                    <a:pt x="375" y="44"/>
                    <a:pt x="298" y="120"/>
                  </a:cubicBezTo>
                  <a:cubicBezTo>
                    <a:pt x="282" y="120"/>
                    <a:pt x="235" y="152"/>
                    <a:pt x="235" y="152"/>
                  </a:cubicBezTo>
                  <a:cubicBezTo>
                    <a:pt x="1" y="299"/>
                    <a:pt x="137" y="706"/>
                    <a:pt x="399" y="706"/>
                  </a:cubicBezTo>
                  <a:cubicBezTo>
                    <a:pt x="417" y="706"/>
                    <a:pt x="436" y="704"/>
                    <a:pt x="455" y="700"/>
                  </a:cubicBezTo>
                  <a:cubicBezTo>
                    <a:pt x="455" y="700"/>
                    <a:pt x="502" y="700"/>
                    <a:pt x="518" y="685"/>
                  </a:cubicBezTo>
                  <a:cubicBezTo>
                    <a:pt x="526" y="685"/>
                    <a:pt x="534" y="686"/>
                    <a:pt x="543" y="686"/>
                  </a:cubicBezTo>
                  <a:cubicBezTo>
                    <a:pt x="783" y="686"/>
                    <a:pt x="985" y="472"/>
                    <a:pt x="894" y="215"/>
                  </a:cubicBezTo>
                  <a:cubicBezTo>
                    <a:pt x="833" y="67"/>
                    <a:pt x="710" y="1"/>
                    <a:pt x="58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1869800" y="827325"/>
              <a:ext cx="17475" cy="13925"/>
            </a:xfrm>
            <a:custGeom>
              <a:avLst/>
              <a:gdLst/>
              <a:ahLst/>
              <a:cxnLst/>
              <a:rect l="l" t="t" r="r" b="b"/>
              <a:pathLst>
                <a:path w="699" h="557" extrusionOk="0">
                  <a:moveTo>
                    <a:pt x="362" y="0"/>
                  </a:moveTo>
                  <a:cubicBezTo>
                    <a:pt x="184" y="0"/>
                    <a:pt x="1" y="163"/>
                    <a:pt x="91" y="382"/>
                  </a:cubicBezTo>
                  <a:cubicBezTo>
                    <a:pt x="135" y="505"/>
                    <a:pt x="232" y="557"/>
                    <a:pt x="331" y="557"/>
                  </a:cubicBezTo>
                  <a:cubicBezTo>
                    <a:pt x="511" y="557"/>
                    <a:pt x="699" y="390"/>
                    <a:pt x="608" y="179"/>
                  </a:cubicBezTo>
                  <a:cubicBezTo>
                    <a:pt x="562" y="53"/>
                    <a:pt x="463" y="0"/>
                    <a:pt x="36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1933400" y="796850"/>
              <a:ext cx="19950" cy="15700"/>
            </a:xfrm>
            <a:custGeom>
              <a:avLst/>
              <a:gdLst/>
              <a:ahLst/>
              <a:cxnLst/>
              <a:rect l="l" t="t" r="r" b="b"/>
              <a:pathLst>
                <a:path w="798" h="628" extrusionOk="0">
                  <a:moveTo>
                    <a:pt x="416" y="0"/>
                  </a:moveTo>
                  <a:cubicBezTo>
                    <a:pt x="211" y="0"/>
                    <a:pt x="1" y="184"/>
                    <a:pt x="102" y="426"/>
                  </a:cubicBezTo>
                  <a:cubicBezTo>
                    <a:pt x="153" y="567"/>
                    <a:pt x="265" y="627"/>
                    <a:pt x="380" y="627"/>
                  </a:cubicBezTo>
                  <a:cubicBezTo>
                    <a:pt x="584" y="627"/>
                    <a:pt x="797" y="441"/>
                    <a:pt x="697" y="191"/>
                  </a:cubicBezTo>
                  <a:cubicBezTo>
                    <a:pt x="641" y="57"/>
                    <a:pt x="530" y="0"/>
                    <a:pt x="41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1516375" y="927375"/>
              <a:ext cx="27650" cy="18500"/>
            </a:xfrm>
            <a:custGeom>
              <a:avLst/>
              <a:gdLst/>
              <a:ahLst/>
              <a:cxnLst/>
              <a:rect l="l" t="t" r="r" b="b"/>
              <a:pathLst>
                <a:path w="1106" h="740" extrusionOk="0">
                  <a:moveTo>
                    <a:pt x="630" y="0"/>
                  </a:moveTo>
                  <a:cubicBezTo>
                    <a:pt x="588" y="0"/>
                    <a:pt x="543" y="10"/>
                    <a:pt x="497" y="32"/>
                  </a:cubicBezTo>
                  <a:lnTo>
                    <a:pt x="340" y="95"/>
                  </a:lnTo>
                  <a:cubicBezTo>
                    <a:pt x="0" y="251"/>
                    <a:pt x="147" y="740"/>
                    <a:pt x="479" y="740"/>
                  </a:cubicBezTo>
                  <a:cubicBezTo>
                    <a:pt x="514" y="740"/>
                    <a:pt x="552" y="734"/>
                    <a:pt x="591" y="722"/>
                  </a:cubicBezTo>
                  <a:lnTo>
                    <a:pt x="732" y="659"/>
                  </a:lnTo>
                  <a:cubicBezTo>
                    <a:pt x="1105" y="549"/>
                    <a:pt x="942" y="0"/>
                    <a:pt x="63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1734125" y="794550"/>
              <a:ext cx="65850" cy="60075"/>
            </a:xfrm>
            <a:custGeom>
              <a:avLst/>
              <a:gdLst/>
              <a:ahLst/>
              <a:cxnLst/>
              <a:rect l="l" t="t" r="r" b="b"/>
              <a:pathLst>
                <a:path w="2634" h="2403" extrusionOk="0">
                  <a:moveTo>
                    <a:pt x="1834" y="377"/>
                  </a:moveTo>
                  <a:cubicBezTo>
                    <a:pt x="1834" y="439"/>
                    <a:pt x="1850" y="502"/>
                    <a:pt x="1897" y="549"/>
                  </a:cubicBezTo>
                  <a:cubicBezTo>
                    <a:pt x="2179" y="831"/>
                    <a:pt x="2054" y="1286"/>
                    <a:pt x="1771" y="1521"/>
                  </a:cubicBezTo>
                  <a:cubicBezTo>
                    <a:pt x="1621" y="1628"/>
                    <a:pt x="1214" y="1860"/>
                    <a:pt x="947" y="1860"/>
                  </a:cubicBezTo>
                  <a:cubicBezTo>
                    <a:pt x="824" y="1860"/>
                    <a:pt x="730" y="1811"/>
                    <a:pt x="706" y="1678"/>
                  </a:cubicBezTo>
                  <a:cubicBezTo>
                    <a:pt x="596" y="1051"/>
                    <a:pt x="1286" y="455"/>
                    <a:pt x="1834" y="377"/>
                  </a:cubicBezTo>
                  <a:close/>
                  <a:moveTo>
                    <a:pt x="1819" y="1"/>
                  </a:moveTo>
                  <a:cubicBezTo>
                    <a:pt x="1239" y="32"/>
                    <a:pt x="721" y="361"/>
                    <a:pt x="423" y="863"/>
                  </a:cubicBezTo>
                  <a:cubicBezTo>
                    <a:pt x="204" y="1270"/>
                    <a:pt x="0" y="2164"/>
                    <a:pt x="596" y="2367"/>
                  </a:cubicBezTo>
                  <a:cubicBezTo>
                    <a:pt x="660" y="2392"/>
                    <a:pt x="728" y="2403"/>
                    <a:pt x="798" y="2403"/>
                  </a:cubicBezTo>
                  <a:cubicBezTo>
                    <a:pt x="1036" y="2403"/>
                    <a:pt x="1296" y="2283"/>
                    <a:pt x="1489" y="2211"/>
                  </a:cubicBezTo>
                  <a:cubicBezTo>
                    <a:pt x="1819" y="2085"/>
                    <a:pt x="2148" y="1897"/>
                    <a:pt x="2336" y="1599"/>
                  </a:cubicBezTo>
                  <a:cubicBezTo>
                    <a:pt x="2634" y="1160"/>
                    <a:pt x="2602" y="486"/>
                    <a:pt x="2085" y="236"/>
                  </a:cubicBezTo>
                  <a:cubicBezTo>
                    <a:pt x="2054" y="220"/>
                    <a:pt x="2038" y="220"/>
                    <a:pt x="2022" y="204"/>
                  </a:cubicBezTo>
                  <a:cubicBezTo>
                    <a:pt x="2022" y="110"/>
                    <a:pt x="1960" y="1"/>
                    <a:pt x="181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1749000" y="803950"/>
              <a:ext cx="39625" cy="37125"/>
            </a:xfrm>
            <a:custGeom>
              <a:avLst/>
              <a:gdLst/>
              <a:ahLst/>
              <a:cxnLst/>
              <a:rect l="l" t="t" r="r" b="b"/>
              <a:pathLst>
                <a:path w="1585" h="1485" extrusionOk="0">
                  <a:moveTo>
                    <a:pt x="1239" y="1"/>
                  </a:moveTo>
                  <a:cubicBezTo>
                    <a:pt x="691" y="79"/>
                    <a:pt x="1" y="675"/>
                    <a:pt x="111" y="1302"/>
                  </a:cubicBezTo>
                  <a:cubicBezTo>
                    <a:pt x="135" y="1435"/>
                    <a:pt x="229" y="1484"/>
                    <a:pt x="352" y="1484"/>
                  </a:cubicBezTo>
                  <a:cubicBezTo>
                    <a:pt x="619" y="1484"/>
                    <a:pt x="1026" y="1252"/>
                    <a:pt x="1176" y="1145"/>
                  </a:cubicBezTo>
                  <a:cubicBezTo>
                    <a:pt x="1459" y="910"/>
                    <a:pt x="1584" y="455"/>
                    <a:pt x="1302" y="173"/>
                  </a:cubicBezTo>
                  <a:cubicBezTo>
                    <a:pt x="1255" y="126"/>
                    <a:pt x="1239" y="63"/>
                    <a:pt x="1239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1633800" y="806750"/>
              <a:ext cx="62325" cy="61375"/>
            </a:xfrm>
            <a:custGeom>
              <a:avLst/>
              <a:gdLst/>
              <a:ahLst/>
              <a:cxnLst/>
              <a:rect l="l" t="t" r="r" b="b"/>
              <a:pathLst>
                <a:path w="2493" h="2455" extrusionOk="0">
                  <a:moveTo>
                    <a:pt x="917" y="575"/>
                  </a:moveTo>
                  <a:cubicBezTo>
                    <a:pt x="952" y="575"/>
                    <a:pt x="991" y="581"/>
                    <a:pt x="1035" y="594"/>
                  </a:cubicBezTo>
                  <a:cubicBezTo>
                    <a:pt x="1208" y="641"/>
                    <a:pt x="1380" y="735"/>
                    <a:pt x="1537" y="845"/>
                  </a:cubicBezTo>
                  <a:cubicBezTo>
                    <a:pt x="1850" y="1080"/>
                    <a:pt x="2148" y="1488"/>
                    <a:pt x="2226" y="1895"/>
                  </a:cubicBezTo>
                  <a:cubicBezTo>
                    <a:pt x="2211" y="1879"/>
                    <a:pt x="2195" y="1879"/>
                    <a:pt x="2164" y="1879"/>
                  </a:cubicBezTo>
                  <a:cubicBezTo>
                    <a:pt x="2102" y="1887"/>
                    <a:pt x="2039" y="1891"/>
                    <a:pt x="1977" y="1891"/>
                  </a:cubicBezTo>
                  <a:cubicBezTo>
                    <a:pt x="1391" y="1891"/>
                    <a:pt x="807" y="1560"/>
                    <a:pt x="722" y="923"/>
                  </a:cubicBezTo>
                  <a:cubicBezTo>
                    <a:pt x="696" y="727"/>
                    <a:pt x="746" y="575"/>
                    <a:pt x="917" y="575"/>
                  </a:cubicBezTo>
                  <a:close/>
                  <a:moveTo>
                    <a:pt x="781" y="0"/>
                  </a:moveTo>
                  <a:cubicBezTo>
                    <a:pt x="490" y="0"/>
                    <a:pt x="244" y="145"/>
                    <a:pt x="173" y="547"/>
                  </a:cubicBezTo>
                  <a:cubicBezTo>
                    <a:pt x="0" y="1450"/>
                    <a:pt x="874" y="2454"/>
                    <a:pt x="1793" y="2454"/>
                  </a:cubicBezTo>
                  <a:cubicBezTo>
                    <a:pt x="1959" y="2454"/>
                    <a:pt x="2126" y="2421"/>
                    <a:pt x="2289" y="2350"/>
                  </a:cubicBezTo>
                  <a:cubicBezTo>
                    <a:pt x="2399" y="2287"/>
                    <a:pt x="2430" y="2193"/>
                    <a:pt x="2415" y="2083"/>
                  </a:cubicBezTo>
                  <a:cubicBezTo>
                    <a:pt x="2462" y="2067"/>
                    <a:pt x="2493" y="2036"/>
                    <a:pt x="2493" y="1973"/>
                  </a:cubicBezTo>
                  <a:cubicBezTo>
                    <a:pt x="2462" y="1284"/>
                    <a:pt x="2211" y="719"/>
                    <a:pt x="1646" y="312"/>
                  </a:cubicBezTo>
                  <a:cubicBezTo>
                    <a:pt x="1397" y="141"/>
                    <a:pt x="1067" y="0"/>
                    <a:pt x="78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2296600" y="551400"/>
              <a:ext cx="46800" cy="74650"/>
            </a:xfrm>
            <a:custGeom>
              <a:avLst/>
              <a:gdLst/>
              <a:ahLst/>
              <a:cxnLst/>
              <a:rect l="l" t="t" r="r" b="b"/>
              <a:pathLst>
                <a:path w="1872" h="2986" extrusionOk="0">
                  <a:moveTo>
                    <a:pt x="1523" y="1"/>
                  </a:moveTo>
                  <a:cubicBezTo>
                    <a:pt x="1461" y="1"/>
                    <a:pt x="1400" y="31"/>
                    <a:pt x="1358" y="103"/>
                  </a:cubicBezTo>
                  <a:cubicBezTo>
                    <a:pt x="840" y="949"/>
                    <a:pt x="386" y="1827"/>
                    <a:pt x="41" y="2767"/>
                  </a:cubicBezTo>
                  <a:cubicBezTo>
                    <a:pt x="0" y="2890"/>
                    <a:pt x="99" y="2986"/>
                    <a:pt x="194" y="2986"/>
                  </a:cubicBezTo>
                  <a:cubicBezTo>
                    <a:pt x="246" y="2986"/>
                    <a:pt x="296" y="2958"/>
                    <a:pt x="323" y="2893"/>
                  </a:cubicBezTo>
                  <a:cubicBezTo>
                    <a:pt x="715" y="2015"/>
                    <a:pt x="1170" y="1184"/>
                    <a:pt x="1734" y="400"/>
                  </a:cubicBezTo>
                  <a:cubicBezTo>
                    <a:pt x="1871" y="217"/>
                    <a:pt x="1691" y="1"/>
                    <a:pt x="152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1595875" y="878350"/>
              <a:ext cx="19450" cy="15250"/>
            </a:xfrm>
            <a:custGeom>
              <a:avLst/>
              <a:gdLst/>
              <a:ahLst/>
              <a:cxnLst/>
              <a:rect l="l" t="t" r="r" b="b"/>
              <a:pathLst>
                <a:path w="778" h="610" extrusionOk="0">
                  <a:moveTo>
                    <a:pt x="410" y="0"/>
                  </a:moveTo>
                  <a:cubicBezTo>
                    <a:pt x="208" y="0"/>
                    <a:pt x="1" y="184"/>
                    <a:pt x="91" y="426"/>
                  </a:cubicBezTo>
                  <a:cubicBezTo>
                    <a:pt x="147" y="555"/>
                    <a:pt x="257" y="610"/>
                    <a:pt x="369" y="610"/>
                  </a:cubicBezTo>
                  <a:cubicBezTo>
                    <a:pt x="571" y="610"/>
                    <a:pt x="778" y="433"/>
                    <a:pt x="687" y="191"/>
                  </a:cubicBezTo>
                  <a:cubicBezTo>
                    <a:pt x="631" y="57"/>
                    <a:pt x="521" y="0"/>
                    <a:pt x="41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1651175" y="821100"/>
              <a:ext cx="38300" cy="33050"/>
            </a:xfrm>
            <a:custGeom>
              <a:avLst/>
              <a:gdLst/>
              <a:ahLst/>
              <a:cxnLst/>
              <a:rect l="l" t="t" r="r" b="b"/>
              <a:pathLst>
                <a:path w="1532" h="1322" extrusionOk="0">
                  <a:moveTo>
                    <a:pt x="222" y="1"/>
                  </a:moveTo>
                  <a:cubicBezTo>
                    <a:pt x="51" y="1"/>
                    <a:pt x="1" y="153"/>
                    <a:pt x="27" y="349"/>
                  </a:cubicBezTo>
                  <a:cubicBezTo>
                    <a:pt x="112" y="986"/>
                    <a:pt x="696" y="1317"/>
                    <a:pt x="1282" y="1317"/>
                  </a:cubicBezTo>
                  <a:cubicBezTo>
                    <a:pt x="1344" y="1317"/>
                    <a:pt x="1407" y="1313"/>
                    <a:pt x="1469" y="1305"/>
                  </a:cubicBezTo>
                  <a:cubicBezTo>
                    <a:pt x="1500" y="1305"/>
                    <a:pt x="1516" y="1305"/>
                    <a:pt x="1531" y="1321"/>
                  </a:cubicBezTo>
                  <a:cubicBezTo>
                    <a:pt x="1453" y="914"/>
                    <a:pt x="1155" y="506"/>
                    <a:pt x="842" y="271"/>
                  </a:cubicBezTo>
                  <a:cubicBezTo>
                    <a:pt x="685" y="161"/>
                    <a:pt x="513" y="67"/>
                    <a:pt x="340" y="20"/>
                  </a:cubicBezTo>
                  <a:cubicBezTo>
                    <a:pt x="296" y="7"/>
                    <a:pt x="257" y="1"/>
                    <a:pt x="222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1893225" y="744825"/>
              <a:ext cx="25875" cy="25750"/>
            </a:xfrm>
            <a:custGeom>
              <a:avLst/>
              <a:gdLst/>
              <a:ahLst/>
              <a:cxnLst/>
              <a:rect l="l" t="t" r="r" b="b"/>
              <a:pathLst>
                <a:path w="1035" h="1030" extrusionOk="0">
                  <a:moveTo>
                    <a:pt x="558" y="1"/>
                  </a:moveTo>
                  <a:cubicBezTo>
                    <a:pt x="393" y="1"/>
                    <a:pt x="227" y="86"/>
                    <a:pt x="157" y="250"/>
                  </a:cubicBezTo>
                  <a:cubicBezTo>
                    <a:pt x="141" y="312"/>
                    <a:pt x="110" y="391"/>
                    <a:pt x="78" y="453"/>
                  </a:cubicBezTo>
                  <a:cubicBezTo>
                    <a:pt x="0" y="657"/>
                    <a:pt x="78" y="908"/>
                    <a:pt x="298" y="1002"/>
                  </a:cubicBezTo>
                  <a:cubicBezTo>
                    <a:pt x="350" y="1021"/>
                    <a:pt x="402" y="1030"/>
                    <a:pt x="453" y="1030"/>
                  </a:cubicBezTo>
                  <a:cubicBezTo>
                    <a:pt x="614" y="1030"/>
                    <a:pt x="759" y="938"/>
                    <a:pt x="831" y="783"/>
                  </a:cubicBezTo>
                  <a:cubicBezTo>
                    <a:pt x="862" y="720"/>
                    <a:pt x="909" y="642"/>
                    <a:pt x="941" y="579"/>
                  </a:cubicBezTo>
                  <a:cubicBezTo>
                    <a:pt x="1035" y="391"/>
                    <a:pt x="925" y="109"/>
                    <a:pt x="721" y="30"/>
                  </a:cubicBezTo>
                  <a:cubicBezTo>
                    <a:pt x="669" y="10"/>
                    <a:pt x="614" y="1"/>
                    <a:pt x="55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1844175" y="770800"/>
              <a:ext cx="15150" cy="11975"/>
            </a:xfrm>
            <a:custGeom>
              <a:avLst/>
              <a:gdLst/>
              <a:ahLst/>
              <a:cxnLst/>
              <a:rect l="l" t="t" r="r" b="b"/>
              <a:pathLst>
                <a:path w="606" h="479" extrusionOk="0">
                  <a:moveTo>
                    <a:pt x="316" y="0"/>
                  </a:moveTo>
                  <a:cubicBezTo>
                    <a:pt x="159" y="0"/>
                    <a:pt x="1" y="142"/>
                    <a:pt x="81" y="324"/>
                  </a:cubicBezTo>
                  <a:cubicBezTo>
                    <a:pt x="121" y="432"/>
                    <a:pt x="208" y="478"/>
                    <a:pt x="295" y="478"/>
                  </a:cubicBezTo>
                  <a:cubicBezTo>
                    <a:pt x="448" y="478"/>
                    <a:pt x="605" y="340"/>
                    <a:pt x="536" y="151"/>
                  </a:cubicBezTo>
                  <a:cubicBezTo>
                    <a:pt x="491" y="44"/>
                    <a:pt x="404" y="0"/>
                    <a:pt x="31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1970225" y="700975"/>
              <a:ext cx="13850" cy="11000"/>
            </a:xfrm>
            <a:custGeom>
              <a:avLst/>
              <a:gdLst/>
              <a:ahLst/>
              <a:cxnLst/>
              <a:rect l="l" t="t" r="r" b="b"/>
              <a:pathLst>
                <a:path w="554" h="440" extrusionOk="0">
                  <a:moveTo>
                    <a:pt x="290" y="1"/>
                  </a:moveTo>
                  <a:cubicBezTo>
                    <a:pt x="147" y="1"/>
                    <a:pt x="1" y="126"/>
                    <a:pt x="71" y="295"/>
                  </a:cubicBezTo>
                  <a:cubicBezTo>
                    <a:pt x="105" y="397"/>
                    <a:pt x="182" y="440"/>
                    <a:pt x="262" y="440"/>
                  </a:cubicBezTo>
                  <a:cubicBezTo>
                    <a:pt x="403" y="440"/>
                    <a:pt x="554" y="308"/>
                    <a:pt x="494" y="138"/>
                  </a:cubicBezTo>
                  <a:cubicBezTo>
                    <a:pt x="454" y="41"/>
                    <a:pt x="372" y="1"/>
                    <a:pt x="29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1540250" y="826250"/>
              <a:ext cx="22650" cy="19450"/>
            </a:xfrm>
            <a:custGeom>
              <a:avLst/>
              <a:gdLst/>
              <a:ahLst/>
              <a:cxnLst/>
              <a:rect l="l" t="t" r="r" b="b"/>
              <a:pathLst>
                <a:path w="906" h="778" extrusionOk="0">
                  <a:moveTo>
                    <a:pt x="487" y="0"/>
                  </a:moveTo>
                  <a:cubicBezTo>
                    <a:pt x="256" y="0"/>
                    <a:pt x="1" y="210"/>
                    <a:pt x="122" y="472"/>
                  </a:cubicBezTo>
                  <a:lnTo>
                    <a:pt x="169" y="566"/>
                  </a:lnTo>
                  <a:cubicBezTo>
                    <a:pt x="212" y="716"/>
                    <a:pt x="319" y="778"/>
                    <a:pt x="438" y="778"/>
                  </a:cubicBezTo>
                  <a:cubicBezTo>
                    <a:pt x="494" y="778"/>
                    <a:pt x="553" y="764"/>
                    <a:pt x="608" y="739"/>
                  </a:cubicBezTo>
                  <a:cubicBezTo>
                    <a:pt x="780" y="692"/>
                    <a:pt x="906" y="519"/>
                    <a:pt x="812" y="316"/>
                  </a:cubicBezTo>
                  <a:lnTo>
                    <a:pt x="780" y="222"/>
                  </a:lnTo>
                  <a:cubicBezTo>
                    <a:pt x="735" y="65"/>
                    <a:pt x="615" y="0"/>
                    <a:pt x="48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1765800" y="745300"/>
              <a:ext cx="16600" cy="13325"/>
            </a:xfrm>
            <a:custGeom>
              <a:avLst/>
              <a:gdLst/>
              <a:ahLst/>
              <a:cxnLst/>
              <a:rect l="l" t="t" r="r" b="b"/>
              <a:pathLst>
                <a:path w="664" h="533" extrusionOk="0">
                  <a:moveTo>
                    <a:pt x="350" y="1"/>
                  </a:moveTo>
                  <a:cubicBezTo>
                    <a:pt x="179" y="1"/>
                    <a:pt x="1" y="160"/>
                    <a:pt x="81" y="372"/>
                  </a:cubicBezTo>
                  <a:cubicBezTo>
                    <a:pt x="126" y="484"/>
                    <a:pt x="220" y="532"/>
                    <a:pt x="315" y="532"/>
                  </a:cubicBezTo>
                  <a:cubicBezTo>
                    <a:pt x="486" y="532"/>
                    <a:pt x="663" y="379"/>
                    <a:pt x="583" y="168"/>
                  </a:cubicBezTo>
                  <a:cubicBezTo>
                    <a:pt x="538" y="50"/>
                    <a:pt x="445" y="1"/>
                    <a:pt x="3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1881450" y="684575"/>
              <a:ext cx="21975" cy="21700"/>
            </a:xfrm>
            <a:custGeom>
              <a:avLst/>
              <a:gdLst/>
              <a:ahLst/>
              <a:cxnLst/>
              <a:rect l="l" t="t" r="r" b="b"/>
              <a:pathLst>
                <a:path w="879" h="868" extrusionOk="0">
                  <a:moveTo>
                    <a:pt x="393" y="1"/>
                  </a:moveTo>
                  <a:cubicBezTo>
                    <a:pt x="352" y="1"/>
                    <a:pt x="310" y="9"/>
                    <a:pt x="267" y="26"/>
                  </a:cubicBezTo>
                  <a:cubicBezTo>
                    <a:pt x="79" y="89"/>
                    <a:pt x="1" y="293"/>
                    <a:pt x="64" y="481"/>
                  </a:cubicBezTo>
                  <a:lnTo>
                    <a:pt x="111" y="638"/>
                  </a:lnTo>
                  <a:cubicBezTo>
                    <a:pt x="147" y="771"/>
                    <a:pt x="306" y="867"/>
                    <a:pt x="456" y="867"/>
                  </a:cubicBezTo>
                  <a:cubicBezTo>
                    <a:pt x="499" y="867"/>
                    <a:pt x="542" y="859"/>
                    <a:pt x="581" y="841"/>
                  </a:cubicBezTo>
                  <a:cubicBezTo>
                    <a:pt x="753" y="763"/>
                    <a:pt x="879" y="544"/>
                    <a:pt x="785" y="371"/>
                  </a:cubicBezTo>
                  <a:lnTo>
                    <a:pt x="722" y="230"/>
                  </a:lnTo>
                  <a:cubicBezTo>
                    <a:pt x="661" y="97"/>
                    <a:pt x="535" y="1"/>
                    <a:pt x="39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1696575" y="754550"/>
              <a:ext cx="18275" cy="14450"/>
            </a:xfrm>
            <a:custGeom>
              <a:avLst/>
              <a:gdLst/>
              <a:ahLst/>
              <a:cxnLst/>
              <a:rect l="l" t="t" r="r" b="b"/>
              <a:pathLst>
                <a:path w="731" h="578" extrusionOk="0">
                  <a:moveTo>
                    <a:pt x="385" y="1"/>
                  </a:moveTo>
                  <a:cubicBezTo>
                    <a:pt x="197" y="1"/>
                    <a:pt x="1" y="171"/>
                    <a:pt x="92" y="394"/>
                  </a:cubicBezTo>
                  <a:cubicBezTo>
                    <a:pt x="142" y="523"/>
                    <a:pt x="246" y="578"/>
                    <a:pt x="351" y="578"/>
                  </a:cubicBezTo>
                  <a:cubicBezTo>
                    <a:pt x="538" y="578"/>
                    <a:pt x="731" y="405"/>
                    <a:pt x="640" y="174"/>
                  </a:cubicBezTo>
                  <a:cubicBezTo>
                    <a:pt x="590" y="52"/>
                    <a:pt x="489" y="1"/>
                    <a:pt x="38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1609900" y="561075"/>
              <a:ext cx="33025" cy="71150"/>
            </a:xfrm>
            <a:custGeom>
              <a:avLst/>
              <a:gdLst/>
              <a:ahLst/>
              <a:cxnLst/>
              <a:rect l="l" t="t" r="r" b="b"/>
              <a:pathLst>
                <a:path w="1321" h="2846" extrusionOk="0">
                  <a:moveTo>
                    <a:pt x="398" y="0"/>
                  </a:moveTo>
                  <a:cubicBezTo>
                    <a:pt x="307" y="0"/>
                    <a:pt x="207" y="65"/>
                    <a:pt x="189" y="154"/>
                  </a:cubicBezTo>
                  <a:cubicBezTo>
                    <a:pt x="1" y="1016"/>
                    <a:pt x="361" y="2082"/>
                    <a:pt x="910" y="2772"/>
                  </a:cubicBezTo>
                  <a:cubicBezTo>
                    <a:pt x="952" y="2823"/>
                    <a:pt x="1008" y="2845"/>
                    <a:pt x="1063" y="2845"/>
                  </a:cubicBezTo>
                  <a:cubicBezTo>
                    <a:pt x="1193" y="2845"/>
                    <a:pt x="1321" y="2722"/>
                    <a:pt x="1254" y="2568"/>
                  </a:cubicBezTo>
                  <a:cubicBezTo>
                    <a:pt x="1066" y="2145"/>
                    <a:pt x="863" y="1722"/>
                    <a:pt x="769" y="1252"/>
                  </a:cubicBezTo>
                  <a:cubicBezTo>
                    <a:pt x="690" y="875"/>
                    <a:pt x="643" y="499"/>
                    <a:pt x="549" y="123"/>
                  </a:cubicBezTo>
                  <a:cubicBezTo>
                    <a:pt x="529" y="36"/>
                    <a:pt x="466" y="0"/>
                    <a:pt x="39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2" name="Google Shape;1472;p30"/>
          <p:cNvGrpSpPr/>
          <p:nvPr/>
        </p:nvGrpSpPr>
        <p:grpSpPr>
          <a:xfrm>
            <a:off x="6524571" y="3511823"/>
            <a:ext cx="903734" cy="926885"/>
            <a:chOff x="5537446" y="1778273"/>
            <a:chExt cx="903734" cy="926885"/>
          </a:xfrm>
        </p:grpSpPr>
        <p:sp>
          <p:nvSpPr>
            <p:cNvPr id="1473" name="Google Shape;1473;p30"/>
            <p:cNvSpPr/>
            <p:nvPr/>
          </p:nvSpPr>
          <p:spPr>
            <a:xfrm>
              <a:off x="5732443" y="2325093"/>
              <a:ext cx="129700" cy="169289"/>
            </a:xfrm>
            <a:custGeom>
              <a:avLst/>
              <a:gdLst/>
              <a:ahLst/>
              <a:cxnLst/>
              <a:rect l="l" t="t" r="r" b="b"/>
              <a:pathLst>
                <a:path w="4734" h="6179" extrusionOk="0">
                  <a:moveTo>
                    <a:pt x="2942" y="959"/>
                  </a:moveTo>
                  <a:cubicBezTo>
                    <a:pt x="3530" y="959"/>
                    <a:pt x="4039" y="1359"/>
                    <a:pt x="4248" y="1962"/>
                  </a:cubicBezTo>
                  <a:cubicBezTo>
                    <a:pt x="4546" y="2792"/>
                    <a:pt x="4138" y="3811"/>
                    <a:pt x="3684" y="4517"/>
                  </a:cubicBezTo>
                  <a:cubicBezTo>
                    <a:pt x="3387" y="4951"/>
                    <a:pt x="2874" y="5307"/>
                    <a:pt x="2365" y="5307"/>
                  </a:cubicBezTo>
                  <a:cubicBezTo>
                    <a:pt x="2122" y="5307"/>
                    <a:pt x="1879" y="5226"/>
                    <a:pt x="1662" y="5034"/>
                  </a:cubicBezTo>
                  <a:cubicBezTo>
                    <a:pt x="1317" y="4752"/>
                    <a:pt x="1223" y="4297"/>
                    <a:pt x="1270" y="3858"/>
                  </a:cubicBezTo>
                  <a:cubicBezTo>
                    <a:pt x="988" y="2777"/>
                    <a:pt x="1317" y="1491"/>
                    <a:pt x="2445" y="1053"/>
                  </a:cubicBezTo>
                  <a:cubicBezTo>
                    <a:pt x="2614" y="989"/>
                    <a:pt x="2781" y="959"/>
                    <a:pt x="2942" y="959"/>
                  </a:cubicBezTo>
                  <a:close/>
                  <a:moveTo>
                    <a:pt x="2215" y="1"/>
                  </a:moveTo>
                  <a:cubicBezTo>
                    <a:pt x="2119" y="1"/>
                    <a:pt x="2023" y="11"/>
                    <a:pt x="1928" y="34"/>
                  </a:cubicBezTo>
                  <a:cubicBezTo>
                    <a:pt x="1097" y="237"/>
                    <a:pt x="878" y="1162"/>
                    <a:pt x="674" y="1836"/>
                  </a:cubicBezTo>
                  <a:cubicBezTo>
                    <a:pt x="345" y="2902"/>
                    <a:pt x="0" y="4140"/>
                    <a:pt x="580" y="5191"/>
                  </a:cubicBezTo>
                  <a:cubicBezTo>
                    <a:pt x="973" y="5905"/>
                    <a:pt x="1443" y="6179"/>
                    <a:pt x="1924" y="6179"/>
                  </a:cubicBezTo>
                  <a:cubicBezTo>
                    <a:pt x="2827" y="6179"/>
                    <a:pt x="3769" y="5214"/>
                    <a:pt x="4311" y="4375"/>
                  </a:cubicBezTo>
                  <a:cubicBezTo>
                    <a:pt x="4326" y="4360"/>
                    <a:pt x="4326" y="4360"/>
                    <a:pt x="4326" y="4344"/>
                  </a:cubicBezTo>
                  <a:cubicBezTo>
                    <a:pt x="4734" y="3404"/>
                    <a:pt x="4311" y="1585"/>
                    <a:pt x="3684" y="802"/>
                  </a:cubicBezTo>
                  <a:cubicBezTo>
                    <a:pt x="3348" y="372"/>
                    <a:pt x="2783" y="1"/>
                    <a:pt x="2215" y="1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5901629" y="2352601"/>
              <a:ext cx="42110" cy="12466"/>
            </a:xfrm>
            <a:custGeom>
              <a:avLst/>
              <a:gdLst/>
              <a:ahLst/>
              <a:cxnLst/>
              <a:rect l="l" t="t" r="r" b="b"/>
              <a:pathLst>
                <a:path w="1537" h="455" extrusionOk="0">
                  <a:moveTo>
                    <a:pt x="1127" y="1"/>
                  </a:moveTo>
                  <a:cubicBezTo>
                    <a:pt x="1019" y="1"/>
                    <a:pt x="910" y="12"/>
                    <a:pt x="800" y="33"/>
                  </a:cubicBezTo>
                  <a:cubicBezTo>
                    <a:pt x="487" y="96"/>
                    <a:pt x="267" y="268"/>
                    <a:pt x="1" y="393"/>
                  </a:cubicBezTo>
                  <a:lnTo>
                    <a:pt x="1" y="409"/>
                  </a:lnTo>
                  <a:lnTo>
                    <a:pt x="95" y="409"/>
                  </a:lnTo>
                  <a:cubicBezTo>
                    <a:pt x="221" y="440"/>
                    <a:pt x="348" y="454"/>
                    <a:pt x="474" y="454"/>
                  </a:cubicBezTo>
                  <a:cubicBezTo>
                    <a:pt x="864" y="454"/>
                    <a:pt x="1241" y="313"/>
                    <a:pt x="1537" y="64"/>
                  </a:cubicBezTo>
                  <a:cubicBezTo>
                    <a:pt x="1404" y="20"/>
                    <a:pt x="1267" y="1"/>
                    <a:pt x="1127" y="1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6015443" y="2275338"/>
              <a:ext cx="18055" cy="33946"/>
            </a:xfrm>
            <a:custGeom>
              <a:avLst/>
              <a:gdLst/>
              <a:ahLst/>
              <a:cxnLst/>
              <a:rect l="l" t="t" r="r" b="b"/>
              <a:pathLst>
                <a:path w="659" h="1239" extrusionOk="0">
                  <a:moveTo>
                    <a:pt x="330" y="0"/>
                  </a:moveTo>
                  <a:cubicBezTo>
                    <a:pt x="236" y="94"/>
                    <a:pt x="142" y="157"/>
                    <a:pt x="95" y="267"/>
                  </a:cubicBezTo>
                  <a:cubicBezTo>
                    <a:pt x="32" y="376"/>
                    <a:pt x="0" y="517"/>
                    <a:pt x="16" y="643"/>
                  </a:cubicBezTo>
                  <a:cubicBezTo>
                    <a:pt x="32" y="894"/>
                    <a:pt x="142" y="1113"/>
                    <a:pt x="345" y="1238"/>
                  </a:cubicBezTo>
                  <a:cubicBezTo>
                    <a:pt x="659" y="894"/>
                    <a:pt x="659" y="345"/>
                    <a:pt x="330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6030896" y="2030970"/>
              <a:ext cx="44685" cy="24493"/>
            </a:xfrm>
            <a:custGeom>
              <a:avLst/>
              <a:gdLst/>
              <a:ahLst/>
              <a:cxnLst/>
              <a:rect l="l" t="t" r="r" b="b"/>
              <a:pathLst>
                <a:path w="1631" h="894" extrusionOk="0">
                  <a:moveTo>
                    <a:pt x="1317" y="0"/>
                  </a:moveTo>
                  <a:cubicBezTo>
                    <a:pt x="1145" y="0"/>
                    <a:pt x="918" y="153"/>
                    <a:pt x="784" y="220"/>
                  </a:cubicBezTo>
                  <a:cubicBezTo>
                    <a:pt x="690" y="267"/>
                    <a:pt x="1" y="565"/>
                    <a:pt x="252" y="659"/>
                  </a:cubicBezTo>
                  <a:cubicBezTo>
                    <a:pt x="346" y="706"/>
                    <a:pt x="408" y="800"/>
                    <a:pt x="377" y="894"/>
                  </a:cubicBezTo>
                  <a:lnTo>
                    <a:pt x="393" y="894"/>
                  </a:lnTo>
                  <a:cubicBezTo>
                    <a:pt x="393" y="878"/>
                    <a:pt x="408" y="878"/>
                    <a:pt x="424" y="863"/>
                  </a:cubicBezTo>
                  <a:cubicBezTo>
                    <a:pt x="565" y="800"/>
                    <a:pt x="581" y="753"/>
                    <a:pt x="737" y="737"/>
                  </a:cubicBezTo>
                  <a:cubicBezTo>
                    <a:pt x="863" y="706"/>
                    <a:pt x="1004" y="690"/>
                    <a:pt x="1129" y="643"/>
                  </a:cubicBezTo>
                  <a:cubicBezTo>
                    <a:pt x="1333" y="565"/>
                    <a:pt x="1631" y="345"/>
                    <a:pt x="1490" y="94"/>
                  </a:cubicBezTo>
                  <a:cubicBezTo>
                    <a:pt x="1449" y="26"/>
                    <a:pt x="1388" y="0"/>
                    <a:pt x="1317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6131832" y="1966117"/>
              <a:ext cx="26493" cy="39672"/>
            </a:xfrm>
            <a:custGeom>
              <a:avLst/>
              <a:gdLst/>
              <a:ahLst/>
              <a:cxnLst/>
              <a:rect l="l" t="t" r="r" b="b"/>
              <a:pathLst>
                <a:path w="967" h="1448" extrusionOk="0">
                  <a:moveTo>
                    <a:pt x="188" y="1"/>
                  </a:moveTo>
                  <a:cubicBezTo>
                    <a:pt x="157" y="204"/>
                    <a:pt x="126" y="424"/>
                    <a:pt x="79" y="643"/>
                  </a:cubicBezTo>
                  <a:cubicBezTo>
                    <a:pt x="79" y="706"/>
                    <a:pt x="32" y="737"/>
                    <a:pt x="0" y="753"/>
                  </a:cubicBezTo>
                  <a:cubicBezTo>
                    <a:pt x="79" y="957"/>
                    <a:pt x="204" y="1145"/>
                    <a:pt x="376" y="1270"/>
                  </a:cubicBezTo>
                  <a:cubicBezTo>
                    <a:pt x="470" y="1349"/>
                    <a:pt x="612" y="1443"/>
                    <a:pt x="721" y="1443"/>
                  </a:cubicBezTo>
                  <a:cubicBezTo>
                    <a:pt x="745" y="1446"/>
                    <a:pt x="766" y="1447"/>
                    <a:pt x="785" y="1447"/>
                  </a:cubicBezTo>
                  <a:cubicBezTo>
                    <a:pt x="966" y="1447"/>
                    <a:pt x="941" y="1315"/>
                    <a:pt x="941" y="1145"/>
                  </a:cubicBezTo>
                  <a:cubicBezTo>
                    <a:pt x="941" y="643"/>
                    <a:pt x="612" y="220"/>
                    <a:pt x="188" y="1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5969934" y="2120152"/>
              <a:ext cx="112522" cy="101234"/>
            </a:xfrm>
            <a:custGeom>
              <a:avLst/>
              <a:gdLst/>
              <a:ahLst/>
              <a:cxnLst/>
              <a:rect l="l" t="t" r="r" b="b"/>
              <a:pathLst>
                <a:path w="4107" h="3695" extrusionOk="0">
                  <a:moveTo>
                    <a:pt x="2160" y="569"/>
                  </a:moveTo>
                  <a:cubicBezTo>
                    <a:pt x="2627" y="569"/>
                    <a:pt x="3060" y="822"/>
                    <a:pt x="3151" y="1385"/>
                  </a:cubicBezTo>
                  <a:cubicBezTo>
                    <a:pt x="3229" y="1871"/>
                    <a:pt x="3025" y="2231"/>
                    <a:pt x="2712" y="2451"/>
                  </a:cubicBezTo>
                  <a:cubicBezTo>
                    <a:pt x="2540" y="2769"/>
                    <a:pt x="2216" y="2992"/>
                    <a:pt x="1850" y="2992"/>
                  </a:cubicBezTo>
                  <a:cubicBezTo>
                    <a:pt x="1748" y="2992"/>
                    <a:pt x="1642" y="2975"/>
                    <a:pt x="1536" y="2937"/>
                  </a:cubicBezTo>
                  <a:cubicBezTo>
                    <a:pt x="690" y="2623"/>
                    <a:pt x="580" y="1542"/>
                    <a:pt x="1207" y="946"/>
                  </a:cubicBezTo>
                  <a:cubicBezTo>
                    <a:pt x="1464" y="702"/>
                    <a:pt x="1821" y="569"/>
                    <a:pt x="2160" y="569"/>
                  </a:cubicBezTo>
                  <a:close/>
                  <a:moveTo>
                    <a:pt x="2587" y="0"/>
                  </a:moveTo>
                  <a:cubicBezTo>
                    <a:pt x="2411" y="0"/>
                    <a:pt x="2238" y="20"/>
                    <a:pt x="2085" y="53"/>
                  </a:cubicBezTo>
                  <a:cubicBezTo>
                    <a:pt x="533" y="382"/>
                    <a:pt x="0" y="2153"/>
                    <a:pt x="909" y="3172"/>
                  </a:cubicBezTo>
                  <a:cubicBezTo>
                    <a:pt x="1082" y="3376"/>
                    <a:pt x="1301" y="3532"/>
                    <a:pt x="1583" y="3658"/>
                  </a:cubicBezTo>
                  <a:cubicBezTo>
                    <a:pt x="1712" y="3683"/>
                    <a:pt x="1838" y="3695"/>
                    <a:pt x="1961" y="3695"/>
                  </a:cubicBezTo>
                  <a:cubicBezTo>
                    <a:pt x="2915" y="3695"/>
                    <a:pt x="3670" y="2974"/>
                    <a:pt x="3934" y="2043"/>
                  </a:cubicBezTo>
                  <a:cubicBezTo>
                    <a:pt x="4107" y="1432"/>
                    <a:pt x="4075" y="633"/>
                    <a:pt x="3511" y="241"/>
                  </a:cubicBezTo>
                  <a:cubicBezTo>
                    <a:pt x="3256" y="68"/>
                    <a:pt x="2915" y="0"/>
                    <a:pt x="2587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5681317" y="1904635"/>
              <a:ext cx="643321" cy="634060"/>
            </a:xfrm>
            <a:custGeom>
              <a:avLst/>
              <a:gdLst/>
              <a:ahLst/>
              <a:cxnLst/>
              <a:rect l="l" t="t" r="r" b="b"/>
              <a:pathLst>
                <a:path w="23481" h="23143" extrusionOk="0">
                  <a:moveTo>
                    <a:pt x="15666" y="841"/>
                  </a:moveTo>
                  <a:cubicBezTo>
                    <a:pt x="15730" y="841"/>
                    <a:pt x="15794" y="866"/>
                    <a:pt x="15848" y="928"/>
                  </a:cubicBezTo>
                  <a:cubicBezTo>
                    <a:pt x="16013" y="1117"/>
                    <a:pt x="15840" y="1360"/>
                    <a:pt x="15643" y="1360"/>
                  </a:cubicBezTo>
                  <a:cubicBezTo>
                    <a:pt x="15580" y="1360"/>
                    <a:pt x="15513" y="1334"/>
                    <a:pt x="15456" y="1273"/>
                  </a:cubicBezTo>
                  <a:cubicBezTo>
                    <a:pt x="15290" y="1084"/>
                    <a:pt x="15473" y="841"/>
                    <a:pt x="15666" y="841"/>
                  </a:cubicBezTo>
                  <a:close/>
                  <a:moveTo>
                    <a:pt x="14452" y="1705"/>
                  </a:moveTo>
                  <a:cubicBezTo>
                    <a:pt x="14583" y="1705"/>
                    <a:pt x="14715" y="1764"/>
                    <a:pt x="14813" y="1853"/>
                  </a:cubicBezTo>
                  <a:lnTo>
                    <a:pt x="14923" y="1962"/>
                  </a:lnTo>
                  <a:cubicBezTo>
                    <a:pt x="15111" y="2135"/>
                    <a:pt x="15064" y="2448"/>
                    <a:pt x="14891" y="2621"/>
                  </a:cubicBezTo>
                  <a:cubicBezTo>
                    <a:pt x="14811" y="2694"/>
                    <a:pt x="14693" y="2733"/>
                    <a:pt x="14575" y="2733"/>
                  </a:cubicBezTo>
                  <a:cubicBezTo>
                    <a:pt x="14441" y="2733"/>
                    <a:pt x="14308" y="2682"/>
                    <a:pt x="14233" y="2574"/>
                  </a:cubicBezTo>
                  <a:lnTo>
                    <a:pt x="14139" y="2448"/>
                  </a:lnTo>
                  <a:cubicBezTo>
                    <a:pt x="13982" y="2245"/>
                    <a:pt x="13982" y="1994"/>
                    <a:pt x="14170" y="1821"/>
                  </a:cubicBezTo>
                  <a:cubicBezTo>
                    <a:pt x="14252" y="1740"/>
                    <a:pt x="14351" y="1705"/>
                    <a:pt x="14452" y="1705"/>
                  </a:cubicBezTo>
                  <a:close/>
                  <a:moveTo>
                    <a:pt x="12932" y="2893"/>
                  </a:moveTo>
                  <a:cubicBezTo>
                    <a:pt x="13051" y="2893"/>
                    <a:pt x="13172" y="2948"/>
                    <a:pt x="13261" y="3028"/>
                  </a:cubicBezTo>
                  <a:cubicBezTo>
                    <a:pt x="13340" y="3091"/>
                    <a:pt x="13418" y="3169"/>
                    <a:pt x="13496" y="3248"/>
                  </a:cubicBezTo>
                  <a:cubicBezTo>
                    <a:pt x="13669" y="3420"/>
                    <a:pt x="13622" y="3702"/>
                    <a:pt x="13465" y="3859"/>
                  </a:cubicBezTo>
                  <a:cubicBezTo>
                    <a:pt x="13385" y="3940"/>
                    <a:pt x="13273" y="3979"/>
                    <a:pt x="13163" y="3979"/>
                  </a:cubicBezTo>
                  <a:cubicBezTo>
                    <a:pt x="13037" y="3979"/>
                    <a:pt x="12913" y="3928"/>
                    <a:pt x="12838" y="3828"/>
                  </a:cubicBezTo>
                  <a:cubicBezTo>
                    <a:pt x="12775" y="3749"/>
                    <a:pt x="12713" y="3671"/>
                    <a:pt x="12650" y="3577"/>
                  </a:cubicBezTo>
                  <a:cubicBezTo>
                    <a:pt x="12509" y="3389"/>
                    <a:pt x="12509" y="3169"/>
                    <a:pt x="12681" y="2997"/>
                  </a:cubicBezTo>
                  <a:cubicBezTo>
                    <a:pt x="12755" y="2923"/>
                    <a:pt x="12843" y="2893"/>
                    <a:pt x="12932" y="2893"/>
                  </a:cubicBezTo>
                  <a:close/>
                  <a:moveTo>
                    <a:pt x="16425" y="1653"/>
                  </a:moveTo>
                  <a:cubicBezTo>
                    <a:pt x="16452" y="1653"/>
                    <a:pt x="16479" y="1657"/>
                    <a:pt x="16506" y="1665"/>
                  </a:cubicBezTo>
                  <a:cubicBezTo>
                    <a:pt x="17023" y="1806"/>
                    <a:pt x="17446" y="2151"/>
                    <a:pt x="17681" y="2636"/>
                  </a:cubicBezTo>
                  <a:cubicBezTo>
                    <a:pt x="17870" y="2997"/>
                    <a:pt x="18011" y="3640"/>
                    <a:pt x="17729" y="4000"/>
                  </a:cubicBezTo>
                  <a:cubicBezTo>
                    <a:pt x="17625" y="4136"/>
                    <a:pt x="17486" y="4189"/>
                    <a:pt x="17336" y="4189"/>
                  </a:cubicBezTo>
                  <a:cubicBezTo>
                    <a:pt x="17055" y="4189"/>
                    <a:pt x="16737" y="4002"/>
                    <a:pt x="16553" y="3828"/>
                  </a:cubicBezTo>
                  <a:cubicBezTo>
                    <a:pt x="16271" y="3561"/>
                    <a:pt x="16145" y="3232"/>
                    <a:pt x="16130" y="2872"/>
                  </a:cubicBezTo>
                  <a:cubicBezTo>
                    <a:pt x="16130" y="2856"/>
                    <a:pt x="16114" y="2825"/>
                    <a:pt x="16114" y="2809"/>
                  </a:cubicBezTo>
                  <a:cubicBezTo>
                    <a:pt x="16114" y="2495"/>
                    <a:pt x="16145" y="2182"/>
                    <a:pt x="16177" y="1884"/>
                  </a:cubicBezTo>
                  <a:cubicBezTo>
                    <a:pt x="16190" y="1742"/>
                    <a:pt x="16299" y="1653"/>
                    <a:pt x="16425" y="1653"/>
                  </a:cubicBezTo>
                  <a:close/>
                  <a:moveTo>
                    <a:pt x="15506" y="3788"/>
                  </a:moveTo>
                  <a:cubicBezTo>
                    <a:pt x="15559" y="3788"/>
                    <a:pt x="15614" y="3809"/>
                    <a:pt x="15660" y="3859"/>
                  </a:cubicBezTo>
                  <a:cubicBezTo>
                    <a:pt x="15801" y="4012"/>
                    <a:pt x="15650" y="4218"/>
                    <a:pt x="15487" y="4218"/>
                  </a:cubicBezTo>
                  <a:cubicBezTo>
                    <a:pt x="15433" y="4218"/>
                    <a:pt x="15377" y="4196"/>
                    <a:pt x="15330" y="4141"/>
                  </a:cubicBezTo>
                  <a:cubicBezTo>
                    <a:pt x="15188" y="3987"/>
                    <a:pt x="15341" y="3788"/>
                    <a:pt x="15506" y="3788"/>
                  </a:cubicBezTo>
                  <a:close/>
                  <a:moveTo>
                    <a:pt x="17468" y="4676"/>
                  </a:moveTo>
                  <a:cubicBezTo>
                    <a:pt x="17547" y="4676"/>
                    <a:pt x="17629" y="4708"/>
                    <a:pt x="17697" y="4784"/>
                  </a:cubicBezTo>
                  <a:cubicBezTo>
                    <a:pt x="17922" y="5020"/>
                    <a:pt x="17692" y="5337"/>
                    <a:pt x="17444" y="5337"/>
                  </a:cubicBezTo>
                  <a:cubicBezTo>
                    <a:pt x="17363" y="5337"/>
                    <a:pt x="17281" y="5304"/>
                    <a:pt x="17211" y="5223"/>
                  </a:cubicBezTo>
                  <a:cubicBezTo>
                    <a:pt x="16986" y="4985"/>
                    <a:pt x="17219" y="4676"/>
                    <a:pt x="17468" y="4676"/>
                  </a:cubicBezTo>
                  <a:close/>
                  <a:moveTo>
                    <a:pt x="14128" y="4070"/>
                  </a:moveTo>
                  <a:cubicBezTo>
                    <a:pt x="14163" y="4070"/>
                    <a:pt x="14198" y="4073"/>
                    <a:pt x="14233" y="4078"/>
                  </a:cubicBezTo>
                  <a:cubicBezTo>
                    <a:pt x="14750" y="4173"/>
                    <a:pt x="14891" y="4800"/>
                    <a:pt x="14672" y="5207"/>
                  </a:cubicBezTo>
                  <a:cubicBezTo>
                    <a:pt x="14531" y="5474"/>
                    <a:pt x="14280" y="5615"/>
                    <a:pt x="13998" y="5677"/>
                  </a:cubicBezTo>
                  <a:cubicBezTo>
                    <a:pt x="13857" y="5724"/>
                    <a:pt x="13685" y="5724"/>
                    <a:pt x="13528" y="5724"/>
                  </a:cubicBezTo>
                  <a:cubicBezTo>
                    <a:pt x="13355" y="5709"/>
                    <a:pt x="13340" y="5646"/>
                    <a:pt x="13183" y="5583"/>
                  </a:cubicBezTo>
                  <a:cubicBezTo>
                    <a:pt x="13167" y="5568"/>
                    <a:pt x="13152" y="5536"/>
                    <a:pt x="13152" y="5505"/>
                  </a:cubicBezTo>
                  <a:lnTo>
                    <a:pt x="13136" y="5505"/>
                  </a:lnTo>
                  <a:cubicBezTo>
                    <a:pt x="13136" y="5536"/>
                    <a:pt x="13120" y="5568"/>
                    <a:pt x="13089" y="5599"/>
                  </a:cubicBezTo>
                  <a:cubicBezTo>
                    <a:pt x="13006" y="5667"/>
                    <a:pt x="12926" y="5696"/>
                    <a:pt x="12852" y="5696"/>
                  </a:cubicBezTo>
                  <a:cubicBezTo>
                    <a:pt x="12531" y="5696"/>
                    <a:pt x="12321" y="5155"/>
                    <a:pt x="12525" y="4862"/>
                  </a:cubicBezTo>
                  <a:cubicBezTo>
                    <a:pt x="12728" y="4580"/>
                    <a:pt x="13120" y="4455"/>
                    <a:pt x="13418" y="4314"/>
                  </a:cubicBezTo>
                  <a:cubicBezTo>
                    <a:pt x="13638" y="4204"/>
                    <a:pt x="13881" y="4070"/>
                    <a:pt x="14128" y="4070"/>
                  </a:cubicBezTo>
                  <a:close/>
                  <a:moveTo>
                    <a:pt x="19204" y="5679"/>
                  </a:moveTo>
                  <a:cubicBezTo>
                    <a:pt x="19279" y="5679"/>
                    <a:pt x="19356" y="5711"/>
                    <a:pt x="19421" y="5787"/>
                  </a:cubicBezTo>
                  <a:cubicBezTo>
                    <a:pt x="19633" y="6023"/>
                    <a:pt x="19420" y="6320"/>
                    <a:pt x="19182" y="6320"/>
                  </a:cubicBezTo>
                  <a:cubicBezTo>
                    <a:pt x="19103" y="6320"/>
                    <a:pt x="19021" y="6288"/>
                    <a:pt x="18951" y="6210"/>
                  </a:cubicBezTo>
                  <a:cubicBezTo>
                    <a:pt x="18750" y="5985"/>
                    <a:pt x="18970" y="5679"/>
                    <a:pt x="19204" y="5679"/>
                  </a:cubicBezTo>
                  <a:close/>
                  <a:moveTo>
                    <a:pt x="16949" y="6041"/>
                  </a:moveTo>
                  <a:cubicBezTo>
                    <a:pt x="17017" y="6041"/>
                    <a:pt x="17088" y="6067"/>
                    <a:pt x="17149" y="6132"/>
                  </a:cubicBezTo>
                  <a:cubicBezTo>
                    <a:pt x="17325" y="6343"/>
                    <a:pt x="17131" y="6608"/>
                    <a:pt x="16924" y="6608"/>
                  </a:cubicBezTo>
                  <a:cubicBezTo>
                    <a:pt x="16855" y="6608"/>
                    <a:pt x="16784" y="6579"/>
                    <a:pt x="16725" y="6508"/>
                  </a:cubicBezTo>
                  <a:cubicBezTo>
                    <a:pt x="16535" y="6306"/>
                    <a:pt x="16733" y="6041"/>
                    <a:pt x="16949" y="6041"/>
                  </a:cubicBezTo>
                  <a:close/>
                  <a:moveTo>
                    <a:pt x="12895" y="6273"/>
                  </a:moveTo>
                  <a:cubicBezTo>
                    <a:pt x="12962" y="6273"/>
                    <a:pt x="13031" y="6301"/>
                    <a:pt x="13089" y="6367"/>
                  </a:cubicBezTo>
                  <a:cubicBezTo>
                    <a:pt x="13266" y="6567"/>
                    <a:pt x="13079" y="6821"/>
                    <a:pt x="12876" y="6821"/>
                  </a:cubicBezTo>
                  <a:cubicBezTo>
                    <a:pt x="12809" y="6821"/>
                    <a:pt x="12740" y="6793"/>
                    <a:pt x="12681" y="6727"/>
                  </a:cubicBezTo>
                  <a:cubicBezTo>
                    <a:pt x="12505" y="6527"/>
                    <a:pt x="12691" y="6273"/>
                    <a:pt x="12895" y="6273"/>
                  </a:cubicBezTo>
                  <a:close/>
                  <a:moveTo>
                    <a:pt x="15235" y="6579"/>
                  </a:moveTo>
                  <a:cubicBezTo>
                    <a:pt x="15285" y="6579"/>
                    <a:pt x="15335" y="6599"/>
                    <a:pt x="15377" y="6649"/>
                  </a:cubicBezTo>
                  <a:cubicBezTo>
                    <a:pt x="15520" y="6803"/>
                    <a:pt x="15375" y="7002"/>
                    <a:pt x="15215" y="7002"/>
                  </a:cubicBezTo>
                  <a:cubicBezTo>
                    <a:pt x="15163" y="7002"/>
                    <a:pt x="15110" y="6981"/>
                    <a:pt x="15064" y="6931"/>
                  </a:cubicBezTo>
                  <a:cubicBezTo>
                    <a:pt x="14934" y="6777"/>
                    <a:pt x="15081" y="6579"/>
                    <a:pt x="15235" y="6579"/>
                  </a:cubicBezTo>
                  <a:close/>
                  <a:moveTo>
                    <a:pt x="11430" y="6601"/>
                  </a:moveTo>
                  <a:cubicBezTo>
                    <a:pt x="11478" y="6601"/>
                    <a:pt x="11527" y="6619"/>
                    <a:pt x="11569" y="6665"/>
                  </a:cubicBezTo>
                  <a:cubicBezTo>
                    <a:pt x="11697" y="6817"/>
                    <a:pt x="11564" y="7004"/>
                    <a:pt x="11416" y="7004"/>
                  </a:cubicBezTo>
                  <a:cubicBezTo>
                    <a:pt x="11366" y="7004"/>
                    <a:pt x="11314" y="6983"/>
                    <a:pt x="11271" y="6931"/>
                  </a:cubicBezTo>
                  <a:cubicBezTo>
                    <a:pt x="11140" y="6788"/>
                    <a:pt x="11280" y="6601"/>
                    <a:pt x="11430" y="6601"/>
                  </a:cubicBezTo>
                  <a:close/>
                  <a:moveTo>
                    <a:pt x="16314" y="7425"/>
                  </a:moveTo>
                  <a:cubicBezTo>
                    <a:pt x="16391" y="7425"/>
                    <a:pt x="16469" y="7455"/>
                    <a:pt x="16537" y="7527"/>
                  </a:cubicBezTo>
                  <a:cubicBezTo>
                    <a:pt x="16738" y="7763"/>
                    <a:pt x="16522" y="8060"/>
                    <a:pt x="16282" y="8060"/>
                  </a:cubicBezTo>
                  <a:cubicBezTo>
                    <a:pt x="16203" y="8060"/>
                    <a:pt x="16121" y="8028"/>
                    <a:pt x="16051" y="7950"/>
                  </a:cubicBezTo>
                  <a:cubicBezTo>
                    <a:pt x="15849" y="7724"/>
                    <a:pt x="16072" y="7425"/>
                    <a:pt x="16314" y="7425"/>
                  </a:cubicBezTo>
                  <a:close/>
                  <a:moveTo>
                    <a:pt x="21121" y="7534"/>
                  </a:moveTo>
                  <a:cubicBezTo>
                    <a:pt x="21206" y="7534"/>
                    <a:pt x="21293" y="7569"/>
                    <a:pt x="21365" y="7652"/>
                  </a:cubicBezTo>
                  <a:cubicBezTo>
                    <a:pt x="21603" y="7914"/>
                    <a:pt x="21354" y="8256"/>
                    <a:pt x="21083" y="8256"/>
                  </a:cubicBezTo>
                  <a:cubicBezTo>
                    <a:pt x="20996" y="8256"/>
                    <a:pt x="20908" y="8222"/>
                    <a:pt x="20832" y="8138"/>
                  </a:cubicBezTo>
                  <a:cubicBezTo>
                    <a:pt x="20594" y="7877"/>
                    <a:pt x="20852" y="7534"/>
                    <a:pt x="21121" y="7534"/>
                  </a:cubicBezTo>
                  <a:close/>
                  <a:moveTo>
                    <a:pt x="21928" y="11202"/>
                  </a:moveTo>
                  <a:cubicBezTo>
                    <a:pt x="21978" y="11202"/>
                    <a:pt x="22028" y="11223"/>
                    <a:pt x="22070" y="11273"/>
                  </a:cubicBezTo>
                  <a:cubicBezTo>
                    <a:pt x="22212" y="11427"/>
                    <a:pt x="22068" y="11626"/>
                    <a:pt x="21908" y="11626"/>
                  </a:cubicBezTo>
                  <a:cubicBezTo>
                    <a:pt x="21856" y="11626"/>
                    <a:pt x="21803" y="11605"/>
                    <a:pt x="21757" y="11555"/>
                  </a:cubicBezTo>
                  <a:cubicBezTo>
                    <a:pt x="21627" y="11401"/>
                    <a:pt x="21774" y="11202"/>
                    <a:pt x="21928" y="11202"/>
                  </a:cubicBezTo>
                  <a:close/>
                  <a:moveTo>
                    <a:pt x="9226" y="10940"/>
                  </a:moveTo>
                  <a:cubicBezTo>
                    <a:pt x="9321" y="10940"/>
                    <a:pt x="9419" y="10973"/>
                    <a:pt x="9484" y="11038"/>
                  </a:cubicBezTo>
                  <a:cubicBezTo>
                    <a:pt x="9594" y="11132"/>
                    <a:pt x="9625" y="11273"/>
                    <a:pt x="9594" y="11414"/>
                  </a:cubicBezTo>
                  <a:cubicBezTo>
                    <a:pt x="9550" y="11598"/>
                    <a:pt x="9387" y="11685"/>
                    <a:pt x="9224" y="11685"/>
                  </a:cubicBezTo>
                  <a:cubicBezTo>
                    <a:pt x="9150" y="11685"/>
                    <a:pt x="9077" y="11667"/>
                    <a:pt x="9014" y="11634"/>
                  </a:cubicBezTo>
                  <a:cubicBezTo>
                    <a:pt x="8873" y="11555"/>
                    <a:pt x="8810" y="11351"/>
                    <a:pt x="8857" y="11210"/>
                  </a:cubicBezTo>
                  <a:cubicBezTo>
                    <a:pt x="8857" y="11195"/>
                    <a:pt x="8857" y="11195"/>
                    <a:pt x="8857" y="11179"/>
                  </a:cubicBezTo>
                  <a:cubicBezTo>
                    <a:pt x="8888" y="11069"/>
                    <a:pt x="8967" y="10960"/>
                    <a:pt x="9108" y="10944"/>
                  </a:cubicBezTo>
                  <a:lnTo>
                    <a:pt x="9170" y="10944"/>
                  </a:lnTo>
                  <a:cubicBezTo>
                    <a:pt x="9189" y="10941"/>
                    <a:pt x="9207" y="10940"/>
                    <a:pt x="9226" y="10940"/>
                  </a:cubicBezTo>
                  <a:close/>
                  <a:moveTo>
                    <a:pt x="13126" y="7321"/>
                  </a:moveTo>
                  <a:cubicBezTo>
                    <a:pt x="13161" y="7321"/>
                    <a:pt x="13195" y="7322"/>
                    <a:pt x="13230" y="7323"/>
                  </a:cubicBezTo>
                  <a:cubicBezTo>
                    <a:pt x="16270" y="7455"/>
                    <a:pt x="15209" y="11964"/>
                    <a:pt x="12730" y="11964"/>
                  </a:cubicBezTo>
                  <a:cubicBezTo>
                    <a:pt x="12563" y="11964"/>
                    <a:pt x="12390" y="11943"/>
                    <a:pt x="12211" y="11900"/>
                  </a:cubicBezTo>
                  <a:cubicBezTo>
                    <a:pt x="12189" y="11911"/>
                    <a:pt x="12159" y="11922"/>
                    <a:pt x="12127" y="11922"/>
                  </a:cubicBezTo>
                  <a:cubicBezTo>
                    <a:pt x="12113" y="11922"/>
                    <a:pt x="12100" y="11920"/>
                    <a:pt x="12086" y="11916"/>
                  </a:cubicBezTo>
                  <a:cubicBezTo>
                    <a:pt x="10910" y="11696"/>
                    <a:pt x="10221" y="10395"/>
                    <a:pt x="10487" y="9251"/>
                  </a:cubicBezTo>
                  <a:cubicBezTo>
                    <a:pt x="10761" y="8079"/>
                    <a:pt x="11966" y="7321"/>
                    <a:pt x="13126" y="7321"/>
                  </a:cubicBezTo>
                  <a:close/>
                  <a:moveTo>
                    <a:pt x="13223" y="12533"/>
                  </a:moveTo>
                  <a:cubicBezTo>
                    <a:pt x="13297" y="12533"/>
                    <a:pt x="13372" y="12563"/>
                    <a:pt x="13434" y="12637"/>
                  </a:cubicBezTo>
                  <a:cubicBezTo>
                    <a:pt x="13635" y="12861"/>
                    <a:pt x="13426" y="13148"/>
                    <a:pt x="13197" y="13148"/>
                  </a:cubicBezTo>
                  <a:cubicBezTo>
                    <a:pt x="13122" y="13148"/>
                    <a:pt x="13045" y="13118"/>
                    <a:pt x="12979" y="13044"/>
                  </a:cubicBezTo>
                  <a:cubicBezTo>
                    <a:pt x="12778" y="12820"/>
                    <a:pt x="12996" y="12533"/>
                    <a:pt x="13223" y="12533"/>
                  </a:cubicBezTo>
                  <a:close/>
                  <a:moveTo>
                    <a:pt x="10058" y="13069"/>
                  </a:moveTo>
                  <a:cubicBezTo>
                    <a:pt x="10121" y="13069"/>
                    <a:pt x="10184" y="13094"/>
                    <a:pt x="10236" y="13154"/>
                  </a:cubicBezTo>
                  <a:cubicBezTo>
                    <a:pt x="10414" y="13355"/>
                    <a:pt x="10233" y="13601"/>
                    <a:pt x="10033" y="13601"/>
                  </a:cubicBezTo>
                  <a:cubicBezTo>
                    <a:pt x="9969" y="13601"/>
                    <a:pt x="9902" y="13576"/>
                    <a:pt x="9844" y="13514"/>
                  </a:cubicBezTo>
                  <a:cubicBezTo>
                    <a:pt x="9665" y="13324"/>
                    <a:pt x="9859" y="13069"/>
                    <a:pt x="10058" y="13069"/>
                  </a:cubicBezTo>
                  <a:close/>
                  <a:moveTo>
                    <a:pt x="18549" y="7345"/>
                  </a:moveTo>
                  <a:cubicBezTo>
                    <a:pt x="19441" y="7345"/>
                    <a:pt x="20461" y="7977"/>
                    <a:pt x="20801" y="8875"/>
                  </a:cubicBezTo>
                  <a:cubicBezTo>
                    <a:pt x="21051" y="9549"/>
                    <a:pt x="21020" y="10239"/>
                    <a:pt x="20801" y="10834"/>
                  </a:cubicBezTo>
                  <a:cubicBezTo>
                    <a:pt x="20863" y="10928"/>
                    <a:pt x="20879" y="11038"/>
                    <a:pt x="20816" y="11163"/>
                  </a:cubicBezTo>
                  <a:cubicBezTo>
                    <a:pt x="20267" y="12366"/>
                    <a:pt x="18308" y="13665"/>
                    <a:pt x="16677" y="13665"/>
                  </a:cubicBezTo>
                  <a:cubicBezTo>
                    <a:pt x="16120" y="13665"/>
                    <a:pt x="15601" y="13513"/>
                    <a:pt x="15189" y="13154"/>
                  </a:cubicBezTo>
                  <a:cubicBezTo>
                    <a:pt x="14484" y="12558"/>
                    <a:pt x="14672" y="11665"/>
                    <a:pt x="15362" y="11163"/>
                  </a:cubicBezTo>
                  <a:cubicBezTo>
                    <a:pt x="15801" y="10834"/>
                    <a:pt x="16490" y="10834"/>
                    <a:pt x="16882" y="10489"/>
                  </a:cubicBezTo>
                  <a:cubicBezTo>
                    <a:pt x="17556" y="9941"/>
                    <a:pt x="16976" y="9345"/>
                    <a:pt x="17070" y="8734"/>
                  </a:cubicBezTo>
                  <a:cubicBezTo>
                    <a:pt x="17209" y="7746"/>
                    <a:pt x="17839" y="7345"/>
                    <a:pt x="18549" y="7345"/>
                  </a:cubicBezTo>
                  <a:close/>
                  <a:moveTo>
                    <a:pt x="5431" y="13648"/>
                  </a:moveTo>
                  <a:cubicBezTo>
                    <a:pt x="5482" y="13648"/>
                    <a:pt x="5535" y="13669"/>
                    <a:pt x="5581" y="13718"/>
                  </a:cubicBezTo>
                  <a:cubicBezTo>
                    <a:pt x="5725" y="13874"/>
                    <a:pt x="5567" y="14084"/>
                    <a:pt x="5407" y="14084"/>
                  </a:cubicBezTo>
                  <a:cubicBezTo>
                    <a:pt x="5358" y="14084"/>
                    <a:pt x="5308" y="14064"/>
                    <a:pt x="5267" y="14016"/>
                  </a:cubicBezTo>
                  <a:cubicBezTo>
                    <a:pt x="5125" y="13850"/>
                    <a:pt x="5270" y="13648"/>
                    <a:pt x="5431" y="13648"/>
                  </a:cubicBezTo>
                  <a:close/>
                  <a:moveTo>
                    <a:pt x="7418" y="12200"/>
                  </a:moveTo>
                  <a:cubicBezTo>
                    <a:pt x="7522" y="12200"/>
                    <a:pt x="7627" y="12220"/>
                    <a:pt x="7728" y="12260"/>
                  </a:cubicBezTo>
                  <a:cubicBezTo>
                    <a:pt x="8120" y="12402"/>
                    <a:pt x="8418" y="12809"/>
                    <a:pt x="8324" y="13232"/>
                  </a:cubicBezTo>
                  <a:cubicBezTo>
                    <a:pt x="8199" y="13765"/>
                    <a:pt x="7650" y="14032"/>
                    <a:pt x="7180" y="14220"/>
                  </a:cubicBezTo>
                  <a:cubicBezTo>
                    <a:pt x="7160" y="14227"/>
                    <a:pt x="7141" y="14230"/>
                    <a:pt x="7122" y="14230"/>
                  </a:cubicBezTo>
                  <a:cubicBezTo>
                    <a:pt x="6982" y="14230"/>
                    <a:pt x="6902" y="14037"/>
                    <a:pt x="7054" y="13953"/>
                  </a:cubicBezTo>
                  <a:cubicBezTo>
                    <a:pt x="7462" y="13765"/>
                    <a:pt x="8355" y="13185"/>
                    <a:pt x="7728" y="12699"/>
                  </a:cubicBezTo>
                  <a:cubicBezTo>
                    <a:pt x="7631" y="12630"/>
                    <a:pt x="7519" y="12592"/>
                    <a:pt x="7412" y="12592"/>
                  </a:cubicBezTo>
                  <a:cubicBezTo>
                    <a:pt x="7276" y="12592"/>
                    <a:pt x="7149" y="12653"/>
                    <a:pt x="7070" y="12793"/>
                  </a:cubicBezTo>
                  <a:cubicBezTo>
                    <a:pt x="6898" y="13091"/>
                    <a:pt x="7054" y="13342"/>
                    <a:pt x="7227" y="13577"/>
                  </a:cubicBezTo>
                  <a:cubicBezTo>
                    <a:pt x="7297" y="13675"/>
                    <a:pt x="7242" y="13786"/>
                    <a:pt x="7128" y="13786"/>
                  </a:cubicBezTo>
                  <a:cubicBezTo>
                    <a:pt x="7115" y="13786"/>
                    <a:pt x="7101" y="13784"/>
                    <a:pt x="7086" y="13781"/>
                  </a:cubicBezTo>
                  <a:cubicBezTo>
                    <a:pt x="6615" y="13703"/>
                    <a:pt x="6537" y="13013"/>
                    <a:pt x="6709" y="12652"/>
                  </a:cubicBezTo>
                  <a:cubicBezTo>
                    <a:pt x="6837" y="12362"/>
                    <a:pt x="7120" y="12200"/>
                    <a:pt x="7418" y="12200"/>
                  </a:cubicBezTo>
                  <a:close/>
                  <a:moveTo>
                    <a:pt x="14491" y="13991"/>
                  </a:moveTo>
                  <a:cubicBezTo>
                    <a:pt x="14554" y="13991"/>
                    <a:pt x="14618" y="14017"/>
                    <a:pt x="14672" y="14079"/>
                  </a:cubicBezTo>
                  <a:cubicBezTo>
                    <a:pt x="14838" y="14268"/>
                    <a:pt x="14655" y="14511"/>
                    <a:pt x="14461" y="14511"/>
                  </a:cubicBezTo>
                  <a:cubicBezTo>
                    <a:pt x="14398" y="14511"/>
                    <a:pt x="14334" y="14485"/>
                    <a:pt x="14280" y="14424"/>
                  </a:cubicBezTo>
                  <a:cubicBezTo>
                    <a:pt x="14115" y="14234"/>
                    <a:pt x="14297" y="13991"/>
                    <a:pt x="14491" y="13991"/>
                  </a:cubicBezTo>
                  <a:close/>
                  <a:moveTo>
                    <a:pt x="12634" y="13151"/>
                  </a:moveTo>
                  <a:cubicBezTo>
                    <a:pt x="12666" y="13151"/>
                    <a:pt x="12698" y="13161"/>
                    <a:pt x="12728" y="13185"/>
                  </a:cubicBezTo>
                  <a:cubicBezTo>
                    <a:pt x="13120" y="13499"/>
                    <a:pt x="13293" y="13969"/>
                    <a:pt x="13199" y="14455"/>
                  </a:cubicBezTo>
                  <a:cubicBezTo>
                    <a:pt x="13152" y="14674"/>
                    <a:pt x="13058" y="14878"/>
                    <a:pt x="12901" y="15051"/>
                  </a:cubicBezTo>
                  <a:cubicBezTo>
                    <a:pt x="12790" y="15172"/>
                    <a:pt x="12692" y="15234"/>
                    <a:pt x="12573" y="15234"/>
                  </a:cubicBezTo>
                  <a:cubicBezTo>
                    <a:pt x="12508" y="15234"/>
                    <a:pt x="12436" y="15215"/>
                    <a:pt x="12352" y="15176"/>
                  </a:cubicBezTo>
                  <a:cubicBezTo>
                    <a:pt x="11976" y="14988"/>
                    <a:pt x="11772" y="14565"/>
                    <a:pt x="11772" y="14157"/>
                  </a:cubicBezTo>
                  <a:cubicBezTo>
                    <a:pt x="11772" y="13797"/>
                    <a:pt x="11960" y="13232"/>
                    <a:pt x="12384" y="13201"/>
                  </a:cubicBezTo>
                  <a:cubicBezTo>
                    <a:pt x="12415" y="13201"/>
                    <a:pt x="12446" y="13201"/>
                    <a:pt x="12493" y="13217"/>
                  </a:cubicBezTo>
                  <a:cubicBezTo>
                    <a:pt x="12532" y="13178"/>
                    <a:pt x="12583" y="13151"/>
                    <a:pt x="12634" y="13151"/>
                  </a:cubicBezTo>
                  <a:close/>
                  <a:moveTo>
                    <a:pt x="9505" y="14886"/>
                  </a:moveTo>
                  <a:cubicBezTo>
                    <a:pt x="9557" y="14886"/>
                    <a:pt x="9610" y="14907"/>
                    <a:pt x="9656" y="14956"/>
                  </a:cubicBezTo>
                  <a:cubicBezTo>
                    <a:pt x="9787" y="15110"/>
                    <a:pt x="9648" y="15309"/>
                    <a:pt x="9492" y="15309"/>
                  </a:cubicBezTo>
                  <a:cubicBezTo>
                    <a:pt x="9441" y="15309"/>
                    <a:pt x="9389" y="15288"/>
                    <a:pt x="9343" y="15239"/>
                  </a:cubicBezTo>
                  <a:cubicBezTo>
                    <a:pt x="9201" y="15085"/>
                    <a:pt x="9345" y="14886"/>
                    <a:pt x="9505" y="14886"/>
                  </a:cubicBezTo>
                  <a:close/>
                  <a:moveTo>
                    <a:pt x="6831" y="14559"/>
                  </a:moveTo>
                  <a:cubicBezTo>
                    <a:pt x="6925" y="14559"/>
                    <a:pt x="7021" y="14598"/>
                    <a:pt x="7101" y="14690"/>
                  </a:cubicBezTo>
                  <a:cubicBezTo>
                    <a:pt x="7362" y="14974"/>
                    <a:pt x="7095" y="15338"/>
                    <a:pt x="6801" y="15338"/>
                  </a:cubicBezTo>
                  <a:cubicBezTo>
                    <a:pt x="6705" y="15338"/>
                    <a:pt x="6606" y="15300"/>
                    <a:pt x="6521" y="15207"/>
                  </a:cubicBezTo>
                  <a:cubicBezTo>
                    <a:pt x="6273" y="14923"/>
                    <a:pt x="6542" y="14559"/>
                    <a:pt x="6831" y="14559"/>
                  </a:cubicBezTo>
                  <a:close/>
                  <a:moveTo>
                    <a:pt x="9148" y="15867"/>
                  </a:moveTo>
                  <a:cubicBezTo>
                    <a:pt x="9492" y="15867"/>
                    <a:pt x="9822" y="15952"/>
                    <a:pt x="10126" y="16116"/>
                  </a:cubicBezTo>
                  <a:cubicBezTo>
                    <a:pt x="10236" y="16179"/>
                    <a:pt x="10283" y="16351"/>
                    <a:pt x="10205" y="16446"/>
                  </a:cubicBezTo>
                  <a:cubicBezTo>
                    <a:pt x="9812" y="16919"/>
                    <a:pt x="9250" y="17171"/>
                    <a:pt x="8668" y="17171"/>
                  </a:cubicBezTo>
                  <a:cubicBezTo>
                    <a:pt x="8459" y="17171"/>
                    <a:pt x="8248" y="17139"/>
                    <a:pt x="8042" y="17073"/>
                  </a:cubicBezTo>
                  <a:cubicBezTo>
                    <a:pt x="7854" y="17025"/>
                    <a:pt x="7901" y="16790"/>
                    <a:pt x="8042" y="16759"/>
                  </a:cubicBezTo>
                  <a:lnTo>
                    <a:pt x="8042" y="16743"/>
                  </a:lnTo>
                  <a:cubicBezTo>
                    <a:pt x="8010" y="16759"/>
                    <a:pt x="7995" y="16775"/>
                    <a:pt x="7963" y="16775"/>
                  </a:cubicBezTo>
                  <a:cubicBezTo>
                    <a:pt x="7941" y="16783"/>
                    <a:pt x="7918" y="16787"/>
                    <a:pt x="7893" y="16787"/>
                  </a:cubicBezTo>
                  <a:cubicBezTo>
                    <a:pt x="7780" y="16787"/>
                    <a:pt x="7661" y="16700"/>
                    <a:pt x="7713" y="16571"/>
                  </a:cubicBezTo>
                  <a:cubicBezTo>
                    <a:pt x="7885" y="16179"/>
                    <a:pt x="8402" y="15960"/>
                    <a:pt x="8794" y="15897"/>
                  </a:cubicBezTo>
                  <a:cubicBezTo>
                    <a:pt x="8913" y="15877"/>
                    <a:pt x="9031" y="15867"/>
                    <a:pt x="9148" y="15867"/>
                  </a:cubicBezTo>
                  <a:close/>
                  <a:moveTo>
                    <a:pt x="8228" y="17825"/>
                  </a:moveTo>
                  <a:cubicBezTo>
                    <a:pt x="8312" y="17825"/>
                    <a:pt x="8394" y="17856"/>
                    <a:pt x="8465" y="17935"/>
                  </a:cubicBezTo>
                  <a:cubicBezTo>
                    <a:pt x="8606" y="18091"/>
                    <a:pt x="8559" y="18279"/>
                    <a:pt x="8434" y="18421"/>
                  </a:cubicBezTo>
                  <a:lnTo>
                    <a:pt x="8340" y="18546"/>
                  </a:lnTo>
                  <a:cubicBezTo>
                    <a:pt x="8280" y="18612"/>
                    <a:pt x="8202" y="18639"/>
                    <a:pt x="8121" y="18639"/>
                  </a:cubicBezTo>
                  <a:cubicBezTo>
                    <a:pt x="8010" y="18639"/>
                    <a:pt x="7895" y="18587"/>
                    <a:pt x="7822" y="18515"/>
                  </a:cubicBezTo>
                  <a:cubicBezTo>
                    <a:pt x="7697" y="18389"/>
                    <a:pt x="7681" y="18107"/>
                    <a:pt x="7854" y="17997"/>
                  </a:cubicBezTo>
                  <a:lnTo>
                    <a:pt x="7979" y="17903"/>
                  </a:lnTo>
                  <a:cubicBezTo>
                    <a:pt x="8057" y="17856"/>
                    <a:pt x="8144" y="17825"/>
                    <a:pt x="8228" y="17825"/>
                  </a:cubicBezTo>
                  <a:close/>
                  <a:moveTo>
                    <a:pt x="900" y="20433"/>
                  </a:moveTo>
                  <a:cubicBezTo>
                    <a:pt x="934" y="20433"/>
                    <a:pt x="970" y="20441"/>
                    <a:pt x="1004" y="20458"/>
                  </a:cubicBezTo>
                  <a:cubicBezTo>
                    <a:pt x="1286" y="20474"/>
                    <a:pt x="1459" y="20834"/>
                    <a:pt x="1223" y="21038"/>
                  </a:cubicBezTo>
                  <a:cubicBezTo>
                    <a:pt x="1157" y="21101"/>
                    <a:pt x="1082" y="21127"/>
                    <a:pt x="1010" y="21127"/>
                  </a:cubicBezTo>
                  <a:cubicBezTo>
                    <a:pt x="829" y="21127"/>
                    <a:pt x="664" y="20958"/>
                    <a:pt x="675" y="20756"/>
                  </a:cubicBezTo>
                  <a:cubicBezTo>
                    <a:pt x="611" y="20589"/>
                    <a:pt x="746" y="20433"/>
                    <a:pt x="900" y="20433"/>
                  </a:cubicBezTo>
                  <a:close/>
                  <a:moveTo>
                    <a:pt x="5547" y="21652"/>
                  </a:moveTo>
                  <a:cubicBezTo>
                    <a:pt x="5591" y="21652"/>
                    <a:pt x="5636" y="21670"/>
                    <a:pt x="5675" y="21712"/>
                  </a:cubicBezTo>
                  <a:cubicBezTo>
                    <a:pt x="5793" y="21842"/>
                    <a:pt x="5671" y="22007"/>
                    <a:pt x="5537" y="22007"/>
                  </a:cubicBezTo>
                  <a:cubicBezTo>
                    <a:pt x="5492" y="22007"/>
                    <a:pt x="5447" y="21990"/>
                    <a:pt x="5409" y="21947"/>
                  </a:cubicBezTo>
                  <a:cubicBezTo>
                    <a:pt x="5290" y="21817"/>
                    <a:pt x="5413" y="21652"/>
                    <a:pt x="5547" y="21652"/>
                  </a:cubicBezTo>
                  <a:close/>
                  <a:moveTo>
                    <a:pt x="4234" y="14773"/>
                  </a:moveTo>
                  <a:cubicBezTo>
                    <a:pt x="4646" y="14773"/>
                    <a:pt x="5091" y="14916"/>
                    <a:pt x="5550" y="15239"/>
                  </a:cubicBezTo>
                  <a:cubicBezTo>
                    <a:pt x="6271" y="15772"/>
                    <a:pt x="6631" y="16649"/>
                    <a:pt x="6819" y="17511"/>
                  </a:cubicBezTo>
                  <a:cubicBezTo>
                    <a:pt x="6992" y="18279"/>
                    <a:pt x="7242" y="19283"/>
                    <a:pt x="6709" y="19941"/>
                  </a:cubicBezTo>
                  <a:cubicBezTo>
                    <a:pt x="6647" y="20019"/>
                    <a:pt x="6537" y="20051"/>
                    <a:pt x="6443" y="20051"/>
                  </a:cubicBezTo>
                  <a:cubicBezTo>
                    <a:pt x="5918" y="21077"/>
                    <a:pt x="4978" y="22077"/>
                    <a:pt x="3885" y="22077"/>
                  </a:cubicBezTo>
                  <a:cubicBezTo>
                    <a:pt x="3508" y="22077"/>
                    <a:pt x="3114" y="21958"/>
                    <a:pt x="2713" y="21681"/>
                  </a:cubicBezTo>
                  <a:cubicBezTo>
                    <a:pt x="1067" y="20552"/>
                    <a:pt x="1584" y="18248"/>
                    <a:pt x="2101" y="16649"/>
                  </a:cubicBezTo>
                  <a:cubicBezTo>
                    <a:pt x="2475" y="15561"/>
                    <a:pt x="3265" y="14773"/>
                    <a:pt x="4234" y="14773"/>
                  </a:cubicBezTo>
                  <a:close/>
                  <a:moveTo>
                    <a:pt x="15659" y="0"/>
                  </a:moveTo>
                  <a:cubicBezTo>
                    <a:pt x="13549" y="0"/>
                    <a:pt x="12043" y="3122"/>
                    <a:pt x="11318" y="4831"/>
                  </a:cubicBezTo>
                  <a:cubicBezTo>
                    <a:pt x="10534" y="6680"/>
                    <a:pt x="9829" y="8561"/>
                    <a:pt x="8434" y="10066"/>
                  </a:cubicBezTo>
                  <a:cubicBezTo>
                    <a:pt x="6819" y="11806"/>
                    <a:pt x="4656" y="12872"/>
                    <a:pt x="2869" y="14424"/>
                  </a:cubicBezTo>
                  <a:cubicBezTo>
                    <a:pt x="1396" y="15709"/>
                    <a:pt x="1" y="17558"/>
                    <a:pt x="111" y="19627"/>
                  </a:cubicBezTo>
                  <a:cubicBezTo>
                    <a:pt x="232" y="21651"/>
                    <a:pt x="2052" y="23143"/>
                    <a:pt x="4036" y="23143"/>
                  </a:cubicBezTo>
                  <a:cubicBezTo>
                    <a:pt x="4097" y="23143"/>
                    <a:pt x="4157" y="23141"/>
                    <a:pt x="4217" y="23138"/>
                  </a:cubicBezTo>
                  <a:cubicBezTo>
                    <a:pt x="6819" y="23029"/>
                    <a:pt x="7854" y="20223"/>
                    <a:pt x="9296" y="18499"/>
                  </a:cubicBezTo>
                  <a:cubicBezTo>
                    <a:pt x="10597" y="16947"/>
                    <a:pt x="12399" y="16148"/>
                    <a:pt x="14312" y="15615"/>
                  </a:cubicBezTo>
                  <a:cubicBezTo>
                    <a:pt x="16741" y="14925"/>
                    <a:pt x="19468" y="14643"/>
                    <a:pt x="21475" y="12966"/>
                  </a:cubicBezTo>
                  <a:cubicBezTo>
                    <a:pt x="22729" y="11931"/>
                    <a:pt x="23481" y="10003"/>
                    <a:pt x="23042" y="8420"/>
                  </a:cubicBezTo>
                  <a:cubicBezTo>
                    <a:pt x="22713" y="8060"/>
                    <a:pt x="22431" y="7605"/>
                    <a:pt x="22164" y="7166"/>
                  </a:cubicBezTo>
                  <a:cubicBezTo>
                    <a:pt x="22086" y="7151"/>
                    <a:pt x="22008" y="7104"/>
                    <a:pt x="21961" y="7025"/>
                  </a:cubicBezTo>
                  <a:cubicBezTo>
                    <a:pt x="21098" y="5756"/>
                    <a:pt x="20268" y="4455"/>
                    <a:pt x="19421" y="3185"/>
                  </a:cubicBezTo>
                  <a:cubicBezTo>
                    <a:pt x="18763" y="2198"/>
                    <a:pt x="18089" y="1100"/>
                    <a:pt x="17070" y="458"/>
                  </a:cubicBezTo>
                  <a:cubicBezTo>
                    <a:pt x="16574" y="139"/>
                    <a:pt x="16103" y="0"/>
                    <a:pt x="15659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5610902" y="1852633"/>
              <a:ext cx="757130" cy="764144"/>
            </a:xfrm>
            <a:custGeom>
              <a:avLst/>
              <a:gdLst/>
              <a:ahLst/>
              <a:cxnLst/>
              <a:rect l="l" t="t" r="r" b="b"/>
              <a:pathLst>
                <a:path w="27635" h="27891" extrusionOk="0">
                  <a:moveTo>
                    <a:pt x="18352" y="1292"/>
                  </a:moveTo>
                  <a:cubicBezTo>
                    <a:pt x="18991" y="1292"/>
                    <a:pt x="19645" y="1499"/>
                    <a:pt x="20283" y="1964"/>
                  </a:cubicBezTo>
                  <a:cubicBezTo>
                    <a:pt x="21145" y="2591"/>
                    <a:pt x="21788" y="3500"/>
                    <a:pt x="22368" y="4378"/>
                  </a:cubicBezTo>
                  <a:cubicBezTo>
                    <a:pt x="23308" y="5773"/>
                    <a:pt x="24217" y="7199"/>
                    <a:pt x="25111" y="8610"/>
                  </a:cubicBezTo>
                  <a:cubicBezTo>
                    <a:pt x="25612" y="9002"/>
                    <a:pt x="25941" y="9519"/>
                    <a:pt x="26161" y="10067"/>
                  </a:cubicBezTo>
                  <a:cubicBezTo>
                    <a:pt x="26176" y="10099"/>
                    <a:pt x="26192" y="10130"/>
                    <a:pt x="26208" y="10162"/>
                  </a:cubicBezTo>
                  <a:cubicBezTo>
                    <a:pt x="26255" y="10224"/>
                    <a:pt x="26255" y="10287"/>
                    <a:pt x="26239" y="10350"/>
                  </a:cubicBezTo>
                  <a:cubicBezTo>
                    <a:pt x="26584" y="11541"/>
                    <a:pt x="26364" y="12936"/>
                    <a:pt x="25706" y="14033"/>
                  </a:cubicBezTo>
                  <a:cubicBezTo>
                    <a:pt x="24092" y="16713"/>
                    <a:pt x="20581" y="17278"/>
                    <a:pt x="17822" y="17983"/>
                  </a:cubicBezTo>
                  <a:cubicBezTo>
                    <a:pt x="16192" y="18391"/>
                    <a:pt x="14499" y="18892"/>
                    <a:pt x="13214" y="20005"/>
                  </a:cubicBezTo>
                  <a:cubicBezTo>
                    <a:pt x="12070" y="20977"/>
                    <a:pt x="11396" y="22325"/>
                    <a:pt x="10486" y="23485"/>
                  </a:cubicBezTo>
                  <a:cubicBezTo>
                    <a:pt x="9453" y="24801"/>
                    <a:pt x="8110" y="25683"/>
                    <a:pt x="6557" y="25683"/>
                  </a:cubicBezTo>
                  <a:cubicBezTo>
                    <a:pt x="6132" y="25683"/>
                    <a:pt x="5691" y="25617"/>
                    <a:pt x="5235" y="25475"/>
                  </a:cubicBezTo>
                  <a:cubicBezTo>
                    <a:pt x="3496" y="24942"/>
                    <a:pt x="2163" y="23453"/>
                    <a:pt x="2038" y="21604"/>
                  </a:cubicBezTo>
                  <a:cubicBezTo>
                    <a:pt x="1897" y="19550"/>
                    <a:pt x="3104" y="17654"/>
                    <a:pt x="4530" y="16275"/>
                  </a:cubicBezTo>
                  <a:cubicBezTo>
                    <a:pt x="6740" y="14096"/>
                    <a:pt x="9812" y="12920"/>
                    <a:pt x="11537" y="10240"/>
                  </a:cubicBezTo>
                  <a:cubicBezTo>
                    <a:pt x="13026" y="7889"/>
                    <a:pt x="13496" y="4989"/>
                    <a:pt x="15345" y="2873"/>
                  </a:cubicBezTo>
                  <a:cubicBezTo>
                    <a:pt x="16190" y="1910"/>
                    <a:pt x="17248" y="1292"/>
                    <a:pt x="18352" y="1292"/>
                  </a:cubicBezTo>
                  <a:close/>
                  <a:moveTo>
                    <a:pt x="17542" y="0"/>
                  </a:moveTo>
                  <a:cubicBezTo>
                    <a:pt x="16804" y="0"/>
                    <a:pt x="16063" y="161"/>
                    <a:pt x="15377" y="475"/>
                  </a:cubicBezTo>
                  <a:cubicBezTo>
                    <a:pt x="13872" y="1180"/>
                    <a:pt x="13041" y="2528"/>
                    <a:pt x="12461" y="4017"/>
                  </a:cubicBezTo>
                  <a:cubicBezTo>
                    <a:pt x="11568" y="6353"/>
                    <a:pt x="11004" y="8610"/>
                    <a:pt x="9107" y="10365"/>
                  </a:cubicBezTo>
                  <a:cubicBezTo>
                    <a:pt x="7163" y="12137"/>
                    <a:pt x="4671" y="13155"/>
                    <a:pt x="2728" y="14927"/>
                  </a:cubicBezTo>
                  <a:cubicBezTo>
                    <a:pt x="612" y="16839"/>
                    <a:pt x="0" y="19472"/>
                    <a:pt x="706" y="22199"/>
                  </a:cubicBezTo>
                  <a:cubicBezTo>
                    <a:pt x="1348" y="24629"/>
                    <a:pt x="3104" y="27827"/>
                    <a:pt x="5972" y="27889"/>
                  </a:cubicBezTo>
                  <a:cubicBezTo>
                    <a:pt x="6012" y="27890"/>
                    <a:pt x="6052" y="27891"/>
                    <a:pt x="6091" y="27891"/>
                  </a:cubicBezTo>
                  <a:cubicBezTo>
                    <a:pt x="8926" y="27891"/>
                    <a:pt x="10886" y="25136"/>
                    <a:pt x="12571" y="23250"/>
                  </a:cubicBezTo>
                  <a:cubicBezTo>
                    <a:pt x="13574" y="22121"/>
                    <a:pt x="14671" y="21055"/>
                    <a:pt x="16051" y="20413"/>
                  </a:cubicBezTo>
                  <a:cubicBezTo>
                    <a:pt x="17164" y="19895"/>
                    <a:pt x="18371" y="19660"/>
                    <a:pt x="19546" y="19409"/>
                  </a:cubicBezTo>
                  <a:cubicBezTo>
                    <a:pt x="22477" y="18782"/>
                    <a:pt x="25189" y="17528"/>
                    <a:pt x="26615" y="14738"/>
                  </a:cubicBezTo>
                  <a:cubicBezTo>
                    <a:pt x="27634" y="12732"/>
                    <a:pt x="27587" y="10303"/>
                    <a:pt x="26568" y="8328"/>
                  </a:cubicBezTo>
                  <a:cubicBezTo>
                    <a:pt x="26521" y="8296"/>
                    <a:pt x="26490" y="8234"/>
                    <a:pt x="26490" y="8187"/>
                  </a:cubicBezTo>
                  <a:cubicBezTo>
                    <a:pt x="26443" y="8108"/>
                    <a:pt x="26412" y="8046"/>
                    <a:pt x="26380" y="7983"/>
                  </a:cubicBezTo>
                  <a:cubicBezTo>
                    <a:pt x="26333" y="7951"/>
                    <a:pt x="26302" y="7936"/>
                    <a:pt x="26255" y="7904"/>
                  </a:cubicBezTo>
                  <a:cubicBezTo>
                    <a:pt x="25675" y="7356"/>
                    <a:pt x="25158" y="6729"/>
                    <a:pt x="24672" y="6055"/>
                  </a:cubicBezTo>
                  <a:cubicBezTo>
                    <a:pt x="24578" y="6055"/>
                    <a:pt x="24499" y="5961"/>
                    <a:pt x="24546" y="5867"/>
                  </a:cubicBezTo>
                  <a:cubicBezTo>
                    <a:pt x="23183" y="3955"/>
                    <a:pt x="22023" y="1791"/>
                    <a:pt x="19985" y="647"/>
                  </a:cubicBezTo>
                  <a:cubicBezTo>
                    <a:pt x="19231" y="212"/>
                    <a:pt x="18388" y="0"/>
                    <a:pt x="17542" y="0"/>
                  </a:cubicBezTo>
                  <a:close/>
                </a:path>
              </a:pathLst>
            </a:custGeom>
            <a:solidFill>
              <a:srgbClr val="FFDB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5537446" y="1778273"/>
              <a:ext cx="903734" cy="926885"/>
            </a:xfrm>
            <a:custGeom>
              <a:avLst/>
              <a:gdLst/>
              <a:ahLst/>
              <a:cxnLst/>
              <a:rect l="l" t="t" r="r" b="b"/>
              <a:pathLst>
                <a:path w="32986" h="33831" extrusionOk="0">
                  <a:moveTo>
                    <a:pt x="20223" y="2714"/>
                  </a:moveTo>
                  <a:cubicBezTo>
                    <a:pt x="21069" y="2714"/>
                    <a:pt x="21912" y="2926"/>
                    <a:pt x="22666" y="3361"/>
                  </a:cubicBezTo>
                  <a:cubicBezTo>
                    <a:pt x="24704" y="4505"/>
                    <a:pt x="25864" y="6669"/>
                    <a:pt x="27227" y="8581"/>
                  </a:cubicBezTo>
                  <a:cubicBezTo>
                    <a:pt x="27180" y="8675"/>
                    <a:pt x="27259" y="8769"/>
                    <a:pt x="27353" y="8769"/>
                  </a:cubicBezTo>
                  <a:cubicBezTo>
                    <a:pt x="27839" y="9443"/>
                    <a:pt x="28356" y="10070"/>
                    <a:pt x="28936" y="10618"/>
                  </a:cubicBezTo>
                  <a:cubicBezTo>
                    <a:pt x="28983" y="10650"/>
                    <a:pt x="29014" y="10665"/>
                    <a:pt x="29061" y="10697"/>
                  </a:cubicBezTo>
                  <a:cubicBezTo>
                    <a:pt x="29093" y="10760"/>
                    <a:pt x="29124" y="10822"/>
                    <a:pt x="29171" y="10901"/>
                  </a:cubicBezTo>
                  <a:cubicBezTo>
                    <a:pt x="29171" y="10948"/>
                    <a:pt x="29202" y="11010"/>
                    <a:pt x="29249" y="11042"/>
                  </a:cubicBezTo>
                  <a:cubicBezTo>
                    <a:pt x="30268" y="13017"/>
                    <a:pt x="30315" y="15446"/>
                    <a:pt x="29296" y="17452"/>
                  </a:cubicBezTo>
                  <a:cubicBezTo>
                    <a:pt x="27870" y="20242"/>
                    <a:pt x="25158" y="21496"/>
                    <a:pt x="22227" y="22123"/>
                  </a:cubicBezTo>
                  <a:cubicBezTo>
                    <a:pt x="21052" y="22374"/>
                    <a:pt x="19845" y="22609"/>
                    <a:pt x="18732" y="23127"/>
                  </a:cubicBezTo>
                  <a:cubicBezTo>
                    <a:pt x="17352" y="23769"/>
                    <a:pt x="16255" y="24835"/>
                    <a:pt x="15252" y="25964"/>
                  </a:cubicBezTo>
                  <a:cubicBezTo>
                    <a:pt x="13567" y="27850"/>
                    <a:pt x="11607" y="30605"/>
                    <a:pt x="8772" y="30605"/>
                  </a:cubicBezTo>
                  <a:cubicBezTo>
                    <a:pt x="8733" y="30605"/>
                    <a:pt x="8693" y="30604"/>
                    <a:pt x="8653" y="30603"/>
                  </a:cubicBezTo>
                  <a:cubicBezTo>
                    <a:pt x="5785" y="30541"/>
                    <a:pt x="4029" y="27343"/>
                    <a:pt x="3387" y="24913"/>
                  </a:cubicBezTo>
                  <a:cubicBezTo>
                    <a:pt x="2681" y="22186"/>
                    <a:pt x="3293" y="19553"/>
                    <a:pt x="5409" y="17641"/>
                  </a:cubicBezTo>
                  <a:cubicBezTo>
                    <a:pt x="7352" y="15869"/>
                    <a:pt x="9844" y="14851"/>
                    <a:pt x="11788" y="13079"/>
                  </a:cubicBezTo>
                  <a:cubicBezTo>
                    <a:pt x="13685" y="11324"/>
                    <a:pt x="14249" y="9067"/>
                    <a:pt x="15142" y="6731"/>
                  </a:cubicBezTo>
                  <a:cubicBezTo>
                    <a:pt x="15722" y="5242"/>
                    <a:pt x="16553" y="3894"/>
                    <a:pt x="18058" y="3189"/>
                  </a:cubicBezTo>
                  <a:cubicBezTo>
                    <a:pt x="18744" y="2875"/>
                    <a:pt x="19485" y="2714"/>
                    <a:pt x="20223" y="2714"/>
                  </a:cubicBezTo>
                  <a:close/>
                  <a:moveTo>
                    <a:pt x="21679" y="1"/>
                  </a:moveTo>
                  <a:cubicBezTo>
                    <a:pt x="21611" y="1"/>
                    <a:pt x="21546" y="44"/>
                    <a:pt x="21537" y="132"/>
                  </a:cubicBezTo>
                  <a:cubicBezTo>
                    <a:pt x="21522" y="744"/>
                    <a:pt x="21475" y="1324"/>
                    <a:pt x="21302" y="1888"/>
                  </a:cubicBezTo>
                  <a:cubicBezTo>
                    <a:pt x="20938" y="1827"/>
                    <a:pt x="20574" y="1793"/>
                    <a:pt x="20205" y="1793"/>
                  </a:cubicBezTo>
                  <a:cubicBezTo>
                    <a:pt x="20003" y="1793"/>
                    <a:pt x="19799" y="1803"/>
                    <a:pt x="19594" y="1825"/>
                  </a:cubicBezTo>
                  <a:cubicBezTo>
                    <a:pt x="19625" y="1292"/>
                    <a:pt x="19641" y="744"/>
                    <a:pt x="19578" y="211"/>
                  </a:cubicBezTo>
                  <a:cubicBezTo>
                    <a:pt x="19564" y="111"/>
                    <a:pt x="19488" y="66"/>
                    <a:pt x="19408" y="66"/>
                  </a:cubicBezTo>
                  <a:cubicBezTo>
                    <a:pt x="19312" y="66"/>
                    <a:pt x="19211" y="131"/>
                    <a:pt x="19202" y="242"/>
                  </a:cubicBezTo>
                  <a:cubicBezTo>
                    <a:pt x="19139" y="775"/>
                    <a:pt x="19186" y="1324"/>
                    <a:pt x="19218" y="1872"/>
                  </a:cubicBezTo>
                  <a:cubicBezTo>
                    <a:pt x="18622" y="1966"/>
                    <a:pt x="18058" y="2154"/>
                    <a:pt x="17509" y="2421"/>
                  </a:cubicBezTo>
                  <a:cubicBezTo>
                    <a:pt x="17415" y="1982"/>
                    <a:pt x="17290" y="1512"/>
                    <a:pt x="17070" y="1135"/>
                  </a:cubicBezTo>
                  <a:cubicBezTo>
                    <a:pt x="17036" y="1075"/>
                    <a:pt x="16965" y="1043"/>
                    <a:pt x="16895" y="1043"/>
                  </a:cubicBezTo>
                  <a:cubicBezTo>
                    <a:pt x="16804" y="1043"/>
                    <a:pt x="16717" y="1098"/>
                    <a:pt x="16725" y="1214"/>
                  </a:cubicBezTo>
                  <a:cubicBezTo>
                    <a:pt x="16757" y="1684"/>
                    <a:pt x="16929" y="2170"/>
                    <a:pt x="17102" y="2640"/>
                  </a:cubicBezTo>
                  <a:cubicBezTo>
                    <a:pt x="16820" y="2813"/>
                    <a:pt x="16537" y="3016"/>
                    <a:pt x="16287" y="3236"/>
                  </a:cubicBezTo>
                  <a:cubicBezTo>
                    <a:pt x="16161" y="3346"/>
                    <a:pt x="16036" y="3455"/>
                    <a:pt x="15926" y="3581"/>
                  </a:cubicBezTo>
                  <a:cubicBezTo>
                    <a:pt x="15675" y="3032"/>
                    <a:pt x="15346" y="2483"/>
                    <a:pt x="14860" y="2123"/>
                  </a:cubicBezTo>
                  <a:cubicBezTo>
                    <a:pt x="14832" y="2101"/>
                    <a:pt x="14801" y="2092"/>
                    <a:pt x="14769" y="2092"/>
                  </a:cubicBezTo>
                  <a:cubicBezTo>
                    <a:pt x="14640" y="2092"/>
                    <a:pt x="14506" y="2248"/>
                    <a:pt x="14594" y="2374"/>
                  </a:cubicBezTo>
                  <a:cubicBezTo>
                    <a:pt x="14939" y="2891"/>
                    <a:pt x="15330" y="3361"/>
                    <a:pt x="15613" y="3926"/>
                  </a:cubicBezTo>
                  <a:cubicBezTo>
                    <a:pt x="15236" y="4380"/>
                    <a:pt x="14954" y="4882"/>
                    <a:pt x="14703" y="5399"/>
                  </a:cubicBezTo>
                  <a:cubicBezTo>
                    <a:pt x="14312" y="4960"/>
                    <a:pt x="13841" y="4584"/>
                    <a:pt x="13293" y="4349"/>
                  </a:cubicBezTo>
                  <a:cubicBezTo>
                    <a:pt x="13269" y="4339"/>
                    <a:pt x="13247" y="4335"/>
                    <a:pt x="13226" y="4335"/>
                  </a:cubicBezTo>
                  <a:cubicBezTo>
                    <a:pt x="13081" y="4335"/>
                    <a:pt x="13015" y="4551"/>
                    <a:pt x="13152" y="4647"/>
                  </a:cubicBezTo>
                  <a:cubicBezTo>
                    <a:pt x="13653" y="4976"/>
                    <a:pt x="14139" y="5305"/>
                    <a:pt x="14547" y="5744"/>
                  </a:cubicBezTo>
                  <a:cubicBezTo>
                    <a:pt x="14218" y="6496"/>
                    <a:pt x="13967" y="7295"/>
                    <a:pt x="13700" y="8079"/>
                  </a:cubicBezTo>
                  <a:cubicBezTo>
                    <a:pt x="13371" y="7593"/>
                    <a:pt x="12948" y="7139"/>
                    <a:pt x="12415" y="6857"/>
                  </a:cubicBezTo>
                  <a:cubicBezTo>
                    <a:pt x="12383" y="6839"/>
                    <a:pt x="12352" y="6832"/>
                    <a:pt x="12323" y="6832"/>
                  </a:cubicBezTo>
                  <a:cubicBezTo>
                    <a:pt x="12166" y="6832"/>
                    <a:pt x="12068" y="7051"/>
                    <a:pt x="12227" y="7170"/>
                  </a:cubicBezTo>
                  <a:cubicBezTo>
                    <a:pt x="12744" y="7578"/>
                    <a:pt x="13199" y="8001"/>
                    <a:pt x="13544" y="8549"/>
                  </a:cubicBezTo>
                  <a:cubicBezTo>
                    <a:pt x="13293" y="9239"/>
                    <a:pt x="13026" y="9897"/>
                    <a:pt x="12666" y="10524"/>
                  </a:cubicBezTo>
                  <a:cubicBezTo>
                    <a:pt x="12243" y="9929"/>
                    <a:pt x="11835" y="9255"/>
                    <a:pt x="11286" y="8785"/>
                  </a:cubicBezTo>
                  <a:cubicBezTo>
                    <a:pt x="11261" y="8763"/>
                    <a:pt x="11229" y="8753"/>
                    <a:pt x="11199" y="8753"/>
                  </a:cubicBezTo>
                  <a:cubicBezTo>
                    <a:pt x="11116" y="8753"/>
                    <a:pt x="11037" y="8823"/>
                    <a:pt x="11083" y="8926"/>
                  </a:cubicBezTo>
                  <a:cubicBezTo>
                    <a:pt x="11412" y="9615"/>
                    <a:pt x="11992" y="10211"/>
                    <a:pt x="12493" y="10807"/>
                  </a:cubicBezTo>
                  <a:cubicBezTo>
                    <a:pt x="12399" y="10963"/>
                    <a:pt x="12305" y="11104"/>
                    <a:pt x="12180" y="11261"/>
                  </a:cubicBezTo>
                  <a:cubicBezTo>
                    <a:pt x="11960" y="11559"/>
                    <a:pt x="11710" y="11841"/>
                    <a:pt x="11443" y="12107"/>
                  </a:cubicBezTo>
                  <a:cubicBezTo>
                    <a:pt x="11443" y="12092"/>
                    <a:pt x="11443" y="12092"/>
                    <a:pt x="11428" y="12076"/>
                  </a:cubicBezTo>
                  <a:cubicBezTo>
                    <a:pt x="11428" y="12029"/>
                    <a:pt x="11381" y="11982"/>
                    <a:pt x="11333" y="11982"/>
                  </a:cubicBezTo>
                  <a:lnTo>
                    <a:pt x="11271" y="11982"/>
                  </a:lnTo>
                  <a:cubicBezTo>
                    <a:pt x="11224" y="11982"/>
                    <a:pt x="11177" y="12013"/>
                    <a:pt x="11161" y="12060"/>
                  </a:cubicBezTo>
                  <a:cubicBezTo>
                    <a:pt x="11083" y="11857"/>
                    <a:pt x="10926" y="11512"/>
                    <a:pt x="10879" y="11434"/>
                  </a:cubicBezTo>
                  <a:cubicBezTo>
                    <a:pt x="10754" y="11198"/>
                    <a:pt x="10628" y="10979"/>
                    <a:pt x="10503" y="10760"/>
                  </a:cubicBezTo>
                  <a:cubicBezTo>
                    <a:pt x="10283" y="10383"/>
                    <a:pt x="10064" y="10038"/>
                    <a:pt x="9813" y="9694"/>
                  </a:cubicBezTo>
                  <a:cubicBezTo>
                    <a:pt x="9787" y="9655"/>
                    <a:pt x="9751" y="9638"/>
                    <a:pt x="9715" y="9638"/>
                  </a:cubicBezTo>
                  <a:cubicBezTo>
                    <a:pt x="9620" y="9638"/>
                    <a:pt x="9521" y="9748"/>
                    <a:pt x="9578" y="9850"/>
                  </a:cubicBezTo>
                  <a:cubicBezTo>
                    <a:pt x="9860" y="10415"/>
                    <a:pt x="10174" y="10963"/>
                    <a:pt x="10503" y="11496"/>
                  </a:cubicBezTo>
                  <a:cubicBezTo>
                    <a:pt x="10691" y="11778"/>
                    <a:pt x="10863" y="12233"/>
                    <a:pt x="11192" y="12358"/>
                  </a:cubicBezTo>
                  <a:cubicBezTo>
                    <a:pt x="10801" y="12719"/>
                    <a:pt x="10377" y="13064"/>
                    <a:pt x="9938" y="13377"/>
                  </a:cubicBezTo>
                  <a:cubicBezTo>
                    <a:pt x="9374" y="12687"/>
                    <a:pt x="8935" y="11935"/>
                    <a:pt x="8434" y="11198"/>
                  </a:cubicBezTo>
                  <a:cubicBezTo>
                    <a:pt x="8398" y="11136"/>
                    <a:pt x="8343" y="11110"/>
                    <a:pt x="8289" y="11110"/>
                  </a:cubicBezTo>
                  <a:cubicBezTo>
                    <a:pt x="8179" y="11110"/>
                    <a:pt x="8073" y="11219"/>
                    <a:pt x="8136" y="11355"/>
                  </a:cubicBezTo>
                  <a:cubicBezTo>
                    <a:pt x="8481" y="12170"/>
                    <a:pt x="9061" y="12907"/>
                    <a:pt x="9672" y="13565"/>
                  </a:cubicBezTo>
                  <a:cubicBezTo>
                    <a:pt x="9139" y="13941"/>
                    <a:pt x="8575" y="14302"/>
                    <a:pt x="8026" y="14647"/>
                  </a:cubicBezTo>
                  <a:cubicBezTo>
                    <a:pt x="7556" y="14067"/>
                    <a:pt x="7243" y="13440"/>
                    <a:pt x="6882" y="12797"/>
                  </a:cubicBezTo>
                  <a:cubicBezTo>
                    <a:pt x="6848" y="12735"/>
                    <a:pt x="6787" y="12707"/>
                    <a:pt x="6726" y="12707"/>
                  </a:cubicBezTo>
                  <a:cubicBezTo>
                    <a:pt x="6620" y="12707"/>
                    <a:pt x="6513" y="12793"/>
                    <a:pt x="6553" y="12923"/>
                  </a:cubicBezTo>
                  <a:cubicBezTo>
                    <a:pt x="6788" y="13628"/>
                    <a:pt x="7243" y="14271"/>
                    <a:pt x="7775" y="14803"/>
                  </a:cubicBezTo>
                  <a:cubicBezTo>
                    <a:pt x="7148" y="15195"/>
                    <a:pt x="6521" y="15587"/>
                    <a:pt x="5926" y="16026"/>
                  </a:cubicBezTo>
                  <a:cubicBezTo>
                    <a:pt x="5534" y="15477"/>
                    <a:pt x="5079" y="14929"/>
                    <a:pt x="4499" y="14584"/>
                  </a:cubicBezTo>
                  <a:cubicBezTo>
                    <a:pt x="4466" y="14564"/>
                    <a:pt x="4432" y="14556"/>
                    <a:pt x="4399" y="14556"/>
                  </a:cubicBezTo>
                  <a:cubicBezTo>
                    <a:pt x="4250" y="14556"/>
                    <a:pt x="4133" y="14737"/>
                    <a:pt x="4249" y="14866"/>
                  </a:cubicBezTo>
                  <a:cubicBezTo>
                    <a:pt x="4688" y="15352"/>
                    <a:pt x="5189" y="15760"/>
                    <a:pt x="5628" y="16246"/>
                  </a:cubicBezTo>
                  <a:cubicBezTo>
                    <a:pt x="5252" y="16528"/>
                    <a:pt x="4891" y="16841"/>
                    <a:pt x="4547" y="17170"/>
                  </a:cubicBezTo>
                  <a:cubicBezTo>
                    <a:pt x="4061" y="16731"/>
                    <a:pt x="3528" y="16324"/>
                    <a:pt x="2916" y="16136"/>
                  </a:cubicBezTo>
                  <a:cubicBezTo>
                    <a:pt x="2896" y="16129"/>
                    <a:pt x="2876" y="16126"/>
                    <a:pt x="2858" y="16126"/>
                  </a:cubicBezTo>
                  <a:cubicBezTo>
                    <a:pt x="2708" y="16126"/>
                    <a:pt x="2636" y="16336"/>
                    <a:pt x="2775" y="16434"/>
                  </a:cubicBezTo>
                  <a:cubicBezTo>
                    <a:pt x="3261" y="16794"/>
                    <a:pt x="3794" y="17076"/>
                    <a:pt x="4296" y="17421"/>
                  </a:cubicBezTo>
                  <a:cubicBezTo>
                    <a:pt x="3982" y="17750"/>
                    <a:pt x="3700" y="18095"/>
                    <a:pt x="3449" y="18471"/>
                  </a:cubicBezTo>
                  <a:cubicBezTo>
                    <a:pt x="3042" y="18173"/>
                    <a:pt x="2587" y="17938"/>
                    <a:pt x="2086" y="17891"/>
                  </a:cubicBezTo>
                  <a:cubicBezTo>
                    <a:pt x="2075" y="17890"/>
                    <a:pt x="2064" y="17889"/>
                    <a:pt x="2054" y="17889"/>
                  </a:cubicBezTo>
                  <a:cubicBezTo>
                    <a:pt x="1833" y="17889"/>
                    <a:pt x="1812" y="18208"/>
                    <a:pt x="2007" y="18283"/>
                  </a:cubicBezTo>
                  <a:cubicBezTo>
                    <a:pt x="2430" y="18440"/>
                    <a:pt x="2838" y="18597"/>
                    <a:pt x="3214" y="18847"/>
                  </a:cubicBezTo>
                  <a:cubicBezTo>
                    <a:pt x="3010" y="19177"/>
                    <a:pt x="2854" y="19521"/>
                    <a:pt x="2713" y="19882"/>
                  </a:cubicBezTo>
                  <a:cubicBezTo>
                    <a:pt x="2362" y="19707"/>
                    <a:pt x="1971" y="19579"/>
                    <a:pt x="1588" y="19579"/>
                  </a:cubicBezTo>
                  <a:cubicBezTo>
                    <a:pt x="1389" y="19579"/>
                    <a:pt x="1192" y="19613"/>
                    <a:pt x="1004" y="19694"/>
                  </a:cubicBezTo>
                  <a:cubicBezTo>
                    <a:pt x="863" y="19741"/>
                    <a:pt x="910" y="19960"/>
                    <a:pt x="1051" y="19960"/>
                  </a:cubicBezTo>
                  <a:cubicBezTo>
                    <a:pt x="1600" y="19992"/>
                    <a:pt x="2086" y="19976"/>
                    <a:pt x="2587" y="20180"/>
                  </a:cubicBezTo>
                  <a:cubicBezTo>
                    <a:pt x="2336" y="20932"/>
                    <a:pt x="2180" y="21732"/>
                    <a:pt x="2164" y="22547"/>
                  </a:cubicBezTo>
                  <a:cubicBezTo>
                    <a:pt x="2018" y="22547"/>
                    <a:pt x="1864" y="22540"/>
                    <a:pt x="1709" y="22540"/>
                  </a:cubicBezTo>
                  <a:cubicBezTo>
                    <a:pt x="1631" y="22540"/>
                    <a:pt x="1553" y="22541"/>
                    <a:pt x="1474" y="22547"/>
                  </a:cubicBezTo>
                  <a:cubicBezTo>
                    <a:pt x="1380" y="22547"/>
                    <a:pt x="1349" y="22656"/>
                    <a:pt x="1380" y="22719"/>
                  </a:cubicBezTo>
                  <a:cubicBezTo>
                    <a:pt x="957" y="22782"/>
                    <a:pt x="534" y="22860"/>
                    <a:pt x="142" y="23017"/>
                  </a:cubicBezTo>
                  <a:cubicBezTo>
                    <a:pt x="1" y="23080"/>
                    <a:pt x="48" y="23315"/>
                    <a:pt x="205" y="23315"/>
                  </a:cubicBezTo>
                  <a:cubicBezTo>
                    <a:pt x="753" y="23283"/>
                    <a:pt x="1302" y="23095"/>
                    <a:pt x="1835" y="22970"/>
                  </a:cubicBezTo>
                  <a:cubicBezTo>
                    <a:pt x="1929" y="22938"/>
                    <a:pt x="1960" y="22860"/>
                    <a:pt x="1960" y="22797"/>
                  </a:cubicBezTo>
                  <a:cubicBezTo>
                    <a:pt x="2023" y="22797"/>
                    <a:pt x="2101" y="22782"/>
                    <a:pt x="2164" y="22782"/>
                  </a:cubicBezTo>
                  <a:cubicBezTo>
                    <a:pt x="2164" y="23158"/>
                    <a:pt x="2195" y="23550"/>
                    <a:pt x="2242" y="23926"/>
                  </a:cubicBezTo>
                  <a:cubicBezTo>
                    <a:pt x="1584" y="24051"/>
                    <a:pt x="941" y="24192"/>
                    <a:pt x="314" y="24428"/>
                  </a:cubicBezTo>
                  <a:cubicBezTo>
                    <a:pt x="163" y="24473"/>
                    <a:pt x="246" y="24679"/>
                    <a:pt x="378" y="24679"/>
                  </a:cubicBezTo>
                  <a:cubicBezTo>
                    <a:pt x="383" y="24679"/>
                    <a:pt x="388" y="24679"/>
                    <a:pt x="393" y="24678"/>
                  </a:cubicBezTo>
                  <a:cubicBezTo>
                    <a:pt x="1051" y="24600"/>
                    <a:pt x="1662" y="24428"/>
                    <a:pt x="2289" y="24255"/>
                  </a:cubicBezTo>
                  <a:cubicBezTo>
                    <a:pt x="2305" y="24318"/>
                    <a:pt x="2321" y="24380"/>
                    <a:pt x="2321" y="24428"/>
                  </a:cubicBezTo>
                  <a:cubicBezTo>
                    <a:pt x="2383" y="24725"/>
                    <a:pt x="2446" y="25023"/>
                    <a:pt x="2540" y="25321"/>
                  </a:cubicBezTo>
                  <a:cubicBezTo>
                    <a:pt x="2054" y="25525"/>
                    <a:pt x="1568" y="25744"/>
                    <a:pt x="1114" y="26026"/>
                  </a:cubicBezTo>
                  <a:cubicBezTo>
                    <a:pt x="1015" y="26097"/>
                    <a:pt x="1044" y="26284"/>
                    <a:pt x="1166" y="26284"/>
                  </a:cubicBezTo>
                  <a:cubicBezTo>
                    <a:pt x="1179" y="26284"/>
                    <a:pt x="1193" y="26282"/>
                    <a:pt x="1208" y="26277"/>
                  </a:cubicBezTo>
                  <a:cubicBezTo>
                    <a:pt x="1694" y="26105"/>
                    <a:pt x="2164" y="25870"/>
                    <a:pt x="2619" y="25634"/>
                  </a:cubicBezTo>
                  <a:cubicBezTo>
                    <a:pt x="2728" y="26011"/>
                    <a:pt x="2869" y="26371"/>
                    <a:pt x="3010" y="26747"/>
                  </a:cubicBezTo>
                  <a:cubicBezTo>
                    <a:pt x="2697" y="27076"/>
                    <a:pt x="2321" y="27359"/>
                    <a:pt x="1898" y="27594"/>
                  </a:cubicBezTo>
                  <a:cubicBezTo>
                    <a:pt x="1771" y="27678"/>
                    <a:pt x="1808" y="27901"/>
                    <a:pt x="1953" y="27901"/>
                  </a:cubicBezTo>
                  <a:cubicBezTo>
                    <a:pt x="1970" y="27901"/>
                    <a:pt x="1988" y="27898"/>
                    <a:pt x="2007" y="27892"/>
                  </a:cubicBezTo>
                  <a:cubicBezTo>
                    <a:pt x="2478" y="27750"/>
                    <a:pt x="2869" y="27500"/>
                    <a:pt x="3199" y="27171"/>
                  </a:cubicBezTo>
                  <a:cubicBezTo>
                    <a:pt x="3340" y="27468"/>
                    <a:pt x="3496" y="27766"/>
                    <a:pt x="3653" y="28048"/>
                  </a:cubicBezTo>
                  <a:cubicBezTo>
                    <a:pt x="3355" y="28456"/>
                    <a:pt x="2963" y="28769"/>
                    <a:pt x="2509" y="29004"/>
                  </a:cubicBezTo>
                  <a:cubicBezTo>
                    <a:pt x="2367" y="29075"/>
                    <a:pt x="2418" y="29327"/>
                    <a:pt x="2569" y="29327"/>
                  </a:cubicBezTo>
                  <a:cubicBezTo>
                    <a:pt x="2584" y="29327"/>
                    <a:pt x="2601" y="29324"/>
                    <a:pt x="2619" y="29318"/>
                  </a:cubicBezTo>
                  <a:cubicBezTo>
                    <a:pt x="3136" y="29145"/>
                    <a:pt x="3559" y="28832"/>
                    <a:pt x="3873" y="28424"/>
                  </a:cubicBezTo>
                  <a:cubicBezTo>
                    <a:pt x="4139" y="28832"/>
                    <a:pt x="4437" y="29240"/>
                    <a:pt x="4766" y="29584"/>
                  </a:cubicBezTo>
                  <a:cubicBezTo>
                    <a:pt x="4421" y="30102"/>
                    <a:pt x="4029" y="30541"/>
                    <a:pt x="3590" y="30964"/>
                  </a:cubicBezTo>
                  <a:cubicBezTo>
                    <a:pt x="3465" y="31090"/>
                    <a:pt x="3571" y="31246"/>
                    <a:pt x="3707" y="31246"/>
                  </a:cubicBezTo>
                  <a:cubicBezTo>
                    <a:pt x="3741" y="31246"/>
                    <a:pt x="3776" y="31236"/>
                    <a:pt x="3810" y="31214"/>
                  </a:cubicBezTo>
                  <a:cubicBezTo>
                    <a:pt x="4311" y="30854"/>
                    <a:pt x="4719" y="30399"/>
                    <a:pt x="5048" y="29882"/>
                  </a:cubicBezTo>
                  <a:cubicBezTo>
                    <a:pt x="5362" y="30196"/>
                    <a:pt x="5722" y="30493"/>
                    <a:pt x="6098" y="30729"/>
                  </a:cubicBezTo>
                  <a:cubicBezTo>
                    <a:pt x="5769" y="31246"/>
                    <a:pt x="5456" y="31779"/>
                    <a:pt x="5173" y="32327"/>
                  </a:cubicBezTo>
                  <a:cubicBezTo>
                    <a:pt x="5107" y="32449"/>
                    <a:pt x="5205" y="32571"/>
                    <a:pt x="5313" y="32571"/>
                  </a:cubicBezTo>
                  <a:cubicBezTo>
                    <a:pt x="5357" y="32571"/>
                    <a:pt x="5403" y="32550"/>
                    <a:pt x="5440" y="32500"/>
                  </a:cubicBezTo>
                  <a:cubicBezTo>
                    <a:pt x="5785" y="31983"/>
                    <a:pt x="6098" y="31465"/>
                    <a:pt x="6396" y="30917"/>
                  </a:cubicBezTo>
                  <a:cubicBezTo>
                    <a:pt x="6506" y="30979"/>
                    <a:pt x="6616" y="31042"/>
                    <a:pt x="6725" y="31089"/>
                  </a:cubicBezTo>
                  <a:cubicBezTo>
                    <a:pt x="6976" y="31199"/>
                    <a:pt x="7211" y="31293"/>
                    <a:pt x="7462" y="31356"/>
                  </a:cubicBezTo>
                  <a:cubicBezTo>
                    <a:pt x="7399" y="31826"/>
                    <a:pt x="7195" y="32265"/>
                    <a:pt x="6960" y="32657"/>
                  </a:cubicBezTo>
                  <a:cubicBezTo>
                    <a:pt x="6877" y="32787"/>
                    <a:pt x="6992" y="32945"/>
                    <a:pt x="7115" y="32945"/>
                  </a:cubicBezTo>
                  <a:cubicBezTo>
                    <a:pt x="7153" y="32945"/>
                    <a:pt x="7193" y="32929"/>
                    <a:pt x="7227" y="32892"/>
                  </a:cubicBezTo>
                  <a:cubicBezTo>
                    <a:pt x="7619" y="32484"/>
                    <a:pt x="7807" y="31983"/>
                    <a:pt x="7838" y="31450"/>
                  </a:cubicBezTo>
                  <a:cubicBezTo>
                    <a:pt x="8121" y="31495"/>
                    <a:pt x="8399" y="31520"/>
                    <a:pt x="8674" y="31520"/>
                  </a:cubicBezTo>
                  <a:cubicBezTo>
                    <a:pt x="8872" y="31520"/>
                    <a:pt x="9068" y="31507"/>
                    <a:pt x="9264" y="31481"/>
                  </a:cubicBezTo>
                  <a:lnTo>
                    <a:pt x="9264" y="31481"/>
                  </a:lnTo>
                  <a:cubicBezTo>
                    <a:pt x="9217" y="31747"/>
                    <a:pt x="9186" y="32014"/>
                    <a:pt x="9202" y="32312"/>
                  </a:cubicBezTo>
                  <a:cubicBezTo>
                    <a:pt x="9217" y="32798"/>
                    <a:pt x="9296" y="33268"/>
                    <a:pt x="9484" y="33722"/>
                  </a:cubicBezTo>
                  <a:cubicBezTo>
                    <a:pt x="9513" y="33799"/>
                    <a:pt x="9573" y="33831"/>
                    <a:pt x="9635" y="33831"/>
                  </a:cubicBezTo>
                  <a:cubicBezTo>
                    <a:pt x="9739" y="33831"/>
                    <a:pt x="9848" y="33740"/>
                    <a:pt x="9829" y="33613"/>
                  </a:cubicBezTo>
                  <a:cubicBezTo>
                    <a:pt x="9672" y="32907"/>
                    <a:pt x="9578" y="32155"/>
                    <a:pt x="9609" y="31434"/>
                  </a:cubicBezTo>
                  <a:cubicBezTo>
                    <a:pt x="10033" y="31356"/>
                    <a:pt x="10440" y="31230"/>
                    <a:pt x="10832" y="31058"/>
                  </a:cubicBezTo>
                  <a:cubicBezTo>
                    <a:pt x="11192" y="31622"/>
                    <a:pt x="11271" y="32202"/>
                    <a:pt x="11302" y="32860"/>
                  </a:cubicBezTo>
                  <a:cubicBezTo>
                    <a:pt x="11312" y="32983"/>
                    <a:pt x="11440" y="33071"/>
                    <a:pt x="11548" y="33071"/>
                  </a:cubicBezTo>
                  <a:cubicBezTo>
                    <a:pt x="11619" y="33071"/>
                    <a:pt x="11682" y="33032"/>
                    <a:pt x="11694" y="32939"/>
                  </a:cubicBezTo>
                  <a:cubicBezTo>
                    <a:pt x="11835" y="32218"/>
                    <a:pt x="11584" y="31497"/>
                    <a:pt x="11177" y="30917"/>
                  </a:cubicBezTo>
                  <a:cubicBezTo>
                    <a:pt x="11710" y="30650"/>
                    <a:pt x="12243" y="30321"/>
                    <a:pt x="12729" y="29945"/>
                  </a:cubicBezTo>
                  <a:cubicBezTo>
                    <a:pt x="12776" y="30541"/>
                    <a:pt x="12964" y="31418"/>
                    <a:pt x="13465" y="31763"/>
                  </a:cubicBezTo>
                  <a:cubicBezTo>
                    <a:pt x="13489" y="31780"/>
                    <a:pt x="13514" y="31787"/>
                    <a:pt x="13539" y="31787"/>
                  </a:cubicBezTo>
                  <a:cubicBezTo>
                    <a:pt x="13628" y="31787"/>
                    <a:pt x="13713" y="31689"/>
                    <a:pt x="13700" y="31591"/>
                  </a:cubicBezTo>
                  <a:cubicBezTo>
                    <a:pt x="13653" y="31309"/>
                    <a:pt x="13465" y="31042"/>
                    <a:pt x="13355" y="30776"/>
                  </a:cubicBezTo>
                  <a:cubicBezTo>
                    <a:pt x="13214" y="30462"/>
                    <a:pt x="13120" y="30117"/>
                    <a:pt x="13042" y="29788"/>
                  </a:cubicBezTo>
                  <a:cubicBezTo>
                    <a:pt x="13026" y="29757"/>
                    <a:pt x="13011" y="29741"/>
                    <a:pt x="12995" y="29725"/>
                  </a:cubicBezTo>
                  <a:cubicBezTo>
                    <a:pt x="13214" y="29537"/>
                    <a:pt x="13434" y="29365"/>
                    <a:pt x="13622" y="29161"/>
                  </a:cubicBezTo>
                  <a:cubicBezTo>
                    <a:pt x="13763" y="29020"/>
                    <a:pt x="13904" y="28879"/>
                    <a:pt x="14045" y="28738"/>
                  </a:cubicBezTo>
                  <a:cubicBezTo>
                    <a:pt x="14171" y="29208"/>
                    <a:pt x="14374" y="29710"/>
                    <a:pt x="14782" y="29929"/>
                  </a:cubicBezTo>
                  <a:cubicBezTo>
                    <a:pt x="14810" y="29945"/>
                    <a:pt x="14838" y="29952"/>
                    <a:pt x="14866" y="29952"/>
                  </a:cubicBezTo>
                  <a:cubicBezTo>
                    <a:pt x="14976" y="29952"/>
                    <a:pt x="15067" y="29839"/>
                    <a:pt x="15017" y="29725"/>
                  </a:cubicBezTo>
                  <a:cubicBezTo>
                    <a:pt x="14907" y="29459"/>
                    <a:pt x="14688" y="29271"/>
                    <a:pt x="14547" y="29020"/>
                  </a:cubicBezTo>
                  <a:cubicBezTo>
                    <a:pt x="14453" y="28863"/>
                    <a:pt x="14343" y="28691"/>
                    <a:pt x="14265" y="28519"/>
                  </a:cubicBezTo>
                  <a:cubicBezTo>
                    <a:pt x="14641" y="28095"/>
                    <a:pt x="15017" y="27672"/>
                    <a:pt x="15377" y="27249"/>
                  </a:cubicBezTo>
                  <a:cubicBezTo>
                    <a:pt x="15472" y="27406"/>
                    <a:pt x="15581" y="27562"/>
                    <a:pt x="15691" y="27703"/>
                  </a:cubicBezTo>
                  <a:cubicBezTo>
                    <a:pt x="15848" y="27954"/>
                    <a:pt x="15989" y="28252"/>
                    <a:pt x="16255" y="28424"/>
                  </a:cubicBezTo>
                  <a:cubicBezTo>
                    <a:pt x="16279" y="28438"/>
                    <a:pt x="16305" y="28444"/>
                    <a:pt x="16332" y="28444"/>
                  </a:cubicBezTo>
                  <a:cubicBezTo>
                    <a:pt x="16429" y="28444"/>
                    <a:pt x="16531" y="28360"/>
                    <a:pt x="16506" y="28236"/>
                  </a:cubicBezTo>
                  <a:cubicBezTo>
                    <a:pt x="16443" y="27939"/>
                    <a:pt x="16208" y="27719"/>
                    <a:pt x="16020" y="27484"/>
                  </a:cubicBezTo>
                  <a:cubicBezTo>
                    <a:pt x="15895" y="27312"/>
                    <a:pt x="15754" y="27139"/>
                    <a:pt x="15628" y="26967"/>
                  </a:cubicBezTo>
                  <a:cubicBezTo>
                    <a:pt x="16130" y="26387"/>
                    <a:pt x="16647" y="25807"/>
                    <a:pt x="17211" y="25290"/>
                  </a:cubicBezTo>
                  <a:cubicBezTo>
                    <a:pt x="17525" y="25776"/>
                    <a:pt x="17870" y="26277"/>
                    <a:pt x="18262" y="26606"/>
                  </a:cubicBezTo>
                  <a:cubicBezTo>
                    <a:pt x="18290" y="26631"/>
                    <a:pt x="18318" y="26641"/>
                    <a:pt x="18346" y="26641"/>
                  </a:cubicBezTo>
                  <a:cubicBezTo>
                    <a:pt x="18441" y="26641"/>
                    <a:pt x="18517" y="26516"/>
                    <a:pt x="18481" y="26418"/>
                  </a:cubicBezTo>
                  <a:cubicBezTo>
                    <a:pt x="18340" y="26089"/>
                    <a:pt x="18089" y="25807"/>
                    <a:pt x="17870" y="25525"/>
                  </a:cubicBezTo>
                  <a:cubicBezTo>
                    <a:pt x="17744" y="25368"/>
                    <a:pt x="17619" y="25211"/>
                    <a:pt x="17494" y="25054"/>
                  </a:cubicBezTo>
                  <a:cubicBezTo>
                    <a:pt x="17948" y="24694"/>
                    <a:pt x="18403" y="24396"/>
                    <a:pt x="18889" y="24145"/>
                  </a:cubicBezTo>
                  <a:cubicBezTo>
                    <a:pt x="19014" y="24302"/>
                    <a:pt x="19108" y="24459"/>
                    <a:pt x="19202" y="24631"/>
                  </a:cubicBezTo>
                  <a:cubicBezTo>
                    <a:pt x="19359" y="24929"/>
                    <a:pt x="19468" y="25227"/>
                    <a:pt x="19610" y="25525"/>
                  </a:cubicBezTo>
                  <a:cubicBezTo>
                    <a:pt x="19644" y="25588"/>
                    <a:pt x="19704" y="25615"/>
                    <a:pt x="19764" y="25615"/>
                  </a:cubicBezTo>
                  <a:cubicBezTo>
                    <a:pt x="19866" y="25615"/>
                    <a:pt x="19968" y="25534"/>
                    <a:pt x="19939" y="25415"/>
                  </a:cubicBezTo>
                  <a:cubicBezTo>
                    <a:pt x="19829" y="24929"/>
                    <a:pt x="19531" y="24412"/>
                    <a:pt x="19186" y="24020"/>
                  </a:cubicBezTo>
                  <a:cubicBezTo>
                    <a:pt x="19657" y="23801"/>
                    <a:pt x="20142" y="23628"/>
                    <a:pt x="20644" y="23487"/>
                  </a:cubicBezTo>
                  <a:cubicBezTo>
                    <a:pt x="20911" y="24051"/>
                    <a:pt x="21161" y="24631"/>
                    <a:pt x="21506" y="25133"/>
                  </a:cubicBezTo>
                  <a:cubicBezTo>
                    <a:pt x="21545" y="25184"/>
                    <a:pt x="21590" y="25205"/>
                    <a:pt x="21634" y="25205"/>
                  </a:cubicBezTo>
                  <a:cubicBezTo>
                    <a:pt x="21753" y="25205"/>
                    <a:pt x="21865" y="25055"/>
                    <a:pt x="21820" y="24929"/>
                  </a:cubicBezTo>
                  <a:cubicBezTo>
                    <a:pt x="21632" y="24396"/>
                    <a:pt x="21334" y="23879"/>
                    <a:pt x="21052" y="23377"/>
                  </a:cubicBezTo>
                  <a:cubicBezTo>
                    <a:pt x="21553" y="23236"/>
                    <a:pt x="22086" y="23127"/>
                    <a:pt x="22619" y="23001"/>
                  </a:cubicBezTo>
                  <a:cubicBezTo>
                    <a:pt x="22791" y="22970"/>
                    <a:pt x="22964" y="22923"/>
                    <a:pt x="23152" y="22876"/>
                  </a:cubicBezTo>
                  <a:cubicBezTo>
                    <a:pt x="23277" y="23299"/>
                    <a:pt x="23371" y="23706"/>
                    <a:pt x="23450" y="24161"/>
                  </a:cubicBezTo>
                  <a:cubicBezTo>
                    <a:pt x="23464" y="24242"/>
                    <a:pt x="23537" y="24281"/>
                    <a:pt x="23611" y="24281"/>
                  </a:cubicBezTo>
                  <a:cubicBezTo>
                    <a:pt x="23694" y="24281"/>
                    <a:pt x="23779" y="24230"/>
                    <a:pt x="23779" y="24130"/>
                  </a:cubicBezTo>
                  <a:cubicBezTo>
                    <a:pt x="23779" y="23675"/>
                    <a:pt x="23669" y="23221"/>
                    <a:pt x="23497" y="22782"/>
                  </a:cubicBezTo>
                  <a:cubicBezTo>
                    <a:pt x="24030" y="22641"/>
                    <a:pt x="24547" y="22468"/>
                    <a:pt x="25033" y="22280"/>
                  </a:cubicBezTo>
                  <a:cubicBezTo>
                    <a:pt x="25252" y="22766"/>
                    <a:pt x="25409" y="23252"/>
                    <a:pt x="25581" y="23754"/>
                  </a:cubicBezTo>
                  <a:cubicBezTo>
                    <a:pt x="25607" y="23811"/>
                    <a:pt x="25662" y="23838"/>
                    <a:pt x="25717" y="23838"/>
                  </a:cubicBezTo>
                  <a:cubicBezTo>
                    <a:pt x="25797" y="23838"/>
                    <a:pt x="25879" y="23783"/>
                    <a:pt x="25879" y="23691"/>
                  </a:cubicBezTo>
                  <a:cubicBezTo>
                    <a:pt x="25864" y="23142"/>
                    <a:pt x="25676" y="22609"/>
                    <a:pt x="25425" y="22108"/>
                  </a:cubicBezTo>
                  <a:cubicBezTo>
                    <a:pt x="26052" y="21841"/>
                    <a:pt x="26647" y="21512"/>
                    <a:pt x="27212" y="21136"/>
                  </a:cubicBezTo>
                  <a:cubicBezTo>
                    <a:pt x="27400" y="21512"/>
                    <a:pt x="27603" y="21888"/>
                    <a:pt x="27854" y="22217"/>
                  </a:cubicBezTo>
                  <a:cubicBezTo>
                    <a:pt x="27885" y="22266"/>
                    <a:pt x="27928" y="22286"/>
                    <a:pt x="27972" y="22286"/>
                  </a:cubicBezTo>
                  <a:cubicBezTo>
                    <a:pt x="28085" y="22286"/>
                    <a:pt x="28204" y="22153"/>
                    <a:pt x="28136" y="22029"/>
                  </a:cubicBezTo>
                  <a:cubicBezTo>
                    <a:pt x="27964" y="21653"/>
                    <a:pt x="27729" y="21293"/>
                    <a:pt x="27494" y="20948"/>
                  </a:cubicBezTo>
                  <a:cubicBezTo>
                    <a:pt x="27886" y="20650"/>
                    <a:pt x="28262" y="20321"/>
                    <a:pt x="28622" y="19976"/>
                  </a:cubicBezTo>
                  <a:cubicBezTo>
                    <a:pt x="28920" y="20431"/>
                    <a:pt x="29187" y="20932"/>
                    <a:pt x="29516" y="21387"/>
                  </a:cubicBezTo>
                  <a:cubicBezTo>
                    <a:pt x="29540" y="21425"/>
                    <a:pt x="29576" y="21442"/>
                    <a:pt x="29613" y="21442"/>
                  </a:cubicBezTo>
                  <a:cubicBezTo>
                    <a:pt x="29697" y="21442"/>
                    <a:pt x="29788" y="21359"/>
                    <a:pt x="29767" y="21261"/>
                  </a:cubicBezTo>
                  <a:cubicBezTo>
                    <a:pt x="29625" y="20681"/>
                    <a:pt x="29281" y="20148"/>
                    <a:pt x="28889" y="19694"/>
                  </a:cubicBezTo>
                  <a:cubicBezTo>
                    <a:pt x="29249" y="19271"/>
                    <a:pt x="29594" y="18816"/>
                    <a:pt x="29876" y="18315"/>
                  </a:cubicBezTo>
                  <a:cubicBezTo>
                    <a:pt x="30174" y="18628"/>
                    <a:pt x="30488" y="18957"/>
                    <a:pt x="30832" y="19177"/>
                  </a:cubicBezTo>
                  <a:cubicBezTo>
                    <a:pt x="30862" y="19197"/>
                    <a:pt x="30893" y="19206"/>
                    <a:pt x="30922" y="19206"/>
                  </a:cubicBezTo>
                  <a:cubicBezTo>
                    <a:pt x="31049" y="19206"/>
                    <a:pt x="31154" y="19040"/>
                    <a:pt x="31052" y="18926"/>
                  </a:cubicBezTo>
                  <a:cubicBezTo>
                    <a:pt x="30770" y="18597"/>
                    <a:pt x="30378" y="18330"/>
                    <a:pt x="30033" y="18064"/>
                  </a:cubicBezTo>
                  <a:cubicBezTo>
                    <a:pt x="30127" y="17876"/>
                    <a:pt x="30205" y="17703"/>
                    <a:pt x="30299" y="17515"/>
                  </a:cubicBezTo>
                  <a:cubicBezTo>
                    <a:pt x="30393" y="17311"/>
                    <a:pt x="30456" y="17108"/>
                    <a:pt x="30535" y="16904"/>
                  </a:cubicBezTo>
                  <a:cubicBezTo>
                    <a:pt x="30738" y="17280"/>
                    <a:pt x="31005" y="17641"/>
                    <a:pt x="31350" y="17891"/>
                  </a:cubicBezTo>
                  <a:cubicBezTo>
                    <a:pt x="31380" y="17913"/>
                    <a:pt x="31412" y="17923"/>
                    <a:pt x="31444" y="17923"/>
                  </a:cubicBezTo>
                  <a:cubicBezTo>
                    <a:pt x="31596" y="17923"/>
                    <a:pt x="31743" y="17707"/>
                    <a:pt x="31600" y="17578"/>
                  </a:cubicBezTo>
                  <a:cubicBezTo>
                    <a:pt x="31240" y="17233"/>
                    <a:pt x="30926" y="16904"/>
                    <a:pt x="30660" y="16481"/>
                  </a:cubicBezTo>
                  <a:cubicBezTo>
                    <a:pt x="30785" y="16073"/>
                    <a:pt x="30864" y="15666"/>
                    <a:pt x="30911" y="15258"/>
                  </a:cubicBezTo>
                  <a:cubicBezTo>
                    <a:pt x="31334" y="15666"/>
                    <a:pt x="31820" y="16042"/>
                    <a:pt x="32306" y="16387"/>
                  </a:cubicBezTo>
                  <a:cubicBezTo>
                    <a:pt x="32338" y="16408"/>
                    <a:pt x="32373" y="16418"/>
                    <a:pt x="32407" y="16418"/>
                  </a:cubicBezTo>
                  <a:cubicBezTo>
                    <a:pt x="32568" y="16418"/>
                    <a:pt x="32715" y="16203"/>
                    <a:pt x="32572" y="16073"/>
                  </a:cubicBezTo>
                  <a:cubicBezTo>
                    <a:pt x="32086" y="15650"/>
                    <a:pt x="31569" y="15227"/>
                    <a:pt x="31005" y="14882"/>
                  </a:cubicBezTo>
                  <a:cubicBezTo>
                    <a:pt x="30973" y="14866"/>
                    <a:pt x="30958" y="14866"/>
                    <a:pt x="30942" y="14866"/>
                  </a:cubicBezTo>
                  <a:cubicBezTo>
                    <a:pt x="30958" y="14506"/>
                    <a:pt x="30958" y="14145"/>
                    <a:pt x="30926" y="13785"/>
                  </a:cubicBezTo>
                  <a:lnTo>
                    <a:pt x="30926" y="13785"/>
                  </a:lnTo>
                  <a:cubicBezTo>
                    <a:pt x="31538" y="13879"/>
                    <a:pt x="32118" y="14035"/>
                    <a:pt x="32713" y="14177"/>
                  </a:cubicBezTo>
                  <a:cubicBezTo>
                    <a:pt x="32724" y="14179"/>
                    <a:pt x="32734" y="14180"/>
                    <a:pt x="32744" y="14180"/>
                  </a:cubicBezTo>
                  <a:cubicBezTo>
                    <a:pt x="32885" y="14180"/>
                    <a:pt x="32985" y="13982"/>
                    <a:pt x="32839" y="13894"/>
                  </a:cubicBezTo>
                  <a:cubicBezTo>
                    <a:pt x="32243" y="13550"/>
                    <a:pt x="31569" y="13424"/>
                    <a:pt x="30879" y="13408"/>
                  </a:cubicBezTo>
                  <a:cubicBezTo>
                    <a:pt x="30848" y="13095"/>
                    <a:pt x="30785" y="12781"/>
                    <a:pt x="30707" y="12468"/>
                  </a:cubicBezTo>
                  <a:cubicBezTo>
                    <a:pt x="31397" y="12374"/>
                    <a:pt x="32055" y="12155"/>
                    <a:pt x="32651" y="11794"/>
                  </a:cubicBezTo>
                  <a:cubicBezTo>
                    <a:pt x="32837" y="11674"/>
                    <a:pt x="32752" y="11407"/>
                    <a:pt x="32577" y="11407"/>
                  </a:cubicBezTo>
                  <a:cubicBezTo>
                    <a:pt x="32547" y="11407"/>
                    <a:pt x="32513" y="11415"/>
                    <a:pt x="32478" y="11434"/>
                  </a:cubicBezTo>
                  <a:cubicBezTo>
                    <a:pt x="31867" y="11731"/>
                    <a:pt x="31271" y="11998"/>
                    <a:pt x="30613" y="12155"/>
                  </a:cubicBezTo>
                  <a:cubicBezTo>
                    <a:pt x="30472" y="11716"/>
                    <a:pt x="30299" y="11292"/>
                    <a:pt x="30080" y="10885"/>
                  </a:cubicBezTo>
                  <a:cubicBezTo>
                    <a:pt x="30660" y="10744"/>
                    <a:pt x="31240" y="10571"/>
                    <a:pt x="31820" y="10352"/>
                  </a:cubicBezTo>
                  <a:cubicBezTo>
                    <a:pt x="31983" y="10293"/>
                    <a:pt x="31894" y="10052"/>
                    <a:pt x="31738" y="10052"/>
                  </a:cubicBezTo>
                  <a:cubicBezTo>
                    <a:pt x="31729" y="10052"/>
                    <a:pt x="31720" y="10052"/>
                    <a:pt x="31710" y="10054"/>
                  </a:cubicBezTo>
                  <a:cubicBezTo>
                    <a:pt x="31083" y="10164"/>
                    <a:pt x="30472" y="10336"/>
                    <a:pt x="29845" y="10509"/>
                  </a:cubicBezTo>
                  <a:cubicBezTo>
                    <a:pt x="29814" y="10462"/>
                    <a:pt x="29782" y="10399"/>
                    <a:pt x="29751" y="10352"/>
                  </a:cubicBezTo>
                  <a:cubicBezTo>
                    <a:pt x="29767" y="10242"/>
                    <a:pt x="29735" y="10117"/>
                    <a:pt x="29625" y="10007"/>
                  </a:cubicBezTo>
                  <a:cubicBezTo>
                    <a:pt x="29484" y="9882"/>
                    <a:pt x="29359" y="9756"/>
                    <a:pt x="29234" y="9615"/>
                  </a:cubicBezTo>
                  <a:cubicBezTo>
                    <a:pt x="29845" y="9239"/>
                    <a:pt x="30409" y="8800"/>
                    <a:pt x="30864" y="8236"/>
                  </a:cubicBezTo>
                  <a:cubicBezTo>
                    <a:pt x="30949" y="8126"/>
                    <a:pt x="30835" y="7997"/>
                    <a:pt x="30721" y="7997"/>
                  </a:cubicBezTo>
                  <a:cubicBezTo>
                    <a:pt x="30689" y="7997"/>
                    <a:pt x="30656" y="8008"/>
                    <a:pt x="30629" y="8032"/>
                  </a:cubicBezTo>
                  <a:cubicBezTo>
                    <a:pt x="30111" y="8518"/>
                    <a:pt x="29594" y="8988"/>
                    <a:pt x="29030" y="9396"/>
                  </a:cubicBezTo>
                  <a:cubicBezTo>
                    <a:pt x="28716" y="9035"/>
                    <a:pt x="28419" y="8659"/>
                    <a:pt x="28136" y="8267"/>
                  </a:cubicBezTo>
                  <a:cubicBezTo>
                    <a:pt x="28544" y="7969"/>
                    <a:pt x="28951" y="7656"/>
                    <a:pt x="29328" y="7295"/>
                  </a:cubicBezTo>
                  <a:cubicBezTo>
                    <a:pt x="29419" y="7204"/>
                    <a:pt x="29347" y="7057"/>
                    <a:pt x="29247" y="7057"/>
                  </a:cubicBezTo>
                  <a:cubicBezTo>
                    <a:pt x="29228" y="7057"/>
                    <a:pt x="29207" y="7063"/>
                    <a:pt x="29187" y="7076"/>
                  </a:cubicBezTo>
                  <a:cubicBezTo>
                    <a:pt x="28732" y="7343"/>
                    <a:pt x="28324" y="7656"/>
                    <a:pt x="27917" y="7985"/>
                  </a:cubicBezTo>
                  <a:cubicBezTo>
                    <a:pt x="27713" y="7703"/>
                    <a:pt x="27525" y="7421"/>
                    <a:pt x="27321" y="7123"/>
                  </a:cubicBezTo>
                  <a:cubicBezTo>
                    <a:pt x="27384" y="7123"/>
                    <a:pt x="27431" y="7107"/>
                    <a:pt x="27478" y="7045"/>
                  </a:cubicBezTo>
                  <a:cubicBezTo>
                    <a:pt x="27839" y="6527"/>
                    <a:pt x="28293" y="6136"/>
                    <a:pt x="28763" y="5712"/>
                  </a:cubicBezTo>
                  <a:cubicBezTo>
                    <a:pt x="28871" y="5604"/>
                    <a:pt x="28781" y="5415"/>
                    <a:pt x="28644" y="5415"/>
                  </a:cubicBezTo>
                  <a:cubicBezTo>
                    <a:pt x="28622" y="5415"/>
                    <a:pt x="28599" y="5419"/>
                    <a:pt x="28575" y="5430"/>
                  </a:cubicBezTo>
                  <a:cubicBezTo>
                    <a:pt x="27980" y="5759"/>
                    <a:pt x="27525" y="6277"/>
                    <a:pt x="27165" y="6857"/>
                  </a:cubicBezTo>
                  <a:cubicBezTo>
                    <a:pt x="27165" y="6872"/>
                    <a:pt x="27165" y="6872"/>
                    <a:pt x="27165" y="6888"/>
                  </a:cubicBezTo>
                  <a:cubicBezTo>
                    <a:pt x="26961" y="6590"/>
                    <a:pt x="26757" y="6308"/>
                    <a:pt x="26569" y="6010"/>
                  </a:cubicBezTo>
                  <a:cubicBezTo>
                    <a:pt x="27039" y="5634"/>
                    <a:pt x="27447" y="5148"/>
                    <a:pt x="27635" y="4552"/>
                  </a:cubicBezTo>
                  <a:cubicBezTo>
                    <a:pt x="27677" y="4447"/>
                    <a:pt x="27576" y="4355"/>
                    <a:pt x="27478" y="4355"/>
                  </a:cubicBezTo>
                  <a:cubicBezTo>
                    <a:pt x="27430" y="4355"/>
                    <a:pt x="27383" y="4376"/>
                    <a:pt x="27353" y="4427"/>
                  </a:cubicBezTo>
                  <a:cubicBezTo>
                    <a:pt x="27039" y="4897"/>
                    <a:pt x="26741" y="5336"/>
                    <a:pt x="26349" y="5728"/>
                  </a:cubicBezTo>
                  <a:cubicBezTo>
                    <a:pt x="26067" y="5321"/>
                    <a:pt x="25770" y="4929"/>
                    <a:pt x="25440" y="4552"/>
                  </a:cubicBezTo>
                  <a:cubicBezTo>
                    <a:pt x="25801" y="4067"/>
                    <a:pt x="26146" y="3581"/>
                    <a:pt x="26444" y="3063"/>
                  </a:cubicBezTo>
                  <a:cubicBezTo>
                    <a:pt x="26521" y="2941"/>
                    <a:pt x="26418" y="2826"/>
                    <a:pt x="26306" y="2826"/>
                  </a:cubicBezTo>
                  <a:cubicBezTo>
                    <a:pt x="26260" y="2826"/>
                    <a:pt x="26213" y="2846"/>
                    <a:pt x="26177" y="2891"/>
                  </a:cubicBezTo>
                  <a:cubicBezTo>
                    <a:pt x="25832" y="3346"/>
                    <a:pt x="25534" y="3816"/>
                    <a:pt x="25221" y="4302"/>
                  </a:cubicBezTo>
                  <a:cubicBezTo>
                    <a:pt x="24939" y="3973"/>
                    <a:pt x="24625" y="3659"/>
                    <a:pt x="24296" y="3377"/>
                  </a:cubicBezTo>
                  <a:cubicBezTo>
                    <a:pt x="24657" y="2734"/>
                    <a:pt x="24986" y="2013"/>
                    <a:pt x="25205" y="1308"/>
                  </a:cubicBezTo>
                  <a:cubicBezTo>
                    <a:pt x="25258" y="1160"/>
                    <a:pt x="25126" y="1034"/>
                    <a:pt x="24996" y="1034"/>
                  </a:cubicBezTo>
                  <a:cubicBezTo>
                    <a:pt x="24933" y="1034"/>
                    <a:pt x="24870" y="1064"/>
                    <a:pt x="24829" y="1135"/>
                  </a:cubicBezTo>
                  <a:cubicBezTo>
                    <a:pt x="24484" y="1731"/>
                    <a:pt x="24186" y="2436"/>
                    <a:pt x="23951" y="3095"/>
                  </a:cubicBezTo>
                  <a:cubicBezTo>
                    <a:pt x="23748" y="2938"/>
                    <a:pt x="23544" y="2797"/>
                    <a:pt x="23340" y="2672"/>
                  </a:cubicBezTo>
                  <a:cubicBezTo>
                    <a:pt x="23215" y="2593"/>
                    <a:pt x="23105" y="2530"/>
                    <a:pt x="22980" y="2468"/>
                  </a:cubicBezTo>
                  <a:cubicBezTo>
                    <a:pt x="23309" y="1888"/>
                    <a:pt x="23544" y="1182"/>
                    <a:pt x="23450" y="540"/>
                  </a:cubicBezTo>
                  <a:cubicBezTo>
                    <a:pt x="23434" y="444"/>
                    <a:pt x="23356" y="397"/>
                    <a:pt x="23278" y="397"/>
                  </a:cubicBezTo>
                  <a:cubicBezTo>
                    <a:pt x="23203" y="397"/>
                    <a:pt x="23128" y="440"/>
                    <a:pt x="23105" y="524"/>
                  </a:cubicBezTo>
                  <a:cubicBezTo>
                    <a:pt x="22964" y="853"/>
                    <a:pt x="22901" y="1230"/>
                    <a:pt x="22791" y="1574"/>
                  </a:cubicBezTo>
                  <a:cubicBezTo>
                    <a:pt x="22729" y="1809"/>
                    <a:pt x="22635" y="2029"/>
                    <a:pt x="22525" y="2264"/>
                  </a:cubicBezTo>
                  <a:cubicBezTo>
                    <a:pt x="22259" y="2139"/>
                    <a:pt x="21976" y="2045"/>
                    <a:pt x="21694" y="1982"/>
                  </a:cubicBezTo>
                  <a:cubicBezTo>
                    <a:pt x="21914" y="1386"/>
                    <a:pt x="22023" y="728"/>
                    <a:pt x="21835" y="117"/>
                  </a:cubicBezTo>
                  <a:cubicBezTo>
                    <a:pt x="21812" y="40"/>
                    <a:pt x="21745" y="1"/>
                    <a:pt x="2167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5662850" y="1888032"/>
              <a:ext cx="676389" cy="668280"/>
            </a:xfrm>
            <a:custGeom>
              <a:avLst/>
              <a:gdLst/>
              <a:ahLst/>
              <a:cxnLst/>
              <a:rect l="l" t="t" r="r" b="b"/>
              <a:pathLst>
                <a:path w="24688" h="24392" extrusionOk="0">
                  <a:moveTo>
                    <a:pt x="16333" y="606"/>
                  </a:moveTo>
                  <a:cubicBezTo>
                    <a:pt x="16777" y="606"/>
                    <a:pt x="17248" y="745"/>
                    <a:pt x="17744" y="1064"/>
                  </a:cubicBezTo>
                  <a:cubicBezTo>
                    <a:pt x="18763" y="1706"/>
                    <a:pt x="19437" y="2804"/>
                    <a:pt x="20095" y="3791"/>
                  </a:cubicBezTo>
                  <a:cubicBezTo>
                    <a:pt x="20942" y="5061"/>
                    <a:pt x="21772" y="6362"/>
                    <a:pt x="22635" y="7631"/>
                  </a:cubicBezTo>
                  <a:cubicBezTo>
                    <a:pt x="22682" y="7710"/>
                    <a:pt x="22760" y="7757"/>
                    <a:pt x="22838" y="7772"/>
                  </a:cubicBezTo>
                  <a:cubicBezTo>
                    <a:pt x="23105" y="8211"/>
                    <a:pt x="23387" y="8666"/>
                    <a:pt x="23732" y="9026"/>
                  </a:cubicBezTo>
                  <a:cubicBezTo>
                    <a:pt x="24155" y="10594"/>
                    <a:pt x="23403" y="12537"/>
                    <a:pt x="22149" y="13572"/>
                  </a:cubicBezTo>
                  <a:cubicBezTo>
                    <a:pt x="20142" y="15249"/>
                    <a:pt x="17415" y="15531"/>
                    <a:pt x="14986" y="16221"/>
                  </a:cubicBezTo>
                  <a:cubicBezTo>
                    <a:pt x="13073" y="16754"/>
                    <a:pt x="11271" y="17553"/>
                    <a:pt x="9970" y="19105"/>
                  </a:cubicBezTo>
                  <a:cubicBezTo>
                    <a:pt x="8528" y="20829"/>
                    <a:pt x="7493" y="23619"/>
                    <a:pt x="4891" y="23744"/>
                  </a:cubicBezTo>
                  <a:cubicBezTo>
                    <a:pt x="4831" y="23747"/>
                    <a:pt x="4771" y="23749"/>
                    <a:pt x="4710" y="23749"/>
                  </a:cubicBezTo>
                  <a:cubicBezTo>
                    <a:pt x="2726" y="23749"/>
                    <a:pt x="906" y="22257"/>
                    <a:pt x="785" y="20233"/>
                  </a:cubicBezTo>
                  <a:cubicBezTo>
                    <a:pt x="675" y="18164"/>
                    <a:pt x="2070" y="16315"/>
                    <a:pt x="3543" y="15030"/>
                  </a:cubicBezTo>
                  <a:cubicBezTo>
                    <a:pt x="5330" y="13478"/>
                    <a:pt x="7493" y="12412"/>
                    <a:pt x="9108" y="10672"/>
                  </a:cubicBezTo>
                  <a:cubicBezTo>
                    <a:pt x="10503" y="9167"/>
                    <a:pt x="11208" y="7286"/>
                    <a:pt x="11992" y="5437"/>
                  </a:cubicBezTo>
                  <a:cubicBezTo>
                    <a:pt x="12717" y="3728"/>
                    <a:pt x="14223" y="606"/>
                    <a:pt x="16333" y="606"/>
                  </a:cubicBezTo>
                  <a:close/>
                  <a:moveTo>
                    <a:pt x="16456" y="0"/>
                  </a:moveTo>
                  <a:cubicBezTo>
                    <a:pt x="15352" y="0"/>
                    <a:pt x="14294" y="618"/>
                    <a:pt x="13449" y="1581"/>
                  </a:cubicBezTo>
                  <a:cubicBezTo>
                    <a:pt x="11600" y="3697"/>
                    <a:pt x="11130" y="6597"/>
                    <a:pt x="9641" y="8948"/>
                  </a:cubicBezTo>
                  <a:cubicBezTo>
                    <a:pt x="7916" y="11628"/>
                    <a:pt x="4844" y="12804"/>
                    <a:pt x="2634" y="14983"/>
                  </a:cubicBezTo>
                  <a:cubicBezTo>
                    <a:pt x="1208" y="16362"/>
                    <a:pt x="1" y="18258"/>
                    <a:pt x="142" y="20312"/>
                  </a:cubicBezTo>
                  <a:cubicBezTo>
                    <a:pt x="267" y="22161"/>
                    <a:pt x="1600" y="23650"/>
                    <a:pt x="3339" y="24183"/>
                  </a:cubicBezTo>
                  <a:cubicBezTo>
                    <a:pt x="3795" y="24325"/>
                    <a:pt x="4236" y="24391"/>
                    <a:pt x="4661" y="24391"/>
                  </a:cubicBezTo>
                  <a:cubicBezTo>
                    <a:pt x="6214" y="24391"/>
                    <a:pt x="7557" y="23509"/>
                    <a:pt x="8590" y="22193"/>
                  </a:cubicBezTo>
                  <a:cubicBezTo>
                    <a:pt x="9500" y="21033"/>
                    <a:pt x="10174" y="19685"/>
                    <a:pt x="11318" y="18713"/>
                  </a:cubicBezTo>
                  <a:cubicBezTo>
                    <a:pt x="12603" y="17600"/>
                    <a:pt x="14296" y="17099"/>
                    <a:pt x="15926" y="16691"/>
                  </a:cubicBezTo>
                  <a:cubicBezTo>
                    <a:pt x="18685" y="15986"/>
                    <a:pt x="22196" y="15421"/>
                    <a:pt x="23810" y="12741"/>
                  </a:cubicBezTo>
                  <a:cubicBezTo>
                    <a:pt x="24468" y="11644"/>
                    <a:pt x="24688" y="10249"/>
                    <a:pt x="24343" y="9058"/>
                  </a:cubicBezTo>
                  <a:cubicBezTo>
                    <a:pt x="24359" y="8995"/>
                    <a:pt x="24359" y="8932"/>
                    <a:pt x="24312" y="8870"/>
                  </a:cubicBezTo>
                  <a:cubicBezTo>
                    <a:pt x="24296" y="8838"/>
                    <a:pt x="24280" y="8807"/>
                    <a:pt x="24265" y="8775"/>
                  </a:cubicBezTo>
                  <a:cubicBezTo>
                    <a:pt x="24045" y="8227"/>
                    <a:pt x="23716" y="7710"/>
                    <a:pt x="23215" y="7318"/>
                  </a:cubicBezTo>
                  <a:cubicBezTo>
                    <a:pt x="22321" y="5907"/>
                    <a:pt x="21412" y="4481"/>
                    <a:pt x="20472" y="3086"/>
                  </a:cubicBezTo>
                  <a:cubicBezTo>
                    <a:pt x="19892" y="2208"/>
                    <a:pt x="19249" y="1299"/>
                    <a:pt x="18387" y="672"/>
                  </a:cubicBezTo>
                  <a:cubicBezTo>
                    <a:pt x="17749" y="207"/>
                    <a:pt x="17095" y="0"/>
                    <a:pt x="1645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6024019" y="1983872"/>
              <a:ext cx="31808" cy="29808"/>
            </a:xfrm>
            <a:custGeom>
              <a:avLst/>
              <a:gdLst/>
              <a:ahLst/>
              <a:cxnLst/>
              <a:rect l="l" t="t" r="r" b="b"/>
              <a:pathLst>
                <a:path w="1161" h="1088" extrusionOk="0">
                  <a:moveTo>
                    <a:pt x="424" y="1"/>
                  </a:moveTo>
                  <a:cubicBezTo>
                    <a:pt x="335" y="1"/>
                    <a:pt x="247" y="31"/>
                    <a:pt x="173" y="105"/>
                  </a:cubicBezTo>
                  <a:cubicBezTo>
                    <a:pt x="1" y="277"/>
                    <a:pt x="1" y="497"/>
                    <a:pt x="142" y="685"/>
                  </a:cubicBezTo>
                  <a:cubicBezTo>
                    <a:pt x="205" y="779"/>
                    <a:pt x="267" y="857"/>
                    <a:pt x="330" y="936"/>
                  </a:cubicBezTo>
                  <a:cubicBezTo>
                    <a:pt x="405" y="1036"/>
                    <a:pt x="529" y="1087"/>
                    <a:pt x="655" y="1087"/>
                  </a:cubicBezTo>
                  <a:cubicBezTo>
                    <a:pt x="765" y="1087"/>
                    <a:pt x="877" y="1048"/>
                    <a:pt x="957" y="967"/>
                  </a:cubicBezTo>
                  <a:cubicBezTo>
                    <a:pt x="1114" y="810"/>
                    <a:pt x="1161" y="528"/>
                    <a:pt x="988" y="356"/>
                  </a:cubicBezTo>
                  <a:cubicBezTo>
                    <a:pt x="910" y="277"/>
                    <a:pt x="832" y="199"/>
                    <a:pt x="753" y="136"/>
                  </a:cubicBezTo>
                  <a:cubicBezTo>
                    <a:pt x="664" y="56"/>
                    <a:pt x="543" y="1"/>
                    <a:pt x="42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6064404" y="1951350"/>
              <a:ext cx="30932" cy="28192"/>
            </a:xfrm>
            <a:custGeom>
              <a:avLst/>
              <a:gdLst/>
              <a:ahLst/>
              <a:cxnLst/>
              <a:rect l="l" t="t" r="r" b="b"/>
              <a:pathLst>
                <a:path w="1129" h="1029" extrusionOk="0">
                  <a:moveTo>
                    <a:pt x="470" y="0"/>
                  </a:moveTo>
                  <a:cubicBezTo>
                    <a:pt x="369" y="0"/>
                    <a:pt x="270" y="35"/>
                    <a:pt x="188" y="116"/>
                  </a:cubicBezTo>
                  <a:cubicBezTo>
                    <a:pt x="0" y="289"/>
                    <a:pt x="0" y="540"/>
                    <a:pt x="157" y="743"/>
                  </a:cubicBezTo>
                  <a:lnTo>
                    <a:pt x="251" y="869"/>
                  </a:lnTo>
                  <a:cubicBezTo>
                    <a:pt x="326" y="977"/>
                    <a:pt x="459" y="1028"/>
                    <a:pt x="593" y="1028"/>
                  </a:cubicBezTo>
                  <a:cubicBezTo>
                    <a:pt x="711" y="1028"/>
                    <a:pt x="829" y="989"/>
                    <a:pt x="909" y="916"/>
                  </a:cubicBezTo>
                  <a:cubicBezTo>
                    <a:pt x="1082" y="743"/>
                    <a:pt x="1129" y="430"/>
                    <a:pt x="941" y="257"/>
                  </a:cubicBezTo>
                  <a:lnTo>
                    <a:pt x="831" y="148"/>
                  </a:lnTo>
                  <a:cubicBezTo>
                    <a:pt x="733" y="59"/>
                    <a:pt x="601" y="0"/>
                    <a:pt x="4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6100242" y="1927650"/>
              <a:ext cx="19836" cy="14274"/>
            </a:xfrm>
            <a:custGeom>
              <a:avLst/>
              <a:gdLst/>
              <a:ahLst/>
              <a:cxnLst/>
              <a:rect l="l" t="t" r="r" b="b"/>
              <a:pathLst>
                <a:path w="724" h="521" extrusionOk="0">
                  <a:moveTo>
                    <a:pt x="376" y="1"/>
                  </a:moveTo>
                  <a:cubicBezTo>
                    <a:pt x="183" y="1"/>
                    <a:pt x="0" y="244"/>
                    <a:pt x="166" y="433"/>
                  </a:cubicBezTo>
                  <a:cubicBezTo>
                    <a:pt x="223" y="494"/>
                    <a:pt x="290" y="520"/>
                    <a:pt x="353" y="520"/>
                  </a:cubicBezTo>
                  <a:cubicBezTo>
                    <a:pt x="550" y="520"/>
                    <a:pt x="723" y="277"/>
                    <a:pt x="558" y="88"/>
                  </a:cubicBezTo>
                  <a:cubicBezTo>
                    <a:pt x="504" y="26"/>
                    <a:pt x="440" y="1"/>
                    <a:pt x="37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6018895" y="2016120"/>
              <a:ext cx="70439" cy="45370"/>
            </a:xfrm>
            <a:custGeom>
              <a:avLst/>
              <a:gdLst/>
              <a:ahLst/>
              <a:cxnLst/>
              <a:rect l="l" t="t" r="r" b="b"/>
              <a:pathLst>
                <a:path w="2571" h="1656" extrusionOk="0">
                  <a:moveTo>
                    <a:pt x="1807" y="1"/>
                  </a:moveTo>
                  <a:cubicBezTo>
                    <a:pt x="1560" y="1"/>
                    <a:pt x="1317" y="135"/>
                    <a:pt x="1097" y="245"/>
                  </a:cubicBezTo>
                  <a:cubicBezTo>
                    <a:pt x="799" y="386"/>
                    <a:pt x="407" y="511"/>
                    <a:pt x="204" y="793"/>
                  </a:cubicBezTo>
                  <a:cubicBezTo>
                    <a:pt x="0" y="1086"/>
                    <a:pt x="210" y="1627"/>
                    <a:pt x="531" y="1627"/>
                  </a:cubicBezTo>
                  <a:cubicBezTo>
                    <a:pt x="605" y="1627"/>
                    <a:pt x="685" y="1598"/>
                    <a:pt x="768" y="1530"/>
                  </a:cubicBezTo>
                  <a:cubicBezTo>
                    <a:pt x="799" y="1499"/>
                    <a:pt x="815" y="1467"/>
                    <a:pt x="815" y="1436"/>
                  </a:cubicBezTo>
                  <a:cubicBezTo>
                    <a:pt x="846" y="1342"/>
                    <a:pt x="784" y="1248"/>
                    <a:pt x="690" y="1201"/>
                  </a:cubicBezTo>
                  <a:cubicBezTo>
                    <a:pt x="439" y="1107"/>
                    <a:pt x="1128" y="809"/>
                    <a:pt x="1222" y="762"/>
                  </a:cubicBezTo>
                  <a:cubicBezTo>
                    <a:pt x="1356" y="695"/>
                    <a:pt x="1583" y="542"/>
                    <a:pt x="1755" y="542"/>
                  </a:cubicBezTo>
                  <a:cubicBezTo>
                    <a:pt x="1826" y="542"/>
                    <a:pt x="1887" y="568"/>
                    <a:pt x="1928" y="636"/>
                  </a:cubicBezTo>
                  <a:cubicBezTo>
                    <a:pt x="2069" y="887"/>
                    <a:pt x="1771" y="1107"/>
                    <a:pt x="1567" y="1185"/>
                  </a:cubicBezTo>
                  <a:cubicBezTo>
                    <a:pt x="1442" y="1232"/>
                    <a:pt x="1301" y="1248"/>
                    <a:pt x="1175" y="1279"/>
                  </a:cubicBezTo>
                  <a:cubicBezTo>
                    <a:pt x="1019" y="1295"/>
                    <a:pt x="1003" y="1342"/>
                    <a:pt x="862" y="1405"/>
                  </a:cubicBezTo>
                  <a:cubicBezTo>
                    <a:pt x="846" y="1420"/>
                    <a:pt x="831" y="1420"/>
                    <a:pt x="831" y="1436"/>
                  </a:cubicBezTo>
                  <a:cubicBezTo>
                    <a:pt x="831" y="1467"/>
                    <a:pt x="846" y="1499"/>
                    <a:pt x="862" y="1514"/>
                  </a:cubicBezTo>
                  <a:cubicBezTo>
                    <a:pt x="1019" y="1577"/>
                    <a:pt x="1034" y="1640"/>
                    <a:pt x="1207" y="1655"/>
                  </a:cubicBezTo>
                  <a:cubicBezTo>
                    <a:pt x="1364" y="1655"/>
                    <a:pt x="1536" y="1655"/>
                    <a:pt x="1677" y="1608"/>
                  </a:cubicBezTo>
                  <a:cubicBezTo>
                    <a:pt x="1959" y="1546"/>
                    <a:pt x="2210" y="1405"/>
                    <a:pt x="2351" y="1138"/>
                  </a:cubicBezTo>
                  <a:cubicBezTo>
                    <a:pt x="2570" y="731"/>
                    <a:pt x="2429" y="104"/>
                    <a:pt x="1912" y="9"/>
                  </a:cubicBezTo>
                  <a:cubicBezTo>
                    <a:pt x="1877" y="4"/>
                    <a:pt x="1842" y="1"/>
                    <a:pt x="180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6122818" y="1949898"/>
              <a:ext cx="51973" cy="69535"/>
            </a:xfrm>
            <a:custGeom>
              <a:avLst/>
              <a:gdLst/>
              <a:ahLst/>
              <a:cxnLst/>
              <a:rect l="l" t="t" r="r" b="b"/>
              <a:pathLst>
                <a:path w="1897" h="2538" extrusionOk="0">
                  <a:moveTo>
                    <a:pt x="517" y="593"/>
                  </a:moveTo>
                  <a:cubicBezTo>
                    <a:pt x="941" y="812"/>
                    <a:pt x="1270" y="1235"/>
                    <a:pt x="1270" y="1737"/>
                  </a:cubicBezTo>
                  <a:cubicBezTo>
                    <a:pt x="1270" y="1907"/>
                    <a:pt x="1295" y="2039"/>
                    <a:pt x="1114" y="2039"/>
                  </a:cubicBezTo>
                  <a:cubicBezTo>
                    <a:pt x="1095" y="2039"/>
                    <a:pt x="1074" y="2038"/>
                    <a:pt x="1050" y="2035"/>
                  </a:cubicBezTo>
                  <a:cubicBezTo>
                    <a:pt x="941" y="2035"/>
                    <a:pt x="799" y="1941"/>
                    <a:pt x="705" y="1862"/>
                  </a:cubicBezTo>
                  <a:cubicBezTo>
                    <a:pt x="533" y="1737"/>
                    <a:pt x="408" y="1549"/>
                    <a:pt x="329" y="1345"/>
                  </a:cubicBezTo>
                  <a:cubicBezTo>
                    <a:pt x="361" y="1329"/>
                    <a:pt x="408" y="1298"/>
                    <a:pt x="408" y="1235"/>
                  </a:cubicBezTo>
                  <a:cubicBezTo>
                    <a:pt x="455" y="1016"/>
                    <a:pt x="486" y="796"/>
                    <a:pt x="517" y="593"/>
                  </a:cubicBezTo>
                  <a:close/>
                  <a:moveTo>
                    <a:pt x="311" y="1"/>
                  </a:moveTo>
                  <a:cubicBezTo>
                    <a:pt x="185" y="1"/>
                    <a:pt x="76" y="90"/>
                    <a:pt x="63" y="232"/>
                  </a:cubicBezTo>
                  <a:cubicBezTo>
                    <a:pt x="31" y="530"/>
                    <a:pt x="0" y="843"/>
                    <a:pt x="0" y="1157"/>
                  </a:cubicBezTo>
                  <a:cubicBezTo>
                    <a:pt x="0" y="1173"/>
                    <a:pt x="16" y="1204"/>
                    <a:pt x="16" y="1220"/>
                  </a:cubicBezTo>
                  <a:cubicBezTo>
                    <a:pt x="31" y="1580"/>
                    <a:pt x="157" y="1909"/>
                    <a:pt x="439" y="2176"/>
                  </a:cubicBezTo>
                  <a:cubicBezTo>
                    <a:pt x="623" y="2350"/>
                    <a:pt x="941" y="2537"/>
                    <a:pt x="1222" y="2537"/>
                  </a:cubicBezTo>
                  <a:cubicBezTo>
                    <a:pt x="1372" y="2537"/>
                    <a:pt x="1511" y="2484"/>
                    <a:pt x="1615" y="2348"/>
                  </a:cubicBezTo>
                  <a:cubicBezTo>
                    <a:pt x="1897" y="1988"/>
                    <a:pt x="1756" y="1345"/>
                    <a:pt x="1567" y="984"/>
                  </a:cubicBezTo>
                  <a:cubicBezTo>
                    <a:pt x="1332" y="499"/>
                    <a:pt x="909" y="154"/>
                    <a:pt x="392" y="13"/>
                  </a:cubicBezTo>
                  <a:cubicBezTo>
                    <a:pt x="365" y="5"/>
                    <a:pt x="338" y="1"/>
                    <a:pt x="31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5986510" y="2085466"/>
              <a:ext cx="15315" cy="11096"/>
            </a:xfrm>
            <a:custGeom>
              <a:avLst/>
              <a:gdLst/>
              <a:ahLst/>
              <a:cxnLst/>
              <a:rect l="l" t="t" r="r" b="b"/>
              <a:pathLst>
                <a:path w="559" h="405" extrusionOk="0">
                  <a:moveTo>
                    <a:pt x="291" y="1"/>
                  </a:moveTo>
                  <a:cubicBezTo>
                    <a:pt x="141" y="1"/>
                    <a:pt x="1" y="188"/>
                    <a:pt x="132" y="331"/>
                  </a:cubicBezTo>
                  <a:cubicBezTo>
                    <a:pt x="175" y="383"/>
                    <a:pt x="227" y="404"/>
                    <a:pt x="277" y="404"/>
                  </a:cubicBezTo>
                  <a:cubicBezTo>
                    <a:pt x="425" y="404"/>
                    <a:pt x="558" y="217"/>
                    <a:pt x="430" y="65"/>
                  </a:cubicBezTo>
                  <a:cubicBezTo>
                    <a:pt x="388" y="19"/>
                    <a:pt x="339" y="1"/>
                    <a:pt x="29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6097447" y="2008421"/>
              <a:ext cx="16795" cy="11808"/>
            </a:xfrm>
            <a:custGeom>
              <a:avLst/>
              <a:gdLst/>
              <a:ahLst/>
              <a:cxnLst/>
              <a:rect l="l" t="t" r="r" b="b"/>
              <a:pathLst>
                <a:path w="613" h="431" extrusionOk="0">
                  <a:moveTo>
                    <a:pt x="318" y="0"/>
                  </a:moveTo>
                  <a:cubicBezTo>
                    <a:pt x="153" y="0"/>
                    <a:pt x="0" y="199"/>
                    <a:pt x="142" y="353"/>
                  </a:cubicBezTo>
                  <a:cubicBezTo>
                    <a:pt x="189" y="408"/>
                    <a:pt x="245" y="430"/>
                    <a:pt x="299" y="430"/>
                  </a:cubicBezTo>
                  <a:cubicBezTo>
                    <a:pt x="462" y="430"/>
                    <a:pt x="613" y="224"/>
                    <a:pt x="472" y="71"/>
                  </a:cubicBezTo>
                  <a:cubicBezTo>
                    <a:pt x="426" y="21"/>
                    <a:pt x="371" y="0"/>
                    <a:pt x="3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6023909" y="2076506"/>
              <a:ext cx="20877" cy="15041"/>
            </a:xfrm>
            <a:custGeom>
              <a:avLst/>
              <a:gdLst/>
              <a:ahLst/>
              <a:cxnLst/>
              <a:rect l="l" t="t" r="r" b="b"/>
              <a:pathLst>
                <a:path w="762" h="549" extrusionOk="0">
                  <a:moveTo>
                    <a:pt x="391" y="0"/>
                  </a:moveTo>
                  <a:cubicBezTo>
                    <a:pt x="187" y="0"/>
                    <a:pt x="1" y="254"/>
                    <a:pt x="177" y="454"/>
                  </a:cubicBezTo>
                  <a:cubicBezTo>
                    <a:pt x="236" y="520"/>
                    <a:pt x="305" y="548"/>
                    <a:pt x="372" y="548"/>
                  </a:cubicBezTo>
                  <a:cubicBezTo>
                    <a:pt x="575" y="548"/>
                    <a:pt x="762" y="294"/>
                    <a:pt x="585" y="94"/>
                  </a:cubicBezTo>
                  <a:cubicBezTo>
                    <a:pt x="527" y="28"/>
                    <a:pt x="458" y="0"/>
                    <a:pt x="3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5710524" y="2309394"/>
              <a:ext cx="169234" cy="200111"/>
            </a:xfrm>
            <a:custGeom>
              <a:avLst/>
              <a:gdLst/>
              <a:ahLst/>
              <a:cxnLst/>
              <a:rect l="l" t="t" r="r" b="b"/>
              <a:pathLst>
                <a:path w="6177" h="7304" extrusionOk="0">
                  <a:moveTo>
                    <a:pt x="3015" y="574"/>
                  </a:moveTo>
                  <a:cubicBezTo>
                    <a:pt x="3583" y="574"/>
                    <a:pt x="4148" y="945"/>
                    <a:pt x="4484" y="1375"/>
                  </a:cubicBezTo>
                  <a:cubicBezTo>
                    <a:pt x="5111" y="2158"/>
                    <a:pt x="5534" y="3977"/>
                    <a:pt x="5126" y="4917"/>
                  </a:cubicBezTo>
                  <a:cubicBezTo>
                    <a:pt x="5126" y="4933"/>
                    <a:pt x="5126" y="4933"/>
                    <a:pt x="5111" y="4948"/>
                  </a:cubicBezTo>
                  <a:cubicBezTo>
                    <a:pt x="4569" y="5787"/>
                    <a:pt x="3627" y="6752"/>
                    <a:pt x="2724" y="6752"/>
                  </a:cubicBezTo>
                  <a:cubicBezTo>
                    <a:pt x="2243" y="6752"/>
                    <a:pt x="1773" y="6478"/>
                    <a:pt x="1380" y="5764"/>
                  </a:cubicBezTo>
                  <a:cubicBezTo>
                    <a:pt x="800" y="4713"/>
                    <a:pt x="1145" y="3475"/>
                    <a:pt x="1474" y="2409"/>
                  </a:cubicBezTo>
                  <a:cubicBezTo>
                    <a:pt x="1678" y="1735"/>
                    <a:pt x="1897" y="810"/>
                    <a:pt x="2728" y="607"/>
                  </a:cubicBezTo>
                  <a:cubicBezTo>
                    <a:pt x="2823" y="584"/>
                    <a:pt x="2919" y="574"/>
                    <a:pt x="3015" y="574"/>
                  </a:cubicBezTo>
                  <a:close/>
                  <a:moveTo>
                    <a:pt x="3168" y="0"/>
                  </a:moveTo>
                  <a:cubicBezTo>
                    <a:pt x="2199" y="0"/>
                    <a:pt x="1409" y="788"/>
                    <a:pt x="1035" y="1876"/>
                  </a:cubicBezTo>
                  <a:cubicBezTo>
                    <a:pt x="518" y="3475"/>
                    <a:pt x="1" y="5779"/>
                    <a:pt x="1647" y="6908"/>
                  </a:cubicBezTo>
                  <a:cubicBezTo>
                    <a:pt x="2048" y="7185"/>
                    <a:pt x="2442" y="7304"/>
                    <a:pt x="2819" y="7304"/>
                  </a:cubicBezTo>
                  <a:cubicBezTo>
                    <a:pt x="3912" y="7304"/>
                    <a:pt x="4852" y="6304"/>
                    <a:pt x="5377" y="5278"/>
                  </a:cubicBezTo>
                  <a:cubicBezTo>
                    <a:pt x="5471" y="5278"/>
                    <a:pt x="5581" y="5246"/>
                    <a:pt x="5643" y="5168"/>
                  </a:cubicBezTo>
                  <a:cubicBezTo>
                    <a:pt x="6176" y="4510"/>
                    <a:pt x="5926" y="3506"/>
                    <a:pt x="5753" y="2738"/>
                  </a:cubicBezTo>
                  <a:cubicBezTo>
                    <a:pt x="5565" y="1876"/>
                    <a:pt x="5205" y="999"/>
                    <a:pt x="4484" y="466"/>
                  </a:cubicBezTo>
                  <a:cubicBezTo>
                    <a:pt x="4025" y="143"/>
                    <a:pt x="3580" y="0"/>
                    <a:pt x="316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5961331" y="2105220"/>
              <a:ext cx="165782" cy="127207"/>
            </a:xfrm>
            <a:custGeom>
              <a:avLst/>
              <a:gdLst/>
              <a:ahLst/>
              <a:cxnLst/>
              <a:rect l="l" t="t" r="r" b="b"/>
              <a:pathLst>
                <a:path w="6051" h="4643" extrusionOk="0">
                  <a:moveTo>
                    <a:pt x="2901" y="545"/>
                  </a:moveTo>
                  <a:cubicBezTo>
                    <a:pt x="3229" y="545"/>
                    <a:pt x="3570" y="613"/>
                    <a:pt x="3825" y="786"/>
                  </a:cubicBezTo>
                  <a:cubicBezTo>
                    <a:pt x="4389" y="1178"/>
                    <a:pt x="4421" y="1977"/>
                    <a:pt x="4264" y="2588"/>
                  </a:cubicBezTo>
                  <a:cubicBezTo>
                    <a:pt x="3986" y="3519"/>
                    <a:pt x="3229" y="4240"/>
                    <a:pt x="2275" y="4240"/>
                  </a:cubicBezTo>
                  <a:cubicBezTo>
                    <a:pt x="2152" y="4240"/>
                    <a:pt x="2026" y="4228"/>
                    <a:pt x="1897" y="4203"/>
                  </a:cubicBezTo>
                  <a:cubicBezTo>
                    <a:pt x="1615" y="4077"/>
                    <a:pt x="1396" y="3921"/>
                    <a:pt x="1223" y="3717"/>
                  </a:cubicBezTo>
                  <a:cubicBezTo>
                    <a:pt x="314" y="2698"/>
                    <a:pt x="847" y="927"/>
                    <a:pt x="2399" y="598"/>
                  </a:cubicBezTo>
                  <a:cubicBezTo>
                    <a:pt x="2552" y="565"/>
                    <a:pt x="2725" y="545"/>
                    <a:pt x="2901" y="545"/>
                  </a:cubicBezTo>
                  <a:close/>
                  <a:moveTo>
                    <a:pt x="2906" y="0"/>
                  </a:moveTo>
                  <a:cubicBezTo>
                    <a:pt x="1746" y="0"/>
                    <a:pt x="541" y="758"/>
                    <a:pt x="267" y="1930"/>
                  </a:cubicBezTo>
                  <a:cubicBezTo>
                    <a:pt x="1" y="3074"/>
                    <a:pt x="690" y="4375"/>
                    <a:pt x="1866" y="4595"/>
                  </a:cubicBezTo>
                  <a:cubicBezTo>
                    <a:pt x="1880" y="4599"/>
                    <a:pt x="1893" y="4601"/>
                    <a:pt x="1907" y="4601"/>
                  </a:cubicBezTo>
                  <a:cubicBezTo>
                    <a:pt x="1939" y="4601"/>
                    <a:pt x="1969" y="4590"/>
                    <a:pt x="1991" y="4579"/>
                  </a:cubicBezTo>
                  <a:cubicBezTo>
                    <a:pt x="2170" y="4622"/>
                    <a:pt x="2343" y="4643"/>
                    <a:pt x="2510" y="4643"/>
                  </a:cubicBezTo>
                  <a:cubicBezTo>
                    <a:pt x="4989" y="4643"/>
                    <a:pt x="6050" y="134"/>
                    <a:pt x="3010" y="2"/>
                  </a:cubicBezTo>
                  <a:cubicBezTo>
                    <a:pt x="2975" y="1"/>
                    <a:pt x="2941" y="0"/>
                    <a:pt x="290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5860422" y="2238897"/>
              <a:ext cx="51535" cy="55644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881" y="0"/>
                  </a:moveTo>
                  <a:cubicBezTo>
                    <a:pt x="583" y="0"/>
                    <a:pt x="300" y="162"/>
                    <a:pt x="172" y="452"/>
                  </a:cubicBezTo>
                  <a:cubicBezTo>
                    <a:pt x="0" y="813"/>
                    <a:pt x="78" y="1503"/>
                    <a:pt x="549" y="1581"/>
                  </a:cubicBezTo>
                  <a:cubicBezTo>
                    <a:pt x="564" y="1584"/>
                    <a:pt x="578" y="1586"/>
                    <a:pt x="592" y="1586"/>
                  </a:cubicBezTo>
                  <a:cubicBezTo>
                    <a:pt x="708" y="1586"/>
                    <a:pt x="774" y="1475"/>
                    <a:pt x="690" y="1377"/>
                  </a:cubicBezTo>
                  <a:cubicBezTo>
                    <a:pt x="517" y="1142"/>
                    <a:pt x="361" y="891"/>
                    <a:pt x="533" y="593"/>
                  </a:cubicBezTo>
                  <a:cubicBezTo>
                    <a:pt x="612" y="453"/>
                    <a:pt x="739" y="392"/>
                    <a:pt x="875" y="392"/>
                  </a:cubicBezTo>
                  <a:cubicBezTo>
                    <a:pt x="982" y="392"/>
                    <a:pt x="1094" y="430"/>
                    <a:pt x="1191" y="499"/>
                  </a:cubicBezTo>
                  <a:cubicBezTo>
                    <a:pt x="1818" y="985"/>
                    <a:pt x="925" y="1565"/>
                    <a:pt x="517" y="1753"/>
                  </a:cubicBezTo>
                  <a:cubicBezTo>
                    <a:pt x="365" y="1837"/>
                    <a:pt x="445" y="2030"/>
                    <a:pt x="585" y="2030"/>
                  </a:cubicBezTo>
                  <a:cubicBezTo>
                    <a:pt x="604" y="2030"/>
                    <a:pt x="623" y="2027"/>
                    <a:pt x="643" y="2020"/>
                  </a:cubicBezTo>
                  <a:cubicBezTo>
                    <a:pt x="1113" y="1832"/>
                    <a:pt x="1662" y="1565"/>
                    <a:pt x="1787" y="1032"/>
                  </a:cubicBezTo>
                  <a:cubicBezTo>
                    <a:pt x="1881" y="609"/>
                    <a:pt x="1583" y="202"/>
                    <a:pt x="1191" y="60"/>
                  </a:cubicBezTo>
                  <a:cubicBezTo>
                    <a:pt x="1090" y="20"/>
                    <a:pt x="985" y="0"/>
                    <a:pt x="88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5821735" y="2278543"/>
              <a:ext cx="16439" cy="12000"/>
            </a:xfrm>
            <a:custGeom>
              <a:avLst/>
              <a:gdLst/>
              <a:ahLst/>
              <a:cxnLst/>
              <a:rect l="l" t="t" r="r" b="b"/>
              <a:pathLst>
                <a:path w="600" h="438" extrusionOk="0">
                  <a:moveTo>
                    <a:pt x="306" y="1"/>
                  </a:moveTo>
                  <a:cubicBezTo>
                    <a:pt x="145" y="1"/>
                    <a:pt x="0" y="203"/>
                    <a:pt x="142" y="369"/>
                  </a:cubicBezTo>
                  <a:cubicBezTo>
                    <a:pt x="183" y="417"/>
                    <a:pt x="233" y="437"/>
                    <a:pt x="282" y="437"/>
                  </a:cubicBezTo>
                  <a:cubicBezTo>
                    <a:pt x="442" y="437"/>
                    <a:pt x="600" y="227"/>
                    <a:pt x="456" y="71"/>
                  </a:cubicBezTo>
                  <a:cubicBezTo>
                    <a:pt x="410" y="22"/>
                    <a:pt x="357" y="1"/>
                    <a:pt x="30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5922671" y="2204348"/>
              <a:ext cx="22356" cy="20439"/>
            </a:xfrm>
            <a:custGeom>
              <a:avLst/>
              <a:gdLst/>
              <a:ahLst/>
              <a:cxnLst/>
              <a:rect l="l" t="t" r="r" b="b"/>
              <a:pathLst>
                <a:path w="816" h="746" extrusionOk="0">
                  <a:moveTo>
                    <a:pt x="417" y="1"/>
                  </a:moveTo>
                  <a:cubicBezTo>
                    <a:pt x="398" y="1"/>
                    <a:pt x="380" y="2"/>
                    <a:pt x="361" y="5"/>
                  </a:cubicBezTo>
                  <a:lnTo>
                    <a:pt x="299" y="5"/>
                  </a:lnTo>
                  <a:cubicBezTo>
                    <a:pt x="158" y="21"/>
                    <a:pt x="79" y="130"/>
                    <a:pt x="48" y="240"/>
                  </a:cubicBezTo>
                  <a:cubicBezTo>
                    <a:pt x="48" y="256"/>
                    <a:pt x="48" y="256"/>
                    <a:pt x="48" y="271"/>
                  </a:cubicBezTo>
                  <a:cubicBezTo>
                    <a:pt x="1" y="412"/>
                    <a:pt x="64" y="616"/>
                    <a:pt x="205" y="695"/>
                  </a:cubicBezTo>
                  <a:cubicBezTo>
                    <a:pt x="268" y="728"/>
                    <a:pt x="341" y="746"/>
                    <a:pt x="415" y="746"/>
                  </a:cubicBezTo>
                  <a:cubicBezTo>
                    <a:pt x="578" y="746"/>
                    <a:pt x="741" y="659"/>
                    <a:pt x="785" y="475"/>
                  </a:cubicBezTo>
                  <a:cubicBezTo>
                    <a:pt x="816" y="334"/>
                    <a:pt x="785" y="193"/>
                    <a:pt x="675" y="99"/>
                  </a:cubicBezTo>
                  <a:cubicBezTo>
                    <a:pt x="610" y="34"/>
                    <a:pt x="512" y="1"/>
                    <a:pt x="41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5985798" y="2135742"/>
              <a:ext cx="72603" cy="66384"/>
            </a:xfrm>
            <a:custGeom>
              <a:avLst/>
              <a:gdLst/>
              <a:ahLst/>
              <a:cxnLst/>
              <a:rect l="l" t="t" r="r" b="b"/>
              <a:pathLst>
                <a:path w="2650" h="2423" extrusionOk="0">
                  <a:moveTo>
                    <a:pt x="1581" y="0"/>
                  </a:moveTo>
                  <a:cubicBezTo>
                    <a:pt x="1242" y="0"/>
                    <a:pt x="885" y="133"/>
                    <a:pt x="628" y="377"/>
                  </a:cubicBezTo>
                  <a:cubicBezTo>
                    <a:pt x="1" y="973"/>
                    <a:pt x="111" y="2054"/>
                    <a:pt x="957" y="2368"/>
                  </a:cubicBezTo>
                  <a:cubicBezTo>
                    <a:pt x="1063" y="2406"/>
                    <a:pt x="1169" y="2423"/>
                    <a:pt x="1271" y="2423"/>
                  </a:cubicBezTo>
                  <a:cubicBezTo>
                    <a:pt x="1637" y="2423"/>
                    <a:pt x="1961" y="2200"/>
                    <a:pt x="2133" y="1882"/>
                  </a:cubicBezTo>
                  <a:cubicBezTo>
                    <a:pt x="2446" y="1662"/>
                    <a:pt x="2650" y="1302"/>
                    <a:pt x="2572" y="816"/>
                  </a:cubicBezTo>
                  <a:cubicBezTo>
                    <a:pt x="2481" y="253"/>
                    <a:pt x="2048" y="0"/>
                    <a:pt x="158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5759485" y="2351341"/>
              <a:ext cx="97508" cy="119179"/>
            </a:xfrm>
            <a:custGeom>
              <a:avLst/>
              <a:gdLst/>
              <a:ahLst/>
              <a:cxnLst/>
              <a:rect l="l" t="t" r="r" b="b"/>
              <a:pathLst>
                <a:path w="3559" h="4350" extrusionOk="0">
                  <a:moveTo>
                    <a:pt x="1955" y="1"/>
                  </a:moveTo>
                  <a:cubicBezTo>
                    <a:pt x="1794" y="1"/>
                    <a:pt x="1627" y="31"/>
                    <a:pt x="1458" y="95"/>
                  </a:cubicBezTo>
                  <a:cubicBezTo>
                    <a:pt x="330" y="533"/>
                    <a:pt x="1" y="1819"/>
                    <a:pt x="283" y="2900"/>
                  </a:cubicBezTo>
                  <a:cubicBezTo>
                    <a:pt x="236" y="3339"/>
                    <a:pt x="330" y="3794"/>
                    <a:pt x="675" y="4076"/>
                  </a:cubicBezTo>
                  <a:cubicBezTo>
                    <a:pt x="892" y="4268"/>
                    <a:pt x="1135" y="4349"/>
                    <a:pt x="1378" y="4349"/>
                  </a:cubicBezTo>
                  <a:cubicBezTo>
                    <a:pt x="1887" y="4349"/>
                    <a:pt x="2400" y="3993"/>
                    <a:pt x="2697" y="3559"/>
                  </a:cubicBezTo>
                  <a:cubicBezTo>
                    <a:pt x="3151" y="2853"/>
                    <a:pt x="3559" y="1834"/>
                    <a:pt x="3261" y="1004"/>
                  </a:cubicBezTo>
                  <a:cubicBezTo>
                    <a:pt x="3052" y="401"/>
                    <a:pt x="2543" y="1"/>
                    <a:pt x="195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6090460" y="2084863"/>
              <a:ext cx="16082" cy="11617"/>
            </a:xfrm>
            <a:custGeom>
              <a:avLst/>
              <a:gdLst/>
              <a:ahLst/>
              <a:cxnLst/>
              <a:rect l="l" t="t" r="r" b="b"/>
              <a:pathLst>
                <a:path w="587" h="424" extrusionOk="0">
                  <a:moveTo>
                    <a:pt x="302" y="1"/>
                  </a:moveTo>
                  <a:cubicBezTo>
                    <a:pt x="148" y="1"/>
                    <a:pt x="1" y="199"/>
                    <a:pt x="131" y="353"/>
                  </a:cubicBezTo>
                  <a:cubicBezTo>
                    <a:pt x="177" y="403"/>
                    <a:pt x="230" y="424"/>
                    <a:pt x="282" y="424"/>
                  </a:cubicBezTo>
                  <a:cubicBezTo>
                    <a:pt x="442" y="424"/>
                    <a:pt x="587" y="225"/>
                    <a:pt x="444" y="71"/>
                  </a:cubicBezTo>
                  <a:cubicBezTo>
                    <a:pt x="402" y="21"/>
                    <a:pt x="352" y="1"/>
                    <a:pt x="30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0"/>
            <p:cNvSpPr/>
            <p:nvPr/>
          </p:nvSpPr>
          <p:spPr>
            <a:xfrm>
              <a:off x="6146682" y="2032723"/>
              <a:ext cx="25671" cy="18165"/>
            </a:xfrm>
            <a:custGeom>
              <a:avLst/>
              <a:gdLst/>
              <a:ahLst/>
              <a:cxnLst/>
              <a:rect l="l" t="t" r="r" b="b"/>
              <a:pathLst>
                <a:path w="937" h="663" extrusionOk="0">
                  <a:moveTo>
                    <a:pt x="483" y="1"/>
                  </a:moveTo>
                  <a:cubicBezTo>
                    <a:pt x="234" y="1"/>
                    <a:pt x="1" y="310"/>
                    <a:pt x="226" y="548"/>
                  </a:cubicBezTo>
                  <a:cubicBezTo>
                    <a:pt x="296" y="629"/>
                    <a:pt x="378" y="662"/>
                    <a:pt x="459" y="662"/>
                  </a:cubicBezTo>
                  <a:cubicBezTo>
                    <a:pt x="707" y="662"/>
                    <a:pt x="937" y="345"/>
                    <a:pt x="712" y="109"/>
                  </a:cubicBezTo>
                  <a:cubicBezTo>
                    <a:pt x="644" y="33"/>
                    <a:pt x="562" y="1"/>
                    <a:pt x="48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0"/>
            <p:cNvSpPr/>
            <p:nvPr/>
          </p:nvSpPr>
          <p:spPr>
            <a:xfrm>
              <a:off x="5853161" y="2303531"/>
              <a:ext cx="29973" cy="21370"/>
            </a:xfrm>
            <a:custGeom>
              <a:avLst/>
              <a:gdLst/>
              <a:ahLst/>
              <a:cxnLst/>
              <a:rect l="l" t="t" r="r" b="b"/>
              <a:pathLst>
                <a:path w="1094" h="780" extrusionOk="0">
                  <a:moveTo>
                    <a:pt x="566" y="0"/>
                  </a:moveTo>
                  <a:cubicBezTo>
                    <a:pt x="270" y="0"/>
                    <a:pt x="1" y="364"/>
                    <a:pt x="249" y="648"/>
                  </a:cubicBezTo>
                  <a:cubicBezTo>
                    <a:pt x="334" y="741"/>
                    <a:pt x="433" y="779"/>
                    <a:pt x="529" y="779"/>
                  </a:cubicBezTo>
                  <a:cubicBezTo>
                    <a:pt x="824" y="779"/>
                    <a:pt x="1093" y="415"/>
                    <a:pt x="845" y="131"/>
                  </a:cubicBezTo>
                  <a:cubicBezTo>
                    <a:pt x="760" y="39"/>
                    <a:pt x="662" y="0"/>
                    <a:pt x="5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5698030" y="2464470"/>
              <a:ext cx="23260" cy="19041"/>
            </a:xfrm>
            <a:custGeom>
              <a:avLst/>
              <a:gdLst/>
              <a:ahLst/>
              <a:cxnLst/>
              <a:rect l="l" t="t" r="r" b="b"/>
              <a:pathLst>
                <a:path w="849" h="695" extrusionOk="0">
                  <a:moveTo>
                    <a:pt x="290" y="0"/>
                  </a:moveTo>
                  <a:cubicBezTo>
                    <a:pt x="136" y="0"/>
                    <a:pt x="1" y="156"/>
                    <a:pt x="65" y="323"/>
                  </a:cubicBezTo>
                  <a:cubicBezTo>
                    <a:pt x="54" y="525"/>
                    <a:pt x="219" y="694"/>
                    <a:pt x="400" y="694"/>
                  </a:cubicBezTo>
                  <a:cubicBezTo>
                    <a:pt x="472" y="694"/>
                    <a:pt x="547" y="668"/>
                    <a:pt x="613" y="605"/>
                  </a:cubicBezTo>
                  <a:cubicBezTo>
                    <a:pt x="849" y="401"/>
                    <a:pt x="676" y="41"/>
                    <a:pt x="394" y="25"/>
                  </a:cubicBezTo>
                  <a:cubicBezTo>
                    <a:pt x="360" y="8"/>
                    <a:pt x="324" y="0"/>
                    <a:pt x="29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6134353" y="2070122"/>
              <a:ext cx="21644" cy="15562"/>
            </a:xfrm>
            <a:custGeom>
              <a:avLst/>
              <a:gdLst/>
              <a:ahLst/>
              <a:cxnLst/>
              <a:rect l="l" t="t" r="r" b="b"/>
              <a:pathLst>
                <a:path w="790" h="568" extrusionOk="0">
                  <a:moveTo>
                    <a:pt x="414" y="1"/>
                  </a:moveTo>
                  <a:cubicBezTo>
                    <a:pt x="198" y="1"/>
                    <a:pt x="0" y="266"/>
                    <a:pt x="190" y="468"/>
                  </a:cubicBezTo>
                  <a:cubicBezTo>
                    <a:pt x="249" y="539"/>
                    <a:pt x="320" y="568"/>
                    <a:pt x="389" y="568"/>
                  </a:cubicBezTo>
                  <a:cubicBezTo>
                    <a:pt x="596" y="568"/>
                    <a:pt x="790" y="303"/>
                    <a:pt x="614" y="92"/>
                  </a:cubicBezTo>
                  <a:cubicBezTo>
                    <a:pt x="553" y="27"/>
                    <a:pt x="482" y="1"/>
                    <a:pt x="4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6115530" y="2108069"/>
              <a:ext cx="24384" cy="17425"/>
            </a:xfrm>
            <a:custGeom>
              <a:avLst/>
              <a:gdLst/>
              <a:ahLst/>
              <a:cxnLst/>
              <a:rect l="l" t="t" r="r" b="b"/>
              <a:pathLst>
                <a:path w="890" h="636" extrusionOk="0">
                  <a:moveTo>
                    <a:pt x="466" y="0"/>
                  </a:moveTo>
                  <a:cubicBezTo>
                    <a:pt x="224" y="0"/>
                    <a:pt x="1" y="299"/>
                    <a:pt x="203" y="525"/>
                  </a:cubicBezTo>
                  <a:cubicBezTo>
                    <a:pt x="273" y="603"/>
                    <a:pt x="355" y="635"/>
                    <a:pt x="434" y="635"/>
                  </a:cubicBezTo>
                  <a:cubicBezTo>
                    <a:pt x="674" y="635"/>
                    <a:pt x="890" y="338"/>
                    <a:pt x="689" y="102"/>
                  </a:cubicBezTo>
                  <a:cubicBezTo>
                    <a:pt x="621" y="30"/>
                    <a:pt x="543" y="0"/>
                    <a:pt x="4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5946124" y="2262707"/>
              <a:ext cx="20521" cy="14603"/>
            </a:xfrm>
            <a:custGeom>
              <a:avLst/>
              <a:gdLst/>
              <a:ahLst/>
              <a:cxnLst/>
              <a:rect l="l" t="t" r="r" b="b"/>
              <a:pathLst>
                <a:path w="749" h="533" extrusionOk="0">
                  <a:moveTo>
                    <a:pt x="393" y="0"/>
                  </a:moveTo>
                  <a:cubicBezTo>
                    <a:pt x="194" y="0"/>
                    <a:pt x="0" y="255"/>
                    <a:pt x="179" y="445"/>
                  </a:cubicBezTo>
                  <a:cubicBezTo>
                    <a:pt x="237" y="507"/>
                    <a:pt x="304" y="532"/>
                    <a:pt x="368" y="532"/>
                  </a:cubicBezTo>
                  <a:cubicBezTo>
                    <a:pt x="568" y="532"/>
                    <a:pt x="749" y="286"/>
                    <a:pt x="571" y="85"/>
                  </a:cubicBezTo>
                  <a:cubicBezTo>
                    <a:pt x="519" y="25"/>
                    <a:pt x="456" y="0"/>
                    <a:pt x="3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6195014" y="2060204"/>
              <a:ext cx="24356" cy="17617"/>
            </a:xfrm>
            <a:custGeom>
              <a:avLst/>
              <a:gdLst/>
              <a:ahLst/>
              <a:cxnLst/>
              <a:rect l="l" t="t" r="r" b="b"/>
              <a:pathLst>
                <a:path w="889" h="643" extrusionOk="0">
                  <a:moveTo>
                    <a:pt x="462" y="1"/>
                  </a:moveTo>
                  <a:cubicBezTo>
                    <a:pt x="221" y="1"/>
                    <a:pt x="1" y="307"/>
                    <a:pt x="202" y="532"/>
                  </a:cubicBezTo>
                  <a:cubicBezTo>
                    <a:pt x="272" y="610"/>
                    <a:pt x="354" y="642"/>
                    <a:pt x="433" y="642"/>
                  </a:cubicBezTo>
                  <a:cubicBezTo>
                    <a:pt x="672" y="642"/>
                    <a:pt x="888" y="345"/>
                    <a:pt x="688" y="109"/>
                  </a:cubicBezTo>
                  <a:cubicBezTo>
                    <a:pt x="619" y="33"/>
                    <a:pt x="539" y="1"/>
                    <a:pt x="46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0"/>
            <p:cNvSpPr/>
            <p:nvPr/>
          </p:nvSpPr>
          <p:spPr>
            <a:xfrm>
              <a:off x="5891190" y="2339368"/>
              <a:ext cx="71891" cy="35726"/>
            </a:xfrm>
            <a:custGeom>
              <a:avLst/>
              <a:gdLst/>
              <a:ahLst/>
              <a:cxnLst/>
              <a:rect l="l" t="t" r="r" b="b"/>
              <a:pathLst>
                <a:path w="2624" h="1304" extrusionOk="0">
                  <a:moveTo>
                    <a:pt x="1488" y="0"/>
                  </a:moveTo>
                  <a:cubicBezTo>
                    <a:pt x="1371" y="0"/>
                    <a:pt x="1253" y="10"/>
                    <a:pt x="1134" y="30"/>
                  </a:cubicBezTo>
                  <a:cubicBezTo>
                    <a:pt x="742" y="93"/>
                    <a:pt x="225" y="312"/>
                    <a:pt x="53" y="704"/>
                  </a:cubicBezTo>
                  <a:cubicBezTo>
                    <a:pt x="1" y="833"/>
                    <a:pt x="120" y="920"/>
                    <a:pt x="233" y="920"/>
                  </a:cubicBezTo>
                  <a:cubicBezTo>
                    <a:pt x="258" y="920"/>
                    <a:pt x="281" y="916"/>
                    <a:pt x="303" y="908"/>
                  </a:cubicBezTo>
                  <a:cubicBezTo>
                    <a:pt x="335" y="908"/>
                    <a:pt x="350" y="892"/>
                    <a:pt x="382" y="876"/>
                  </a:cubicBezTo>
                  <a:cubicBezTo>
                    <a:pt x="648" y="751"/>
                    <a:pt x="868" y="579"/>
                    <a:pt x="1181" y="516"/>
                  </a:cubicBezTo>
                  <a:cubicBezTo>
                    <a:pt x="1291" y="495"/>
                    <a:pt x="1400" y="484"/>
                    <a:pt x="1508" y="484"/>
                  </a:cubicBezTo>
                  <a:cubicBezTo>
                    <a:pt x="1648" y="484"/>
                    <a:pt x="1785" y="503"/>
                    <a:pt x="1918" y="547"/>
                  </a:cubicBezTo>
                  <a:cubicBezTo>
                    <a:pt x="1622" y="796"/>
                    <a:pt x="1245" y="937"/>
                    <a:pt x="855" y="937"/>
                  </a:cubicBezTo>
                  <a:cubicBezTo>
                    <a:pt x="729" y="937"/>
                    <a:pt x="602" y="923"/>
                    <a:pt x="476" y="892"/>
                  </a:cubicBezTo>
                  <a:lnTo>
                    <a:pt x="382" y="892"/>
                  </a:lnTo>
                  <a:cubicBezTo>
                    <a:pt x="241" y="923"/>
                    <a:pt x="194" y="1158"/>
                    <a:pt x="382" y="1206"/>
                  </a:cubicBezTo>
                  <a:cubicBezTo>
                    <a:pt x="588" y="1272"/>
                    <a:pt x="799" y="1304"/>
                    <a:pt x="1008" y="1304"/>
                  </a:cubicBezTo>
                  <a:cubicBezTo>
                    <a:pt x="1590" y="1304"/>
                    <a:pt x="2152" y="1052"/>
                    <a:pt x="2545" y="579"/>
                  </a:cubicBezTo>
                  <a:cubicBezTo>
                    <a:pt x="2623" y="484"/>
                    <a:pt x="2576" y="312"/>
                    <a:pt x="2466" y="249"/>
                  </a:cubicBezTo>
                  <a:cubicBezTo>
                    <a:pt x="2162" y="85"/>
                    <a:pt x="1832" y="0"/>
                    <a:pt x="148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5933384" y="2312463"/>
              <a:ext cx="16082" cy="11644"/>
            </a:xfrm>
            <a:custGeom>
              <a:avLst/>
              <a:gdLst/>
              <a:ahLst/>
              <a:cxnLst/>
              <a:rect l="l" t="t" r="r" b="b"/>
              <a:pathLst>
                <a:path w="587" h="425" extrusionOk="0">
                  <a:moveTo>
                    <a:pt x="305" y="1"/>
                  </a:moveTo>
                  <a:cubicBezTo>
                    <a:pt x="145" y="1"/>
                    <a:pt x="1" y="200"/>
                    <a:pt x="143" y="354"/>
                  </a:cubicBezTo>
                  <a:cubicBezTo>
                    <a:pt x="189" y="403"/>
                    <a:pt x="241" y="424"/>
                    <a:pt x="292" y="424"/>
                  </a:cubicBezTo>
                  <a:cubicBezTo>
                    <a:pt x="448" y="424"/>
                    <a:pt x="587" y="225"/>
                    <a:pt x="456" y="71"/>
                  </a:cubicBezTo>
                  <a:cubicBezTo>
                    <a:pt x="410" y="22"/>
                    <a:pt x="357" y="1"/>
                    <a:pt x="30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6078131" y="2105877"/>
              <a:ext cx="179974" cy="173180"/>
            </a:xfrm>
            <a:custGeom>
              <a:avLst/>
              <a:gdLst/>
              <a:ahLst/>
              <a:cxnLst/>
              <a:rect l="l" t="t" r="r" b="b"/>
              <a:pathLst>
                <a:path w="6569" h="6321" extrusionOk="0">
                  <a:moveTo>
                    <a:pt x="4066" y="0"/>
                  </a:moveTo>
                  <a:cubicBezTo>
                    <a:pt x="3356" y="0"/>
                    <a:pt x="2726" y="401"/>
                    <a:pt x="2587" y="1389"/>
                  </a:cubicBezTo>
                  <a:cubicBezTo>
                    <a:pt x="2493" y="2000"/>
                    <a:pt x="3073" y="2596"/>
                    <a:pt x="2399" y="3144"/>
                  </a:cubicBezTo>
                  <a:cubicBezTo>
                    <a:pt x="2007" y="3489"/>
                    <a:pt x="1318" y="3489"/>
                    <a:pt x="879" y="3818"/>
                  </a:cubicBezTo>
                  <a:cubicBezTo>
                    <a:pt x="189" y="4320"/>
                    <a:pt x="1" y="5213"/>
                    <a:pt x="706" y="5809"/>
                  </a:cubicBezTo>
                  <a:cubicBezTo>
                    <a:pt x="1118" y="6168"/>
                    <a:pt x="1637" y="6320"/>
                    <a:pt x="2195" y="6320"/>
                  </a:cubicBezTo>
                  <a:cubicBezTo>
                    <a:pt x="3826" y="6320"/>
                    <a:pt x="5788" y="5021"/>
                    <a:pt x="6349" y="3818"/>
                  </a:cubicBezTo>
                  <a:cubicBezTo>
                    <a:pt x="6396" y="3693"/>
                    <a:pt x="6380" y="3583"/>
                    <a:pt x="6318" y="3489"/>
                  </a:cubicBezTo>
                  <a:cubicBezTo>
                    <a:pt x="6537" y="2894"/>
                    <a:pt x="6568" y="2204"/>
                    <a:pt x="6318" y="1530"/>
                  </a:cubicBezTo>
                  <a:cubicBezTo>
                    <a:pt x="5978" y="632"/>
                    <a:pt x="4958" y="0"/>
                    <a:pt x="40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6003853" y="2264953"/>
              <a:ext cx="41672" cy="57096"/>
            </a:xfrm>
            <a:custGeom>
              <a:avLst/>
              <a:gdLst/>
              <a:ahLst/>
              <a:cxnLst/>
              <a:rect l="l" t="t" r="r" b="b"/>
              <a:pathLst>
                <a:path w="1521" h="2084" extrusionOk="0">
                  <a:moveTo>
                    <a:pt x="753" y="379"/>
                  </a:moveTo>
                  <a:cubicBezTo>
                    <a:pt x="1082" y="724"/>
                    <a:pt x="1082" y="1273"/>
                    <a:pt x="768" y="1617"/>
                  </a:cubicBezTo>
                  <a:cubicBezTo>
                    <a:pt x="565" y="1492"/>
                    <a:pt x="455" y="1273"/>
                    <a:pt x="439" y="1022"/>
                  </a:cubicBezTo>
                  <a:cubicBezTo>
                    <a:pt x="423" y="896"/>
                    <a:pt x="455" y="755"/>
                    <a:pt x="518" y="646"/>
                  </a:cubicBezTo>
                  <a:cubicBezTo>
                    <a:pt x="565" y="536"/>
                    <a:pt x="659" y="473"/>
                    <a:pt x="753" y="379"/>
                  </a:cubicBezTo>
                  <a:close/>
                  <a:moveTo>
                    <a:pt x="862" y="0"/>
                  </a:moveTo>
                  <a:cubicBezTo>
                    <a:pt x="811" y="0"/>
                    <a:pt x="760" y="27"/>
                    <a:pt x="721" y="66"/>
                  </a:cubicBezTo>
                  <a:cubicBezTo>
                    <a:pt x="674" y="50"/>
                    <a:pt x="643" y="50"/>
                    <a:pt x="612" y="50"/>
                  </a:cubicBezTo>
                  <a:cubicBezTo>
                    <a:pt x="188" y="81"/>
                    <a:pt x="0" y="646"/>
                    <a:pt x="0" y="1006"/>
                  </a:cubicBezTo>
                  <a:cubicBezTo>
                    <a:pt x="0" y="1414"/>
                    <a:pt x="204" y="1837"/>
                    <a:pt x="580" y="2025"/>
                  </a:cubicBezTo>
                  <a:cubicBezTo>
                    <a:pt x="664" y="2064"/>
                    <a:pt x="736" y="2083"/>
                    <a:pt x="801" y="2083"/>
                  </a:cubicBezTo>
                  <a:cubicBezTo>
                    <a:pt x="920" y="2083"/>
                    <a:pt x="1018" y="2021"/>
                    <a:pt x="1129" y="1900"/>
                  </a:cubicBezTo>
                  <a:cubicBezTo>
                    <a:pt x="1286" y="1727"/>
                    <a:pt x="1380" y="1523"/>
                    <a:pt x="1427" y="1304"/>
                  </a:cubicBezTo>
                  <a:cubicBezTo>
                    <a:pt x="1521" y="818"/>
                    <a:pt x="1348" y="348"/>
                    <a:pt x="956" y="34"/>
                  </a:cubicBezTo>
                  <a:cubicBezTo>
                    <a:pt x="926" y="10"/>
                    <a:pt x="894" y="0"/>
                    <a:pt x="86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6031416" y="2247994"/>
              <a:ext cx="23480" cy="16904"/>
            </a:xfrm>
            <a:custGeom>
              <a:avLst/>
              <a:gdLst/>
              <a:ahLst/>
              <a:cxnLst/>
              <a:rect l="l" t="t" r="r" b="b"/>
              <a:pathLst>
                <a:path w="857" h="617" extrusionOk="0">
                  <a:moveTo>
                    <a:pt x="445" y="1"/>
                  </a:moveTo>
                  <a:cubicBezTo>
                    <a:pt x="218" y="1"/>
                    <a:pt x="0" y="288"/>
                    <a:pt x="201" y="512"/>
                  </a:cubicBezTo>
                  <a:cubicBezTo>
                    <a:pt x="267" y="586"/>
                    <a:pt x="344" y="616"/>
                    <a:pt x="419" y="616"/>
                  </a:cubicBezTo>
                  <a:cubicBezTo>
                    <a:pt x="648" y="616"/>
                    <a:pt x="857" y="329"/>
                    <a:pt x="656" y="105"/>
                  </a:cubicBezTo>
                  <a:cubicBezTo>
                    <a:pt x="594" y="31"/>
                    <a:pt x="519" y="1"/>
                    <a:pt x="44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5891766" y="2392987"/>
              <a:ext cx="25370" cy="22329"/>
            </a:xfrm>
            <a:custGeom>
              <a:avLst/>
              <a:gdLst/>
              <a:ahLst/>
              <a:cxnLst/>
              <a:rect l="l" t="t" r="r" b="b"/>
              <a:pathLst>
                <a:path w="926" h="815" extrusionOk="0">
                  <a:moveTo>
                    <a:pt x="547" y="1"/>
                  </a:moveTo>
                  <a:cubicBezTo>
                    <a:pt x="463" y="1"/>
                    <a:pt x="376" y="32"/>
                    <a:pt x="298" y="79"/>
                  </a:cubicBezTo>
                  <a:lnTo>
                    <a:pt x="173" y="173"/>
                  </a:lnTo>
                  <a:cubicBezTo>
                    <a:pt x="0" y="283"/>
                    <a:pt x="16" y="565"/>
                    <a:pt x="141" y="691"/>
                  </a:cubicBezTo>
                  <a:cubicBezTo>
                    <a:pt x="214" y="763"/>
                    <a:pt x="329" y="815"/>
                    <a:pt x="440" y="815"/>
                  </a:cubicBezTo>
                  <a:cubicBezTo>
                    <a:pt x="521" y="815"/>
                    <a:pt x="599" y="788"/>
                    <a:pt x="659" y="722"/>
                  </a:cubicBezTo>
                  <a:lnTo>
                    <a:pt x="753" y="597"/>
                  </a:lnTo>
                  <a:cubicBezTo>
                    <a:pt x="878" y="455"/>
                    <a:pt x="925" y="267"/>
                    <a:pt x="784" y="111"/>
                  </a:cubicBezTo>
                  <a:cubicBezTo>
                    <a:pt x="713" y="32"/>
                    <a:pt x="631" y="1"/>
                    <a:pt x="54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6245564" y="2111056"/>
              <a:ext cx="27644" cy="19808"/>
            </a:xfrm>
            <a:custGeom>
              <a:avLst/>
              <a:gdLst/>
              <a:ahLst/>
              <a:cxnLst/>
              <a:rect l="l" t="t" r="r" b="b"/>
              <a:pathLst>
                <a:path w="1009" h="723" extrusionOk="0">
                  <a:moveTo>
                    <a:pt x="527" y="0"/>
                  </a:moveTo>
                  <a:cubicBezTo>
                    <a:pt x="258" y="0"/>
                    <a:pt x="0" y="343"/>
                    <a:pt x="238" y="604"/>
                  </a:cubicBezTo>
                  <a:cubicBezTo>
                    <a:pt x="314" y="688"/>
                    <a:pt x="402" y="722"/>
                    <a:pt x="489" y="722"/>
                  </a:cubicBezTo>
                  <a:cubicBezTo>
                    <a:pt x="760" y="722"/>
                    <a:pt x="1009" y="380"/>
                    <a:pt x="771" y="118"/>
                  </a:cubicBezTo>
                  <a:cubicBezTo>
                    <a:pt x="699" y="35"/>
                    <a:pt x="612" y="0"/>
                    <a:pt x="52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5826255" y="2497841"/>
              <a:ext cx="13808" cy="9781"/>
            </a:xfrm>
            <a:custGeom>
              <a:avLst/>
              <a:gdLst/>
              <a:ahLst/>
              <a:cxnLst/>
              <a:rect l="l" t="t" r="r" b="b"/>
              <a:pathLst>
                <a:path w="504" h="357" extrusionOk="0">
                  <a:moveTo>
                    <a:pt x="257" y="1"/>
                  </a:moveTo>
                  <a:cubicBezTo>
                    <a:pt x="123" y="1"/>
                    <a:pt x="0" y="166"/>
                    <a:pt x="119" y="296"/>
                  </a:cubicBezTo>
                  <a:cubicBezTo>
                    <a:pt x="157" y="339"/>
                    <a:pt x="202" y="356"/>
                    <a:pt x="247" y="356"/>
                  </a:cubicBezTo>
                  <a:cubicBezTo>
                    <a:pt x="381" y="356"/>
                    <a:pt x="503" y="191"/>
                    <a:pt x="385" y="61"/>
                  </a:cubicBezTo>
                  <a:cubicBezTo>
                    <a:pt x="346" y="19"/>
                    <a:pt x="301" y="1"/>
                    <a:pt x="25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6068021" y="2287968"/>
              <a:ext cx="19836" cy="14247"/>
            </a:xfrm>
            <a:custGeom>
              <a:avLst/>
              <a:gdLst/>
              <a:ahLst/>
              <a:cxnLst/>
              <a:rect l="l" t="t" r="r" b="b"/>
              <a:pathLst>
                <a:path w="724" h="520" extrusionOk="0">
                  <a:moveTo>
                    <a:pt x="377" y="0"/>
                  </a:moveTo>
                  <a:cubicBezTo>
                    <a:pt x="183" y="0"/>
                    <a:pt x="1" y="243"/>
                    <a:pt x="166" y="433"/>
                  </a:cubicBezTo>
                  <a:cubicBezTo>
                    <a:pt x="220" y="494"/>
                    <a:pt x="284" y="520"/>
                    <a:pt x="347" y="520"/>
                  </a:cubicBezTo>
                  <a:cubicBezTo>
                    <a:pt x="541" y="520"/>
                    <a:pt x="724" y="277"/>
                    <a:pt x="558" y="88"/>
                  </a:cubicBezTo>
                  <a:cubicBezTo>
                    <a:pt x="504" y="26"/>
                    <a:pt x="440" y="0"/>
                    <a:pt x="37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0"/>
            <p:cNvSpPr/>
            <p:nvPr/>
          </p:nvSpPr>
          <p:spPr>
            <a:xfrm>
              <a:off x="6273839" y="2211554"/>
              <a:ext cx="16082" cy="11617"/>
            </a:xfrm>
            <a:custGeom>
              <a:avLst/>
              <a:gdLst/>
              <a:ahLst/>
              <a:cxnLst/>
              <a:rect l="l" t="t" r="r" b="b"/>
              <a:pathLst>
                <a:path w="587" h="424" extrusionOk="0">
                  <a:moveTo>
                    <a:pt x="302" y="0"/>
                  </a:moveTo>
                  <a:cubicBezTo>
                    <a:pt x="148" y="0"/>
                    <a:pt x="1" y="199"/>
                    <a:pt x="131" y="353"/>
                  </a:cubicBezTo>
                  <a:cubicBezTo>
                    <a:pt x="177" y="403"/>
                    <a:pt x="230" y="424"/>
                    <a:pt x="282" y="424"/>
                  </a:cubicBezTo>
                  <a:cubicBezTo>
                    <a:pt x="442" y="424"/>
                    <a:pt x="586" y="225"/>
                    <a:pt x="444" y="71"/>
                  </a:cubicBezTo>
                  <a:cubicBezTo>
                    <a:pt x="402" y="21"/>
                    <a:pt x="352" y="0"/>
                    <a:pt x="30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6" name="Google Shape;1516;p30"/>
          <p:cNvGrpSpPr/>
          <p:nvPr/>
        </p:nvGrpSpPr>
        <p:grpSpPr>
          <a:xfrm rot="9900040">
            <a:off x="568272" y="1521829"/>
            <a:ext cx="619253" cy="949878"/>
            <a:chOff x="-200047" y="-127705"/>
            <a:chExt cx="619271" cy="949907"/>
          </a:xfrm>
        </p:grpSpPr>
        <p:sp>
          <p:nvSpPr>
            <p:cNvPr id="1517" name="Google Shape;1517;p30"/>
            <p:cNvSpPr/>
            <p:nvPr/>
          </p:nvSpPr>
          <p:spPr>
            <a:xfrm>
              <a:off x="-69931" y="77538"/>
              <a:ext cx="489155" cy="744664"/>
            </a:xfrm>
            <a:custGeom>
              <a:avLst/>
              <a:gdLst/>
              <a:ahLst/>
              <a:cxnLst/>
              <a:rect l="l" t="t" r="r" b="b"/>
              <a:pathLst>
                <a:path w="17854" h="27180" extrusionOk="0">
                  <a:moveTo>
                    <a:pt x="16929" y="21365"/>
                  </a:moveTo>
                  <a:cubicBezTo>
                    <a:pt x="16929" y="21443"/>
                    <a:pt x="16976" y="21521"/>
                    <a:pt x="17023" y="21568"/>
                  </a:cubicBezTo>
                  <a:cubicBezTo>
                    <a:pt x="17086" y="21615"/>
                    <a:pt x="15879" y="24139"/>
                    <a:pt x="15738" y="24390"/>
                  </a:cubicBezTo>
                  <a:cubicBezTo>
                    <a:pt x="15080" y="25628"/>
                    <a:pt x="13826" y="26145"/>
                    <a:pt x="12493" y="26318"/>
                  </a:cubicBezTo>
                  <a:cubicBezTo>
                    <a:pt x="12193" y="26354"/>
                    <a:pt x="11892" y="26371"/>
                    <a:pt x="11591" y="26371"/>
                  </a:cubicBezTo>
                  <a:cubicBezTo>
                    <a:pt x="10714" y="26371"/>
                    <a:pt x="9842" y="26222"/>
                    <a:pt x="9014" y="25942"/>
                  </a:cubicBezTo>
                  <a:cubicBezTo>
                    <a:pt x="8481" y="25753"/>
                    <a:pt x="7948" y="25377"/>
                    <a:pt x="7415" y="25174"/>
                  </a:cubicBezTo>
                  <a:cubicBezTo>
                    <a:pt x="10801" y="25048"/>
                    <a:pt x="14139" y="23277"/>
                    <a:pt x="16929" y="21365"/>
                  </a:cubicBezTo>
                  <a:close/>
                  <a:moveTo>
                    <a:pt x="8058" y="1"/>
                  </a:moveTo>
                  <a:lnTo>
                    <a:pt x="7493" y="314"/>
                  </a:lnTo>
                  <a:cubicBezTo>
                    <a:pt x="7225" y="740"/>
                    <a:pt x="6854" y="908"/>
                    <a:pt x="6460" y="908"/>
                  </a:cubicBezTo>
                  <a:cubicBezTo>
                    <a:pt x="6070" y="908"/>
                    <a:pt x="5657" y="744"/>
                    <a:pt x="5299" y="502"/>
                  </a:cubicBezTo>
                  <a:cubicBezTo>
                    <a:pt x="5299" y="455"/>
                    <a:pt x="5283" y="408"/>
                    <a:pt x="5268" y="361"/>
                  </a:cubicBezTo>
                  <a:cubicBezTo>
                    <a:pt x="5210" y="196"/>
                    <a:pt x="5069" y="124"/>
                    <a:pt x="4925" y="124"/>
                  </a:cubicBezTo>
                  <a:cubicBezTo>
                    <a:pt x="4712" y="124"/>
                    <a:pt x="4493" y="281"/>
                    <a:pt x="4531" y="533"/>
                  </a:cubicBezTo>
                  <a:cubicBezTo>
                    <a:pt x="4703" y="1756"/>
                    <a:pt x="4343" y="3057"/>
                    <a:pt x="3104" y="3574"/>
                  </a:cubicBezTo>
                  <a:cubicBezTo>
                    <a:pt x="2800" y="3694"/>
                    <a:pt x="2485" y="3749"/>
                    <a:pt x="2171" y="3749"/>
                  </a:cubicBezTo>
                  <a:cubicBezTo>
                    <a:pt x="1580" y="3749"/>
                    <a:pt x="994" y="3552"/>
                    <a:pt x="503" y="3214"/>
                  </a:cubicBezTo>
                  <a:lnTo>
                    <a:pt x="1" y="3496"/>
                  </a:lnTo>
                  <a:cubicBezTo>
                    <a:pt x="604" y="4130"/>
                    <a:pt x="1449" y="4496"/>
                    <a:pt x="2306" y="4496"/>
                  </a:cubicBezTo>
                  <a:cubicBezTo>
                    <a:pt x="2741" y="4496"/>
                    <a:pt x="3179" y="4402"/>
                    <a:pt x="3590" y="4201"/>
                  </a:cubicBezTo>
                  <a:cubicBezTo>
                    <a:pt x="4484" y="3778"/>
                    <a:pt x="5126" y="2916"/>
                    <a:pt x="5330" y="1960"/>
                  </a:cubicBezTo>
                  <a:lnTo>
                    <a:pt x="5722" y="1787"/>
                  </a:lnTo>
                  <a:cubicBezTo>
                    <a:pt x="5675" y="1678"/>
                    <a:pt x="5612" y="1552"/>
                    <a:pt x="5565" y="1427"/>
                  </a:cubicBezTo>
                  <a:lnTo>
                    <a:pt x="5565" y="1427"/>
                  </a:lnTo>
                  <a:cubicBezTo>
                    <a:pt x="5847" y="1584"/>
                    <a:pt x="6161" y="1662"/>
                    <a:pt x="6506" y="1662"/>
                  </a:cubicBezTo>
                  <a:cubicBezTo>
                    <a:pt x="7039" y="1646"/>
                    <a:pt x="7509" y="1411"/>
                    <a:pt x="7854" y="1035"/>
                  </a:cubicBezTo>
                  <a:cubicBezTo>
                    <a:pt x="8873" y="4468"/>
                    <a:pt x="10644" y="7806"/>
                    <a:pt x="12117" y="11035"/>
                  </a:cubicBezTo>
                  <a:cubicBezTo>
                    <a:pt x="12932" y="12806"/>
                    <a:pt x="13763" y="14562"/>
                    <a:pt x="14609" y="16302"/>
                  </a:cubicBezTo>
                  <a:cubicBezTo>
                    <a:pt x="15142" y="17399"/>
                    <a:pt x="15628" y="18622"/>
                    <a:pt x="16224" y="19735"/>
                  </a:cubicBezTo>
                  <a:lnTo>
                    <a:pt x="16537" y="20283"/>
                  </a:lnTo>
                  <a:cubicBezTo>
                    <a:pt x="16616" y="20424"/>
                    <a:pt x="16710" y="20581"/>
                    <a:pt x="16788" y="20722"/>
                  </a:cubicBezTo>
                  <a:cubicBezTo>
                    <a:pt x="13669" y="22462"/>
                    <a:pt x="10785" y="24155"/>
                    <a:pt x="7195" y="24797"/>
                  </a:cubicBezTo>
                  <a:cubicBezTo>
                    <a:pt x="7086" y="24829"/>
                    <a:pt x="7023" y="24907"/>
                    <a:pt x="7039" y="25001"/>
                  </a:cubicBezTo>
                  <a:lnTo>
                    <a:pt x="6412" y="25221"/>
                  </a:lnTo>
                  <a:cubicBezTo>
                    <a:pt x="6490" y="25330"/>
                    <a:pt x="6616" y="25362"/>
                    <a:pt x="6725" y="25362"/>
                  </a:cubicBezTo>
                  <a:cubicBezTo>
                    <a:pt x="7164" y="26318"/>
                    <a:pt x="8779" y="26741"/>
                    <a:pt x="9703" y="26960"/>
                  </a:cubicBezTo>
                  <a:cubicBezTo>
                    <a:pt x="10310" y="27105"/>
                    <a:pt x="10937" y="27179"/>
                    <a:pt x="11566" y="27179"/>
                  </a:cubicBezTo>
                  <a:cubicBezTo>
                    <a:pt x="12301" y="27179"/>
                    <a:pt x="13038" y="27078"/>
                    <a:pt x="13747" y="26866"/>
                  </a:cubicBezTo>
                  <a:cubicBezTo>
                    <a:pt x="14939" y="26506"/>
                    <a:pt x="15879" y="25832"/>
                    <a:pt x="16459" y="24719"/>
                  </a:cubicBezTo>
                  <a:cubicBezTo>
                    <a:pt x="16819" y="24029"/>
                    <a:pt x="17086" y="23293"/>
                    <a:pt x="17399" y="22587"/>
                  </a:cubicBezTo>
                  <a:cubicBezTo>
                    <a:pt x="17572" y="22180"/>
                    <a:pt x="17854" y="21772"/>
                    <a:pt x="17713" y="21333"/>
                  </a:cubicBezTo>
                  <a:cubicBezTo>
                    <a:pt x="17776" y="21271"/>
                    <a:pt x="17791" y="21177"/>
                    <a:pt x="17760" y="21067"/>
                  </a:cubicBezTo>
                  <a:cubicBezTo>
                    <a:pt x="17227" y="19249"/>
                    <a:pt x="16083" y="17509"/>
                    <a:pt x="15268" y="15816"/>
                  </a:cubicBezTo>
                  <a:cubicBezTo>
                    <a:pt x="14390" y="13998"/>
                    <a:pt x="13528" y="12164"/>
                    <a:pt x="12697" y="10330"/>
                  </a:cubicBezTo>
                  <a:cubicBezTo>
                    <a:pt x="11208" y="7054"/>
                    <a:pt x="10017" y="3527"/>
                    <a:pt x="8277" y="377"/>
                  </a:cubicBezTo>
                  <a:cubicBezTo>
                    <a:pt x="8261" y="283"/>
                    <a:pt x="8214" y="204"/>
                    <a:pt x="8152" y="142"/>
                  </a:cubicBezTo>
                  <a:cubicBezTo>
                    <a:pt x="8120" y="95"/>
                    <a:pt x="8089" y="48"/>
                    <a:pt x="805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-68643" y="193489"/>
              <a:ext cx="451812" cy="552114"/>
            </a:xfrm>
            <a:custGeom>
              <a:avLst/>
              <a:gdLst/>
              <a:ahLst/>
              <a:cxnLst/>
              <a:rect l="l" t="t" r="r" b="b"/>
              <a:pathLst>
                <a:path w="16491" h="20152" extrusionOk="0">
                  <a:moveTo>
                    <a:pt x="393" y="1"/>
                  </a:moveTo>
                  <a:lnTo>
                    <a:pt x="1" y="204"/>
                  </a:lnTo>
                  <a:cubicBezTo>
                    <a:pt x="2619" y="6552"/>
                    <a:pt x="5659" y="12728"/>
                    <a:pt x="8355" y="19045"/>
                  </a:cubicBezTo>
                  <a:cubicBezTo>
                    <a:pt x="8355" y="19061"/>
                    <a:pt x="8371" y="19076"/>
                    <a:pt x="8387" y="19092"/>
                  </a:cubicBezTo>
                  <a:cubicBezTo>
                    <a:pt x="7854" y="19327"/>
                    <a:pt x="7337" y="19578"/>
                    <a:pt x="6819" y="19829"/>
                  </a:cubicBezTo>
                  <a:cubicBezTo>
                    <a:pt x="6725" y="19876"/>
                    <a:pt x="6694" y="19970"/>
                    <a:pt x="6725" y="20048"/>
                  </a:cubicBezTo>
                  <a:cubicBezTo>
                    <a:pt x="6750" y="20110"/>
                    <a:pt x="6804" y="20152"/>
                    <a:pt x="6879" y="20152"/>
                  </a:cubicBezTo>
                  <a:cubicBezTo>
                    <a:pt x="6899" y="20152"/>
                    <a:pt x="6921" y="20149"/>
                    <a:pt x="6945" y="20142"/>
                  </a:cubicBezTo>
                  <a:cubicBezTo>
                    <a:pt x="10221" y="19170"/>
                    <a:pt x="13481" y="17697"/>
                    <a:pt x="16490" y="16051"/>
                  </a:cubicBezTo>
                  <a:lnTo>
                    <a:pt x="16177" y="15503"/>
                  </a:lnTo>
                  <a:cubicBezTo>
                    <a:pt x="15487" y="15832"/>
                    <a:pt x="14798" y="16145"/>
                    <a:pt x="14092" y="16474"/>
                  </a:cubicBezTo>
                  <a:lnTo>
                    <a:pt x="13591" y="16396"/>
                  </a:lnTo>
                  <a:lnTo>
                    <a:pt x="13591" y="16396"/>
                  </a:lnTo>
                  <a:cubicBezTo>
                    <a:pt x="13653" y="16521"/>
                    <a:pt x="13779" y="16568"/>
                    <a:pt x="13888" y="16568"/>
                  </a:cubicBezTo>
                  <a:cubicBezTo>
                    <a:pt x="12274" y="17305"/>
                    <a:pt x="10644" y="18042"/>
                    <a:pt x="9029" y="18794"/>
                  </a:cubicBezTo>
                  <a:cubicBezTo>
                    <a:pt x="9029" y="18778"/>
                    <a:pt x="9029" y="18778"/>
                    <a:pt x="9029" y="18778"/>
                  </a:cubicBezTo>
                  <a:cubicBezTo>
                    <a:pt x="6302" y="12477"/>
                    <a:pt x="3653" y="6051"/>
                    <a:pt x="39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82543" y="105895"/>
              <a:ext cx="292030" cy="538964"/>
            </a:xfrm>
            <a:custGeom>
              <a:avLst/>
              <a:gdLst/>
              <a:ahLst/>
              <a:cxnLst/>
              <a:rect l="l" t="t" r="r" b="b"/>
              <a:pathLst>
                <a:path w="10659" h="19672" extrusionOk="0">
                  <a:moveTo>
                    <a:pt x="2289" y="0"/>
                  </a:moveTo>
                  <a:cubicBezTo>
                    <a:pt x="1928" y="376"/>
                    <a:pt x="1474" y="611"/>
                    <a:pt x="941" y="627"/>
                  </a:cubicBezTo>
                  <a:cubicBezTo>
                    <a:pt x="596" y="627"/>
                    <a:pt x="282" y="549"/>
                    <a:pt x="0" y="392"/>
                  </a:cubicBezTo>
                  <a:lnTo>
                    <a:pt x="0" y="392"/>
                  </a:lnTo>
                  <a:cubicBezTo>
                    <a:pt x="47" y="517"/>
                    <a:pt x="110" y="643"/>
                    <a:pt x="157" y="752"/>
                  </a:cubicBezTo>
                  <a:cubicBezTo>
                    <a:pt x="2837" y="7038"/>
                    <a:pt x="5690" y="13214"/>
                    <a:pt x="8606" y="19389"/>
                  </a:cubicBezTo>
                  <a:cubicBezTo>
                    <a:pt x="8668" y="19499"/>
                    <a:pt x="8637" y="19593"/>
                    <a:pt x="8574" y="19671"/>
                  </a:cubicBezTo>
                  <a:cubicBezTo>
                    <a:pt x="9280" y="19342"/>
                    <a:pt x="9969" y="19029"/>
                    <a:pt x="10659" y="18700"/>
                  </a:cubicBezTo>
                  <a:cubicBezTo>
                    <a:pt x="10063" y="17587"/>
                    <a:pt x="9577" y="16364"/>
                    <a:pt x="9044" y="15267"/>
                  </a:cubicBezTo>
                  <a:cubicBezTo>
                    <a:pt x="8198" y="13527"/>
                    <a:pt x="7367" y="11771"/>
                    <a:pt x="6552" y="10000"/>
                  </a:cubicBezTo>
                  <a:cubicBezTo>
                    <a:pt x="5079" y="6771"/>
                    <a:pt x="3308" y="3433"/>
                    <a:pt x="2289" y="0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0"/>
            <p:cNvSpPr/>
            <p:nvPr/>
          </p:nvSpPr>
          <p:spPr>
            <a:xfrm>
              <a:off x="76104" y="126499"/>
              <a:ext cx="243947" cy="518361"/>
            </a:xfrm>
            <a:custGeom>
              <a:avLst/>
              <a:gdLst/>
              <a:ahLst/>
              <a:cxnLst/>
              <a:rect l="l" t="t" r="r" b="b"/>
              <a:pathLst>
                <a:path w="8904" h="18920" extrusionOk="0">
                  <a:moveTo>
                    <a:pt x="392" y="0"/>
                  </a:moveTo>
                  <a:lnTo>
                    <a:pt x="0" y="173"/>
                  </a:lnTo>
                  <a:cubicBezTo>
                    <a:pt x="2430" y="6521"/>
                    <a:pt x="5173" y="12822"/>
                    <a:pt x="8308" y="18841"/>
                  </a:cubicBezTo>
                  <a:lnTo>
                    <a:pt x="8809" y="18919"/>
                  </a:lnTo>
                  <a:cubicBezTo>
                    <a:pt x="8872" y="18841"/>
                    <a:pt x="8903" y="18747"/>
                    <a:pt x="8841" y="18637"/>
                  </a:cubicBezTo>
                  <a:cubicBezTo>
                    <a:pt x="5925" y="12462"/>
                    <a:pt x="3072" y="6286"/>
                    <a:pt x="3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-69931" y="131212"/>
              <a:ext cx="381812" cy="577211"/>
            </a:xfrm>
            <a:custGeom>
              <a:avLst/>
              <a:gdLst/>
              <a:ahLst/>
              <a:cxnLst/>
              <a:rect l="l" t="t" r="r" b="b"/>
              <a:pathLst>
                <a:path w="13936" h="21068" extrusionOk="0">
                  <a:moveTo>
                    <a:pt x="5330" y="1"/>
                  </a:moveTo>
                  <a:cubicBezTo>
                    <a:pt x="5126" y="957"/>
                    <a:pt x="4484" y="1819"/>
                    <a:pt x="3590" y="2242"/>
                  </a:cubicBezTo>
                  <a:cubicBezTo>
                    <a:pt x="3179" y="2443"/>
                    <a:pt x="2741" y="2537"/>
                    <a:pt x="2306" y="2537"/>
                  </a:cubicBezTo>
                  <a:cubicBezTo>
                    <a:pt x="1449" y="2537"/>
                    <a:pt x="604" y="2171"/>
                    <a:pt x="1" y="1537"/>
                  </a:cubicBezTo>
                  <a:lnTo>
                    <a:pt x="1" y="1537"/>
                  </a:lnTo>
                  <a:cubicBezTo>
                    <a:pt x="1" y="1553"/>
                    <a:pt x="1" y="1568"/>
                    <a:pt x="17" y="1584"/>
                  </a:cubicBezTo>
                  <a:cubicBezTo>
                    <a:pt x="48" y="1600"/>
                    <a:pt x="95" y="1615"/>
                    <a:pt x="126" y="1678"/>
                  </a:cubicBezTo>
                  <a:cubicBezTo>
                    <a:pt x="236" y="1866"/>
                    <a:pt x="330" y="2070"/>
                    <a:pt x="440" y="2274"/>
                  </a:cubicBezTo>
                  <a:cubicBezTo>
                    <a:pt x="3700" y="8324"/>
                    <a:pt x="6349" y="14750"/>
                    <a:pt x="9076" y="21051"/>
                  </a:cubicBezTo>
                  <a:cubicBezTo>
                    <a:pt x="9076" y="21051"/>
                    <a:pt x="9076" y="21051"/>
                    <a:pt x="9076" y="21067"/>
                  </a:cubicBezTo>
                  <a:cubicBezTo>
                    <a:pt x="10691" y="20315"/>
                    <a:pt x="12321" y="19578"/>
                    <a:pt x="13935" y="18841"/>
                  </a:cubicBezTo>
                  <a:cubicBezTo>
                    <a:pt x="13826" y="18841"/>
                    <a:pt x="13700" y="18794"/>
                    <a:pt x="13638" y="18669"/>
                  </a:cubicBezTo>
                  <a:cubicBezTo>
                    <a:pt x="10503" y="12650"/>
                    <a:pt x="7760" y="6349"/>
                    <a:pt x="5330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-137770" y="199078"/>
              <a:ext cx="298907" cy="543703"/>
            </a:xfrm>
            <a:custGeom>
              <a:avLst/>
              <a:gdLst/>
              <a:ahLst/>
              <a:cxnLst/>
              <a:rect l="l" t="t" r="r" b="b"/>
              <a:pathLst>
                <a:path w="10910" h="19845" extrusionOk="0">
                  <a:moveTo>
                    <a:pt x="2524" y="0"/>
                  </a:moveTo>
                  <a:cubicBezTo>
                    <a:pt x="2340" y="1003"/>
                    <a:pt x="1394" y="1802"/>
                    <a:pt x="349" y="1802"/>
                  </a:cubicBezTo>
                  <a:cubicBezTo>
                    <a:pt x="234" y="1802"/>
                    <a:pt x="117" y="1792"/>
                    <a:pt x="0" y="1772"/>
                  </a:cubicBezTo>
                  <a:lnTo>
                    <a:pt x="0" y="1772"/>
                  </a:lnTo>
                  <a:cubicBezTo>
                    <a:pt x="1646" y="4609"/>
                    <a:pt x="2947" y="7681"/>
                    <a:pt x="4421" y="10612"/>
                  </a:cubicBezTo>
                  <a:cubicBezTo>
                    <a:pt x="5251" y="12258"/>
                    <a:pt x="6098" y="13904"/>
                    <a:pt x="6960" y="15549"/>
                  </a:cubicBezTo>
                  <a:cubicBezTo>
                    <a:pt x="7696" y="16960"/>
                    <a:pt x="8606" y="18371"/>
                    <a:pt x="9248" y="19844"/>
                  </a:cubicBezTo>
                  <a:cubicBezTo>
                    <a:pt x="9217" y="19766"/>
                    <a:pt x="9248" y="19672"/>
                    <a:pt x="9342" y="19625"/>
                  </a:cubicBezTo>
                  <a:cubicBezTo>
                    <a:pt x="9860" y="19374"/>
                    <a:pt x="10377" y="19123"/>
                    <a:pt x="10910" y="18888"/>
                  </a:cubicBezTo>
                  <a:cubicBezTo>
                    <a:pt x="10894" y="18872"/>
                    <a:pt x="10878" y="18857"/>
                    <a:pt x="10878" y="18841"/>
                  </a:cubicBezTo>
                  <a:cubicBezTo>
                    <a:pt x="8182" y="12524"/>
                    <a:pt x="5142" y="6348"/>
                    <a:pt x="2524" y="0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-163114" y="153130"/>
              <a:ext cx="286030" cy="615403"/>
            </a:xfrm>
            <a:custGeom>
              <a:avLst/>
              <a:gdLst/>
              <a:ahLst/>
              <a:cxnLst/>
              <a:rect l="l" t="t" r="r" b="b"/>
              <a:pathLst>
                <a:path w="10440" h="22462" extrusionOk="0">
                  <a:moveTo>
                    <a:pt x="3311" y="0"/>
                  </a:moveTo>
                  <a:cubicBezTo>
                    <a:pt x="3225" y="0"/>
                    <a:pt x="3145" y="65"/>
                    <a:pt x="3104" y="157"/>
                  </a:cubicBezTo>
                  <a:cubicBezTo>
                    <a:pt x="3053" y="116"/>
                    <a:pt x="2995" y="98"/>
                    <a:pt x="2936" y="98"/>
                  </a:cubicBezTo>
                  <a:cubicBezTo>
                    <a:pt x="2723" y="98"/>
                    <a:pt x="2501" y="334"/>
                    <a:pt x="2587" y="580"/>
                  </a:cubicBezTo>
                  <a:cubicBezTo>
                    <a:pt x="2975" y="1799"/>
                    <a:pt x="2212" y="2896"/>
                    <a:pt x="1076" y="2896"/>
                  </a:cubicBezTo>
                  <a:cubicBezTo>
                    <a:pt x="927" y="2896"/>
                    <a:pt x="772" y="2877"/>
                    <a:pt x="612" y="2837"/>
                  </a:cubicBezTo>
                  <a:cubicBezTo>
                    <a:pt x="612" y="2837"/>
                    <a:pt x="612" y="2822"/>
                    <a:pt x="612" y="2822"/>
                  </a:cubicBezTo>
                  <a:lnTo>
                    <a:pt x="110" y="2712"/>
                  </a:lnTo>
                  <a:cubicBezTo>
                    <a:pt x="48" y="2790"/>
                    <a:pt x="1" y="2884"/>
                    <a:pt x="48" y="2994"/>
                  </a:cubicBezTo>
                  <a:cubicBezTo>
                    <a:pt x="1255" y="6458"/>
                    <a:pt x="3120" y="9734"/>
                    <a:pt x="4766" y="13010"/>
                  </a:cubicBezTo>
                  <a:cubicBezTo>
                    <a:pt x="5612" y="14656"/>
                    <a:pt x="6458" y="16302"/>
                    <a:pt x="7305" y="17932"/>
                  </a:cubicBezTo>
                  <a:cubicBezTo>
                    <a:pt x="8104" y="19421"/>
                    <a:pt x="8810" y="21098"/>
                    <a:pt x="9813" y="22462"/>
                  </a:cubicBezTo>
                  <a:lnTo>
                    <a:pt x="10440" y="22242"/>
                  </a:lnTo>
                  <a:cubicBezTo>
                    <a:pt x="10440" y="22211"/>
                    <a:pt x="10424" y="22179"/>
                    <a:pt x="10408" y="22132"/>
                  </a:cubicBezTo>
                  <a:cubicBezTo>
                    <a:pt x="10346" y="21929"/>
                    <a:pt x="10252" y="21725"/>
                    <a:pt x="10173" y="21521"/>
                  </a:cubicBezTo>
                  <a:cubicBezTo>
                    <a:pt x="9531" y="20048"/>
                    <a:pt x="8621" y="18637"/>
                    <a:pt x="7885" y="17226"/>
                  </a:cubicBezTo>
                  <a:cubicBezTo>
                    <a:pt x="7023" y="15581"/>
                    <a:pt x="6176" y="13935"/>
                    <a:pt x="5346" y="12289"/>
                  </a:cubicBezTo>
                  <a:cubicBezTo>
                    <a:pt x="3872" y="9358"/>
                    <a:pt x="2571" y="6286"/>
                    <a:pt x="925" y="3449"/>
                  </a:cubicBezTo>
                  <a:lnTo>
                    <a:pt x="925" y="3449"/>
                  </a:lnTo>
                  <a:cubicBezTo>
                    <a:pt x="1042" y="3469"/>
                    <a:pt x="1159" y="3479"/>
                    <a:pt x="1274" y="3479"/>
                  </a:cubicBezTo>
                  <a:cubicBezTo>
                    <a:pt x="2319" y="3479"/>
                    <a:pt x="3265" y="2680"/>
                    <a:pt x="3449" y="1677"/>
                  </a:cubicBezTo>
                  <a:lnTo>
                    <a:pt x="3841" y="1474"/>
                  </a:lnTo>
                  <a:cubicBezTo>
                    <a:pt x="3731" y="1270"/>
                    <a:pt x="3637" y="1066"/>
                    <a:pt x="3527" y="878"/>
                  </a:cubicBezTo>
                  <a:cubicBezTo>
                    <a:pt x="3496" y="815"/>
                    <a:pt x="3449" y="800"/>
                    <a:pt x="3418" y="784"/>
                  </a:cubicBezTo>
                  <a:cubicBezTo>
                    <a:pt x="3402" y="768"/>
                    <a:pt x="3402" y="753"/>
                    <a:pt x="3402" y="737"/>
                  </a:cubicBezTo>
                  <a:lnTo>
                    <a:pt x="3904" y="455"/>
                  </a:lnTo>
                  <a:cubicBezTo>
                    <a:pt x="3747" y="329"/>
                    <a:pt x="3590" y="204"/>
                    <a:pt x="3449" y="63"/>
                  </a:cubicBezTo>
                  <a:cubicBezTo>
                    <a:pt x="3405" y="19"/>
                    <a:pt x="3357" y="0"/>
                    <a:pt x="331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-200047" y="-127705"/>
              <a:ext cx="350880" cy="358140"/>
            </a:xfrm>
            <a:custGeom>
              <a:avLst/>
              <a:gdLst/>
              <a:ahLst/>
              <a:cxnLst/>
              <a:rect l="l" t="t" r="r" b="b"/>
              <a:pathLst>
                <a:path w="12807" h="13072" extrusionOk="0">
                  <a:moveTo>
                    <a:pt x="2603" y="3401"/>
                  </a:moveTo>
                  <a:cubicBezTo>
                    <a:pt x="2634" y="3416"/>
                    <a:pt x="2665" y="3432"/>
                    <a:pt x="2712" y="3432"/>
                  </a:cubicBezTo>
                  <a:cubicBezTo>
                    <a:pt x="2712" y="3463"/>
                    <a:pt x="2712" y="3479"/>
                    <a:pt x="2728" y="3510"/>
                  </a:cubicBezTo>
                  <a:cubicBezTo>
                    <a:pt x="2571" y="3557"/>
                    <a:pt x="2399" y="3589"/>
                    <a:pt x="2226" y="3589"/>
                  </a:cubicBezTo>
                  <a:cubicBezTo>
                    <a:pt x="2242" y="3573"/>
                    <a:pt x="2242" y="3542"/>
                    <a:pt x="2242" y="3526"/>
                  </a:cubicBezTo>
                  <a:cubicBezTo>
                    <a:pt x="2258" y="3528"/>
                    <a:pt x="2274" y="3529"/>
                    <a:pt x="2290" y="3529"/>
                  </a:cubicBezTo>
                  <a:cubicBezTo>
                    <a:pt x="2403" y="3529"/>
                    <a:pt x="2520" y="3483"/>
                    <a:pt x="2603" y="3401"/>
                  </a:cubicBezTo>
                  <a:close/>
                  <a:moveTo>
                    <a:pt x="1972" y="0"/>
                  </a:moveTo>
                  <a:cubicBezTo>
                    <a:pt x="1761" y="0"/>
                    <a:pt x="1548" y="60"/>
                    <a:pt x="1333" y="203"/>
                  </a:cubicBezTo>
                  <a:cubicBezTo>
                    <a:pt x="1" y="1065"/>
                    <a:pt x="690" y="3996"/>
                    <a:pt x="753" y="5234"/>
                  </a:cubicBezTo>
                  <a:cubicBezTo>
                    <a:pt x="894" y="7821"/>
                    <a:pt x="1082" y="10407"/>
                    <a:pt x="1458" y="12962"/>
                  </a:cubicBezTo>
                  <a:lnTo>
                    <a:pt x="1960" y="13072"/>
                  </a:lnTo>
                  <a:cubicBezTo>
                    <a:pt x="1913" y="11097"/>
                    <a:pt x="1787" y="9137"/>
                    <a:pt x="1662" y="7178"/>
                  </a:cubicBezTo>
                  <a:cubicBezTo>
                    <a:pt x="1599" y="6191"/>
                    <a:pt x="1552" y="5219"/>
                    <a:pt x="1490" y="4231"/>
                  </a:cubicBezTo>
                  <a:cubicBezTo>
                    <a:pt x="1490" y="4200"/>
                    <a:pt x="1490" y="4153"/>
                    <a:pt x="1490" y="4122"/>
                  </a:cubicBezTo>
                  <a:cubicBezTo>
                    <a:pt x="1727" y="4191"/>
                    <a:pt x="1970" y="4224"/>
                    <a:pt x="2215" y="4224"/>
                  </a:cubicBezTo>
                  <a:cubicBezTo>
                    <a:pt x="2633" y="4224"/>
                    <a:pt x="3053" y="4127"/>
                    <a:pt x="3449" y="3949"/>
                  </a:cubicBezTo>
                  <a:cubicBezTo>
                    <a:pt x="3935" y="3730"/>
                    <a:pt x="4640" y="3212"/>
                    <a:pt x="4860" y="2617"/>
                  </a:cubicBezTo>
                  <a:cubicBezTo>
                    <a:pt x="5628" y="3165"/>
                    <a:pt x="6396" y="3714"/>
                    <a:pt x="7164" y="4263"/>
                  </a:cubicBezTo>
                  <a:cubicBezTo>
                    <a:pt x="8794" y="5423"/>
                    <a:pt x="10424" y="6582"/>
                    <a:pt x="12054" y="7742"/>
                  </a:cubicBezTo>
                  <a:cubicBezTo>
                    <a:pt x="12117" y="7789"/>
                    <a:pt x="12180" y="7805"/>
                    <a:pt x="12242" y="7805"/>
                  </a:cubicBezTo>
                  <a:lnTo>
                    <a:pt x="12807" y="7492"/>
                  </a:lnTo>
                  <a:cubicBezTo>
                    <a:pt x="12775" y="7445"/>
                    <a:pt x="12760" y="7382"/>
                    <a:pt x="12728" y="7335"/>
                  </a:cubicBezTo>
                  <a:cubicBezTo>
                    <a:pt x="12713" y="7303"/>
                    <a:pt x="12697" y="7288"/>
                    <a:pt x="12665" y="7272"/>
                  </a:cubicBezTo>
                  <a:cubicBezTo>
                    <a:pt x="12650" y="7225"/>
                    <a:pt x="12603" y="7178"/>
                    <a:pt x="12556" y="7131"/>
                  </a:cubicBezTo>
                  <a:cubicBezTo>
                    <a:pt x="10408" y="5626"/>
                    <a:pt x="8292" y="4106"/>
                    <a:pt x="6145" y="2585"/>
                  </a:cubicBezTo>
                  <a:cubicBezTo>
                    <a:pt x="5095" y="1849"/>
                    <a:pt x="4060" y="1034"/>
                    <a:pt x="2979" y="360"/>
                  </a:cubicBezTo>
                  <a:cubicBezTo>
                    <a:pt x="2649" y="156"/>
                    <a:pt x="2313" y="0"/>
                    <a:pt x="197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30"/>
          <p:cNvGrpSpPr/>
          <p:nvPr/>
        </p:nvGrpSpPr>
        <p:grpSpPr>
          <a:xfrm>
            <a:off x="7909541" y="378832"/>
            <a:ext cx="843997" cy="770193"/>
            <a:chOff x="4071291" y="297025"/>
            <a:chExt cx="996337" cy="909104"/>
          </a:xfrm>
        </p:grpSpPr>
        <p:sp>
          <p:nvSpPr>
            <p:cNvPr id="1526" name="Google Shape;1526;p30"/>
            <p:cNvSpPr/>
            <p:nvPr/>
          </p:nvSpPr>
          <p:spPr>
            <a:xfrm>
              <a:off x="4071291" y="297025"/>
              <a:ext cx="996337" cy="909104"/>
            </a:xfrm>
            <a:custGeom>
              <a:avLst/>
              <a:gdLst/>
              <a:ahLst/>
              <a:cxnLst/>
              <a:rect l="l" t="t" r="r" b="b"/>
              <a:pathLst>
                <a:path w="36366" h="33182" extrusionOk="0">
                  <a:moveTo>
                    <a:pt x="30425" y="4335"/>
                  </a:moveTo>
                  <a:cubicBezTo>
                    <a:pt x="30503" y="4508"/>
                    <a:pt x="30534" y="4680"/>
                    <a:pt x="30534" y="4853"/>
                  </a:cubicBezTo>
                  <a:cubicBezTo>
                    <a:pt x="30503" y="4743"/>
                    <a:pt x="30472" y="4633"/>
                    <a:pt x="30425" y="4539"/>
                  </a:cubicBezTo>
                  <a:cubicBezTo>
                    <a:pt x="30425" y="4476"/>
                    <a:pt x="30425" y="4414"/>
                    <a:pt x="30425" y="4335"/>
                  </a:cubicBezTo>
                  <a:close/>
                  <a:moveTo>
                    <a:pt x="18246" y="715"/>
                  </a:moveTo>
                  <a:cubicBezTo>
                    <a:pt x="18261" y="762"/>
                    <a:pt x="18277" y="824"/>
                    <a:pt x="18324" y="871"/>
                  </a:cubicBezTo>
                  <a:cubicBezTo>
                    <a:pt x="19719" y="2486"/>
                    <a:pt x="20158" y="4586"/>
                    <a:pt x="20424" y="6639"/>
                  </a:cubicBezTo>
                  <a:cubicBezTo>
                    <a:pt x="20471" y="7063"/>
                    <a:pt x="20519" y="7470"/>
                    <a:pt x="20566" y="7893"/>
                  </a:cubicBezTo>
                  <a:cubicBezTo>
                    <a:pt x="20001" y="8128"/>
                    <a:pt x="19453" y="8379"/>
                    <a:pt x="18904" y="8630"/>
                  </a:cubicBezTo>
                  <a:cubicBezTo>
                    <a:pt x="17399" y="7799"/>
                    <a:pt x="15879" y="7000"/>
                    <a:pt x="14327" y="6263"/>
                  </a:cubicBezTo>
                  <a:cubicBezTo>
                    <a:pt x="14625" y="3928"/>
                    <a:pt x="15409" y="918"/>
                    <a:pt x="18246" y="715"/>
                  </a:cubicBezTo>
                  <a:close/>
                  <a:moveTo>
                    <a:pt x="20644" y="8850"/>
                  </a:moveTo>
                  <a:cubicBezTo>
                    <a:pt x="20675" y="9116"/>
                    <a:pt x="20707" y="9398"/>
                    <a:pt x="20722" y="9665"/>
                  </a:cubicBezTo>
                  <a:cubicBezTo>
                    <a:pt x="20440" y="9508"/>
                    <a:pt x="20158" y="9351"/>
                    <a:pt x="19892" y="9194"/>
                  </a:cubicBezTo>
                  <a:cubicBezTo>
                    <a:pt x="20142" y="9069"/>
                    <a:pt x="20393" y="8959"/>
                    <a:pt x="20644" y="8850"/>
                  </a:cubicBezTo>
                  <a:close/>
                  <a:moveTo>
                    <a:pt x="14233" y="7110"/>
                  </a:moveTo>
                  <a:cubicBezTo>
                    <a:pt x="15503" y="7721"/>
                    <a:pt x="16757" y="8379"/>
                    <a:pt x="17995" y="9053"/>
                  </a:cubicBezTo>
                  <a:cubicBezTo>
                    <a:pt x="16584" y="9712"/>
                    <a:pt x="15205" y="10417"/>
                    <a:pt x="13826" y="11154"/>
                  </a:cubicBezTo>
                  <a:cubicBezTo>
                    <a:pt x="13951" y="9806"/>
                    <a:pt x="14076" y="8458"/>
                    <a:pt x="14233" y="7110"/>
                  </a:cubicBezTo>
                  <a:close/>
                  <a:moveTo>
                    <a:pt x="6299" y="4501"/>
                  </a:moveTo>
                  <a:cubicBezTo>
                    <a:pt x="8030" y="4501"/>
                    <a:pt x="9906" y="5296"/>
                    <a:pt x="11365" y="5871"/>
                  </a:cubicBezTo>
                  <a:cubicBezTo>
                    <a:pt x="12007" y="6122"/>
                    <a:pt x="12650" y="6389"/>
                    <a:pt x="13277" y="6686"/>
                  </a:cubicBezTo>
                  <a:cubicBezTo>
                    <a:pt x="13105" y="8144"/>
                    <a:pt x="13058" y="9555"/>
                    <a:pt x="12963" y="10589"/>
                  </a:cubicBezTo>
                  <a:cubicBezTo>
                    <a:pt x="12932" y="10950"/>
                    <a:pt x="12901" y="11310"/>
                    <a:pt x="12869" y="11671"/>
                  </a:cubicBezTo>
                  <a:cubicBezTo>
                    <a:pt x="11568" y="12376"/>
                    <a:pt x="10299" y="13113"/>
                    <a:pt x="9045" y="13881"/>
                  </a:cubicBezTo>
                  <a:cubicBezTo>
                    <a:pt x="8214" y="13223"/>
                    <a:pt x="7383" y="12549"/>
                    <a:pt x="6568" y="11875"/>
                  </a:cubicBezTo>
                  <a:cubicBezTo>
                    <a:pt x="5314" y="10856"/>
                    <a:pt x="2462" y="8850"/>
                    <a:pt x="2509" y="6922"/>
                  </a:cubicBezTo>
                  <a:lnTo>
                    <a:pt x="2509" y="6922"/>
                  </a:lnTo>
                  <a:cubicBezTo>
                    <a:pt x="2651" y="6947"/>
                    <a:pt x="2795" y="6959"/>
                    <a:pt x="2939" y="6959"/>
                  </a:cubicBezTo>
                  <a:cubicBezTo>
                    <a:pt x="3335" y="6959"/>
                    <a:pt x="3731" y="6862"/>
                    <a:pt x="4076" y="6655"/>
                  </a:cubicBezTo>
                  <a:cubicBezTo>
                    <a:pt x="4797" y="6216"/>
                    <a:pt x="5173" y="5417"/>
                    <a:pt x="5158" y="4633"/>
                  </a:cubicBezTo>
                  <a:cubicBezTo>
                    <a:pt x="5526" y="4541"/>
                    <a:pt x="5909" y="4501"/>
                    <a:pt x="6299" y="4501"/>
                  </a:cubicBezTo>
                  <a:close/>
                  <a:moveTo>
                    <a:pt x="31099" y="6106"/>
                  </a:moveTo>
                  <a:cubicBezTo>
                    <a:pt x="32682" y="6608"/>
                    <a:pt x="33089" y="7956"/>
                    <a:pt x="32666" y="9555"/>
                  </a:cubicBezTo>
                  <a:cubicBezTo>
                    <a:pt x="32102" y="11702"/>
                    <a:pt x="30707" y="13411"/>
                    <a:pt x="28998" y="14821"/>
                  </a:cubicBezTo>
                  <a:cubicBezTo>
                    <a:pt x="26632" y="13129"/>
                    <a:pt x="24092" y="11655"/>
                    <a:pt x="21600" y="10182"/>
                  </a:cubicBezTo>
                  <a:cubicBezTo>
                    <a:pt x="21553" y="9618"/>
                    <a:pt x="21506" y="9053"/>
                    <a:pt x="21459" y="8489"/>
                  </a:cubicBezTo>
                  <a:cubicBezTo>
                    <a:pt x="23215" y="7705"/>
                    <a:pt x="25001" y="6953"/>
                    <a:pt x="26820" y="6404"/>
                  </a:cubicBezTo>
                  <a:cubicBezTo>
                    <a:pt x="26961" y="6357"/>
                    <a:pt x="27086" y="6310"/>
                    <a:pt x="27227" y="6279"/>
                  </a:cubicBezTo>
                  <a:cubicBezTo>
                    <a:pt x="27617" y="6882"/>
                    <a:pt x="28263" y="7140"/>
                    <a:pt x="28932" y="7140"/>
                  </a:cubicBezTo>
                  <a:cubicBezTo>
                    <a:pt x="29636" y="7140"/>
                    <a:pt x="30366" y="6855"/>
                    <a:pt x="30848" y="6389"/>
                  </a:cubicBezTo>
                  <a:cubicBezTo>
                    <a:pt x="30942" y="6295"/>
                    <a:pt x="31020" y="6201"/>
                    <a:pt x="31099" y="6106"/>
                  </a:cubicBezTo>
                  <a:close/>
                  <a:moveTo>
                    <a:pt x="12775" y="12784"/>
                  </a:moveTo>
                  <a:cubicBezTo>
                    <a:pt x="12681" y="14038"/>
                    <a:pt x="12587" y="15292"/>
                    <a:pt x="12540" y="16561"/>
                  </a:cubicBezTo>
                  <a:cubicBezTo>
                    <a:pt x="11616" y="15887"/>
                    <a:pt x="10722" y="15198"/>
                    <a:pt x="9829" y="14492"/>
                  </a:cubicBezTo>
                  <a:cubicBezTo>
                    <a:pt x="10800" y="13912"/>
                    <a:pt x="11788" y="13332"/>
                    <a:pt x="12775" y="12784"/>
                  </a:cubicBezTo>
                  <a:close/>
                  <a:moveTo>
                    <a:pt x="3888" y="17361"/>
                  </a:moveTo>
                  <a:cubicBezTo>
                    <a:pt x="3982" y="17502"/>
                    <a:pt x="4076" y="17627"/>
                    <a:pt x="4202" y="17721"/>
                  </a:cubicBezTo>
                  <a:lnTo>
                    <a:pt x="4123" y="17800"/>
                  </a:lnTo>
                  <a:cubicBezTo>
                    <a:pt x="4092" y="17753"/>
                    <a:pt x="4060" y="17721"/>
                    <a:pt x="4045" y="17690"/>
                  </a:cubicBezTo>
                  <a:cubicBezTo>
                    <a:pt x="3966" y="17580"/>
                    <a:pt x="3919" y="17470"/>
                    <a:pt x="3888" y="17361"/>
                  </a:cubicBezTo>
                  <a:close/>
                  <a:moveTo>
                    <a:pt x="6208" y="17032"/>
                  </a:moveTo>
                  <a:cubicBezTo>
                    <a:pt x="6192" y="17298"/>
                    <a:pt x="6082" y="17564"/>
                    <a:pt x="5910" y="17784"/>
                  </a:cubicBezTo>
                  <a:cubicBezTo>
                    <a:pt x="5738" y="17847"/>
                    <a:pt x="5565" y="17956"/>
                    <a:pt x="5377" y="18019"/>
                  </a:cubicBezTo>
                  <a:cubicBezTo>
                    <a:pt x="5220" y="18050"/>
                    <a:pt x="5064" y="18082"/>
                    <a:pt x="4907" y="18082"/>
                  </a:cubicBezTo>
                  <a:cubicBezTo>
                    <a:pt x="4923" y="18066"/>
                    <a:pt x="4938" y="18050"/>
                    <a:pt x="4954" y="18035"/>
                  </a:cubicBezTo>
                  <a:cubicBezTo>
                    <a:pt x="4990" y="18038"/>
                    <a:pt x="5026" y="18040"/>
                    <a:pt x="5062" y="18040"/>
                  </a:cubicBezTo>
                  <a:cubicBezTo>
                    <a:pt x="5492" y="18040"/>
                    <a:pt x="5894" y="17784"/>
                    <a:pt x="6082" y="17408"/>
                  </a:cubicBezTo>
                  <a:cubicBezTo>
                    <a:pt x="6098" y="17408"/>
                    <a:pt x="6098" y="17392"/>
                    <a:pt x="6114" y="17376"/>
                  </a:cubicBezTo>
                  <a:cubicBezTo>
                    <a:pt x="6161" y="17267"/>
                    <a:pt x="6192" y="17141"/>
                    <a:pt x="6208" y="17032"/>
                  </a:cubicBezTo>
                  <a:close/>
                  <a:moveTo>
                    <a:pt x="21647" y="11154"/>
                  </a:moveTo>
                  <a:lnTo>
                    <a:pt x="21647" y="11154"/>
                  </a:lnTo>
                  <a:cubicBezTo>
                    <a:pt x="22995" y="11969"/>
                    <a:pt x="24327" y="12784"/>
                    <a:pt x="25660" y="13599"/>
                  </a:cubicBezTo>
                  <a:cubicBezTo>
                    <a:pt x="26569" y="14163"/>
                    <a:pt x="27462" y="14727"/>
                    <a:pt x="28340" y="15339"/>
                  </a:cubicBezTo>
                  <a:cubicBezTo>
                    <a:pt x="26679" y="16577"/>
                    <a:pt x="24782" y="17596"/>
                    <a:pt x="23089" y="18505"/>
                  </a:cubicBezTo>
                  <a:cubicBezTo>
                    <a:pt x="22635" y="18756"/>
                    <a:pt x="22149" y="19006"/>
                    <a:pt x="21678" y="19242"/>
                  </a:cubicBezTo>
                  <a:cubicBezTo>
                    <a:pt x="21710" y="18332"/>
                    <a:pt x="21741" y="17408"/>
                    <a:pt x="21741" y="16499"/>
                  </a:cubicBezTo>
                  <a:cubicBezTo>
                    <a:pt x="21772" y="14712"/>
                    <a:pt x="21741" y="12941"/>
                    <a:pt x="21647" y="11154"/>
                  </a:cubicBezTo>
                  <a:close/>
                  <a:moveTo>
                    <a:pt x="18998" y="9618"/>
                  </a:moveTo>
                  <a:cubicBezTo>
                    <a:pt x="19594" y="9947"/>
                    <a:pt x="20189" y="10292"/>
                    <a:pt x="20785" y="10652"/>
                  </a:cubicBezTo>
                  <a:cubicBezTo>
                    <a:pt x="20832" y="11530"/>
                    <a:pt x="20863" y="12408"/>
                    <a:pt x="20895" y="13285"/>
                  </a:cubicBezTo>
                  <a:cubicBezTo>
                    <a:pt x="20942" y="15417"/>
                    <a:pt x="20910" y="17549"/>
                    <a:pt x="20832" y="19680"/>
                  </a:cubicBezTo>
                  <a:cubicBezTo>
                    <a:pt x="20158" y="20010"/>
                    <a:pt x="19468" y="20339"/>
                    <a:pt x="18794" y="20668"/>
                  </a:cubicBezTo>
                  <a:cubicBezTo>
                    <a:pt x="16945" y="19618"/>
                    <a:pt x="15158" y="18442"/>
                    <a:pt x="13434" y="17204"/>
                  </a:cubicBezTo>
                  <a:cubicBezTo>
                    <a:pt x="13418" y="17204"/>
                    <a:pt x="13418" y="17204"/>
                    <a:pt x="13402" y="17188"/>
                  </a:cubicBezTo>
                  <a:cubicBezTo>
                    <a:pt x="13449" y="16154"/>
                    <a:pt x="13512" y="15104"/>
                    <a:pt x="13590" y="14069"/>
                  </a:cubicBezTo>
                  <a:cubicBezTo>
                    <a:pt x="13637" y="13458"/>
                    <a:pt x="13685" y="12862"/>
                    <a:pt x="13732" y="12267"/>
                  </a:cubicBezTo>
                  <a:cubicBezTo>
                    <a:pt x="15456" y="11326"/>
                    <a:pt x="17211" y="10448"/>
                    <a:pt x="18998" y="9618"/>
                  </a:cubicBezTo>
                  <a:close/>
                  <a:moveTo>
                    <a:pt x="20785" y="20652"/>
                  </a:moveTo>
                  <a:lnTo>
                    <a:pt x="20785" y="20652"/>
                  </a:lnTo>
                  <a:cubicBezTo>
                    <a:pt x="20769" y="21013"/>
                    <a:pt x="20754" y="21358"/>
                    <a:pt x="20738" y="21718"/>
                  </a:cubicBezTo>
                  <a:cubicBezTo>
                    <a:pt x="20393" y="21546"/>
                    <a:pt x="20048" y="21358"/>
                    <a:pt x="19703" y="21170"/>
                  </a:cubicBezTo>
                  <a:cubicBezTo>
                    <a:pt x="19813" y="21122"/>
                    <a:pt x="19939" y="21060"/>
                    <a:pt x="20048" y="20997"/>
                  </a:cubicBezTo>
                  <a:cubicBezTo>
                    <a:pt x="20299" y="20887"/>
                    <a:pt x="20534" y="20778"/>
                    <a:pt x="20785" y="20652"/>
                  </a:cubicBezTo>
                  <a:close/>
                  <a:moveTo>
                    <a:pt x="13371" y="18191"/>
                  </a:moveTo>
                  <a:lnTo>
                    <a:pt x="13371" y="18191"/>
                  </a:lnTo>
                  <a:cubicBezTo>
                    <a:pt x="14829" y="19210"/>
                    <a:pt x="16318" y="20198"/>
                    <a:pt x="17854" y="21091"/>
                  </a:cubicBezTo>
                  <a:cubicBezTo>
                    <a:pt x="16396" y="21765"/>
                    <a:pt x="14891" y="22392"/>
                    <a:pt x="13387" y="22972"/>
                  </a:cubicBezTo>
                  <a:cubicBezTo>
                    <a:pt x="13324" y="21373"/>
                    <a:pt x="13324" y="19775"/>
                    <a:pt x="13371" y="18191"/>
                  </a:cubicBezTo>
                  <a:close/>
                  <a:moveTo>
                    <a:pt x="9045" y="14962"/>
                  </a:moveTo>
                  <a:cubicBezTo>
                    <a:pt x="9390" y="15213"/>
                    <a:pt x="9719" y="15464"/>
                    <a:pt x="10032" y="15715"/>
                  </a:cubicBezTo>
                  <a:cubicBezTo>
                    <a:pt x="10847" y="16342"/>
                    <a:pt x="11663" y="16953"/>
                    <a:pt x="12493" y="17564"/>
                  </a:cubicBezTo>
                  <a:cubicBezTo>
                    <a:pt x="12431" y="19461"/>
                    <a:pt x="12431" y="21373"/>
                    <a:pt x="12540" y="23286"/>
                  </a:cubicBezTo>
                  <a:cubicBezTo>
                    <a:pt x="11318" y="23724"/>
                    <a:pt x="10095" y="24132"/>
                    <a:pt x="8872" y="24492"/>
                  </a:cubicBezTo>
                  <a:cubicBezTo>
                    <a:pt x="7878" y="24782"/>
                    <a:pt x="6822" y="25038"/>
                    <a:pt x="5777" y="25038"/>
                  </a:cubicBezTo>
                  <a:cubicBezTo>
                    <a:pt x="5241" y="25038"/>
                    <a:pt x="4707" y="24971"/>
                    <a:pt x="4186" y="24806"/>
                  </a:cubicBezTo>
                  <a:cubicBezTo>
                    <a:pt x="2164" y="24179"/>
                    <a:pt x="1897" y="22392"/>
                    <a:pt x="2838" y="20699"/>
                  </a:cubicBezTo>
                  <a:cubicBezTo>
                    <a:pt x="3167" y="20088"/>
                    <a:pt x="3606" y="19524"/>
                    <a:pt x="4076" y="18991"/>
                  </a:cubicBezTo>
                  <a:cubicBezTo>
                    <a:pt x="4373" y="19125"/>
                    <a:pt x="4697" y="19194"/>
                    <a:pt x="5019" y="19194"/>
                  </a:cubicBezTo>
                  <a:cubicBezTo>
                    <a:pt x="5564" y="19194"/>
                    <a:pt x="6108" y="18997"/>
                    <a:pt x="6521" y="18583"/>
                  </a:cubicBezTo>
                  <a:cubicBezTo>
                    <a:pt x="7164" y="17941"/>
                    <a:pt x="7352" y="16984"/>
                    <a:pt x="7054" y="16201"/>
                  </a:cubicBezTo>
                  <a:cubicBezTo>
                    <a:pt x="7728" y="15778"/>
                    <a:pt x="8387" y="15370"/>
                    <a:pt x="9045" y="14962"/>
                  </a:cubicBezTo>
                  <a:close/>
                  <a:moveTo>
                    <a:pt x="29108" y="15887"/>
                  </a:moveTo>
                  <a:cubicBezTo>
                    <a:pt x="29954" y="16514"/>
                    <a:pt x="30785" y="17188"/>
                    <a:pt x="31538" y="17925"/>
                  </a:cubicBezTo>
                  <a:cubicBezTo>
                    <a:pt x="32917" y="19226"/>
                    <a:pt x="36365" y="23113"/>
                    <a:pt x="33654" y="24790"/>
                  </a:cubicBezTo>
                  <a:cubicBezTo>
                    <a:pt x="33174" y="25085"/>
                    <a:pt x="32617" y="25188"/>
                    <a:pt x="32051" y="25188"/>
                  </a:cubicBezTo>
                  <a:cubicBezTo>
                    <a:pt x="31896" y="25188"/>
                    <a:pt x="31740" y="25180"/>
                    <a:pt x="31585" y="25166"/>
                  </a:cubicBezTo>
                  <a:cubicBezTo>
                    <a:pt x="31694" y="24665"/>
                    <a:pt x="31600" y="24132"/>
                    <a:pt x="31224" y="23677"/>
                  </a:cubicBezTo>
                  <a:cubicBezTo>
                    <a:pt x="30908" y="23306"/>
                    <a:pt x="30158" y="22988"/>
                    <a:pt x="29520" y="22988"/>
                  </a:cubicBezTo>
                  <a:cubicBezTo>
                    <a:pt x="29242" y="22988"/>
                    <a:pt x="28985" y="23049"/>
                    <a:pt x="28795" y="23192"/>
                  </a:cubicBezTo>
                  <a:cubicBezTo>
                    <a:pt x="28544" y="23223"/>
                    <a:pt x="28277" y="23333"/>
                    <a:pt x="28089" y="23458"/>
                  </a:cubicBezTo>
                  <a:cubicBezTo>
                    <a:pt x="27776" y="23662"/>
                    <a:pt x="27525" y="23991"/>
                    <a:pt x="27384" y="24351"/>
                  </a:cubicBezTo>
                  <a:cubicBezTo>
                    <a:pt x="27102" y="24257"/>
                    <a:pt x="26804" y="24179"/>
                    <a:pt x="26522" y="24085"/>
                  </a:cubicBezTo>
                  <a:cubicBezTo>
                    <a:pt x="24813" y="23568"/>
                    <a:pt x="23152" y="22894"/>
                    <a:pt x="21553" y="22126"/>
                  </a:cubicBezTo>
                  <a:cubicBezTo>
                    <a:pt x="21584" y="21499"/>
                    <a:pt x="21616" y="20872"/>
                    <a:pt x="21631" y="20245"/>
                  </a:cubicBezTo>
                  <a:cubicBezTo>
                    <a:pt x="24139" y="19053"/>
                    <a:pt x="26867" y="17674"/>
                    <a:pt x="29108" y="15887"/>
                  </a:cubicBezTo>
                  <a:close/>
                  <a:moveTo>
                    <a:pt x="18763" y="21608"/>
                  </a:moveTo>
                  <a:cubicBezTo>
                    <a:pt x="19390" y="21969"/>
                    <a:pt x="20033" y="22298"/>
                    <a:pt x="20675" y="22627"/>
                  </a:cubicBezTo>
                  <a:cubicBezTo>
                    <a:pt x="20613" y="24022"/>
                    <a:pt x="20519" y="25433"/>
                    <a:pt x="20409" y="26828"/>
                  </a:cubicBezTo>
                  <a:cubicBezTo>
                    <a:pt x="20283" y="28772"/>
                    <a:pt x="20001" y="31577"/>
                    <a:pt x="17744" y="32220"/>
                  </a:cubicBezTo>
                  <a:cubicBezTo>
                    <a:pt x="17485" y="32295"/>
                    <a:pt x="17241" y="32329"/>
                    <a:pt x="17012" y="32329"/>
                  </a:cubicBezTo>
                  <a:cubicBezTo>
                    <a:pt x="16617" y="32329"/>
                    <a:pt x="16265" y="32226"/>
                    <a:pt x="15957" y="32048"/>
                  </a:cubicBezTo>
                  <a:cubicBezTo>
                    <a:pt x="16239" y="31656"/>
                    <a:pt x="16412" y="31185"/>
                    <a:pt x="16333" y="30652"/>
                  </a:cubicBezTo>
                  <a:cubicBezTo>
                    <a:pt x="16207" y="29613"/>
                    <a:pt x="15351" y="28964"/>
                    <a:pt x="14419" y="28964"/>
                  </a:cubicBezTo>
                  <a:cubicBezTo>
                    <a:pt x="14311" y="28964"/>
                    <a:pt x="14201" y="28973"/>
                    <a:pt x="14092" y="28991"/>
                  </a:cubicBezTo>
                  <a:cubicBezTo>
                    <a:pt x="13998" y="28630"/>
                    <a:pt x="13920" y="28286"/>
                    <a:pt x="13873" y="27957"/>
                  </a:cubicBezTo>
                  <a:cubicBezTo>
                    <a:pt x="13653" y="26593"/>
                    <a:pt x="13512" y="25213"/>
                    <a:pt x="13434" y="23818"/>
                  </a:cubicBezTo>
                  <a:cubicBezTo>
                    <a:pt x="15236" y="23144"/>
                    <a:pt x="17007" y="22408"/>
                    <a:pt x="18763" y="21608"/>
                  </a:cubicBezTo>
                  <a:close/>
                  <a:moveTo>
                    <a:pt x="17987" y="1"/>
                  </a:moveTo>
                  <a:cubicBezTo>
                    <a:pt x="14934" y="1"/>
                    <a:pt x="13858" y="2891"/>
                    <a:pt x="13402" y="5856"/>
                  </a:cubicBezTo>
                  <a:cubicBezTo>
                    <a:pt x="12791" y="5574"/>
                    <a:pt x="12195" y="5323"/>
                    <a:pt x="11584" y="5088"/>
                  </a:cubicBezTo>
                  <a:cubicBezTo>
                    <a:pt x="9981" y="4444"/>
                    <a:pt x="8083" y="3709"/>
                    <a:pt x="6292" y="3709"/>
                  </a:cubicBezTo>
                  <a:cubicBezTo>
                    <a:pt x="5859" y="3709"/>
                    <a:pt x="5432" y="3752"/>
                    <a:pt x="5017" y="3849"/>
                  </a:cubicBezTo>
                  <a:cubicBezTo>
                    <a:pt x="4923" y="3614"/>
                    <a:pt x="4797" y="3395"/>
                    <a:pt x="4625" y="3191"/>
                  </a:cubicBezTo>
                  <a:cubicBezTo>
                    <a:pt x="4277" y="2800"/>
                    <a:pt x="3578" y="2534"/>
                    <a:pt x="2942" y="2534"/>
                  </a:cubicBezTo>
                  <a:cubicBezTo>
                    <a:pt x="2404" y="2534"/>
                    <a:pt x="1910" y="2724"/>
                    <a:pt x="1709" y="3191"/>
                  </a:cubicBezTo>
                  <a:cubicBezTo>
                    <a:pt x="1506" y="3238"/>
                    <a:pt x="1302" y="3379"/>
                    <a:pt x="1161" y="3567"/>
                  </a:cubicBezTo>
                  <a:cubicBezTo>
                    <a:pt x="722" y="4085"/>
                    <a:pt x="628" y="4837"/>
                    <a:pt x="816" y="5480"/>
                  </a:cubicBezTo>
                  <a:cubicBezTo>
                    <a:pt x="973" y="6012"/>
                    <a:pt x="1349" y="6420"/>
                    <a:pt x="1819" y="6686"/>
                  </a:cubicBezTo>
                  <a:cubicBezTo>
                    <a:pt x="1709" y="7831"/>
                    <a:pt x="2321" y="9132"/>
                    <a:pt x="3136" y="9994"/>
                  </a:cubicBezTo>
                  <a:cubicBezTo>
                    <a:pt x="4609" y="11577"/>
                    <a:pt x="6412" y="12972"/>
                    <a:pt x="8199" y="14304"/>
                  </a:cubicBezTo>
                  <a:cubicBezTo>
                    <a:pt x="7901" y="14524"/>
                    <a:pt x="7540" y="14790"/>
                    <a:pt x="7148" y="15088"/>
                  </a:cubicBezTo>
                  <a:cubicBezTo>
                    <a:pt x="6960" y="15213"/>
                    <a:pt x="6772" y="15339"/>
                    <a:pt x="6600" y="15448"/>
                  </a:cubicBezTo>
                  <a:cubicBezTo>
                    <a:pt x="6506" y="15370"/>
                    <a:pt x="6412" y="15292"/>
                    <a:pt x="6318" y="15213"/>
                  </a:cubicBezTo>
                  <a:cubicBezTo>
                    <a:pt x="6013" y="15000"/>
                    <a:pt x="5624" y="14896"/>
                    <a:pt x="5233" y="14896"/>
                  </a:cubicBezTo>
                  <a:cubicBezTo>
                    <a:pt x="4676" y="14896"/>
                    <a:pt x="4116" y="15106"/>
                    <a:pt x="3794" y="15511"/>
                  </a:cubicBezTo>
                  <a:cubicBezTo>
                    <a:pt x="2901" y="16044"/>
                    <a:pt x="2634" y="17376"/>
                    <a:pt x="3214" y="18254"/>
                  </a:cubicBezTo>
                  <a:cubicBezTo>
                    <a:pt x="3292" y="18348"/>
                    <a:pt x="3371" y="18442"/>
                    <a:pt x="3449" y="18536"/>
                  </a:cubicBezTo>
                  <a:cubicBezTo>
                    <a:pt x="1255" y="21075"/>
                    <a:pt x="1" y="23960"/>
                    <a:pt x="3465" y="25449"/>
                  </a:cubicBezTo>
                  <a:cubicBezTo>
                    <a:pt x="4223" y="25778"/>
                    <a:pt x="5015" y="25909"/>
                    <a:pt x="5817" y="25909"/>
                  </a:cubicBezTo>
                  <a:cubicBezTo>
                    <a:pt x="7768" y="25909"/>
                    <a:pt x="9782" y="25130"/>
                    <a:pt x="11537" y="24508"/>
                  </a:cubicBezTo>
                  <a:cubicBezTo>
                    <a:pt x="11898" y="24398"/>
                    <a:pt x="12242" y="24273"/>
                    <a:pt x="12587" y="24132"/>
                  </a:cubicBezTo>
                  <a:cubicBezTo>
                    <a:pt x="12666" y="25213"/>
                    <a:pt x="12760" y="26295"/>
                    <a:pt x="12901" y="27361"/>
                  </a:cubicBezTo>
                  <a:cubicBezTo>
                    <a:pt x="12995" y="28004"/>
                    <a:pt x="13105" y="28678"/>
                    <a:pt x="13261" y="29336"/>
                  </a:cubicBezTo>
                  <a:cubicBezTo>
                    <a:pt x="12352" y="29947"/>
                    <a:pt x="11757" y="31201"/>
                    <a:pt x="12352" y="32220"/>
                  </a:cubicBezTo>
                  <a:cubicBezTo>
                    <a:pt x="12639" y="32730"/>
                    <a:pt x="13393" y="33182"/>
                    <a:pt x="14049" y="33182"/>
                  </a:cubicBezTo>
                  <a:cubicBezTo>
                    <a:pt x="14362" y="33182"/>
                    <a:pt x="14653" y="33079"/>
                    <a:pt x="14860" y="32831"/>
                  </a:cubicBezTo>
                  <a:cubicBezTo>
                    <a:pt x="15017" y="32769"/>
                    <a:pt x="15174" y="32690"/>
                    <a:pt x="15315" y="32612"/>
                  </a:cubicBezTo>
                  <a:cubicBezTo>
                    <a:pt x="15393" y="32659"/>
                    <a:pt x="15471" y="32721"/>
                    <a:pt x="15565" y="32769"/>
                  </a:cubicBezTo>
                  <a:cubicBezTo>
                    <a:pt x="16055" y="33041"/>
                    <a:pt x="16566" y="33164"/>
                    <a:pt x="17067" y="33164"/>
                  </a:cubicBezTo>
                  <a:cubicBezTo>
                    <a:pt x="18155" y="33164"/>
                    <a:pt x="19204" y="32583"/>
                    <a:pt x="19923" y="31671"/>
                  </a:cubicBezTo>
                  <a:cubicBezTo>
                    <a:pt x="21365" y="29837"/>
                    <a:pt x="21240" y="27188"/>
                    <a:pt x="21381" y="24994"/>
                  </a:cubicBezTo>
                  <a:cubicBezTo>
                    <a:pt x="21428" y="24336"/>
                    <a:pt x="21459" y="23677"/>
                    <a:pt x="21506" y="23019"/>
                  </a:cubicBezTo>
                  <a:cubicBezTo>
                    <a:pt x="22697" y="23583"/>
                    <a:pt x="23936" y="24101"/>
                    <a:pt x="25189" y="24524"/>
                  </a:cubicBezTo>
                  <a:cubicBezTo>
                    <a:pt x="25879" y="24775"/>
                    <a:pt x="26584" y="24994"/>
                    <a:pt x="27290" y="25182"/>
                  </a:cubicBezTo>
                  <a:cubicBezTo>
                    <a:pt x="27415" y="26244"/>
                    <a:pt x="28446" y="26957"/>
                    <a:pt x="29462" y="26957"/>
                  </a:cubicBezTo>
                  <a:cubicBezTo>
                    <a:pt x="29721" y="26957"/>
                    <a:pt x="29979" y="26911"/>
                    <a:pt x="30221" y="26812"/>
                  </a:cubicBezTo>
                  <a:cubicBezTo>
                    <a:pt x="30628" y="26640"/>
                    <a:pt x="30989" y="26342"/>
                    <a:pt x="31240" y="25966"/>
                  </a:cubicBezTo>
                  <a:cubicBezTo>
                    <a:pt x="31490" y="25993"/>
                    <a:pt x="31741" y="26009"/>
                    <a:pt x="31992" y="26009"/>
                  </a:cubicBezTo>
                  <a:cubicBezTo>
                    <a:pt x="32466" y="26009"/>
                    <a:pt x="32937" y="25953"/>
                    <a:pt x="33387" y="25809"/>
                  </a:cubicBezTo>
                  <a:cubicBezTo>
                    <a:pt x="35582" y="25088"/>
                    <a:pt x="35707" y="22753"/>
                    <a:pt x="34876" y="20919"/>
                  </a:cubicBezTo>
                  <a:cubicBezTo>
                    <a:pt x="33826" y="18646"/>
                    <a:pt x="31741" y="16843"/>
                    <a:pt x="29751" y="15354"/>
                  </a:cubicBezTo>
                  <a:cubicBezTo>
                    <a:pt x="31036" y="14241"/>
                    <a:pt x="32118" y="12956"/>
                    <a:pt x="32854" y="11467"/>
                  </a:cubicBezTo>
                  <a:cubicBezTo>
                    <a:pt x="33748" y="9680"/>
                    <a:pt x="34453" y="6937"/>
                    <a:pt x="32368" y="5683"/>
                  </a:cubicBezTo>
                  <a:cubicBezTo>
                    <a:pt x="32070" y="5511"/>
                    <a:pt x="31773" y="5385"/>
                    <a:pt x="31475" y="5276"/>
                  </a:cubicBezTo>
                  <a:cubicBezTo>
                    <a:pt x="31647" y="4461"/>
                    <a:pt x="31349" y="3583"/>
                    <a:pt x="30566" y="3081"/>
                  </a:cubicBezTo>
                  <a:cubicBezTo>
                    <a:pt x="30282" y="2896"/>
                    <a:pt x="29895" y="2803"/>
                    <a:pt x="29494" y="2803"/>
                  </a:cubicBezTo>
                  <a:cubicBezTo>
                    <a:pt x="28809" y="2803"/>
                    <a:pt x="28088" y="3076"/>
                    <a:pt x="27791" y="3630"/>
                  </a:cubicBezTo>
                  <a:cubicBezTo>
                    <a:pt x="27227" y="4037"/>
                    <a:pt x="26882" y="4727"/>
                    <a:pt x="26945" y="5433"/>
                  </a:cubicBezTo>
                  <a:cubicBezTo>
                    <a:pt x="26130" y="5668"/>
                    <a:pt x="25346" y="5950"/>
                    <a:pt x="24610" y="6232"/>
                  </a:cubicBezTo>
                  <a:cubicBezTo>
                    <a:pt x="23528" y="6655"/>
                    <a:pt x="22431" y="7094"/>
                    <a:pt x="21365" y="7549"/>
                  </a:cubicBezTo>
                  <a:cubicBezTo>
                    <a:pt x="21334" y="7329"/>
                    <a:pt x="21318" y="7094"/>
                    <a:pt x="21287" y="6875"/>
                  </a:cubicBezTo>
                  <a:cubicBezTo>
                    <a:pt x="20989" y="4508"/>
                    <a:pt x="20534" y="2125"/>
                    <a:pt x="18904" y="291"/>
                  </a:cubicBezTo>
                  <a:cubicBezTo>
                    <a:pt x="18820" y="196"/>
                    <a:pt x="18727" y="155"/>
                    <a:pt x="18639" y="155"/>
                  </a:cubicBezTo>
                  <a:cubicBezTo>
                    <a:pt x="18612" y="155"/>
                    <a:pt x="18585" y="159"/>
                    <a:pt x="18559" y="166"/>
                  </a:cubicBezTo>
                  <a:cubicBezTo>
                    <a:pt x="18497" y="72"/>
                    <a:pt x="18402" y="25"/>
                    <a:pt x="18277" y="9"/>
                  </a:cubicBezTo>
                  <a:cubicBezTo>
                    <a:pt x="18178" y="4"/>
                    <a:pt x="18082" y="1"/>
                    <a:pt x="1798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4492161" y="654987"/>
              <a:ext cx="109097" cy="102604"/>
            </a:xfrm>
            <a:custGeom>
              <a:avLst/>
              <a:gdLst/>
              <a:ahLst/>
              <a:cxnLst/>
              <a:rect l="l" t="t" r="r" b="b"/>
              <a:pathLst>
                <a:path w="3982" h="3745" extrusionOk="0">
                  <a:moveTo>
                    <a:pt x="2221" y="1"/>
                  </a:moveTo>
                  <a:cubicBezTo>
                    <a:pt x="2212" y="1"/>
                    <a:pt x="2204" y="1"/>
                    <a:pt x="2195" y="1"/>
                  </a:cubicBezTo>
                  <a:cubicBezTo>
                    <a:pt x="1662" y="17"/>
                    <a:pt x="1161" y="283"/>
                    <a:pt x="816" y="675"/>
                  </a:cubicBezTo>
                  <a:cubicBezTo>
                    <a:pt x="330" y="988"/>
                    <a:pt x="1" y="1725"/>
                    <a:pt x="79" y="2211"/>
                  </a:cubicBezTo>
                  <a:cubicBezTo>
                    <a:pt x="238" y="3151"/>
                    <a:pt x="1144" y="3744"/>
                    <a:pt x="2059" y="3744"/>
                  </a:cubicBezTo>
                  <a:cubicBezTo>
                    <a:pt x="2136" y="3744"/>
                    <a:pt x="2213" y="3740"/>
                    <a:pt x="2289" y="3731"/>
                  </a:cubicBezTo>
                  <a:cubicBezTo>
                    <a:pt x="3277" y="3622"/>
                    <a:pt x="3982" y="2822"/>
                    <a:pt x="3951" y="1819"/>
                  </a:cubicBezTo>
                  <a:cubicBezTo>
                    <a:pt x="3904" y="887"/>
                    <a:pt x="3195" y="1"/>
                    <a:pt x="222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30"/>
          <p:cNvGrpSpPr/>
          <p:nvPr/>
        </p:nvGrpSpPr>
        <p:grpSpPr>
          <a:xfrm rot="-6302819">
            <a:off x="6990001" y="257994"/>
            <a:ext cx="454143" cy="918723"/>
            <a:chOff x="1153584" y="2175826"/>
            <a:chExt cx="373221" cy="755019"/>
          </a:xfrm>
        </p:grpSpPr>
        <p:sp>
          <p:nvSpPr>
            <p:cNvPr id="1529" name="Google Shape;1529;p30"/>
            <p:cNvSpPr/>
            <p:nvPr/>
          </p:nvSpPr>
          <p:spPr>
            <a:xfrm>
              <a:off x="1153584" y="2175826"/>
              <a:ext cx="91069" cy="119234"/>
            </a:xfrm>
            <a:custGeom>
              <a:avLst/>
              <a:gdLst/>
              <a:ahLst/>
              <a:cxnLst/>
              <a:rect l="l" t="t" r="r" b="b"/>
              <a:pathLst>
                <a:path w="3324" h="4352" extrusionOk="0">
                  <a:moveTo>
                    <a:pt x="1883" y="0"/>
                  </a:moveTo>
                  <a:cubicBezTo>
                    <a:pt x="1691" y="0"/>
                    <a:pt x="1529" y="94"/>
                    <a:pt x="1490" y="309"/>
                  </a:cubicBezTo>
                  <a:cubicBezTo>
                    <a:pt x="1474" y="372"/>
                    <a:pt x="1474" y="466"/>
                    <a:pt x="1505" y="560"/>
                  </a:cubicBezTo>
                  <a:cubicBezTo>
                    <a:pt x="1520" y="655"/>
                    <a:pt x="1586" y="696"/>
                    <a:pt x="1659" y="696"/>
                  </a:cubicBezTo>
                  <a:cubicBezTo>
                    <a:pt x="1741" y="696"/>
                    <a:pt x="1832" y="643"/>
                    <a:pt x="1866" y="560"/>
                  </a:cubicBezTo>
                  <a:cubicBezTo>
                    <a:pt x="1886" y="507"/>
                    <a:pt x="1910" y="484"/>
                    <a:pt x="1937" y="484"/>
                  </a:cubicBezTo>
                  <a:cubicBezTo>
                    <a:pt x="2099" y="484"/>
                    <a:pt x="2357" y="1297"/>
                    <a:pt x="2352" y="1297"/>
                  </a:cubicBezTo>
                  <a:cubicBezTo>
                    <a:pt x="2352" y="1297"/>
                    <a:pt x="2352" y="1297"/>
                    <a:pt x="2352" y="1297"/>
                  </a:cubicBezTo>
                  <a:lnTo>
                    <a:pt x="2352" y="1297"/>
                  </a:lnTo>
                  <a:cubicBezTo>
                    <a:pt x="2430" y="1610"/>
                    <a:pt x="2477" y="1924"/>
                    <a:pt x="2493" y="2253"/>
                  </a:cubicBezTo>
                  <a:cubicBezTo>
                    <a:pt x="2530" y="2763"/>
                    <a:pt x="2310" y="3888"/>
                    <a:pt x="1699" y="3888"/>
                  </a:cubicBezTo>
                  <a:cubicBezTo>
                    <a:pt x="1541" y="3888"/>
                    <a:pt x="1357" y="3812"/>
                    <a:pt x="1145" y="3632"/>
                  </a:cubicBezTo>
                  <a:cubicBezTo>
                    <a:pt x="267" y="2864"/>
                    <a:pt x="863" y="1124"/>
                    <a:pt x="1348" y="325"/>
                  </a:cubicBezTo>
                  <a:cubicBezTo>
                    <a:pt x="1348" y="309"/>
                    <a:pt x="1364" y="293"/>
                    <a:pt x="1364" y="278"/>
                  </a:cubicBezTo>
                  <a:cubicBezTo>
                    <a:pt x="1396" y="152"/>
                    <a:pt x="1288" y="55"/>
                    <a:pt x="1180" y="55"/>
                  </a:cubicBezTo>
                  <a:cubicBezTo>
                    <a:pt x="1126" y="55"/>
                    <a:pt x="1072" y="79"/>
                    <a:pt x="1035" y="137"/>
                  </a:cubicBezTo>
                  <a:cubicBezTo>
                    <a:pt x="424" y="1077"/>
                    <a:pt x="0" y="2425"/>
                    <a:pt x="486" y="3507"/>
                  </a:cubicBezTo>
                  <a:cubicBezTo>
                    <a:pt x="717" y="4035"/>
                    <a:pt x="1183" y="4351"/>
                    <a:pt x="1668" y="4351"/>
                  </a:cubicBezTo>
                  <a:cubicBezTo>
                    <a:pt x="1974" y="4351"/>
                    <a:pt x="2288" y="4225"/>
                    <a:pt x="2555" y="3946"/>
                  </a:cubicBezTo>
                  <a:cubicBezTo>
                    <a:pt x="3323" y="3115"/>
                    <a:pt x="3088" y="1391"/>
                    <a:pt x="2618" y="466"/>
                  </a:cubicBezTo>
                  <a:cubicBezTo>
                    <a:pt x="2481" y="183"/>
                    <a:pt x="2152" y="0"/>
                    <a:pt x="188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1153803" y="2858707"/>
              <a:ext cx="95562" cy="72138"/>
            </a:xfrm>
            <a:custGeom>
              <a:avLst/>
              <a:gdLst/>
              <a:ahLst/>
              <a:cxnLst/>
              <a:rect l="l" t="t" r="r" b="b"/>
              <a:pathLst>
                <a:path w="3488" h="2633" extrusionOk="0">
                  <a:moveTo>
                    <a:pt x="322" y="464"/>
                  </a:moveTo>
                  <a:cubicBezTo>
                    <a:pt x="337" y="480"/>
                    <a:pt x="384" y="495"/>
                    <a:pt x="431" y="511"/>
                  </a:cubicBezTo>
                  <a:cubicBezTo>
                    <a:pt x="510" y="518"/>
                    <a:pt x="588" y="520"/>
                    <a:pt x="667" y="520"/>
                  </a:cubicBezTo>
                  <a:cubicBezTo>
                    <a:pt x="920" y="520"/>
                    <a:pt x="1175" y="494"/>
                    <a:pt x="1429" y="494"/>
                  </a:cubicBezTo>
                  <a:cubicBezTo>
                    <a:pt x="1651" y="494"/>
                    <a:pt x="1873" y="514"/>
                    <a:pt x="2093" y="589"/>
                  </a:cubicBezTo>
                  <a:cubicBezTo>
                    <a:pt x="2626" y="778"/>
                    <a:pt x="3206" y="1561"/>
                    <a:pt x="2626" y="2032"/>
                  </a:cubicBezTo>
                  <a:cubicBezTo>
                    <a:pt x="2476" y="2149"/>
                    <a:pt x="2297" y="2198"/>
                    <a:pt x="2110" y="2198"/>
                  </a:cubicBezTo>
                  <a:cubicBezTo>
                    <a:pt x="1750" y="2198"/>
                    <a:pt x="1363" y="2018"/>
                    <a:pt x="1105" y="1812"/>
                  </a:cubicBezTo>
                  <a:cubicBezTo>
                    <a:pt x="682" y="1483"/>
                    <a:pt x="416" y="997"/>
                    <a:pt x="322" y="464"/>
                  </a:cubicBezTo>
                  <a:close/>
                  <a:moveTo>
                    <a:pt x="1375" y="0"/>
                  </a:moveTo>
                  <a:cubicBezTo>
                    <a:pt x="1024" y="0"/>
                    <a:pt x="677" y="65"/>
                    <a:pt x="384" y="182"/>
                  </a:cubicBezTo>
                  <a:cubicBezTo>
                    <a:pt x="337" y="198"/>
                    <a:pt x="306" y="229"/>
                    <a:pt x="290" y="276"/>
                  </a:cubicBezTo>
                  <a:cubicBezTo>
                    <a:pt x="267" y="192"/>
                    <a:pt x="196" y="149"/>
                    <a:pt x="130" y="149"/>
                  </a:cubicBezTo>
                  <a:cubicBezTo>
                    <a:pt x="62" y="149"/>
                    <a:pt x="0" y="196"/>
                    <a:pt x="8" y="292"/>
                  </a:cubicBezTo>
                  <a:cubicBezTo>
                    <a:pt x="40" y="1091"/>
                    <a:pt x="416" y="1828"/>
                    <a:pt x="1090" y="2298"/>
                  </a:cubicBezTo>
                  <a:cubicBezTo>
                    <a:pt x="1383" y="2499"/>
                    <a:pt x="1769" y="2633"/>
                    <a:pt x="2145" y="2633"/>
                  </a:cubicBezTo>
                  <a:cubicBezTo>
                    <a:pt x="2473" y="2633"/>
                    <a:pt x="2792" y="2531"/>
                    <a:pt x="3033" y="2282"/>
                  </a:cubicBezTo>
                  <a:cubicBezTo>
                    <a:pt x="3488" y="1812"/>
                    <a:pt x="3347" y="1060"/>
                    <a:pt x="2939" y="605"/>
                  </a:cubicBezTo>
                  <a:cubicBezTo>
                    <a:pt x="2566" y="183"/>
                    <a:pt x="1965" y="0"/>
                    <a:pt x="137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1254712" y="2619600"/>
              <a:ext cx="96001" cy="72302"/>
            </a:xfrm>
            <a:custGeom>
              <a:avLst/>
              <a:gdLst/>
              <a:ahLst/>
              <a:cxnLst/>
              <a:rect l="l" t="t" r="r" b="b"/>
              <a:pathLst>
                <a:path w="3504" h="2639" extrusionOk="0">
                  <a:moveTo>
                    <a:pt x="322" y="460"/>
                  </a:moveTo>
                  <a:lnTo>
                    <a:pt x="322" y="460"/>
                  </a:lnTo>
                  <a:cubicBezTo>
                    <a:pt x="353" y="492"/>
                    <a:pt x="385" y="507"/>
                    <a:pt x="432" y="507"/>
                  </a:cubicBezTo>
                  <a:cubicBezTo>
                    <a:pt x="525" y="518"/>
                    <a:pt x="619" y="522"/>
                    <a:pt x="713" y="522"/>
                  </a:cubicBezTo>
                  <a:cubicBezTo>
                    <a:pt x="961" y="522"/>
                    <a:pt x="1212" y="495"/>
                    <a:pt x="1462" y="495"/>
                  </a:cubicBezTo>
                  <a:cubicBezTo>
                    <a:pt x="1674" y="495"/>
                    <a:pt x="1885" y="514"/>
                    <a:pt x="2093" y="586"/>
                  </a:cubicBezTo>
                  <a:cubicBezTo>
                    <a:pt x="2626" y="774"/>
                    <a:pt x="3206" y="1573"/>
                    <a:pt x="2626" y="2028"/>
                  </a:cubicBezTo>
                  <a:cubicBezTo>
                    <a:pt x="2475" y="2152"/>
                    <a:pt x="2295" y="2202"/>
                    <a:pt x="2108" y="2202"/>
                  </a:cubicBezTo>
                  <a:cubicBezTo>
                    <a:pt x="1750" y="2202"/>
                    <a:pt x="1368" y="2020"/>
                    <a:pt x="1122" y="1824"/>
                  </a:cubicBezTo>
                  <a:cubicBezTo>
                    <a:pt x="683" y="1479"/>
                    <a:pt x="416" y="993"/>
                    <a:pt x="322" y="460"/>
                  </a:cubicBezTo>
                  <a:close/>
                  <a:moveTo>
                    <a:pt x="1394" y="1"/>
                  </a:moveTo>
                  <a:cubicBezTo>
                    <a:pt x="1036" y="1"/>
                    <a:pt x="682" y="69"/>
                    <a:pt x="385" y="194"/>
                  </a:cubicBezTo>
                  <a:cubicBezTo>
                    <a:pt x="338" y="210"/>
                    <a:pt x="306" y="241"/>
                    <a:pt x="291" y="272"/>
                  </a:cubicBezTo>
                  <a:cubicBezTo>
                    <a:pt x="268" y="196"/>
                    <a:pt x="196" y="157"/>
                    <a:pt x="131" y="157"/>
                  </a:cubicBezTo>
                  <a:cubicBezTo>
                    <a:pt x="62" y="157"/>
                    <a:pt x="1" y="200"/>
                    <a:pt x="9" y="288"/>
                  </a:cubicBezTo>
                  <a:cubicBezTo>
                    <a:pt x="56" y="1087"/>
                    <a:pt x="416" y="1840"/>
                    <a:pt x="1090" y="2310"/>
                  </a:cubicBezTo>
                  <a:cubicBezTo>
                    <a:pt x="1381" y="2510"/>
                    <a:pt x="1765" y="2638"/>
                    <a:pt x="2138" y="2638"/>
                  </a:cubicBezTo>
                  <a:cubicBezTo>
                    <a:pt x="2468" y="2638"/>
                    <a:pt x="2791" y="2537"/>
                    <a:pt x="3034" y="2294"/>
                  </a:cubicBezTo>
                  <a:cubicBezTo>
                    <a:pt x="3504" y="1808"/>
                    <a:pt x="3347" y="1072"/>
                    <a:pt x="2940" y="602"/>
                  </a:cubicBezTo>
                  <a:cubicBezTo>
                    <a:pt x="2570" y="183"/>
                    <a:pt x="1978" y="1"/>
                    <a:pt x="139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1449489" y="2813938"/>
              <a:ext cx="77316" cy="115645"/>
            </a:xfrm>
            <a:custGeom>
              <a:avLst/>
              <a:gdLst/>
              <a:ahLst/>
              <a:cxnLst/>
              <a:rect l="l" t="t" r="r" b="b"/>
              <a:pathLst>
                <a:path w="2822" h="4221" extrusionOk="0">
                  <a:moveTo>
                    <a:pt x="1003" y="452"/>
                  </a:moveTo>
                  <a:cubicBezTo>
                    <a:pt x="1019" y="484"/>
                    <a:pt x="1035" y="499"/>
                    <a:pt x="1050" y="531"/>
                  </a:cubicBezTo>
                  <a:cubicBezTo>
                    <a:pt x="1724" y="1064"/>
                    <a:pt x="2821" y="2866"/>
                    <a:pt x="1693" y="3430"/>
                  </a:cubicBezTo>
                  <a:cubicBezTo>
                    <a:pt x="1590" y="3548"/>
                    <a:pt x="1490" y="3607"/>
                    <a:pt x="1397" y="3607"/>
                  </a:cubicBezTo>
                  <a:cubicBezTo>
                    <a:pt x="1292" y="3607"/>
                    <a:pt x="1196" y="3533"/>
                    <a:pt x="1113" y="3383"/>
                  </a:cubicBezTo>
                  <a:cubicBezTo>
                    <a:pt x="988" y="3242"/>
                    <a:pt x="894" y="3101"/>
                    <a:pt x="831" y="2929"/>
                  </a:cubicBezTo>
                  <a:cubicBezTo>
                    <a:pt x="705" y="2647"/>
                    <a:pt x="658" y="2380"/>
                    <a:pt x="658" y="2067"/>
                  </a:cubicBezTo>
                  <a:cubicBezTo>
                    <a:pt x="658" y="1518"/>
                    <a:pt x="831" y="985"/>
                    <a:pt x="1003" y="452"/>
                  </a:cubicBezTo>
                  <a:close/>
                  <a:moveTo>
                    <a:pt x="896" y="1"/>
                  </a:moveTo>
                  <a:cubicBezTo>
                    <a:pt x="819" y="1"/>
                    <a:pt x="740" y="43"/>
                    <a:pt x="705" y="139"/>
                  </a:cubicBezTo>
                  <a:cubicBezTo>
                    <a:pt x="345" y="1064"/>
                    <a:pt x="0" y="2098"/>
                    <a:pt x="392" y="3086"/>
                  </a:cubicBezTo>
                  <a:cubicBezTo>
                    <a:pt x="572" y="3556"/>
                    <a:pt x="1081" y="4221"/>
                    <a:pt x="1660" y="4221"/>
                  </a:cubicBezTo>
                  <a:cubicBezTo>
                    <a:pt x="1738" y="4221"/>
                    <a:pt x="1817" y="4209"/>
                    <a:pt x="1897" y="4183"/>
                  </a:cubicBezTo>
                  <a:cubicBezTo>
                    <a:pt x="2586" y="3979"/>
                    <a:pt x="2649" y="2835"/>
                    <a:pt x="2586" y="2270"/>
                  </a:cubicBezTo>
                  <a:cubicBezTo>
                    <a:pt x="2477" y="1408"/>
                    <a:pt x="2038" y="656"/>
                    <a:pt x="1332" y="170"/>
                  </a:cubicBezTo>
                  <a:cubicBezTo>
                    <a:pt x="1298" y="143"/>
                    <a:pt x="1261" y="130"/>
                    <a:pt x="1223" y="130"/>
                  </a:cubicBezTo>
                  <a:cubicBezTo>
                    <a:pt x="1175" y="130"/>
                    <a:pt x="1126" y="151"/>
                    <a:pt x="1082" y="186"/>
                  </a:cubicBezTo>
                  <a:cubicBezTo>
                    <a:pt x="1090" y="71"/>
                    <a:pt x="995" y="1"/>
                    <a:pt x="89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30"/>
          <p:cNvGrpSpPr/>
          <p:nvPr/>
        </p:nvGrpSpPr>
        <p:grpSpPr>
          <a:xfrm rot="-7724266">
            <a:off x="6546348" y="2816108"/>
            <a:ext cx="454123" cy="918682"/>
            <a:chOff x="1153584" y="2175826"/>
            <a:chExt cx="373221" cy="755019"/>
          </a:xfrm>
        </p:grpSpPr>
        <p:sp>
          <p:nvSpPr>
            <p:cNvPr id="1534" name="Google Shape;1534;p30"/>
            <p:cNvSpPr/>
            <p:nvPr/>
          </p:nvSpPr>
          <p:spPr>
            <a:xfrm>
              <a:off x="1153584" y="2175826"/>
              <a:ext cx="91069" cy="119234"/>
            </a:xfrm>
            <a:custGeom>
              <a:avLst/>
              <a:gdLst/>
              <a:ahLst/>
              <a:cxnLst/>
              <a:rect l="l" t="t" r="r" b="b"/>
              <a:pathLst>
                <a:path w="3324" h="4352" extrusionOk="0">
                  <a:moveTo>
                    <a:pt x="1883" y="0"/>
                  </a:moveTo>
                  <a:cubicBezTo>
                    <a:pt x="1691" y="0"/>
                    <a:pt x="1529" y="94"/>
                    <a:pt x="1490" y="309"/>
                  </a:cubicBezTo>
                  <a:cubicBezTo>
                    <a:pt x="1474" y="372"/>
                    <a:pt x="1474" y="466"/>
                    <a:pt x="1505" y="560"/>
                  </a:cubicBezTo>
                  <a:cubicBezTo>
                    <a:pt x="1520" y="655"/>
                    <a:pt x="1586" y="696"/>
                    <a:pt x="1659" y="696"/>
                  </a:cubicBezTo>
                  <a:cubicBezTo>
                    <a:pt x="1741" y="696"/>
                    <a:pt x="1832" y="643"/>
                    <a:pt x="1866" y="560"/>
                  </a:cubicBezTo>
                  <a:cubicBezTo>
                    <a:pt x="1886" y="507"/>
                    <a:pt x="1910" y="484"/>
                    <a:pt x="1937" y="484"/>
                  </a:cubicBezTo>
                  <a:cubicBezTo>
                    <a:pt x="2099" y="484"/>
                    <a:pt x="2357" y="1297"/>
                    <a:pt x="2352" y="1297"/>
                  </a:cubicBezTo>
                  <a:cubicBezTo>
                    <a:pt x="2352" y="1297"/>
                    <a:pt x="2352" y="1297"/>
                    <a:pt x="2352" y="1297"/>
                  </a:cubicBezTo>
                  <a:lnTo>
                    <a:pt x="2352" y="1297"/>
                  </a:lnTo>
                  <a:cubicBezTo>
                    <a:pt x="2430" y="1610"/>
                    <a:pt x="2477" y="1924"/>
                    <a:pt x="2493" y="2253"/>
                  </a:cubicBezTo>
                  <a:cubicBezTo>
                    <a:pt x="2530" y="2763"/>
                    <a:pt x="2310" y="3888"/>
                    <a:pt x="1699" y="3888"/>
                  </a:cubicBezTo>
                  <a:cubicBezTo>
                    <a:pt x="1541" y="3888"/>
                    <a:pt x="1357" y="3812"/>
                    <a:pt x="1145" y="3632"/>
                  </a:cubicBezTo>
                  <a:cubicBezTo>
                    <a:pt x="267" y="2864"/>
                    <a:pt x="863" y="1124"/>
                    <a:pt x="1348" y="325"/>
                  </a:cubicBezTo>
                  <a:cubicBezTo>
                    <a:pt x="1348" y="309"/>
                    <a:pt x="1364" y="293"/>
                    <a:pt x="1364" y="278"/>
                  </a:cubicBezTo>
                  <a:cubicBezTo>
                    <a:pt x="1396" y="152"/>
                    <a:pt x="1288" y="55"/>
                    <a:pt x="1180" y="55"/>
                  </a:cubicBezTo>
                  <a:cubicBezTo>
                    <a:pt x="1126" y="55"/>
                    <a:pt x="1072" y="79"/>
                    <a:pt x="1035" y="137"/>
                  </a:cubicBezTo>
                  <a:cubicBezTo>
                    <a:pt x="424" y="1077"/>
                    <a:pt x="0" y="2425"/>
                    <a:pt x="486" y="3507"/>
                  </a:cubicBezTo>
                  <a:cubicBezTo>
                    <a:pt x="717" y="4035"/>
                    <a:pt x="1183" y="4351"/>
                    <a:pt x="1668" y="4351"/>
                  </a:cubicBezTo>
                  <a:cubicBezTo>
                    <a:pt x="1974" y="4351"/>
                    <a:pt x="2288" y="4225"/>
                    <a:pt x="2555" y="3946"/>
                  </a:cubicBezTo>
                  <a:cubicBezTo>
                    <a:pt x="3323" y="3115"/>
                    <a:pt x="3088" y="1391"/>
                    <a:pt x="2618" y="466"/>
                  </a:cubicBezTo>
                  <a:cubicBezTo>
                    <a:pt x="2481" y="183"/>
                    <a:pt x="2152" y="0"/>
                    <a:pt x="188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1153803" y="2858707"/>
              <a:ext cx="95562" cy="72138"/>
            </a:xfrm>
            <a:custGeom>
              <a:avLst/>
              <a:gdLst/>
              <a:ahLst/>
              <a:cxnLst/>
              <a:rect l="l" t="t" r="r" b="b"/>
              <a:pathLst>
                <a:path w="3488" h="2633" extrusionOk="0">
                  <a:moveTo>
                    <a:pt x="322" y="464"/>
                  </a:moveTo>
                  <a:cubicBezTo>
                    <a:pt x="337" y="480"/>
                    <a:pt x="384" y="495"/>
                    <a:pt x="431" y="511"/>
                  </a:cubicBezTo>
                  <a:cubicBezTo>
                    <a:pt x="510" y="518"/>
                    <a:pt x="588" y="520"/>
                    <a:pt x="667" y="520"/>
                  </a:cubicBezTo>
                  <a:cubicBezTo>
                    <a:pt x="920" y="520"/>
                    <a:pt x="1175" y="494"/>
                    <a:pt x="1429" y="494"/>
                  </a:cubicBezTo>
                  <a:cubicBezTo>
                    <a:pt x="1651" y="494"/>
                    <a:pt x="1873" y="514"/>
                    <a:pt x="2093" y="589"/>
                  </a:cubicBezTo>
                  <a:cubicBezTo>
                    <a:pt x="2626" y="778"/>
                    <a:pt x="3206" y="1561"/>
                    <a:pt x="2626" y="2032"/>
                  </a:cubicBezTo>
                  <a:cubicBezTo>
                    <a:pt x="2476" y="2149"/>
                    <a:pt x="2297" y="2198"/>
                    <a:pt x="2110" y="2198"/>
                  </a:cubicBezTo>
                  <a:cubicBezTo>
                    <a:pt x="1750" y="2198"/>
                    <a:pt x="1363" y="2018"/>
                    <a:pt x="1105" y="1812"/>
                  </a:cubicBezTo>
                  <a:cubicBezTo>
                    <a:pt x="682" y="1483"/>
                    <a:pt x="416" y="997"/>
                    <a:pt x="322" y="464"/>
                  </a:cubicBezTo>
                  <a:close/>
                  <a:moveTo>
                    <a:pt x="1375" y="0"/>
                  </a:moveTo>
                  <a:cubicBezTo>
                    <a:pt x="1024" y="0"/>
                    <a:pt x="677" y="65"/>
                    <a:pt x="384" y="182"/>
                  </a:cubicBezTo>
                  <a:cubicBezTo>
                    <a:pt x="337" y="198"/>
                    <a:pt x="306" y="229"/>
                    <a:pt x="290" y="276"/>
                  </a:cubicBezTo>
                  <a:cubicBezTo>
                    <a:pt x="267" y="192"/>
                    <a:pt x="196" y="149"/>
                    <a:pt x="130" y="149"/>
                  </a:cubicBezTo>
                  <a:cubicBezTo>
                    <a:pt x="62" y="149"/>
                    <a:pt x="0" y="196"/>
                    <a:pt x="8" y="292"/>
                  </a:cubicBezTo>
                  <a:cubicBezTo>
                    <a:pt x="40" y="1091"/>
                    <a:pt x="416" y="1828"/>
                    <a:pt x="1090" y="2298"/>
                  </a:cubicBezTo>
                  <a:cubicBezTo>
                    <a:pt x="1383" y="2499"/>
                    <a:pt x="1769" y="2633"/>
                    <a:pt x="2145" y="2633"/>
                  </a:cubicBezTo>
                  <a:cubicBezTo>
                    <a:pt x="2473" y="2633"/>
                    <a:pt x="2792" y="2531"/>
                    <a:pt x="3033" y="2282"/>
                  </a:cubicBezTo>
                  <a:cubicBezTo>
                    <a:pt x="3488" y="1812"/>
                    <a:pt x="3347" y="1060"/>
                    <a:pt x="2939" y="605"/>
                  </a:cubicBezTo>
                  <a:cubicBezTo>
                    <a:pt x="2566" y="183"/>
                    <a:pt x="1965" y="0"/>
                    <a:pt x="137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1254712" y="2619600"/>
              <a:ext cx="96001" cy="72302"/>
            </a:xfrm>
            <a:custGeom>
              <a:avLst/>
              <a:gdLst/>
              <a:ahLst/>
              <a:cxnLst/>
              <a:rect l="l" t="t" r="r" b="b"/>
              <a:pathLst>
                <a:path w="3504" h="2639" extrusionOk="0">
                  <a:moveTo>
                    <a:pt x="322" y="460"/>
                  </a:moveTo>
                  <a:lnTo>
                    <a:pt x="322" y="460"/>
                  </a:lnTo>
                  <a:cubicBezTo>
                    <a:pt x="353" y="492"/>
                    <a:pt x="385" y="507"/>
                    <a:pt x="432" y="507"/>
                  </a:cubicBezTo>
                  <a:cubicBezTo>
                    <a:pt x="525" y="518"/>
                    <a:pt x="619" y="522"/>
                    <a:pt x="713" y="522"/>
                  </a:cubicBezTo>
                  <a:cubicBezTo>
                    <a:pt x="961" y="522"/>
                    <a:pt x="1212" y="495"/>
                    <a:pt x="1462" y="495"/>
                  </a:cubicBezTo>
                  <a:cubicBezTo>
                    <a:pt x="1674" y="495"/>
                    <a:pt x="1885" y="514"/>
                    <a:pt x="2093" y="586"/>
                  </a:cubicBezTo>
                  <a:cubicBezTo>
                    <a:pt x="2626" y="774"/>
                    <a:pt x="3206" y="1573"/>
                    <a:pt x="2626" y="2028"/>
                  </a:cubicBezTo>
                  <a:cubicBezTo>
                    <a:pt x="2475" y="2152"/>
                    <a:pt x="2295" y="2202"/>
                    <a:pt x="2108" y="2202"/>
                  </a:cubicBezTo>
                  <a:cubicBezTo>
                    <a:pt x="1750" y="2202"/>
                    <a:pt x="1368" y="2020"/>
                    <a:pt x="1122" y="1824"/>
                  </a:cubicBezTo>
                  <a:cubicBezTo>
                    <a:pt x="683" y="1479"/>
                    <a:pt x="416" y="993"/>
                    <a:pt x="322" y="460"/>
                  </a:cubicBezTo>
                  <a:close/>
                  <a:moveTo>
                    <a:pt x="1394" y="1"/>
                  </a:moveTo>
                  <a:cubicBezTo>
                    <a:pt x="1036" y="1"/>
                    <a:pt x="682" y="69"/>
                    <a:pt x="385" y="194"/>
                  </a:cubicBezTo>
                  <a:cubicBezTo>
                    <a:pt x="338" y="210"/>
                    <a:pt x="306" y="241"/>
                    <a:pt x="291" y="272"/>
                  </a:cubicBezTo>
                  <a:cubicBezTo>
                    <a:pt x="268" y="196"/>
                    <a:pt x="196" y="157"/>
                    <a:pt x="131" y="157"/>
                  </a:cubicBezTo>
                  <a:cubicBezTo>
                    <a:pt x="62" y="157"/>
                    <a:pt x="1" y="200"/>
                    <a:pt x="9" y="288"/>
                  </a:cubicBezTo>
                  <a:cubicBezTo>
                    <a:pt x="56" y="1087"/>
                    <a:pt x="416" y="1840"/>
                    <a:pt x="1090" y="2310"/>
                  </a:cubicBezTo>
                  <a:cubicBezTo>
                    <a:pt x="1381" y="2510"/>
                    <a:pt x="1765" y="2638"/>
                    <a:pt x="2138" y="2638"/>
                  </a:cubicBezTo>
                  <a:cubicBezTo>
                    <a:pt x="2468" y="2638"/>
                    <a:pt x="2791" y="2537"/>
                    <a:pt x="3034" y="2294"/>
                  </a:cubicBezTo>
                  <a:cubicBezTo>
                    <a:pt x="3504" y="1808"/>
                    <a:pt x="3347" y="1072"/>
                    <a:pt x="2940" y="602"/>
                  </a:cubicBezTo>
                  <a:cubicBezTo>
                    <a:pt x="2570" y="183"/>
                    <a:pt x="1978" y="1"/>
                    <a:pt x="139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1449489" y="2813938"/>
              <a:ext cx="77316" cy="115645"/>
            </a:xfrm>
            <a:custGeom>
              <a:avLst/>
              <a:gdLst/>
              <a:ahLst/>
              <a:cxnLst/>
              <a:rect l="l" t="t" r="r" b="b"/>
              <a:pathLst>
                <a:path w="2822" h="4221" extrusionOk="0">
                  <a:moveTo>
                    <a:pt x="1003" y="452"/>
                  </a:moveTo>
                  <a:cubicBezTo>
                    <a:pt x="1019" y="484"/>
                    <a:pt x="1035" y="499"/>
                    <a:pt x="1050" y="531"/>
                  </a:cubicBezTo>
                  <a:cubicBezTo>
                    <a:pt x="1724" y="1064"/>
                    <a:pt x="2821" y="2866"/>
                    <a:pt x="1693" y="3430"/>
                  </a:cubicBezTo>
                  <a:cubicBezTo>
                    <a:pt x="1590" y="3548"/>
                    <a:pt x="1490" y="3607"/>
                    <a:pt x="1397" y="3607"/>
                  </a:cubicBezTo>
                  <a:cubicBezTo>
                    <a:pt x="1292" y="3607"/>
                    <a:pt x="1196" y="3533"/>
                    <a:pt x="1113" y="3383"/>
                  </a:cubicBezTo>
                  <a:cubicBezTo>
                    <a:pt x="988" y="3242"/>
                    <a:pt x="894" y="3101"/>
                    <a:pt x="831" y="2929"/>
                  </a:cubicBezTo>
                  <a:cubicBezTo>
                    <a:pt x="705" y="2647"/>
                    <a:pt x="658" y="2380"/>
                    <a:pt x="658" y="2067"/>
                  </a:cubicBezTo>
                  <a:cubicBezTo>
                    <a:pt x="658" y="1518"/>
                    <a:pt x="831" y="985"/>
                    <a:pt x="1003" y="452"/>
                  </a:cubicBezTo>
                  <a:close/>
                  <a:moveTo>
                    <a:pt x="896" y="1"/>
                  </a:moveTo>
                  <a:cubicBezTo>
                    <a:pt x="819" y="1"/>
                    <a:pt x="740" y="43"/>
                    <a:pt x="705" y="139"/>
                  </a:cubicBezTo>
                  <a:cubicBezTo>
                    <a:pt x="345" y="1064"/>
                    <a:pt x="0" y="2098"/>
                    <a:pt x="392" y="3086"/>
                  </a:cubicBezTo>
                  <a:cubicBezTo>
                    <a:pt x="572" y="3556"/>
                    <a:pt x="1081" y="4221"/>
                    <a:pt x="1660" y="4221"/>
                  </a:cubicBezTo>
                  <a:cubicBezTo>
                    <a:pt x="1738" y="4221"/>
                    <a:pt x="1817" y="4209"/>
                    <a:pt x="1897" y="4183"/>
                  </a:cubicBezTo>
                  <a:cubicBezTo>
                    <a:pt x="2586" y="3979"/>
                    <a:pt x="2649" y="2835"/>
                    <a:pt x="2586" y="2270"/>
                  </a:cubicBezTo>
                  <a:cubicBezTo>
                    <a:pt x="2477" y="1408"/>
                    <a:pt x="2038" y="656"/>
                    <a:pt x="1332" y="170"/>
                  </a:cubicBezTo>
                  <a:cubicBezTo>
                    <a:pt x="1298" y="143"/>
                    <a:pt x="1261" y="130"/>
                    <a:pt x="1223" y="130"/>
                  </a:cubicBezTo>
                  <a:cubicBezTo>
                    <a:pt x="1175" y="130"/>
                    <a:pt x="1126" y="151"/>
                    <a:pt x="1082" y="186"/>
                  </a:cubicBezTo>
                  <a:cubicBezTo>
                    <a:pt x="1090" y="71"/>
                    <a:pt x="995" y="1"/>
                    <a:pt x="89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8" name="Google Shape;1538;p30"/>
          <p:cNvGrpSpPr/>
          <p:nvPr/>
        </p:nvGrpSpPr>
        <p:grpSpPr>
          <a:xfrm rot="-1443754">
            <a:off x="277757" y="1044798"/>
            <a:ext cx="543603" cy="406712"/>
            <a:chOff x="4940513" y="1494588"/>
            <a:chExt cx="489608" cy="366314"/>
          </a:xfrm>
        </p:grpSpPr>
        <p:sp>
          <p:nvSpPr>
            <p:cNvPr id="1539" name="Google Shape;1539;p30"/>
            <p:cNvSpPr/>
            <p:nvPr/>
          </p:nvSpPr>
          <p:spPr>
            <a:xfrm>
              <a:off x="4940513" y="1713777"/>
              <a:ext cx="95809" cy="72220"/>
            </a:xfrm>
            <a:custGeom>
              <a:avLst/>
              <a:gdLst/>
              <a:ahLst/>
              <a:cxnLst/>
              <a:rect l="l" t="t" r="r" b="b"/>
              <a:pathLst>
                <a:path w="3497" h="2636" extrusionOk="0">
                  <a:moveTo>
                    <a:pt x="314" y="464"/>
                  </a:moveTo>
                  <a:lnTo>
                    <a:pt x="314" y="464"/>
                  </a:lnTo>
                  <a:cubicBezTo>
                    <a:pt x="345" y="480"/>
                    <a:pt x="377" y="511"/>
                    <a:pt x="424" y="511"/>
                  </a:cubicBezTo>
                  <a:cubicBezTo>
                    <a:pt x="520" y="522"/>
                    <a:pt x="616" y="526"/>
                    <a:pt x="711" y="526"/>
                  </a:cubicBezTo>
                  <a:cubicBezTo>
                    <a:pt x="965" y="526"/>
                    <a:pt x="1218" y="499"/>
                    <a:pt x="1469" y="499"/>
                  </a:cubicBezTo>
                  <a:cubicBezTo>
                    <a:pt x="1681" y="499"/>
                    <a:pt x="1892" y="518"/>
                    <a:pt x="2101" y="590"/>
                  </a:cubicBezTo>
                  <a:cubicBezTo>
                    <a:pt x="2618" y="778"/>
                    <a:pt x="3214" y="1562"/>
                    <a:pt x="2618" y="2032"/>
                  </a:cubicBezTo>
                  <a:cubicBezTo>
                    <a:pt x="2467" y="2150"/>
                    <a:pt x="2289" y="2199"/>
                    <a:pt x="2103" y="2199"/>
                  </a:cubicBezTo>
                  <a:cubicBezTo>
                    <a:pt x="1749" y="2199"/>
                    <a:pt x="1371" y="2023"/>
                    <a:pt x="1114" y="1828"/>
                  </a:cubicBezTo>
                  <a:cubicBezTo>
                    <a:pt x="690" y="1483"/>
                    <a:pt x="424" y="997"/>
                    <a:pt x="314" y="464"/>
                  </a:cubicBezTo>
                  <a:close/>
                  <a:moveTo>
                    <a:pt x="1383" y="1"/>
                  </a:moveTo>
                  <a:cubicBezTo>
                    <a:pt x="1032" y="1"/>
                    <a:pt x="685" y="65"/>
                    <a:pt x="393" y="182"/>
                  </a:cubicBezTo>
                  <a:cubicBezTo>
                    <a:pt x="330" y="198"/>
                    <a:pt x="314" y="245"/>
                    <a:pt x="283" y="276"/>
                  </a:cubicBezTo>
                  <a:cubicBezTo>
                    <a:pt x="267" y="198"/>
                    <a:pt x="197" y="155"/>
                    <a:pt x="130" y="155"/>
                  </a:cubicBezTo>
                  <a:cubicBezTo>
                    <a:pt x="63" y="155"/>
                    <a:pt x="1" y="198"/>
                    <a:pt x="1" y="292"/>
                  </a:cubicBezTo>
                  <a:cubicBezTo>
                    <a:pt x="48" y="1091"/>
                    <a:pt x="424" y="1844"/>
                    <a:pt x="1082" y="2298"/>
                  </a:cubicBezTo>
                  <a:cubicBezTo>
                    <a:pt x="1378" y="2501"/>
                    <a:pt x="1773" y="2635"/>
                    <a:pt x="2154" y="2635"/>
                  </a:cubicBezTo>
                  <a:cubicBezTo>
                    <a:pt x="2480" y="2635"/>
                    <a:pt x="2794" y="2537"/>
                    <a:pt x="3026" y="2298"/>
                  </a:cubicBezTo>
                  <a:cubicBezTo>
                    <a:pt x="3496" y="1812"/>
                    <a:pt x="3355" y="1076"/>
                    <a:pt x="2947" y="605"/>
                  </a:cubicBezTo>
                  <a:cubicBezTo>
                    <a:pt x="2574" y="183"/>
                    <a:pt x="1973" y="1"/>
                    <a:pt x="138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5150523" y="1494588"/>
              <a:ext cx="76905" cy="115590"/>
            </a:xfrm>
            <a:custGeom>
              <a:avLst/>
              <a:gdLst/>
              <a:ahLst/>
              <a:cxnLst/>
              <a:rect l="l" t="t" r="r" b="b"/>
              <a:pathLst>
                <a:path w="2807" h="4219" extrusionOk="0">
                  <a:moveTo>
                    <a:pt x="1004" y="455"/>
                  </a:moveTo>
                  <a:cubicBezTo>
                    <a:pt x="1004" y="470"/>
                    <a:pt x="1035" y="502"/>
                    <a:pt x="1051" y="517"/>
                  </a:cubicBezTo>
                  <a:cubicBezTo>
                    <a:pt x="1725" y="1066"/>
                    <a:pt x="2806" y="2853"/>
                    <a:pt x="1693" y="3433"/>
                  </a:cubicBezTo>
                  <a:cubicBezTo>
                    <a:pt x="1585" y="3542"/>
                    <a:pt x="1486" y="3597"/>
                    <a:pt x="1394" y="3597"/>
                  </a:cubicBezTo>
                  <a:cubicBezTo>
                    <a:pt x="1288" y="3597"/>
                    <a:pt x="1190" y="3522"/>
                    <a:pt x="1098" y="3370"/>
                  </a:cubicBezTo>
                  <a:cubicBezTo>
                    <a:pt x="988" y="3245"/>
                    <a:pt x="894" y="3088"/>
                    <a:pt x="831" y="2916"/>
                  </a:cubicBezTo>
                  <a:cubicBezTo>
                    <a:pt x="706" y="2649"/>
                    <a:pt x="659" y="2367"/>
                    <a:pt x="659" y="2069"/>
                  </a:cubicBezTo>
                  <a:cubicBezTo>
                    <a:pt x="659" y="1505"/>
                    <a:pt x="831" y="972"/>
                    <a:pt x="1004" y="455"/>
                  </a:cubicBezTo>
                  <a:close/>
                  <a:moveTo>
                    <a:pt x="890" y="1"/>
                  </a:moveTo>
                  <a:cubicBezTo>
                    <a:pt x="815" y="1"/>
                    <a:pt x="739" y="39"/>
                    <a:pt x="706" y="126"/>
                  </a:cubicBezTo>
                  <a:cubicBezTo>
                    <a:pt x="345" y="1050"/>
                    <a:pt x="0" y="2101"/>
                    <a:pt x="392" y="3072"/>
                  </a:cubicBezTo>
                  <a:cubicBezTo>
                    <a:pt x="573" y="3546"/>
                    <a:pt x="1089" y="4218"/>
                    <a:pt x="1675" y="4218"/>
                  </a:cubicBezTo>
                  <a:cubicBezTo>
                    <a:pt x="1748" y="4218"/>
                    <a:pt x="1822" y="4208"/>
                    <a:pt x="1897" y="4185"/>
                  </a:cubicBezTo>
                  <a:cubicBezTo>
                    <a:pt x="2571" y="3966"/>
                    <a:pt x="2649" y="2822"/>
                    <a:pt x="2571" y="2257"/>
                  </a:cubicBezTo>
                  <a:cubicBezTo>
                    <a:pt x="2477" y="1411"/>
                    <a:pt x="2038" y="659"/>
                    <a:pt x="1333" y="157"/>
                  </a:cubicBezTo>
                  <a:cubicBezTo>
                    <a:pt x="1297" y="133"/>
                    <a:pt x="1261" y="123"/>
                    <a:pt x="1227" y="123"/>
                  </a:cubicBezTo>
                  <a:cubicBezTo>
                    <a:pt x="1171" y="123"/>
                    <a:pt x="1121" y="150"/>
                    <a:pt x="1082" y="188"/>
                  </a:cubicBezTo>
                  <a:cubicBezTo>
                    <a:pt x="1091" y="71"/>
                    <a:pt x="991" y="1"/>
                    <a:pt x="89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5292229" y="1734600"/>
              <a:ext cx="137892" cy="126302"/>
            </a:xfrm>
            <a:custGeom>
              <a:avLst/>
              <a:gdLst/>
              <a:ahLst/>
              <a:cxnLst/>
              <a:rect l="l" t="t" r="r" b="b"/>
              <a:pathLst>
                <a:path w="5033" h="4610" extrusionOk="0">
                  <a:moveTo>
                    <a:pt x="4017" y="0"/>
                  </a:moveTo>
                  <a:cubicBezTo>
                    <a:pt x="3416" y="0"/>
                    <a:pt x="2438" y="427"/>
                    <a:pt x="2242" y="551"/>
                  </a:cubicBezTo>
                  <a:cubicBezTo>
                    <a:pt x="1255" y="1146"/>
                    <a:pt x="1" y="2463"/>
                    <a:pt x="455" y="3748"/>
                  </a:cubicBezTo>
                  <a:cubicBezTo>
                    <a:pt x="682" y="4370"/>
                    <a:pt x="1186" y="4609"/>
                    <a:pt x="1736" y="4609"/>
                  </a:cubicBezTo>
                  <a:cubicBezTo>
                    <a:pt x="2254" y="4609"/>
                    <a:pt x="2811" y="4397"/>
                    <a:pt x="3214" y="4093"/>
                  </a:cubicBezTo>
                  <a:cubicBezTo>
                    <a:pt x="4327" y="3278"/>
                    <a:pt x="5017" y="1867"/>
                    <a:pt x="5032" y="488"/>
                  </a:cubicBezTo>
                  <a:cubicBezTo>
                    <a:pt x="5032" y="319"/>
                    <a:pt x="4913" y="237"/>
                    <a:pt x="4788" y="237"/>
                  </a:cubicBezTo>
                  <a:cubicBezTo>
                    <a:pt x="4669" y="237"/>
                    <a:pt x="4546" y="312"/>
                    <a:pt x="4515" y="457"/>
                  </a:cubicBezTo>
                  <a:cubicBezTo>
                    <a:pt x="4515" y="472"/>
                    <a:pt x="4515" y="488"/>
                    <a:pt x="4515" y="488"/>
                  </a:cubicBezTo>
                  <a:cubicBezTo>
                    <a:pt x="4437" y="1287"/>
                    <a:pt x="4233" y="2024"/>
                    <a:pt x="3794" y="2698"/>
                  </a:cubicBezTo>
                  <a:cubicBezTo>
                    <a:pt x="3427" y="3234"/>
                    <a:pt x="2667" y="4063"/>
                    <a:pt x="1913" y="4063"/>
                  </a:cubicBezTo>
                  <a:cubicBezTo>
                    <a:pt x="1829" y="4063"/>
                    <a:pt x="1745" y="4052"/>
                    <a:pt x="1662" y="4030"/>
                  </a:cubicBezTo>
                  <a:cubicBezTo>
                    <a:pt x="346" y="3686"/>
                    <a:pt x="1318" y="2228"/>
                    <a:pt x="1882" y="1664"/>
                  </a:cubicBezTo>
                  <a:cubicBezTo>
                    <a:pt x="2028" y="1518"/>
                    <a:pt x="3444" y="450"/>
                    <a:pt x="3970" y="450"/>
                  </a:cubicBezTo>
                  <a:cubicBezTo>
                    <a:pt x="4065" y="450"/>
                    <a:pt x="4131" y="485"/>
                    <a:pt x="4155" y="566"/>
                  </a:cubicBezTo>
                  <a:cubicBezTo>
                    <a:pt x="4178" y="645"/>
                    <a:pt x="4241" y="684"/>
                    <a:pt x="4304" y="684"/>
                  </a:cubicBezTo>
                  <a:cubicBezTo>
                    <a:pt x="4366" y="684"/>
                    <a:pt x="4429" y="645"/>
                    <a:pt x="4452" y="566"/>
                  </a:cubicBezTo>
                  <a:cubicBezTo>
                    <a:pt x="4468" y="535"/>
                    <a:pt x="4484" y="488"/>
                    <a:pt x="4484" y="457"/>
                  </a:cubicBezTo>
                  <a:cubicBezTo>
                    <a:pt x="4543" y="117"/>
                    <a:pt x="4332" y="0"/>
                    <a:pt x="401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42"/>
          <p:cNvSpPr txBox="1">
            <a:spLocks noGrp="1"/>
          </p:cNvSpPr>
          <p:nvPr>
            <p:ph type="ctrTitle" idx="9"/>
          </p:nvPr>
        </p:nvSpPr>
        <p:spPr>
          <a:xfrm>
            <a:off x="941850" y="0"/>
            <a:ext cx="6093950" cy="465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Flowchart </a:t>
            </a:r>
            <a:r>
              <a:rPr lang="en-US" dirty="0" err="1"/>
              <a:t>Mahasiswa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7450DB-9B9E-4455-A504-CD6637C8F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8" b="40988"/>
          <a:stretch/>
        </p:blipFill>
        <p:spPr>
          <a:xfrm>
            <a:off x="1202762" y="624365"/>
            <a:ext cx="5572125" cy="45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0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42"/>
          <p:cNvSpPr txBox="1">
            <a:spLocks noGrp="1"/>
          </p:cNvSpPr>
          <p:nvPr>
            <p:ph type="ctrTitle" idx="9"/>
          </p:nvPr>
        </p:nvSpPr>
        <p:spPr>
          <a:xfrm>
            <a:off x="941850" y="0"/>
            <a:ext cx="6093950" cy="465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Flowchart </a:t>
            </a:r>
            <a:r>
              <a:rPr lang="en-US" dirty="0" err="1"/>
              <a:t>Buku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7B751-3B98-4A2C-9707-B857868692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3" b="40742"/>
          <a:stretch/>
        </p:blipFill>
        <p:spPr>
          <a:xfrm>
            <a:off x="1271587" y="660400"/>
            <a:ext cx="5871369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4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42"/>
          <p:cNvSpPr txBox="1">
            <a:spLocks noGrp="1"/>
          </p:cNvSpPr>
          <p:nvPr>
            <p:ph type="ctrTitle" idx="9"/>
          </p:nvPr>
        </p:nvSpPr>
        <p:spPr>
          <a:xfrm>
            <a:off x="941850" y="0"/>
            <a:ext cx="6093950" cy="465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Flowchart </a:t>
            </a:r>
            <a:r>
              <a:rPr lang="en-US" dirty="0" err="1"/>
              <a:t>Peminjaman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A43AD8-E79E-4A4F-926A-77C0B7C3E7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7" b="38025"/>
          <a:stretch/>
        </p:blipFill>
        <p:spPr>
          <a:xfrm>
            <a:off x="941848" y="624651"/>
            <a:ext cx="6093951" cy="451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8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C5E822-393A-4E3C-89E9-07C486B267E8}"/>
              </a:ext>
            </a:extLst>
          </p:cNvPr>
          <p:cNvSpPr>
            <a:spLocks noGrp="1"/>
          </p:cNvSpPr>
          <p:nvPr>
            <p:ph type="ctrTitle" idx="9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CCAB2C-EEA8-4090-9D2E-178F1270E41D}"/>
              </a:ext>
            </a:extLst>
          </p:cNvPr>
          <p:cNvGrpSpPr>
            <a:grpSpLocks/>
          </p:cNvGrpSpPr>
          <p:nvPr/>
        </p:nvGrpSpPr>
        <p:grpSpPr bwMode="auto">
          <a:xfrm>
            <a:off x="5865327" y="3439014"/>
            <a:ext cx="1599565" cy="1664970"/>
            <a:chOff x="7061" y="268"/>
            <a:chExt cx="2304" cy="2246"/>
          </a:xfrm>
        </p:grpSpPr>
        <p:sp>
          <p:nvSpPr>
            <p:cNvPr id="13" name="Text Box 30">
              <a:extLst>
                <a:ext uri="{FF2B5EF4-FFF2-40B4-BE49-F238E27FC236}">
                  <a16:creationId xmlns:a16="http://schemas.microsoft.com/office/drawing/2014/main" id="{A3EAF0DA-7014-47E7-B170-255BC5BA5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" y="642"/>
              <a:ext cx="2304" cy="1872"/>
            </a:xfrm>
            <a:prstGeom prst="rect">
              <a:avLst/>
            </a:prstGeom>
            <a:noFill/>
            <a:ln w="9142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5085" marR="0" indent="-6350" algn="just">
                <a:lnSpc>
                  <a:spcPct val="199000"/>
                </a:lnSpc>
                <a:spcBef>
                  <a:spcPts val="425"/>
                </a:spcBef>
                <a:spcAft>
                  <a:spcPts val="25"/>
                </a:spcAft>
              </a:pP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kd_buku</a:t>
              </a:r>
              <a:r>
                <a:rPr lang="en-ID" sz="850" spc="2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ID" sz="850" spc="2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float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085" marR="76835" indent="-6350" algn="just">
                <a:lnSpc>
                  <a:spcPts val="1850"/>
                </a:lnSpc>
                <a:spcBef>
                  <a:spcPts val="20"/>
                </a:spcBef>
                <a:spcAft>
                  <a:spcPts val="25"/>
                </a:spcAft>
              </a:pP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judul_buku</a:t>
              </a:r>
              <a:r>
                <a:rPr lang="en-ID" sz="850" spc="3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ID" sz="850" spc="4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varchar(50)</a:t>
              </a:r>
              <a:r>
                <a:rPr lang="en-ID" sz="850" spc="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penerbit</a:t>
              </a:r>
              <a:r>
                <a:rPr lang="en-ID" sz="850" spc="1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ID" sz="850" spc="1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varchar(50)</a:t>
              </a:r>
              <a:r>
                <a:rPr lang="en-ID" sz="850" spc="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pengarang</a:t>
              </a:r>
              <a:r>
                <a:rPr lang="en-ID" sz="850" spc="3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ID" sz="850" spc="3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varchar(40)</a:t>
              </a:r>
              <a:r>
                <a:rPr lang="en-ID" sz="850" spc="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tahun_terbit</a:t>
              </a:r>
              <a:r>
                <a:rPr lang="en-ID" sz="850" spc="2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ID" sz="850" spc="3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varchar(25)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 Box 31">
              <a:extLst>
                <a:ext uri="{FF2B5EF4-FFF2-40B4-BE49-F238E27FC236}">
                  <a16:creationId xmlns:a16="http://schemas.microsoft.com/office/drawing/2014/main" id="{AD22FED0-DAAE-43D7-A5E0-705BF539F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" y="268"/>
              <a:ext cx="2304" cy="375"/>
            </a:xfrm>
            <a:prstGeom prst="rect">
              <a:avLst/>
            </a:prstGeom>
            <a:noFill/>
            <a:ln w="9142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587375" marR="594995" indent="-6350" algn="ctr">
                <a:lnSpc>
                  <a:spcPct val="199000"/>
                </a:lnSpc>
                <a:spcBef>
                  <a:spcPts val="425"/>
                </a:spcBef>
                <a:spcAft>
                  <a:spcPts val="25"/>
                </a:spcAft>
              </a:pP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Buku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0AA325-DF19-4500-8591-A466FEF785D5}"/>
              </a:ext>
            </a:extLst>
          </p:cNvPr>
          <p:cNvGrpSpPr>
            <a:grpSpLocks/>
          </p:cNvGrpSpPr>
          <p:nvPr/>
        </p:nvGrpSpPr>
        <p:grpSpPr bwMode="auto">
          <a:xfrm>
            <a:off x="2061712" y="1249034"/>
            <a:ext cx="5232050" cy="2024404"/>
            <a:chOff x="7" y="7"/>
            <a:chExt cx="8494" cy="3196"/>
          </a:xfrm>
        </p:grpSpPr>
        <p:sp>
          <p:nvSpPr>
            <p:cNvPr id="16" name="AutoShape 23">
              <a:extLst>
                <a:ext uri="{FF2B5EF4-FFF2-40B4-BE49-F238E27FC236}">
                  <a16:creationId xmlns:a16="http://schemas.microsoft.com/office/drawing/2014/main" id="{7657527F-CCEA-48DE-A270-10E17B5FE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" y="550"/>
              <a:ext cx="3584" cy="1329"/>
            </a:xfrm>
            <a:custGeom>
              <a:avLst/>
              <a:gdLst>
                <a:gd name="T0" fmla="+- 0 2599 2599"/>
                <a:gd name="T1" fmla="*/ T0 w 3584"/>
                <a:gd name="T2" fmla="+- 0 1879 550"/>
                <a:gd name="T3" fmla="*/ 1879 h 1329"/>
                <a:gd name="T4" fmla="+- 0 6167 2599"/>
                <a:gd name="T5" fmla="*/ T4 w 3584"/>
                <a:gd name="T6" fmla="+- 0 580 550"/>
                <a:gd name="T7" fmla="*/ 580 h 1329"/>
                <a:gd name="T8" fmla="+- 0 6039 2599"/>
                <a:gd name="T9" fmla="*/ T8 w 3584"/>
                <a:gd name="T10" fmla="+- 0 726 550"/>
                <a:gd name="T11" fmla="*/ 726 h 1329"/>
                <a:gd name="T12" fmla="+- 0 6182 2599"/>
                <a:gd name="T13" fmla="*/ T12 w 3584"/>
                <a:gd name="T14" fmla="+- 0 574 550"/>
                <a:gd name="T15" fmla="*/ 574 h 1329"/>
                <a:gd name="T16" fmla="+- 0 5975 2599"/>
                <a:gd name="T17" fmla="*/ T16 w 3584"/>
                <a:gd name="T18" fmla="+- 0 550 550"/>
                <a:gd name="T19" fmla="*/ 550 h 132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3584" h="1329">
                  <a:moveTo>
                    <a:pt x="0" y="1329"/>
                  </a:moveTo>
                  <a:lnTo>
                    <a:pt x="3568" y="30"/>
                  </a:lnTo>
                  <a:moveTo>
                    <a:pt x="3440" y="176"/>
                  </a:moveTo>
                  <a:lnTo>
                    <a:pt x="3583" y="24"/>
                  </a:lnTo>
                  <a:lnTo>
                    <a:pt x="3376" y="0"/>
                  </a:lnTo>
                </a:path>
              </a:pathLst>
            </a:custGeom>
            <a:noFill/>
            <a:ln w="914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id="{136E3849-171C-4366-A310-46DB6A7D8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" y="957"/>
              <a:ext cx="2592" cy="2246"/>
            </a:xfrm>
            <a:prstGeom prst="rect">
              <a:avLst/>
            </a:prstGeom>
            <a:noFill/>
            <a:ln w="9142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5085" marR="0" indent="-6350" algn="just">
                <a:lnSpc>
                  <a:spcPct val="190000"/>
                </a:lnSpc>
                <a:spcBef>
                  <a:spcPts val="425"/>
                </a:spcBef>
                <a:spcAft>
                  <a:spcPts val="25"/>
                </a:spcAft>
              </a:pPr>
              <a:r>
                <a:rPr lang="en-ID" sz="850" dirty="0" err="1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nim_mhs:varchar</a:t>
              </a:r>
              <a:r>
                <a:rPr lang="en-ID" sz="850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(25)</a:t>
              </a:r>
              <a:r>
                <a:rPr lang="en-ID" sz="850" spc="5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 dirty="0" err="1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nama_mhs:varchar</a:t>
              </a:r>
              <a:r>
                <a:rPr lang="en-ID" sz="850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(40)</a:t>
              </a:r>
              <a:r>
                <a:rPr lang="en-ID" sz="850" spc="-225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 dirty="0" err="1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kode_buku</a:t>
              </a:r>
              <a:r>
                <a:rPr lang="en-ID" sz="850" spc="5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 </a:t>
              </a:r>
              <a:r>
                <a:rPr lang="en-ID" sz="850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ID" sz="850" spc="5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float</a:t>
              </a:r>
              <a:endPara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085" marR="0" indent="-6350" algn="just">
                <a:lnSpc>
                  <a:spcPct val="190000"/>
                </a:lnSpc>
                <a:spcBef>
                  <a:spcPts val="15"/>
                </a:spcBef>
                <a:spcAft>
                  <a:spcPts val="25"/>
                </a:spcAft>
              </a:pPr>
              <a:r>
                <a:rPr lang="en-ID" sz="850" dirty="0" err="1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buku</a:t>
              </a:r>
              <a:r>
                <a:rPr lang="en-ID" sz="850" spc="5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:varchar(40)</a:t>
              </a:r>
              <a:r>
                <a:rPr lang="en-ID" sz="850" spc="5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endPara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085" marR="0" indent="-6350" algn="just">
                <a:lnSpc>
                  <a:spcPct val="190000"/>
                </a:lnSpc>
                <a:spcBef>
                  <a:spcPts val="15"/>
                </a:spcBef>
                <a:spcAft>
                  <a:spcPts val="25"/>
                </a:spcAft>
              </a:pPr>
              <a:r>
                <a:rPr lang="en-ID" sz="850" dirty="0" err="1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tanggal_pinjam</a:t>
              </a:r>
              <a:r>
                <a:rPr lang="en-ID" sz="850" spc="25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ID" sz="850" spc="30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varchar</a:t>
              </a:r>
              <a:r>
                <a:rPr lang="en-ID" sz="850" spc="30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(40)</a:t>
              </a:r>
              <a:endPara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085" marR="0" indent="-6350" algn="just">
                <a:lnSpc>
                  <a:spcPct val="199000"/>
                </a:lnSpc>
                <a:spcBef>
                  <a:spcPts val="10"/>
                </a:spcBef>
                <a:spcAft>
                  <a:spcPts val="25"/>
                </a:spcAft>
              </a:pPr>
              <a:r>
                <a:rPr lang="en-ID" sz="850" dirty="0" err="1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kode_pinjam</a:t>
              </a:r>
              <a:r>
                <a:rPr lang="en-ID" sz="850" spc="45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ID" sz="850" spc="50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 dirty="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varchar(50)</a:t>
              </a:r>
              <a:endPara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id="{12EBB127-1AB1-4C9B-A7F7-804DB8B21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" y="583"/>
              <a:ext cx="2592" cy="375"/>
            </a:xfrm>
            <a:prstGeom prst="rect">
              <a:avLst/>
            </a:prstGeom>
            <a:noFill/>
            <a:ln w="9142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561340" marR="568960" indent="-6350" algn="ctr">
                <a:lnSpc>
                  <a:spcPct val="199000"/>
                </a:lnSpc>
                <a:spcBef>
                  <a:spcPts val="425"/>
                </a:spcBef>
                <a:spcAft>
                  <a:spcPts val="25"/>
                </a:spcAft>
              </a:pPr>
              <a:r>
                <a:rPr lang="en-ID" sz="850" i="1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Pemim</a:t>
              </a:r>
              <a:endPara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26">
              <a:extLst>
                <a:ext uri="{FF2B5EF4-FFF2-40B4-BE49-F238E27FC236}">
                  <a16:creationId xmlns:a16="http://schemas.microsoft.com/office/drawing/2014/main" id="{D1194579-D4A6-4E4B-89BC-677BF466E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" y="381"/>
              <a:ext cx="2304" cy="2246"/>
            </a:xfrm>
            <a:prstGeom prst="rect">
              <a:avLst/>
            </a:prstGeom>
            <a:noFill/>
            <a:ln w="9142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5085" marR="76835" indent="-6350" algn="just">
                <a:lnSpc>
                  <a:spcPct val="190000"/>
                </a:lnSpc>
                <a:spcBef>
                  <a:spcPts val="425"/>
                </a:spcBef>
                <a:spcAft>
                  <a:spcPts val="25"/>
                </a:spcAft>
              </a:pP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nim_mhs</a:t>
              </a:r>
              <a:r>
                <a:rPr lang="en-ID" sz="850" spc="2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varchar(25)</a:t>
              </a:r>
              <a:r>
                <a:rPr lang="en-ID" sz="850" spc="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nama_mhs</a:t>
              </a:r>
              <a:r>
                <a:rPr lang="en-ID" sz="850" spc="2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ID" sz="850" spc="2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varchar(40)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085" marR="76835" indent="-6350" algn="just">
                <a:lnSpc>
                  <a:spcPct val="190000"/>
                </a:lnSpc>
                <a:spcBef>
                  <a:spcPts val="10"/>
                </a:spcBef>
                <a:spcAft>
                  <a:spcPts val="25"/>
                </a:spcAft>
              </a:pP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jenis_kelamin</a:t>
              </a:r>
              <a:r>
                <a:rPr lang="en-ID" sz="850" spc="3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ID" sz="850" spc="3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varchar(10)</a:t>
              </a:r>
              <a:r>
                <a:rPr lang="en-ID" sz="850" spc="-22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telepon</a:t>
              </a:r>
              <a:r>
                <a:rPr lang="en-ID" sz="850" spc="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ID" sz="850" spc="23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varchar</a:t>
              </a:r>
              <a:r>
                <a:rPr lang="en-ID" sz="850" spc="23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(15)</a:t>
              </a:r>
              <a:r>
                <a:rPr lang="en-ID" sz="850" spc="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085" marR="76835" indent="-6350" algn="just">
                <a:lnSpc>
                  <a:spcPct val="190000"/>
                </a:lnSpc>
                <a:spcBef>
                  <a:spcPts val="10"/>
                </a:spcBef>
                <a:spcAft>
                  <a:spcPts val="25"/>
                </a:spcAft>
              </a:pP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email : text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085" marR="0" indent="-6350" algn="just">
                <a:lnSpc>
                  <a:spcPct val="199000"/>
                </a:lnSpc>
                <a:spcBef>
                  <a:spcPts val="15"/>
                </a:spcBef>
                <a:spcAft>
                  <a:spcPts val="25"/>
                </a:spcAft>
              </a:pP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jurusan</a:t>
              </a:r>
              <a:r>
                <a:rPr lang="en-ID" sz="850" spc="3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:</a:t>
              </a:r>
              <a:r>
                <a:rPr lang="en-ID" sz="850" spc="3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varchar(40)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27">
              <a:extLst>
                <a:ext uri="{FF2B5EF4-FFF2-40B4-BE49-F238E27FC236}">
                  <a16:creationId xmlns:a16="http://schemas.microsoft.com/office/drawing/2014/main" id="{F4658699-01DF-4C80-BE73-06F636FF9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" y="7"/>
              <a:ext cx="2304" cy="375"/>
            </a:xfrm>
            <a:prstGeom prst="rect">
              <a:avLst/>
            </a:prstGeom>
            <a:noFill/>
            <a:ln w="9142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47675" marR="0" indent="-6350" algn="just">
                <a:lnSpc>
                  <a:spcPct val="199000"/>
                </a:lnSpc>
                <a:spcBef>
                  <a:spcPts val="425"/>
                </a:spcBef>
                <a:spcAft>
                  <a:spcPts val="25"/>
                </a:spcAft>
              </a:pP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Mahasiswa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1" name="Rectangle 10">
            <a:extLst>
              <a:ext uri="{FF2B5EF4-FFF2-40B4-BE49-F238E27FC236}">
                <a16:creationId xmlns:a16="http://schemas.microsoft.com/office/drawing/2014/main" id="{0A066299-CCEA-4CEB-970F-8AA623BA1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F8A921F5-8D20-4206-AC67-1A851649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2490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665DE987-97E4-4691-AF10-6A7582E1A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E4BF31-536D-4877-AF8D-565568B66DF7}"/>
              </a:ext>
            </a:extLst>
          </p:cNvPr>
          <p:cNvSpPr>
            <a:spLocks/>
          </p:cNvSpPr>
          <p:nvPr/>
        </p:nvSpPr>
        <p:spPr bwMode="auto">
          <a:xfrm>
            <a:off x="3640726" y="2702876"/>
            <a:ext cx="2224602" cy="1196151"/>
          </a:xfrm>
          <a:custGeom>
            <a:avLst/>
            <a:gdLst>
              <a:gd name="T0" fmla="+- 0 3462 3462"/>
              <a:gd name="T1" fmla="*/ T0 w 3586"/>
              <a:gd name="T2" fmla="+- 0 2599 2599"/>
              <a:gd name="T3" fmla="*/ 2599 h 2281"/>
              <a:gd name="T4" fmla="+- 0 7034 3462"/>
              <a:gd name="T5" fmla="*/ T4 w 3586"/>
              <a:gd name="T6" fmla="+- 0 4870 2599"/>
              <a:gd name="T7" fmla="*/ 4870 h 2281"/>
              <a:gd name="T8" fmla="+- 0 6840 3462"/>
              <a:gd name="T9" fmla="*/ T8 w 3586"/>
              <a:gd name="T10" fmla="+- 0 4857 2599"/>
              <a:gd name="T11" fmla="*/ 4857 h 2281"/>
              <a:gd name="T12" fmla="+- 0 7048 3462"/>
              <a:gd name="T13" fmla="*/ T12 w 3586"/>
              <a:gd name="T14" fmla="+- 0 4879 2599"/>
              <a:gd name="T15" fmla="*/ 4879 h 2281"/>
              <a:gd name="T16" fmla="+- 0 6940 3462"/>
              <a:gd name="T17" fmla="*/ T16 w 3586"/>
              <a:gd name="T18" fmla="+- 0 4699 2599"/>
              <a:gd name="T19" fmla="*/ 4699 h 228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3586" h="2281">
                <a:moveTo>
                  <a:pt x="0" y="0"/>
                </a:moveTo>
                <a:lnTo>
                  <a:pt x="3572" y="2271"/>
                </a:lnTo>
                <a:moveTo>
                  <a:pt x="3378" y="2258"/>
                </a:moveTo>
                <a:lnTo>
                  <a:pt x="3586" y="2280"/>
                </a:lnTo>
                <a:lnTo>
                  <a:pt x="3478" y="2100"/>
                </a:lnTo>
              </a:path>
            </a:pathLst>
          </a:custGeom>
          <a:noFill/>
          <a:ln w="9142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7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p43"/>
          <p:cNvSpPr txBox="1">
            <a:spLocks noGrp="1"/>
          </p:cNvSpPr>
          <p:nvPr>
            <p:ph type="ctrTitle"/>
          </p:nvPr>
        </p:nvSpPr>
        <p:spPr>
          <a:xfrm>
            <a:off x="522750" y="25171"/>
            <a:ext cx="77175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Mock Up</a:t>
            </a:r>
            <a:endParaRPr dirty="0"/>
          </a:p>
        </p:txBody>
      </p:sp>
      <p:pic>
        <p:nvPicPr>
          <p:cNvPr id="8193" name="Picture 2">
            <a:extLst>
              <a:ext uri="{FF2B5EF4-FFF2-40B4-BE49-F238E27FC236}">
                <a16:creationId xmlns:a16="http://schemas.microsoft.com/office/drawing/2014/main" id="{67904572-DF39-4EA0-915C-0F29AD6C7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947612"/>
            <a:ext cx="2298700" cy="150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019C8BB-C807-4231-819C-8C59724AB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2340917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	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Gambar 8 Menu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Tampilan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Utama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1F976-CF27-4623-AA57-FFB26683F05C}"/>
              </a:ext>
            </a:extLst>
          </p:cNvPr>
          <p:cNvPicPr/>
          <p:nvPr/>
        </p:nvPicPr>
        <p:blipFill rotWithShape="1">
          <a:blip r:embed="rId4"/>
          <a:srcRect r="48936" b="24438"/>
          <a:stretch/>
        </p:blipFill>
        <p:spPr bwMode="auto">
          <a:xfrm>
            <a:off x="3143210" y="717413"/>
            <a:ext cx="2456180" cy="20440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B5247F-9218-4F9F-BF6C-5CC9D561FB5E}"/>
              </a:ext>
            </a:extLst>
          </p:cNvPr>
          <p:cNvSpPr/>
          <p:nvPr/>
        </p:nvSpPr>
        <p:spPr>
          <a:xfrm>
            <a:off x="3189635" y="2600571"/>
            <a:ext cx="2275303" cy="4040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" indent="-6350">
              <a:lnSpc>
                <a:spcPct val="199000"/>
              </a:lnSpc>
              <a:spcAft>
                <a:spcPts val="25"/>
              </a:spcAft>
            </a:pPr>
            <a:r>
              <a:rPr lang="en-ID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Gambar 9  Menu Data </a:t>
            </a:r>
            <a:r>
              <a:rPr lang="en-ID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buku</a:t>
            </a:r>
            <a:r>
              <a:rPr lang="en-ID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NPU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D48003-09E0-4603-B31F-FF30C6F4E91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985" y="844121"/>
            <a:ext cx="2952115" cy="17119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CBF060-74D9-4FAB-920F-4DC996839B10}"/>
              </a:ext>
            </a:extLst>
          </p:cNvPr>
          <p:cNvSpPr/>
          <p:nvPr/>
        </p:nvSpPr>
        <p:spPr>
          <a:xfrm>
            <a:off x="5904823" y="2398561"/>
            <a:ext cx="3094437" cy="4040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" indent="-6350">
              <a:lnSpc>
                <a:spcPct val="199000"/>
              </a:lnSpc>
              <a:spcAft>
                <a:spcPts val="25"/>
              </a:spcAft>
            </a:pPr>
            <a:r>
              <a:rPr lang="en-ID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Gambar 10 Menu Data </a:t>
            </a:r>
            <a:r>
              <a:rPr lang="en-ID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Mahasiswa</a:t>
            </a:r>
            <a:r>
              <a:rPr lang="en-ID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Nusa </a:t>
            </a:r>
            <a:r>
              <a:rPr lang="en-ID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putra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71899A4-FC8C-4B0A-B4A4-159519EAB77D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10" y="3055805"/>
            <a:ext cx="2731770" cy="16008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4CC5B9-9BE6-465E-91BB-542DD4156B5F}"/>
              </a:ext>
            </a:extLst>
          </p:cNvPr>
          <p:cNvSpPr/>
          <p:nvPr/>
        </p:nvSpPr>
        <p:spPr>
          <a:xfrm>
            <a:off x="2667886" y="4707853"/>
            <a:ext cx="36824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Gambar 11 Menu Data </a:t>
            </a:r>
            <a:r>
              <a:rPr lang="en-ID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Peminjaman</a:t>
            </a:r>
            <a:r>
              <a:rPr lang="en-ID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Perpustakaan</a:t>
            </a:r>
            <a:r>
              <a:rPr lang="en-ID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NPU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p48"/>
          <p:cNvSpPr txBox="1">
            <a:spLocks noGrp="1"/>
          </p:cNvSpPr>
          <p:nvPr>
            <p:ph type="ctrTitle"/>
          </p:nvPr>
        </p:nvSpPr>
        <p:spPr>
          <a:xfrm>
            <a:off x="713250" y="385650"/>
            <a:ext cx="77175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</a:t>
            </a:r>
            <a:endParaRPr dirty="0"/>
          </a:p>
        </p:txBody>
      </p:sp>
      <p:sp>
        <p:nvSpPr>
          <p:cNvPr id="2945" name="Google Shape;2945;p48"/>
          <p:cNvSpPr txBox="1">
            <a:spLocks noGrp="1"/>
          </p:cNvSpPr>
          <p:nvPr>
            <p:ph type="body" idx="1"/>
          </p:nvPr>
        </p:nvSpPr>
        <p:spPr>
          <a:xfrm>
            <a:off x="3079233" y="1141163"/>
            <a:ext cx="4497600" cy="15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disimpulkan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1.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Database yang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menangani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peminjaman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pengembalian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pemesanan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proses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inventarisasi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Nusa Putra.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kelemahan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mampunya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menangani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barcode,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kemaanan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tersaji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ID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46" name="Google Shape;2946;p48"/>
          <p:cNvGrpSpPr/>
          <p:nvPr/>
        </p:nvGrpSpPr>
        <p:grpSpPr>
          <a:xfrm>
            <a:off x="2252697" y="1363158"/>
            <a:ext cx="1236394" cy="1274559"/>
            <a:chOff x="5314997" y="235570"/>
            <a:chExt cx="1236394" cy="1274559"/>
          </a:xfrm>
        </p:grpSpPr>
        <p:sp>
          <p:nvSpPr>
            <p:cNvPr id="2947" name="Google Shape;2947;p48"/>
            <p:cNvSpPr/>
            <p:nvPr/>
          </p:nvSpPr>
          <p:spPr>
            <a:xfrm>
              <a:off x="5314997" y="235570"/>
              <a:ext cx="1236394" cy="1274559"/>
            </a:xfrm>
            <a:custGeom>
              <a:avLst/>
              <a:gdLst/>
              <a:ahLst/>
              <a:cxnLst/>
              <a:rect l="l" t="t" r="r" b="b"/>
              <a:pathLst>
                <a:path w="45128" h="46521" extrusionOk="0">
                  <a:moveTo>
                    <a:pt x="14448" y="947"/>
                  </a:moveTo>
                  <a:cubicBezTo>
                    <a:pt x="16512" y="947"/>
                    <a:pt x="17292" y="3437"/>
                    <a:pt x="17399" y="5105"/>
                  </a:cubicBezTo>
                  <a:cubicBezTo>
                    <a:pt x="17478" y="6328"/>
                    <a:pt x="17164" y="7723"/>
                    <a:pt x="17713" y="8867"/>
                  </a:cubicBezTo>
                  <a:cubicBezTo>
                    <a:pt x="18050" y="9554"/>
                    <a:pt x="18755" y="10091"/>
                    <a:pt x="19511" y="10091"/>
                  </a:cubicBezTo>
                  <a:cubicBezTo>
                    <a:pt x="19704" y="10091"/>
                    <a:pt x="19901" y="10056"/>
                    <a:pt x="20095" y="9980"/>
                  </a:cubicBezTo>
                  <a:cubicBezTo>
                    <a:pt x="20879" y="9666"/>
                    <a:pt x="21192" y="8867"/>
                    <a:pt x="21396" y="8114"/>
                  </a:cubicBezTo>
                  <a:cubicBezTo>
                    <a:pt x="21788" y="6625"/>
                    <a:pt x="22164" y="4980"/>
                    <a:pt x="23967" y="4603"/>
                  </a:cubicBezTo>
                  <a:cubicBezTo>
                    <a:pt x="24106" y="4577"/>
                    <a:pt x="24247" y="4564"/>
                    <a:pt x="24388" y="4564"/>
                  </a:cubicBezTo>
                  <a:cubicBezTo>
                    <a:pt x="25171" y="4564"/>
                    <a:pt x="25956" y="4958"/>
                    <a:pt x="26381" y="5622"/>
                  </a:cubicBezTo>
                  <a:cubicBezTo>
                    <a:pt x="26882" y="6390"/>
                    <a:pt x="26631" y="7252"/>
                    <a:pt x="26224" y="8005"/>
                  </a:cubicBezTo>
                  <a:cubicBezTo>
                    <a:pt x="25613" y="9165"/>
                    <a:pt x="24578" y="10136"/>
                    <a:pt x="24468" y="11500"/>
                  </a:cubicBezTo>
                  <a:cubicBezTo>
                    <a:pt x="24350" y="12847"/>
                    <a:pt x="25401" y="14001"/>
                    <a:pt x="26508" y="14001"/>
                  </a:cubicBezTo>
                  <a:cubicBezTo>
                    <a:pt x="27011" y="14001"/>
                    <a:pt x="27526" y="13762"/>
                    <a:pt x="27948" y="13193"/>
                  </a:cubicBezTo>
                  <a:cubicBezTo>
                    <a:pt x="28387" y="12613"/>
                    <a:pt x="28528" y="11814"/>
                    <a:pt x="29155" y="11390"/>
                  </a:cubicBezTo>
                  <a:cubicBezTo>
                    <a:pt x="29443" y="11196"/>
                    <a:pt x="29770" y="11104"/>
                    <a:pt x="30092" y="11104"/>
                  </a:cubicBezTo>
                  <a:cubicBezTo>
                    <a:pt x="30681" y="11104"/>
                    <a:pt x="31254" y="11413"/>
                    <a:pt x="31537" y="11970"/>
                  </a:cubicBezTo>
                  <a:cubicBezTo>
                    <a:pt x="32321" y="13506"/>
                    <a:pt x="30519" y="14588"/>
                    <a:pt x="30064" y="15873"/>
                  </a:cubicBezTo>
                  <a:cubicBezTo>
                    <a:pt x="29389" y="17712"/>
                    <a:pt x="31037" y="18792"/>
                    <a:pt x="32651" y="18792"/>
                  </a:cubicBezTo>
                  <a:cubicBezTo>
                    <a:pt x="32950" y="18792"/>
                    <a:pt x="33247" y="18755"/>
                    <a:pt x="33528" y="18679"/>
                  </a:cubicBezTo>
                  <a:cubicBezTo>
                    <a:pt x="35127" y="18250"/>
                    <a:pt x="36404" y="17289"/>
                    <a:pt x="38099" y="17289"/>
                  </a:cubicBezTo>
                  <a:cubicBezTo>
                    <a:pt x="38198" y="17289"/>
                    <a:pt x="38300" y="17293"/>
                    <a:pt x="38403" y="17300"/>
                  </a:cubicBezTo>
                  <a:cubicBezTo>
                    <a:pt x="40143" y="17425"/>
                    <a:pt x="41976" y="18334"/>
                    <a:pt x="42792" y="19917"/>
                  </a:cubicBezTo>
                  <a:cubicBezTo>
                    <a:pt x="43745" y="21793"/>
                    <a:pt x="42756" y="23450"/>
                    <a:pt x="40740" y="23450"/>
                  </a:cubicBezTo>
                  <a:cubicBezTo>
                    <a:pt x="40668" y="23450"/>
                    <a:pt x="40594" y="23448"/>
                    <a:pt x="40519" y="23444"/>
                  </a:cubicBezTo>
                  <a:cubicBezTo>
                    <a:pt x="39077" y="23380"/>
                    <a:pt x="37773" y="22839"/>
                    <a:pt x="36371" y="22839"/>
                  </a:cubicBezTo>
                  <a:cubicBezTo>
                    <a:pt x="36066" y="22839"/>
                    <a:pt x="35757" y="22865"/>
                    <a:pt x="35440" y="22927"/>
                  </a:cubicBezTo>
                  <a:cubicBezTo>
                    <a:pt x="35033" y="23005"/>
                    <a:pt x="35001" y="23444"/>
                    <a:pt x="35205" y="23695"/>
                  </a:cubicBezTo>
                  <a:cubicBezTo>
                    <a:pt x="34813" y="24259"/>
                    <a:pt x="34735" y="24855"/>
                    <a:pt x="35017" y="25529"/>
                  </a:cubicBezTo>
                  <a:cubicBezTo>
                    <a:pt x="35472" y="26579"/>
                    <a:pt x="37055" y="27206"/>
                    <a:pt x="36726" y="28522"/>
                  </a:cubicBezTo>
                  <a:cubicBezTo>
                    <a:pt x="36499" y="29416"/>
                    <a:pt x="35914" y="29624"/>
                    <a:pt x="35200" y="29624"/>
                  </a:cubicBezTo>
                  <a:cubicBezTo>
                    <a:pt x="34580" y="29624"/>
                    <a:pt x="33863" y="29467"/>
                    <a:pt x="33202" y="29467"/>
                  </a:cubicBezTo>
                  <a:cubicBezTo>
                    <a:pt x="32515" y="29467"/>
                    <a:pt x="31888" y="29636"/>
                    <a:pt x="31490" y="30325"/>
                  </a:cubicBezTo>
                  <a:cubicBezTo>
                    <a:pt x="31396" y="30497"/>
                    <a:pt x="31396" y="30795"/>
                    <a:pt x="31569" y="30921"/>
                  </a:cubicBezTo>
                  <a:cubicBezTo>
                    <a:pt x="32415" y="31595"/>
                    <a:pt x="33685" y="32582"/>
                    <a:pt x="33246" y="33820"/>
                  </a:cubicBezTo>
                  <a:cubicBezTo>
                    <a:pt x="33053" y="34364"/>
                    <a:pt x="32799" y="34565"/>
                    <a:pt x="32520" y="34565"/>
                  </a:cubicBezTo>
                  <a:cubicBezTo>
                    <a:pt x="31891" y="34565"/>
                    <a:pt x="31141" y="33543"/>
                    <a:pt x="30707" y="33131"/>
                  </a:cubicBezTo>
                  <a:cubicBezTo>
                    <a:pt x="30255" y="32703"/>
                    <a:pt x="29700" y="32446"/>
                    <a:pt x="29163" y="32446"/>
                  </a:cubicBezTo>
                  <a:cubicBezTo>
                    <a:pt x="28656" y="32446"/>
                    <a:pt x="28164" y="32676"/>
                    <a:pt x="27791" y="33209"/>
                  </a:cubicBezTo>
                  <a:cubicBezTo>
                    <a:pt x="26741" y="34729"/>
                    <a:pt x="27776" y="36312"/>
                    <a:pt x="28951" y="37331"/>
                  </a:cubicBezTo>
                  <a:cubicBezTo>
                    <a:pt x="29751" y="38037"/>
                    <a:pt x="30926" y="38726"/>
                    <a:pt x="31177" y="39839"/>
                  </a:cubicBezTo>
                  <a:cubicBezTo>
                    <a:pt x="31450" y="41125"/>
                    <a:pt x="30196" y="41862"/>
                    <a:pt x="29070" y="41862"/>
                  </a:cubicBezTo>
                  <a:cubicBezTo>
                    <a:pt x="28906" y="41862"/>
                    <a:pt x="28744" y="41846"/>
                    <a:pt x="28591" y="41814"/>
                  </a:cubicBezTo>
                  <a:cubicBezTo>
                    <a:pt x="27493" y="41595"/>
                    <a:pt x="26631" y="40748"/>
                    <a:pt x="25910" y="39933"/>
                  </a:cubicBezTo>
                  <a:cubicBezTo>
                    <a:pt x="25346" y="39291"/>
                    <a:pt x="24766" y="38240"/>
                    <a:pt x="23841" y="38068"/>
                  </a:cubicBezTo>
                  <a:cubicBezTo>
                    <a:pt x="23734" y="38048"/>
                    <a:pt x="23634" y="38039"/>
                    <a:pt x="23540" y="38039"/>
                  </a:cubicBezTo>
                  <a:cubicBezTo>
                    <a:pt x="22435" y="38039"/>
                    <a:pt x="22281" y="39336"/>
                    <a:pt x="22180" y="40247"/>
                  </a:cubicBezTo>
                  <a:cubicBezTo>
                    <a:pt x="22125" y="40755"/>
                    <a:pt x="21991" y="41240"/>
                    <a:pt x="21621" y="41240"/>
                  </a:cubicBezTo>
                  <a:cubicBezTo>
                    <a:pt x="21466" y="41240"/>
                    <a:pt x="21269" y="41155"/>
                    <a:pt x="21020" y="40952"/>
                  </a:cubicBezTo>
                  <a:cubicBezTo>
                    <a:pt x="20628" y="40639"/>
                    <a:pt x="20581" y="40168"/>
                    <a:pt x="20299" y="39777"/>
                  </a:cubicBezTo>
                  <a:cubicBezTo>
                    <a:pt x="20008" y="39393"/>
                    <a:pt x="19605" y="39181"/>
                    <a:pt x="19160" y="39181"/>
                  </a:cubicBezTo>
                  <a:cubicBezTo>
                    <a:pt x="19005" y="39181"/>
                    <a:pt x="18846" y="39207"/>
                    <a:pt x="18684" y="39259"/>
                  </a:cubicBezTo>
                  <a:cubicBezTo>
                    <a:pt x="16678" y="39918"/>
                    <a:pt x="17478" y="42081"/>
                    <a:pt x="17117" y="43585"/>
                  </a:cubicBezTo>
                  <a:cubicBezTo>
                    <a:pt x="16804" y="44935"/>
                    <a:pt x="15649" y="45511"/>
                    <a:pt x="14410" y="45511"/>
                  </a:cubicBezTo>
                  <a:cubicBezTo>
                    <a:pt x="12483" y="45511"/>
                    <a:pt x="10354" y="44116"/>
                    <a:pt x="10879" y="42065"/>
                  </a:cubicBezTo>
                  <a:cubicBezTo>
                    <a:pt x="11380" y="40121"/>
                    <a:pt x="12963" y="38711"/>
                    <a:pt x="13057" y="36610"/>
                  </a:cubicBezTo>
                  <a:cubicBezTo>
                    <a:pt x="13081" y="36314"/>
                    <a:pt x="12827" y="36125"/>
                    <a:pt x="12566" y="36125"/>
                  </a:cubicBezTo>
                  <a:cubicBezTo>
                    <a:pt x="12482" y="36125"/>
                    <a:pt x="12397" y="36145"/>
                    <a:pt x="12321" y="36187"/>
                  </a:cubicBezTo>
                  <a:cubicBezTo>
                    <a:pt x="12105" y="36299"/>
                    <a:pt x="11878" y="36351"/>
                    <a:pt x="11654" y="36351"/>
                  </a:cubicBezTo>
                  <a:cubicBezTo>
                    <a:pt x="11066" y="36351"/>
                    <a:pt x="10500" y="35995"/>
                    <a:pt x="10205" y="35450"/>
                  </a:cubicBezTo>
                  <a:cubicBezTo>
                    <a:pt x="9750" y="34620"/>
                    <a:pt x="10064" y="33585"/>
                    <a:pt x="10487" y="32817"/>
                  </a:cubicBezTo>
                  <a:cubicBezTo>
                    <a:pt x="10675" y="32472"/>
                    <a:pt x="10440" y="32080"/>
                    <a:pt x="10064" y="32065"/>
                  </a:cubicBezTo>
                  <a:cubicBezTo>
                    <a:pt x="10005" y="32062"/>
                    <a:pt x="9946" y="32061"/>
                    <a:pt x="9888" y="32061"/>
                  </a:cubicBezTo>
                  <a:cubicBezTo>
                    <a:pt x="8000" y="32061"/>
                    <a:pt x="6560" y="33269"/>
                    <a:pt x="4766" y="33679"/>
                  </a:cubicBezTo>
                  <a:cubicBezTo>
                    <a:pt x="4472" y="33749"/>
                    <a:pt x="4166" y="33789"/>
                    <a:pt x="3865" y="33789"/>
                  </a:cubicBezTo>
                  <a:cubicBezTo>
                    <a:pt x="2944" y="33789"/>
                    <a:pt x="2079" y="33414"/>
                    <a:pt x="1819" y="32363"/>
                  </a:cubicBezTo>
                  <a:cubicBezTo>
                    <a:pt x="1552" y="31218"/>
                    <a:pt x="2148" y="30105"/>
                    <a:pt x="2947" y="29353"/>
                  </a:cubicBezTo>
                  <a:cubicBezTo>
                    <a:pt x="3684" y="28679"/>
                    <a:pt x="4593" y="28240"/>
                    <a:pt x="5471" y="27817"/>
                  </a:cubicBezTo>
                  <a:cubicBezTo>
                    <a:pt x="6129" y="27504"/>
                    <a:pt x="6850" y="27174"/>
                    <a:pt x="7148" y="26453"/>
                  </a:cubicBezTo>
                  <a:cubicBezTo>
                    <a:pt x="7744" y="25074"/>
                    <a:pt x="6568" y="24541"/>
                    <a:pt x="5440" y="24510"/>
                  </a:cubicBezTo>
                  <a:cubicBezTo>
                    <a:pt x="4719" y="24478"/>
                    <a:pt x="4217" y="24431"/>
                    <a:pt x="3935" y="23663"/>
                  </a:cubicBezTo>
                  <a:cubicBezTo>
                    <a:pt x="3778" y="23224"/>
                    <a:pt x="3794" y="22739"/>
                    <a:pt x="3998" y="22315"/>
                  </a:cubicBezTo>
                  <a:cubicBezTo>
                    <a:pt x="4515" y="21234"/>
                    <a:pt x="5675" y="20873"/>
                    <a:pt x="6725" y="20544"/>
                  </a:cubicBezTo>
                  <a:cubicBezTo>
                    <a:pt x="7712" y="20246"/>
                    <a:pt x="8794" y="19353"/>
                    <a:pt x="7885" y="18287"/>
                  </a:cubicBezTo>
                  <a:cubicBezTo>
                    <a:pt x="6819" y="17033"/>
                    <a:pt x="4562" y="17049"/>
                    <a:pt x="3104" y="16594"/>
                  </a:cubicBezTo>
                  <a:cubicBezTo>
                    <a:pt x="173" y="15654"/>
                    <a:pt x="1521" y="12174"/>
                    <a:pt x="4123" y="11986"/>
                  </a:cubicBezTo>
                  <a:cubicBezTo>
                    <a:pt x="4209" y="11980"/>
                    <a:pt x="4295" y="11977"/>
                    <a:pt x="4379" y="11977"/>
                  </a:cubicBezTo>
                  <a:cubicBezTo>
                    <a:pt x="6542" y="11977"/>
                    <a:pt x="8029" y="13850"/>
                    <a:pt x="10111" y="14212"/>
                  </a:cubicBezTo>
                  <a:cubicBezTo>
                    <a:pt x="10338" y="14250"/>
                    <a:pt x="10565" y="14270"/>
                    <a:pt x="10789" y="14270"/>
                  </a:cubicBezTo>
                  <a:cubicBezTo>
                    <a:pt x="11941" y="14270"/>
                    <a:pt x="13001" y="13752"/>
                    <a:pt x="13434" y="12597"/>
                  </a:cubicBezTo>
                  <a:cubicBezTo>
                    <a:pt x="13481" y="12472"/>
                    <a:pt x="13465" y="12378"/>
                    <a:pt x="13418" y="12299"/>
                  </a:cubicBezTo>
                  <a:cubicBezTo>
                    <a:pt x="14186" y="9619"/>
                    <a:pt x="12227" y="7111"/>
                    <a:pt x="12070" y="4400"/>
                  </a:cubicBezTo>
                  <a:cubicBezTo>
                    <a:pt x="11976" y="2989"/>
                    <a:pt x="12634" y="1045"/>
                    <a:pt x="14296" y="951"/>
                  </a:cubicBezTo>
                  <a:cubicBezTo>
                    <a:pt x="14347" y="948"/>
                    <a:pt x="14398" y="947"/>
                    <a:pt x="14448" y="947"/>
                  </a:cubicBezTo>
                  <a:close/>
                  <a:moveTo>
                    <a:pt x="14367" y="1"/>
                  </a:moveTo>
                  <a:cubicBezTo>
                    <a:pt x="13246" y="1"/>
                    <a:pt x="12153" y="590"/>
                    <a:pt x="11506" y="1892"/>
                  </a:cubicBezTo>
                  <a:cubicBezTo>
                    <a:pt x="9750" y="5434"/>
                    <a:pt x="13245" y="8898"/>
                    <a:pt x="12634" y="12503"/>
                  </a:cubicBezTo>
                  <a:cubicBezTo>
                    <a:pt x="12215" y="13073"/>
                    <a:pt x="11679" y="13288"/>
                    <a:pt x="11092" y="13288"/>
                  </a:cubicBezTo>
                  <a:cubicBezTo>
                    <a:pt x="9594" y="13288"/>
                    <a:pt x="7757" y="11890"/>
                    <a:pt x="6631" y="11406"/>
                  </a:cubicBezTo>
                  <a:cubicBezTo>
                    <a:pt x="5926" y="11101"/>
                    <a:pt x="5146" y="10927"/>
                    <a:pt x="4373" y="10927"/>
                  </a:cubicBezTo>
                  <a:cubicBezTo>
                    <a:pt x="3481" y="10927"/>
                    <a:pt x="2598" y="11159"/>
                    <a:pt x="1850" y="11688"/>
                  </a:cubicBezTo>
                  <a:cubicBezTo>
                    <a:pt x="596" y="12566"/>
                    <a:pt x="1" y="14321"/>
                    <a:pt x="581" y="15763"/>
                  </a:cubicBezTo>
                  <a:cubicBezTo>
                    <a:pt x="1286" y="17519"/>
                    <a:pt x="3230" y="17629"/>
                    <a:pt x="4813" y="18036"/>
                  </a:cubicBezTo>
                  <a:cubicBezTo>
                    <a:pt x="5330" y="18162"/>
                    <a:pt x="5832" y="18303"/>
                    <a:pt x="6317" y="18506"/>
                  </a:cubicBezTo>
                  <a:cubicBezTo>
                    <a:pt x="6490" y="18585"/>
                    <a:pt x="7211" y="18945"/>
                    <a:pt x="7023" y="19337"/>
                  </a:cubicBezTo>
                  <a:cubicBezTo>
                    <a:pt x="6960" y="19478"/>
                    <a:pt x="6474" y="19541"/>
                    <a:pt x="6302" y="19604"/>
                  </a:cubicBezTo>
                  <a:cubicBezTo>
                    <a:pt x="5455" y="19886"/>
                    <a:pt x="4656" y="20152"/>
                    <a:pt x="3966" y="20748"/>
                  </a:cubicBezTo>
                  <a:cubicBezTo>
                    <a:pt x="2838" y="21704"/>
                    <a:pt x="2415" y="23334"/>
                    <a:pt x="3308" y="24604"/>
                  </a:cubicBezTo>
                  <a:cubicBezTo>
                    <a:pt x="3668" y="25121"/>
                    <a:pt x="4186" y="25419"/>
                    <a:pt x="4813" y="25497"/>
                  </a:cubicBezTo>
                  <a:cubicBezTo>
                    <a:pt x="4839" y="25500"/>
                    <a:pt x="4869" y="25501"/>
                    <a:pt x="4903" y="25501"/>
                  </a:cubicBezTo>
                  <a:cubicBezTo>
                    <a:pt x="5055" y="25501"/>
                    <a:pt x="5278" y="25477"/>
                    <a:pt x="5493" y="25477"/>
                  </a:cubicBezTo>
                  <a:cubicBezTo>
                    <a:pt x="6011" y="25477"/>
                    <a:pt x="6482" y="25616"/>
                    <a:pt x="5784" y="26563"/>
                  </a:cubicBezTo>
                  <a:cubicBezTo>
                    <a:pt x="5534" y="26908"/>
                    <a:pt x="4531" y="27174"/>
                    <a:pt x="4154" y="27362"/>
                  </a:cubicBezTo>
                  <a:cubicBezTo>
                    <a:pt x="2634" y="28178"/>
                    <a:pt x="1145" y="29337"/>
                    <a:pt x="831" y="31124"/>
                  </a:cubicBezTo>
                  <a:cubicBezTo>
                    <a:pt x="534" y="32817"/>
                    <a:pt x="1443" y="34463"/>
                    <a:pt x="3198" y="34761"/>
                  </a:cubicBezTo>
                  <a:cubicBezTo>
                    <a:pt x="3409" y="34795"/>
                    <a:pt x="3615" y="34810"/>
                    <a:pt x="3818" y="34810"/>
                  </a:cubicBezTo>
                  <a:cubicBezTo>
                    <a:pt x="5762" y="34810"/>
                    <a:pt x="7392" y="33383"/>
                    <a:pt x="9280" y="33099"/>
                  </a:cubicBezTo>
                  <a:lnTo>
                    <a:pt x="9280" y="33099"/>
                  </a:lnTo>
                  <a:cubicBezTo>
                    <a:pt x="8888" y="34165"/>
                    <a:pt x="8857" y="35372"/>
                    <a:pt x="9593" y="36312"/>
                  </a:cubicBezTo>
                  <a:cubicBezTo>
                    <a:pt x="10105" y="36976"/>
                    <a:pt x="10873" y="37335"/>
                    <a:pt x="11660" y="37335"/>
                  </a:cubicBezTo>
                  <a:cubicBezTo>
                    <a:pt x="11765" y="37335"/>
                    <a:pt x="11871" y="37329"/>
                    <a:pt x="11976" y="37316"/>
                  </a:cubicBezTo>
                  <a:lnTo>
                    <a:pt x="11976" y="37316"/>
                  </a:lnTo>
                  <a:cubicBezTo>
                    <a:pt x="11553" y="39134"/>
                    <a:pt x="9985" y="40560"/>
                    <a:pt x="9797" y="42472"/>
                  </a:cubicBezTo>
                  <a:cubicBezTo>
                    <a:pt x="9609" y="44542"/>
                    <a:pt x="11553" y="46015"/>
                    <a:pt x="13402" y="46422"/>
                  </a:cubicBezTo>
                  <a:cubicBezTo>
                    <a:pt x="13707" y="46488"/>
                    <a:pt x="14021" y="46521"/>
                    <a:pt x="14334" y="46521"/>
                  </a:cubicBezTo>
                  <a:cubicBezTo>
                    <a:pt x="15889" y="46521"/>
                    <a:pt x="17444" y="45718"/>
                    <a:pt x="17979" y="44165"/>
                  </a:cubicBezTo>
                  <a:cubicBezTo>
                    <a:pt x="18324" y="43194"/>
                    <a:pt x="17634" y="40654"/>
                    <a:pt x="18826" y="40278"/>
                  </a:cubicBezTo>
                  <a:cubicBezTo>
                    <a:pt x="18890" y="40259"/>
                    <a:pt x="18951" y="40250"/>
                    <a:pt x="19009" y="40250"/>
                  </a:cubicBezTo>
                  <a:cubicBezTo>
                    <a:pt x="19614" y="40250"/>
                    <a:pt x="19889" y="41220"/>
                    <a:pt x="20189" y="41563"/>
                  </a:cubicBezTo>
                  <a:cubicBezTo>
                    <a:pt x="20518" y="41940"/>
                    <a:pt x="20957" y="42237"/>
                    <a:pt x="21443" y="42300"/>
                  </a:cubicBezTo>
                  <a:cubicBezTo>
                    <a:pt x="21509" y="42309"/>
                    <a:pt x="21574" y="42314"/>
                    <a:pt x="21638" y="42314"/>
                  </a:cubicBezTo>
                  <a:cubicBezTo>
                    <a:pt x="22125" y="42314"/>
                    <a:pt x="22561" y="42056"/>
                    <a:pt x="22838" y="41626"/>
                  </a:cubicBezTo>
                  <a:cubicBezTo>
                    <a:pt x="23026" y="41328"/>
                    <a:pt x="23073" y="40968"/>
                    <a:pt x="23120" y="40623"/>
                  </a:cubicBezTo>
                  <a:cubicBezTo>
                    <a:pt x="23196" y="40134"/>
                    <a:pt x="23070" y="39244"/>
                    <a:pt x="23634" y="39244"/>
                  </a:cubicBezTo>
                  <a:cubicBezTo>
                    <a:pt x="23776" y="39244"/>
                    <a:pt x="23960" y="39300"/>
                    <a:pt x="24202" y="39432"/>
                  </a:cubicBezTo>
                  <a:cubicBezTo>
                    <a:pt x="24594" y="39635"/>
                    <a:pt x="25033" y="40435"/>
                    <a:pt x="25330" y="40764"/>
                  </a:cubicBezTo>
                  <a:cubicBezTo>
                    <a:pt x="25675" y="41140"/>
                    <a:pt x="26036" y="41501"/>
                    <a:pt x="26443" y="41814"/>
                  </a:cubicBezTo>
                  <a:cubicBezTo>
                    <a:pt x="27196" y="42394"/>
                    <a:pt x="28073" y="42833"/>
                    <a:pt x="29030" y="42849"/>
                  </a:cubicBezTo>
                  <a:cubicBezTo>
                    <a:pt x="29041" y="42849"/>
                    <a:pt x="29052" y="42849"/>
                    <a:pt x="29063" y="42849"/>
                  </a:cubicBezTo>
                  <a:cubicBezTo>
                    <a:pt x="30683" y="42849"/>
                    <a:pt x="32382" y="41708"/>
                    <a:pt x="32180" y="39933"/>
                  </a:cubicBezTo>
                  <a:cubicBezTo>
                    <a:pt x="32070" y="38993"/>
                    <a:pt x="31459" y="38209"/>
                    <a:pt x="30785" y="37582"/>
                  </a:cubicBezTo>
                  <a:cubicBezTo>
                    <a:pt x="29939" y="36798"/>
                    <a:pt x="27556" y="35403"/>
                    <a:pt x="28497" y="33946"/>
                  </a:cubicBezTo>
                  <a:cubicBezTo>
                    <a:pt x="28729" y="33589"/>
                    <a:pt x="28972" y="33449"/>
                    <a:pt x="29216" y="33449"/>
                  </a:cubicBezTo>
                  <a:cubicBezTo>
                    <a:pt x="29959" y="33449"/>
                    <a:pt x="30721" y="34740"/>
                    <a:pt x="31287" y="35153"/>
                  </a:cubicBezTo>
                  <a:cubicBezTo>
                    <a:pt x="31643" y="35399"/>
                    <a:pt x="32041" y="35539"/>
                    <a:pt x="32437" y="35539"/>
                  </a:cubicBezTo>
                  <a:cubicBezTo>
                    <a:pt x="32774" y="35539"/>
                    <a:pt x="33109" y="35438"/>
                    <a:pt x="33418" y="35215"/>
                  </a:cubicBezTo>
                  <a:cubicBezTo>
                    <a:pt x="35315" y="33836"/>
                    <a:pt x="33920" y="31720"/>
                    <a:pt x="32603" y="30529"/>
                  </a:cubicBezTo>
                  <a:cubicBezTo>
                    <a:pt x="32803" y="30392"/>
                    <a:pt x="33052" y="30343"/>
                    <a:pt x="33327" y="30343"/>
                  </a:cubicBezTo>
                  <a:cubicBezTo>
                    <a:pt x="34014" y="30343"/>
                    <a:pt x="34863" y="30649"/>
                    <a:pt x="35515" y="30649"/>
                  </a:cubicBezTo>
                  <a:cubicBezTo>
                    <a:pt x="35645" y="30649"/>
                    <a:pt x="35768" y="30636"/>
                    <a:pt x="35879" y="30607"/>
                  </a:cubicBezTo>
                  <a:cubicBezTo>
                    <a:pt x="36585" y="30435"/>
                    <a:pt x="37149" y="29902"/>
                    <a:pt x="37462" y="29275"/>
                  </a:cubicBezTo>
                  <a:cubicBezTo>
                    <a:pt x="37791" y="28616"/>
                    <a:pt x="37838" y="27864"/>
                    <a:pt x="37541" y="27206"/>
                  </a:cubicBezTo>
                  <a:cubicBezTo>
                    <a:pt x="37133" y="26328"/>
                    <a:pt x="35190" y="25246"/>
                    <a:pt x="35973" y="24181"/>
                  </a:cubicBezTo>
                  <a:cubicBezTo>
                    <a:pt x="36067" y="24071"/>
                    <a:pt x="36067" y="23945"/>
                    <a:pt x="36036" y="23836"/>
                  </a:cubicBezTo>
                  <a:cubicBezTo>
                    <a:pt x="36141" y="23828"/>
                    <a:pt x="36248" y="23824"/>
                    <a:pt x="36357" y="23824"/>
                  </a:cubicBezTo>
                  <a:cubicBezTo>
                    <a:pt x="37759" y="23824"/>
                    <a:pt x="39505" y="24439"/>
                    <a:pt x="41027" y="24439"/>
                  </a:cubicBezTo>
                  <a:cubicBezTo>
                    <a:pt x="42154" y="24439"/>
                    <a:pt x="43159" y="24101"/>
                    <a:pt x="43810" y="22927"/>
                  </a:cubicBezTo>
                  <a:cubicBezTo>
                    <a:pt x="45127" y="20560"/>
                    <a:pt x="42933" y="17864"/>
                    <a:pt x="40848" y="16923"/>
                  </a:cubicBezTo>
                  <a:cubicBezTo>
                    <a:pt x="39939" y="16527"/>
                    <a:pt x="38960" y="16313"/>
                    <a:pt x="37977" y="16313"/>
                  </a:cubicBezTo>
                  <a:cubicBezTo>
                    <a:pt x="37638" y="16313"/>
                    <a:pt x="37298" y="16338"/>
                    <a:pt x="36961" y="16390"/>
                  </a:cubicBezTo>
                  <a:cubicBezTo>
                    <a:pt x="35496" y="16620"/>
                    <a:pt x="34058" y="17849"/>
                    <a:pt x="32574" y="17849"/>
                  </a:cubicBezTo>
                  <a:cubicBezTo>
                    <a:pt x="32438" y="17849"/>
                    <a:pt x="32301" y="17839"/>
                    <a:pt x="32164" y="17817"/>
                  </a:cubicBezTo>
                  <a:cubicBezTo>
                    <a:pt x="29421" y="17347"/>
                    <a:pt x="31976" y="14995"/>
                    <a:pt x="32478" y="13820"/>
                  </a:cubicBezTo>
                  <a:cubicBezTo>
                    <a:pt x="32885" y="12817"/>
                    <a:pt x="32697" y="11657"/>
                    <a:pt x="31929" y="10873"/>
                  </a:cubicBezTo>
                  <a:cubicBezTo>
                    <a:pt x="31445" y="10379"/>
                    <a:pt x="30773" y="10128"/>
                    <a:pt x="30099" y="10128"/>
                  </a:cubicBezTo>
                  <a:cubicBezTo>
                    <a:pt x="29705" y="10128"/>
                    <a:pt x="29310" y="10214"/>
                    <a:pt x="28951" y="10387"/>
                  </a:cubicBezTo>
                  <a:cubicBezTo>
                    <a:pt x="28434" y="10638"/>
                    <a:pt x="28058" y="11030"/>
                    <a:pt x="27760" y="11516"/>
                  </a:cubicBezTo>
                  <a:cubicBezTo>
                    <a:pt x="27603" y="11782"/>
                    <a:pt x="27493" y="12064"/>
                    <a:pt x="27337" y="12331"/>
                  </a:cubicBezTo>
                  <a:cubicBezTo>
                    <a:pt x="27258" y="12440"/>
                    <a:pt x="27117" y="12754"/>
                    <a:pt x="26992" y="12817"/>
                  </a:cubicBezTo>
                  <a:cubicBezTo>
                    <a:pt x="26600" y="12785"/>
                    <a:pt x="26208" y="12754"/>
                    <a:pt x="25816" y="12723"/>
                  </a:cubicBezTo>
                  <a:cubicBezTo>
                    <a:pt x="25691" y="12503"/>
                    <a:pt x="25581" y="12284"/>
                    <a:pt x="25471" y="12064"/>
                  </a:cubicBezTo>
                  <a:cubicBezTo>
                    <a:pt x="25080" y="10434"/>
                    <a:pt x="27149" y="8882"/>
                    <a:pt x="27540" y="7362"/>
                  </a:cubicBezTo>
                  <a:cubicBezTo>
                    <a:pt x="27838" y="6218"/>
                    <a:pt x="27399" y="5058"/>
                    <a:pt x="26475" y="4321"/>
                  </a:cubicBezTo>
                  <a:cubicBezTo>
                    <a:pt x="25847" y="3829"/>
                    <a:pt x="25156" y="3611"/>
                    <a:pt x="24474" y="3611"/>
                  </a:cubicBezTo>
                  <a:cubicBezTo>
                    <a:pt x="22942" y="3611"/>
                    <a:pt x="21460" y="4709"/>
                    <a:pt x="20863" y="6249"/>
                  </a:cubicBezTo>
                  <a:cubicBezTo>
                    <a:pt x="20612" y="6860"/>
                    <a:pt x="20565" y="7519"/>
                    <a:pt x="20362" y="8130"/>
                  </a:cubicBezTo>
                  <a:cubicBezTo>
                    <a:pt x="20315" y="8271"/>
                    <a:pt x="20252" y="8538"/>
                    <a:pt x="20142" y="8647"/>
                  </a:cubicBezTo>
                  <a:cubicBezTo>
                    <a:pt x="20048" y="8741"/>
                    <a:pt x="19508" y="8843"/>
                    <a:pt x="19156" y="8843"/>
                  </a:cubicBezTo>
                  <a:cubicBezTo>
                    <a:pt x="19037" y="8843"/>
                    <a:pt x="18940" y="8832"/>
                    <a:pt x="18888" y="8804"/>
                  </a:cubicBezTo>
                  <a:cubicBezTo>
                    <a:pt x="18355" y="8553"/>
                    <a:pt x="18402" y="7346"/>
                    <a:pt x="18402" y="6860"/>
                  </a:cubicBezTo>
                  <a:cubicBezTo>
                    <a:pt x="18418" y="5309"/>
                    <a:pt x="18465" y="3679"/>
                    <a:pt x="17760" y="2252"/>
                  </a:cubicBezTo>
                  <a:cubicBezTo>
                    <a:pt x="17047" y="819"/>
                    <a:pt x="15688" y="1"/>
                    <a:pt x="143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8"/>
            <p:cNvSpPr/>
            <p:nvPr/>
          </p:nvSpPr>
          <p:spPr>
            <a:xfrm>
              <a:off x="5319737" y="261489"/>
              <a:ext cx="1193764" cy="1220997"/>
            </a:xfrm>
            <a:custGeom>
              <a:avLst/>
              <a:gdLst/>
              <a:ahLst/>
              <a:cxnLst/>
              <a:rect l="l" t="t" r="r" b="b"/>
              <a:pathLst>
                <a:path w="43572" h="44566" extrusionOk="0">
                  <a:moveTo>
                    <a:pt x="15486" y="1839"/>
                  </a:moveTo>
                  <a:cubicBezTo>
                    <a:pt x="16113" y="1839"/>
                    <a:pt x="16113" y="2827"/>
                    <a:pt x="15486" y="2827"/>
                  </a:cubicBezTo>
                  <a:cubicBezTo>
                    <a:pt x="14859" y="2827"/>
                    <a:pt x="14859" y="1839"/>
                    <a:pt x="15486" y="1839"/>
                  </a:cubicBezTo>
                  <a:close/>
                  <a:moveTo>
                    <a:pt x="13746" y="4566"/>
                  </a:moveTo>
                  <a:cubicBezTo>
                    <a:pt x="14123" y="4566"/>
                    <a:pt x="14123" y="5162"/>
                    <a:pt x="13746" y="5162"/>
                  </a:cubicBezTo>
                  <a:cubicBezTo>
                    <a:pt x="13370" y="5162"/>
                    <a:pt x="13370" y="4566"/>
                    <a:pt x="13746" y="4566"/>
                  </a:cubicBezTo>
                  <a:close/>
                  <a:moveTo>
                    <a:pt x="24302" y="5191"/>
                  </a:moveTo>
                  <a:cubicBezTo>
                    <a:pt x="24315" y="5191"/>
                    <a:pt x="24329" y="5192"/>
                    <a:pt x="24342" y="5193"/>
                  </a:cubicBezTo>
                  <a:cubicBezTo>
                    <a:pt x="24405" y="5193"/>
                    <a:pt x="24452" y="5193"/>
                    <a:pt x="24515" y="5209"/>
                  </a:cubicBezTo>
                  <a:cubicBezTo>
                    <a:pt x="24766" y="5225"/>
                    <a:pt x="24954" y="5397"/>
                    <a:pt x="24969" y="5664"/>
                  </a:cubicBezTo>
                  <a:cubicBezTo>
                    <a:pt x="24969" y="5914"/>
                    <a:pt x="24750" y="6087"/>
                    <a:pt x="24515" y="6118"/>
                  </a:cubicBezTo>
                  <a:lnTo>
                    <a:pt x="24342" y="6118"/>
                  </a:lnTo>
                  <a:cubicBezTo>
                    <a:pt x="24328" y="6120"/>
                    <a:pt x="24314" y="6121"/>
                    <a:pt x="24300" y="6121"/>
                  </a:cubicBezTo>
                  <a:cubicBezTo>
                    <a:pt x="24069" y="6121"/>
                    <a:pt x="23888" y="5885"/>
                    <a:pt x="23888" y="5664"/>
                  </a:cubicBezTo>
                  <a:cubicBezTo>
                    <a:pt x="23873" y="5427"/>
                    <a:pt x="24081" y="5191"/>
                    <a:pt x="24302" y="5191"/>
                  </a:cubicBezTo>
                  <a:close/>
                  <a:moveTo>
                    <a:pt x="22775" y="7388"/>
                  </a:moveTo>
                  <a:cubicBezTo>
                    <a:pt x="23198" y="7388"/>
                    <a:pt x="23182" y="8046"/>
                    <a:pt x="22775" y="8046"/>
                  </a:cubicBezTo>
                  <a:cubicBezTo>
                    <a:pt x="22352" y="8046"/>
                    <a:pt x="22352" y="7388"/>
                    <a:pt x="22775" y="7388"/>
                  </a:cubicBezTo>
                  <a:close/>
                  <a:moveTo>
                    <a:pt x="15800" y="8297"/>
                  </a:moveTo>
                  <a:cubicBezTo>
                    <a:pt x="16286" y="8297"/>
                    <a:pt x="16286" y="9034"/>
                    <a:pt x="15800" y="9034"/>
                  </a:cubicBezTo>
                  <a:cubicBezTo>
                    <a:pt x="15330" y="9034"/>
                    <a:pt x="15330" y="8297"/>
                    <a:pt x="15800" y="8297"/>
                  </a:cubicBezTo>
                  <a:close/>
                  <a:moveTo>
                    <a:pt x="19947" y="10538"/>
                  </a:moveTo>
                  <a:cubicBezTo>
                    <a:pt x="20216" y="10538"/>
                    <a:pt x="20409" y="10781"/>
                    <a:pt x="20424" y="11040"/>
                  </a:cubicBezTo>
                  <a:lnTo>
                    <a:pt x="20424" y="11197"/>
                  </a:lnTo>
                  <a:cubicBezTo>
                    <a:pt x="20455" y="11479"/>
                    <a:pt x="20189" y="11698"/>
                    <a:pt x="19922" y="11714"/>
                  </a:cubicBezTo>
                  <a:cubicBezTo>
                    <a:pt x="19656" y="11714"/>
                    <a:pt x="19389" y="11463"/>
                    <a:pt x="19405" y="11197"/>
                  </a:cubicBezTo>
                  <a:lnTo>
                    <a:pt x="19421" y="11040"/>
                  </a:lnTo>
                  <a:cubicBezTo>
                    <a:pt x="19436" y="10758"/>
                    <a:pt x="19640" y="10554"/>
                    <a:pt x="19922" y="10538"/>
                  </a:cubicBezTo>
                  <a:cubicBezTo>
                    <a:pt x="19931" y="10538"/>
                    <a:pt x="19939" y="10538"/>
                    <a:pt x="19947" y="10538"/>
                  </a:cubicBezTo>
                  <a:close/>
                  <a:moveTo>
                    <a:pt x="16129" y="11636"/>
                  </a:moveTo>
                  <a:cubicBezTo>
                    <a:pt x="16568" y="11636"/>
                    <a:pt x="16568" y="12341"/>
                    <a:pt x="16129" y="12341"/>
                  </a:cubicBezTo>
                  <a:cubicBezTo>
                    <a:pt x="15674" y="12341"/>
                    <a:pt x="15674" y="11636"/>
                    <a:pt x="16129" y="11636"/>
                  </a:cubicBezTo>
                  <a:close/>
                  <a:moveTo>
                    <a:pt x="29734" y="12090"/>
                  </a:moveTo>
                  <a:cubicBezTo>
                    <a:pt x="30205" y="12090"/>
                    <a:pt x="30205" y="12827"/>
                    <a:pt x="29734" y="12827"/>
                  </a:cubicBezTo>
                  <a:cubicBezTo>
                    <a:pt x="29248" y="12827"/>
                    <a:pt x="29248" y="12090"/>
                    <a:pt x="29734" y="12090"/>
                  </a:cubicBezTo>
                  <a:close/>
                  <a:moveTo>
                    <a:pt x="22092" y="12230"/>
                  </a:moveTo>
                  <a:cubicBezTo>
                    <a:pt x="22100" y="12230"/>
                    <a:pt x="22109" y="12230"/>
                    <a:pt x="22117" y="12231"/>
                  </a:cubicBezTo>
                  <a:lnTo>
                    <a:pt x="22148" y="12231"/>
                  </a:lnTo>
                  <a:cubicBezTo>
                    <a:pt x="22383" y="12247"/>
                    <a:pt x="22524" y="12404"/>
                    <a:pt x="22540" y="12623"/>
                  </a:cubicBezTo>
                  <a:cubicBezTo>
                    <a:pt x="22540" y="12639"/>
                    <a:pt x="22540" y="12654"/>
                    <a:pt x="22540" y="12654"/>
                  </a:cubicBezTo>
                  <a:cubicBezTo>
                    <a:pt x="22555" y="12827"/>
                    <a:pt x="22399" y="13046"/>
                    <a:pt x="22226" y="13078"/>
                  </a:cubicBezTo>
                  <a:cubicBezTo>
                    <a:pt x="22211" y="13078"/>
                    <a:pt x="22179" y="13078"/>
                    <a:pt x="22164" y="13093"/>
                  </a:cubicBezTo>
                  <a:lnTo>
                    <a:pt x="22148" y="13093"/>
                  </a:lnTo>
                  <a:cubicBezTo>
                    <a:pt x="22117" y="13125"/>
                    <a:pt x="22070" y="13140"/>
                    <a:pt x="22038" y="13156"/>
                  </a:cubicBezTo>
                  <a:cubicBezTo>
                    <a:pt x="21972" y="13214"/>
                    <a:pt x="21892" y="13250"/>
                    <a:pt x="21813" y="13250"/>
                  </a:cubicBezTo>
                  <a:cubicBezTo>
                    <a:pt x="21743" y="13250"/>
                    <a:pt x="21674" y="13222"/>
                    <a:pt x="21615" y="13156"/>
                  </a:cubicBezTo>
                  <a:cubicBezTo>
                    <a:pt x="21490" y="13031"/>
                    <a:pt x="21505" y="12858"/>
                    <a:pt x="21615" y="12733"/>
                  </a:cubicBezTo>
                  <a:cubicBezTo>
                    <a:pt x="21631" y="12701"/>
                    <a:pt x="21646" y="12654"/>
                    <a:pt x="21678" y="12639"/>
                  </a:cubicBezTo>
                  <a:cubicBezTo>
                    <a:pt x="21678" y="12623"/>
                    <a:pt x="21678" y="12623"/>
                    <a:pt x="21678" y="12607"/>
                  </a:cubicBezTo>
                  <a:cubicBezTo>
                    <a:pt x="21693" y="12592"/>
                    <a:pt x="21693" y="12560"/>
                    <a:pt x="21693" y="12545"/>
                  </a:cubicBezTo>
                  <a:cubicBezTo>
                    <a:pt x="21723" y="12380"/>
                    <a:pt x="21924" y="12230"/>
                    <a:pt x="22092" y="12230"/>
                  </a:cubicBezTo>
                  <a:close/>
                  <a:moveTo>
                    <a:pt x="4201" y="12686"/>
                  </a:moveTo>
                  <a:cubicBezTo>
                    <a:pt x="4467" y="12686"/>
                    <a:pt x="4671" y="12905"/>
                    <a:pt x="4687" y="13172"/>
                  </a:cubicBezTo>
                  <a:cubicBezTo>
                    <a:pt x="4687" y="13438"/>
                    <a:pt x="4452" y="13658"/>
                    <a:pt x="4201" y="13658"/>
                  </a:cubicBezTo>
                  <a:cubicBezTo>
                    <a:pt x="3919" y="13658"/>
                    <a:pt x="3715" y="13438"/>
                    <a:pt x="3699" y="13172"/>
                  </a:cubicBezTo>
                  <a:cubicBezTo>
                    <a:pt x="3699" y="12905"/>
                    <a:pt x="3934" y="12686"/>
                    <a:pt x="4201" y="12686"/>
                  </a:cubicBezTo>
                  <a:close/>
                  <a:moveTo>
                    <a:pt x="24828" y="13046"/>
                  </a:moveTo>
                  <a:cubicBezTo>
                    <a:pt x="25298" y="13046"/>
                    <a:pt x="25298" y="13783"/>
                    <a:pt x="24828" y="13783"/>
                  </a:cubicBezTo>
                  <a:cubicBezTo>
                    <a:pt x="24342" y="13783"/>
                    <a:pt x="24342" y="13046"/>
                    <a:pt x="24828" y="13046"/>
                  </a:cubicBezTo>
                  <a:close/>
                  <a:moveTo>
                    <a:pt x="8684" y="13391"/>
                  </a:moveTo>
                  <a:cubicBezTo>
                    <a:pt x="9123" y="13391"/>
                    <a:pt x="9123" y="14065"/>
                    <a:pt x="8684" y="14065"/>
                  </a:cubicBezTo>
                  <a:cubicBezTo>
                    <a:pt x="8245" y="14065"/>
                    <a:pt x="8245" y="13391"/>
                    <a:pt x="8684" y="13391"/>
                  </a:cubicBezTo>
                  <a:close/>
                  <a:moveTo>
                    <a:pt x="14873" y="13369"/>
                  </a:moveTo>
                  <a:cubicBezTo>
                    <a:pt x="15055" y="13369"/>
                    <a:pt x="15220" y="13552"/>
                    <a:pt x="15220" y="13736"/>
                  </a:cubicBezTo>
                  <a:cubicBezTo>
                    <a:pt x="15220" y="13997"/>
                    <a:pt x="15005" y="14258"/>
                    <a:pt x="14737" y="14258"/>
                  </a:cubicBezTo>
                  <a:cubicBezTo>
                    <a:pt x="14715" y="14258"/>
                    <a:pt x="14693" y="14257"/>
                    <a:pt x="14671" y="14253"/>
                  </a:cubicBezTo>
                  <a:cubicBezTo>
                    <a:pt x="14640" y="14253"/>
                    <a:pt x="14609" y="14253"/>
                    <a:pt x="14577" y="14238"/>
                  </a:cubicBezTo>
                  <a:cubicBezTo>
                    <a:pt x="14530" y="14238"/>
                    <a:pt x="14452" y="14206"/>
                    <a:pt x="14420" y="14190"/>
                  </a:cubicBezTo>
                  <a:cubicBezTo>
                    <a:pt x="14405" y="14175"/>
                    <a:pt x="14373" y="14175"/>
                    <a:pt x="14373" y="14159"/>
                  </a:cubicBezTo>
                  <a:cubicBezTo>
                    <a:pt x="14326" y="14143"/>
                    <a:pt x="14295" y="14128"/>
                    <a:pt x="14248" y="14112"/>
                  </a:cubicBezTo>
                  <a:cubicBezTo>
                    <a:pt x="14018" y="13959"/>
                    <a:pt x="14133" y="13610"/>
                    <a:pt x="14388" y="13610"/>
                  </a:cubicBezTo>
                  <a:cubicBezTo>
                    <a:pt x="14394" y="13610"/>
                    <a:pt x="14399" y="13610"/>
                    <a:pt x="14405" y="13611"/>
                  </a:cubicBezTo>
                  <a:cubicBezTo>
                    <a:pt x="14420" y="13579"/>
                    <a:pt x="14436" y="13564"/>
                    <a:pt x="14452" y="13548"/>
                  </a:cubicBezTo>
                  <a:cubicBezTo>
                    <a:pt x="14515" y="13501"/>
                    <a:pt x="14562" y="13469"/>
                    <a:pt x="14624" y="13438"/>
                  </a:cubicBezTo>
                  <a:lnTo>
                    <a:pt x="14640" y="13438"/>
                  </a:lnTo>
                  <a:cubicBezTo>
                    <a:pt x="14671" y="13422"/>
                    <a:pt x="14750" y="13391"/>
                    <a:pt x="14765" y="13391"/>
                  </a:cubicBezTo>
                  <a:cubicBezTo>
                    <a:pt x="14801" y="13376"/>
                    <a:pt x="14837" y="13369"/>
                    <a:pt x="14873" y="13369"/>
                  </a:cubicBezTo>
                  <a:close/>
                  <a:moveTo>
                    <a:pt x="19922" y="13548"/>
                  </a:moveTo>
                  <a:cubicBezTo>
                    <a:pt x="20565" y="13548"/>
                    <a:pt x="20565" y="14551"/>
                    <a:pt x="19922" y="14551"/>
                  </a:cubicBezTo>
                  <a:cubicBezTo>
                    <a:pt x="19279" y="14551"/>
                    <a:pt x="19279" y="13548"/>
                    <a:pt x="19922" y="13548"/>
                  </a:cubicBezTo>
                  <a:close/>
                  <a:moveTo>
                    <a:pt x="27509" y="14175"/>
                  </a:moveTo>
                  <a:cubicBezTo>
                    <a:pt x="27963" y="14175"/>
                    <a:pt x="27963" y="14864"/>
                    <a:pt x="27509" y="14864"/>
                  </a:cubicBezTo>
                  <a:cubicBezTo>
                    <a:pt x="27070" y="14864"/>
                    <a:pt x="27070" y="14175"/>
                    <a:pt x="27509" y="14175"/>
                  </a:cubicBezTo>
                  <a:close/>
                  <a:moveTo>
                    <a:pt x="12007" y="14222"/>
                  </a:moveTo>
                  <a:cubicBezTo>
                    <a:pt x="12602" y="14222"/>
                    <a:pt x="12602" y="15131"/>
                    <a:pt x="12007" y="15131"/>
                  </a:cubicBezTo>
                  <a:cubicBezTo>
                    <a:pt x="11411" y="15131"/>
                    <a:pt x="11411" y="14222"/>
                    <a:pt x="12007" y="14222"/>
                  </a:cubicBezTo>
                  <a:close/>
                  <a:moveTo>
                    <a:pt x="6944" y="14692"/>
                  </a:moveTo>
                  <a:cubicBezTo>
                    <a:pt x="7336" y="14692"/>
                    <a:pt x="7336" y="15303"/>
                    <a:pt x="6944" y="15303"/>
                  </a:cubicBezTo>
                  <a:cubicBezTo>
                    <a:pt x="6552" y="15303"/>
                    <a:pt x="6552" y="14692"/>
                    <a:pt x="6944" y="14692"/>
                  </a:cubicBezTo>
                  <a:close/>
                  <a:moveTo>
                    <a:pt x="10267" y="15633"/>
                  </a:moveTo>
                  <a:cubicBezTo>
                    <a:pt x="10878" y="15633"/>
                    <a:pt x="10878" y="16573"/>
                    <a:pt x="10267" y="16573"/>
                  </a:cubicBezTo>
                  <a:cubicBezTo>
                    <a:pt x="9655" y="16573"/>
                    <a:pt x="9655" y="15633"/>
                    <a:pt x="10267" y="15633"/>
                  </a:cubicBezTo>
                  <a:close/>
                  <a:moveTo>
                    <a:pt x="16029" y="14935"/>
                  </a:moveTo>
                  <a:cubicBezTo>
                    <a:pt x="16529" y="14935"/>
                    <a:pt x="17031" y="15445"/>
                    <a:pt x="17148" y="15899"/>
                  </a:cubicBezTo>
                  <a:cubicBezTo>
                    <a:pt x="17289" y="16401"/>
                    <a:pt x="17038" y="16886"/>
                    <a:pt x="16584" y="17106"/>
                  </a:cubicBezTo>
                  <a:cubicBezTo>
                    <a:pt x="16440" y="17170"/>
                    <a:pt x="16288" y="17203"/>
                    <a:pt x="16140" y="17203"/>
                  </a:cubicBezTo>
                  <a:cubicBezTo>
                    <a:pt x="15817" y="17203"/>
                    <a:pt x="15516" y="17047"/>
                    <a:pt x="15377" y="16714"/>
                  </a:cubicBezTo>
                  <a:cubicBezTo>
                    <a:pt x="15126" y="16165"/>
                    <a:pt x="15486" y="15617"/>
                    <a:pt x="15862" y="15209"/>
                  </a:cubicBezTo>
                  <a:cubicBezTo>
                    <a:pt x="15784" y="15131"/>
                    <a:pt x="15815" y="14974"/>
                    <a:pt x="15925" y="14943"/>
                  </a:cubicBezTo>
                  <a:cubicBezTo>
                    <a:pt x="15960" y="14938"/>
                    <a:pt x="15994" y="14935"/>
                    <a:pt x="16029" y="14935"/>
                  </a:cubicBezTo>
                  <a:close/>
                  <a:moveTo>
                    <a:pt x="21975" y="15350"/>
                  </a:moveTo>
                  <a:cubicBezTo>
                    <a:pt x="22555" y="15366"/>
                    <a:pt x="23120" y="15601"/>
                    <a:pt x="23543" y="15993"/>
                  </a:cubicBezTo>
                  <a:cubicBezTo>
                    <a:pt x="23872" y="16275"/>
                    <a:pt x="24139" y="16777"/>
                    <a:pt x="23715" y="17122"/>
                  </a:cubicBezTo>
                  <a:cubicBezTo>
                    <a:pt x="23572" y="17243"/>
                    <a:pt x="23416" y="17290"/>
                    <a:pt x="23256" y="17290"/>
                  </a:cubicBezTo>
                  <a:cubicBezTo>
                    <a:pt x="22960" y="17290"/>
                    <a:pt x="22653" y="17128"/>
                    <a:pt x="22399" y="16965"/>
                  </a:cubicBezTo>
                  <a:cubicBezTo>
                    <a:pt x="21991" y="16683"/>
                    <a:pt x="21568" y="16322"/>
                    <a:pt x="21599" y="15774"/>
                  </a:cubicBezTo>
                  <a:cubicBezTo>
                    <a:pt x="21599" y="15680"/>
                    <a:pt x="21678" y="15633"/>
                    <a:pt x="21756" y="15633"/>
                  </a:cubicBezTo>
                  <a:cubicBezTo>
                    <a:pt x="21725" y="15491"/>
                    <a:pt x="21803" y="15350"/>
                    <a:pt x="21975" y="15350"/>
                  </a:cubicBezTo>
                  <a:close/>
                  <a:moveTo>
                    <a:pt x="26098" y="16902"/>
                  </a:moveTo>
                  <a:cubicBezTo>
                    <a:pt x="26693" y="16902"/>
                    <a:pt x="26693" y="17843"/>
                    <a:pt x="26098" y="17843"/>
                  </a:cubicBezTo>
                  <a:cubicBezTo>
                    <a:pt x="25487" y="17843"/>
                    <a:pt x="25487" y="16902"/>
                    <a:pt x="26098" y="16902"/>
                  </a:cubicBezTo>
                  <a:close/>
                  <a:moveTo>
                    <a:pt x="38277" y="17090"/>
                  </a:moveTo>
                  <a:cubicBezTo>
                    <a:pt x="38841" y="17090"/>
                    <a:pt x="38841" y="17968"/>
                    <a:pt x="38277" y="17968"/>
                  </a:cubicBezTo>
                  <a:cubicBezTo>
                    <a:pt x="37713" y="17968"/>
                    <a:pt x="37713" y="17090"/>
                    <a:pt x="38277" y="17090"/>
                  </a:cubicBezTo>
                  <a:close/>
                  <a:moveTo>
                    <a:pt x="20706" y="17310"/>
                  </a:moveTo>
                  <a:cubicBezTo>
                    <a:pt x="21176" y="17310"/>
                    <a:pt x="21176" y="18046"/>
                    <a:pt x="20706" y="18046"/>
                  </a:cubicBezTo>
                  <a:cubicBezTo>
                    <a:pt x="20236" y="18046"/>
                    <a:pt x="20236" y="17310"/>
                    <a:pt x="20706" y="17310"/>
                  </a:cubicBezTo>
                  <a:close/>
                  <a:moveTo>
                    <a:pt x="29421" y="17670"/>
                  </a:moveTo>
                  <a:cubicBezTo>
                    <a:pt x="29828" y="17670"/>
                    <a:pt x="29828" y="18329"/>
                    <a:pt x="29421" y="18329"/>
                  </a:cubicBezTo>
                  <a:cubicBezTo>
                    <a:pt x="28998" y="18329"/>
                    <a:pt x="28998" y="17670"/>
                    <a:pt x="29421" y="17670"/>
                  </a:cubicBezTo>
                  <a:close/>
                  <a:moveTo>
                    <a:pt x="35894" y="17702"/>
                  </a:moveTo>
                  <a:cubicBezTo>
                    <a:pt x="36490" y="17702"/>
                    <a:pt x="36490" y="18611"/>
                    <a:pt x="35894" y="18611"/>
                  </a:cubicBezTo>
                  <a:cubicBezTo>
                    <a:pt x="35314" y="18611"/>
                    <a:pt x="35314" y="17702"/>
                    <a:pt x="35894" y="17702"/>
                  </a:cubicBezTo>
                  <a:close/>
                  <a:moveTo>
                    <a:pt x="15330" y="18156"/>
                  </a:moveTo>
                  <a:cubicBezTo>
                    <a:pt x="15737" y="18156"/>
                    <a:pt x="15737" y="18799"/>
                    <a:pt x="15330" y="18799"/>
                  </a:cubicBezTo>
                  <a:cubicBezTo>
                    <a:pt x="14922" y="18799"/>
                    <a:pt x="14922" y="18156"/>
                    <a:pt x="15330" y="18156"/>
                  </a:cubicBezTo>
                  <a:close/>
                  <a:moveTo>
                    <a:pt x="12634" y="18893"/>
                  </a:moveTo>
                  <a:cubicBezTo>
                    <a:pt x="13119" y="18893"/>
                    <a:pt x="13119" y="19645"/>
                    <a:pt x="12634" y="19645"/>
                  </a:cubicBezTo>
                  <a:cubicBezTo>
                    <a:pt x="12163" y="19645"/>
                    <a:pt x="12163" y="18893"/>
                    <a:pt x="12634" y="18893"/>
                  </a:cubicBezTo>
                  <a:close/>
                  <a:moveTo>
                    <a:pt x="32258" y="19269"/>
                  </a:moveTo>
                  <a:cubicBezTo>
                    <a:pt x="32681" y="19269"/>
                    <a:pt x="32681" y="19896"/>
                    <a:pt x="32258" y="19896"/>
                  </a:cubicBezTo>
                  <a:cubicBezTo>
                    <a:pt x="31850" y="19896"/>
                    <a:pt x="31850" y="19269"/>
                    <a:pt x="32258" y="19269"/>
                  </a:cubicBezTo>
                  <a:close/>
                  <a:moveTo>
                    <a:pt x="18339" y="19112"/>
                  </a:moveTo>
                  <a:cubicBezTo>
                    <a:pt x="18653" y="19112"/>
                    <a:pt x="18856" y="19410"/>
                    <a:pt x="18794" y="19708"/>
                  </a:cubicBezTo>
                  <a:cubicBezTo>
                    <a:pt x="18778" y="19771"/>
                    <a:pt x="18747" y="19849"/>
                    <a:pt x="18700" y="19896"/>
                  </a:cubicBezTo>
                  <a:cubicBezTo>
                    <a:pt x="18684" y="19927"/>
                    <a:pt x="18668" y="19943"/>
                    <a:pt x="18637" y="19974"/>
                  </a:cubicBezTo>
                  <a:cubicBezTo>
                    <a:pt x="18653" y="19959"/>
                    <a:pt x="18668" y="19943"/>
                    <a:pt x="18684" y="19943"/>
                  </a:cubicBezTo>
                  <a:lnTo>
                    <a:pt x="18684" y="19943"/>
                  </a:lnTo>
                  <a:cubicBezTo>
                    <a:pt x="18621" y="20068"/>
                    <a:pt x="18480" y="20131"/>
                    <a:pt x="18339" y="20131"/>
                  </a:cubicBezTo>
                  <a:cubicBezTo>
                    <a:pt x="18198" y="20131"/>
                    <a:pt x="18057" y="20068"/>
                    <a:pt x="17994" y="19943"/>
                  </a:cubicBezTo>
                  <a:lnTo>
                    <a:pt x="17994" y="19943"/>
                  </a:lnTo>
                  <a:cubicBezTo>
                    <a:pt x="18010" y="19959"/>
                    <a:pt x="18026" y="19959"/>
                    <a:pt x="18026" y="19974"/>
                  </a:cubicBezTo>
                  <a:cubicBezTo>
                    <a:pt x="18026" y="19959"/>
                    <a:pt x="18026" y="19959"/>
                    <a:pt x="18026" y="19959"/>
                  </a:cubicBezTo>
                  <a:cubicBezTo>
                    <a:pt x="18010" y="19943"/>
                    <a:pt x="17994" y="19927"/>
                    <a:pt x="17979" y="19896"/>
                  </a:cubicBezTo>
                  <a:cubicBezTo>
                    <a:pt x="17932" y="19849"/>
                    <a:pt x="17900" y="19786"/>
                    <a:pt x="17884" y="19708"/>
                  </a:cubicBezTo>
                  <a:cubicBezTo>
                    <a:pt x="17822" y="19410"/>
                    <a:pt x="18026" y="19112"/>
                    <a:pt x="18339" y="19112"/>
                  </a:cubicBezTo>
                  <a:close/>
                  <a:moveTo>
                    <a:pt x="40800" y="19598"/>
                  </a:moveTo>
                  <a:cubicBezTo>
                    <a:pt x="41192" y="19598"/>
                    <a:pt x="41192" y="20194"/>
                    <a:pt x="40800" y="20194"/>
                  </a:cubicBezTo>
                  <a:cubicBezTo>
                    <a:pt x="40424" y="20194"/>
                    <a:pt x="40424" y="19598"/>
                    <a:pt x="40800" y="19598"/>
                  </a:cubicBezTo>
                  <a:close/>
                  <a:moveTo>
                    <a:pt x="9483" y="19692"/>
                  </a:moveTo>
                  <a:cubicBezTo>
                    <a:pt x="9953" y="19692"/>
                    <a:pt x="9953" y="20429"/>
                    <a:pt x="9483" y="20429"/>
                  </a:cubicBezTo>
                  <a:cubicBezTo>
                    <a:pt x="8997" y="20429"/>
                    <a:pt x="8997" y="19692"/>
                    <a:pt x="9483" y="19692"/>
                  </a:cubicBezTo>
                  <a:close/>
                  <a:moveTo>
                    <a:pt x="37660" y="20303"/>
                  </a:moveTo>
                  <a:cubicBezTo>
                    <a:pt x="37868" y="20303"/>
                    <a:pt x="38042" y="20484"/>
                    <a:pt x="38042" y="20695"/>
                  </a:cubicBezTo>
                  <a:lnTo>
                    <a:pt x="38026" y="20852"/>
                  </a:lnTo>
                  <a:cubicBezTo>
                    <a:pt x="38026" y="21072"/>
                    <a:pt x="37854" y="21228"/>
                    <a:pt x="37634" y="21244"/>
                  </a:cubicBezTo>
                  <a:cubicBezTo>
                    <a:pt x="37430" y="21244"/>
                    <a:pt x="37258" y="21056"/>
                    <a:pt x="37258" y="20852"/>
                  </a:cubicBezTo>
                  <a:lnTo>
                    <a:pt x="37242" y="20695"/>
                  </a:lnTo>
                  <a:cubicBezTo>
                    <a:pt x="37242" y="20476"/>
                    <a:pt x="37430" y="20303"/>
                    <a:pt x="37634" y="20303"/>
                  </a:cubicBezTo>
                  <a:cubicBezTo>
                    <a:pt x="37643" y="20303"/>
                    <a:pt x="37651" y="20303"/>
                    <a:pt x="37660" y="20303"/>
                  </a:cubicBezTo>
                  <a:close/>
                  <a:moveTo>
                    <a:pt x="22602" y="20209"/>
                  </a:moveTo>
                  <a:cubicBezTo>
                    <a:pt x="22947" y="20209"/>
                    <a:pt x="23135" y="20507"/>
                    <a:pt x="23073" y="20821"/>
                  </a:cubicBezTo>
                  <a:cubicBezTo>
                    <a:pt x="23073" y="20868"/>
                    <a:pt x="23057" y="20915"/>
                    <a:pt x="23041" y="20977"/>
                  </a:cubicBezTo>
                  <a:cubicBezTo>
                    <a:pt x="23002" y="21189"/>
                    <a:pt x="22806" y="21295"/>
                    <a:pt x="22608" y="21295"/>
                  </a:cubicBezTo>
                  <a:cubicBezTo>
                    <a:pt x="22410" y="21295"/>
                    <a:pt x="22211" y="21189"/>
                    <a:pt x="22164" y="20977"/>
                  </a:cubicBezTo>
                  <a:cubicBezTo>
                    <a:pt x="22164" y="20915"/>
                    <a:pt x="22148" y="20868"/>
                    <a:pt x="22148" y="20821"/>
                  </a:cubicBezTo>
                  <a:cubicBezTo>
                    <a:pt x="22085" y="20507"/>
                    <a:pt x="22289" y="20209"/>
                    <a:pt x="22602" y="20209"/>
                  </a:cubicBezTo>
                  <a:close/>
                  <a:moveTo>
                    <a:pt x="34335" y="20569"/>
                  </a:moveTo>
                  <a:cubicBezTo>
                    <a:pt x="34562" y="20569"/>
                    <a:pt x="34780" y="20782"/>
                    <a:pt x="34750" y="21009"/>
                  </a:cubicBezTo>
                  <a:lnTo>
                    <a:pt x="34734" y="21166"/>
                  </a:lnTo>
                  <a:cubicBezTo>
                    <a:pt x="34719" y="21401"/>
                    <a:pt x="34562" y="21573"/>
                    <a:pt x="34311" y="21589"/>
                  </a:cubicBezTo>
                  <a:cubicBezTo>
                    <a:pt x="34076" y="21589"/>
                    <a:pt x="33919" y="21385"/>
                    <a:pt x="33904" y="21166"/>
                  </a:cubicBezTo>
                  <a:lnTo>
                    <a:pt x="33888" y="21009"/>
                  </a:lnTo>
                  <a:cubicBezTo>
                    <a:pt x="33857" y="20758"/>
                    <a:pt x="34107" y="20586"/>
                    <a:pt x="34311" y="20570"/>
                  </a:cubicBezTo>
                  <a:cubicBezTo>
                    <a:pt x="34319" y="20569"/>
                    <a:pt x="34327" y="20569"/>
                    <a:pt x="34335" y="20569"/>
                  </a:cubicBezTo>
                  <a:close/>
                  <a:moveTo>
                    <a:pt x="7101" y="21793"/>
                  </a:moveTo>
                  <a:cubicBezTo>
                    <a:pt x="7508" y="21793"/>
                    <a:pt x="7508" y="22435"/>
                    <a:pt x="7101" y="22435"/>
                  </a:cubicBezTo>
                  <a:cubicBezTo>
                    <a:pt x="6693" y="22435"/>
                    <a:pt x="6693" y="21793"/>
                    <a:pt x="7101" y="21793"/>
                  </a:cubicBezTo>
                  <a:close/>
                  <a:moveTo>
                    <a:pt x="18809" y="21777"/>
                  </a:moveTo>
                  <a:cubicBezTo>
                    <a:pt x="19248" y="21777"/>
                    <a:pt x="19248" y="22451"/>
                    <a:pt x="18809" y="22451"/>
                  </a:cubicBezTo>
                  <a:cubicBezTo>
                    <a:pt x="18386" y="22451"/>
                    <a:pt x="18386" y="21777"/>
                    <a:pt x="18809" y="21777"/>
                  </a:cubicBezTo>
                  <a:close/>
                  <a:moveTo>
                    <a:pt x="10894" y="21667"/>
                  </a:moveTo>
                  <a:cubicBezTo>
                    <a:pt x="11474" y="21667"/>
                    <a:pt x="11474" y="22561"/>
                    <a:pt x="10894" y="22561"/>
                  </a:cubicBezTo>
                  <a:cubicBezTo>
                    <a:pt x="10329" y="22561"/>
                    <a:pt x="10329" y="21667"/>
                    <a:pt x="10894" y="21667"/>
                  </a:cubicBezTo>
                  <a:close/>
                  <a:moveTo>
                    <a:pt x="32877" y="23544"/>
                  </a:moveTo>
                  <a:cubicBezTo>
                    <a:pt x="32911" y="23544"/>
                    <a:pt x="32945" y="23550"/>
                    <a:pt x="32979" y="23564"/>
                  </a:cubicBezTo>
                  <a:cubicBezTo>
                    <a:pt x="32995" y="23564"/>
                    <a:pt x="33026" y="23579"/>
                    <a:pt x="33042" y="23579"/>
                  </a:cubicBezTo>
                  <a:cubicBezTo>
                    <a:pt x="33120" y="23579"/>
                    <a:pt x="33198" y="23595"/>
                    <a:pt x="33277" y="23611"/>
                  </a:cubicBezTo>
                  <a:cubicBezTo>
                    <a:pt x="33512" y="23689"/>
                    <a:pt x="33637" y="23924"/>
                    <a:pt x="33543" y="24159"/>
                  </a:cubicBezTo>
                  <a:cubicBezTo>
                    <a:pt x="33477" y="24315"/>
                    <a:pt x="33316" y="24423"/>
                    <a:pt x="33155" y="24423"/>
                  </a:cubicBezTo>
                  <a:cubicBezTo>
                    <a:pt x="33089" y="24423"/>
                    <a:pt x="33023" y="24404"/>
                    <a:pt x="32963" y="24363"/>
                  </a:cubicBezTo>
                  <a:cubicBezTo>
                    <a:pt x="32900" y="24332"/>
                    <a:pt x="32853" y="24300"/>
                    <a:pt x="32806" y="24253"/>
                  </a:cubicBezTo>
                  <a:cubicBezTo>
                    <a:pt x="32775" y="24222"/>
                    <a:pt x="32759" y="24191"/>
                    <a:pt x="32744" y="24159"/>
                  </a:cubicBezTo>
                  <a:cubicBezTo>
                    <a:pt x="32744" y="24159"/>
                    <a:pt x="32728" y="24159"/>
                    <a:pt x="32728" y="24144"/>
                  </a:cubicBezTo>
                  <a:cubicBezTo>
                    <a:pt x="32587" y="24050"/>
                    <a:pt x="32524" y="23909"/>
                    <a:pt x="32587" y="23752"/>
                  </a:cubicBezTo>
                  <a:cubicBezTo>
                    <a:pt x="32636" y="23629"/>
                    <a:pt x="32753" y="23544"/>
                    <a:pt x="32877" y="23544"/>
                  </a:cubicBezTo>
                  <a:close/>
                  <a:moveTo>
                    <a:pt x="8997" y="24394"/>
                  </a:moveTo>
                  <a:cubicBezTo>
                    <a:pt x="9530" y="24394"/>
                    <a:pt x="9530" y="25210"/>
                    <a:pt x="8997" y="25210"/>
                  </a:cubicBezTo>
                  <a:cubicBezTo>
                    <a:pt x="8480" y="25210"/>
                    <a:pt x="8480" y="24394"/>
                    <a:pt x="8997" y="24394"/>
                  </a:cubicBezTo>
                  <a:close/>
                  <a:moveTo>
                    <a:pt x="10737" y="25351"/>
                  </a:moveTo>
                  <a:cubicBezTo>
                    <a:pt x="11254" y="25351"/>
                    <a:pt x="11254" y="26150"/>
                    <a:pt x="10737" y="26150"/>
                  </a:cubicBezTo>
                  <a:cubicBezTo>
                    <a:pt x="10220" y="26150"/>
                    <a:pt x="10220" y="25351"/>
                    <a:pt x="10737" y="25351"/>
                  </a:cubicBezTo>
                  <a:close/>
                  <a:moveTo>
                    <a:pt x="35111" y="26354"/>
                  </a:moveTo>
                  <a:cubicBezTo>
                    <a:pt x="35565" y="26354"/>
                    <a:pt x="35565" y="27059"/>
                    <a:pt x="35111" y="27059"/>
                  </a:cubicBezTo>
                  <a:cubicBezTo>
                    <a:pt x="34656" y="27059"/>
                    <a:pt x="34656" y="26354"/>
                    <a:pt x="35111" y="26354"/>
                  </a:cubicBezTo>
                  <a:close/>
                  <a:moveTo>
                    <a:pt x="32900" y="26510"/>
                  </a:moveTo>
                  <a:cubicBezTo>
                    <a:pt x="33339" y="26510"/>
                    <a:pt x="33339" y="27216"/>
                    <a:pt x="32900" y="27216"/>
                  </a:cubicBezTo>
                  <a:cubicBezTo>
                    <a:pt x="32446" y="27216"/>
                    <a:pt x="32446" y="26510"/>
                    <a:pt x="32900" y="26510"/>
                  </a:cubicBezTo>
                  <a:close/>
                  <a:moveTo>
                    <a:pt x="19112" y="26197"/>
                  </a:moveTo>
                  <a:cubicBezTo>
                    <a:pt x="19249" y="26197"/>
                    <a:pt x="19385" y="26248"/>
                    <a:pt x="19483" y="26338"/>
                  </a:cubicBezTo>
                  <a:cubicBezTo>
                    <a:pt x="19546" y="26401"/>
                    <a:pt x="19593" y="26448"/>
                    <a:pt x="19656" y="26495"/>
                  </a:cubicBezTo>
                  <a:cubicBezTo>
                    <a:pt x="19875" y="26683"/>
                    <a:pt x="19844" y="27028"/>
                    <a:pt x="19656" y="27232"/>
                  </a:cubicBezTo>
                  <a:cubicBezTo>
                    <a:pt x="19562" y="27333"/>
                    <a:pt x="19424" y="27384"/>
                    <a:pt x="19287" y="27384"/>
                  </a:cubicBezTo>
                  <a:cubicBezTo>
                    <a:pt x="19150" y="27384"/>
                    <a:pt x="19013" y="27333"/>
                    <a:pt x="18919" y="27232"/>
                  </a:cubicBezTo>
                  <a:cubicBezTo>
                    <a:pt x="18872" y="27169"/>
                    <a:pt x="18825" y="27122"/>
                    <a:pt x="18762" y="27059"/>
                  </a:cubicBezTo>
                  <a:cubicBezTo>
                    <a:pt x="18574" y="26855"/>
                    <a:pt x="18574" y="26558"/>
                    <a:pt x="18762" y="26338"/>
                  </a:cubicBezTo>
                  <a:cubicBezTo>
                    <a:pt x="18860" y="26240"/>
                    <a:pt x="18986" y="26197"/>
                    <a:pt x="19112" y="26197"/>
                  </a:cubicBezTo>
                  <a:close/>
                  <a:moveTo>
                    <a:pt x="8997" y="27451"/>
                  </a:moveTo>
                  <a:cubicBezTo>
                    <a:pt x="9452" y="27451"/>
                    <a:pt x="9452" y="28172"/>
                    <a:pt x="8997" y="28172"/>
                  </a:cubicBezTo>
                  <a:cubicBezTo>
                    <a:pt x="8543" y="28172"/>
                    <a:pt x="8543" y="27451"/>
                    <a:pt x="8997" y="27451"/>
                  </a:cubicBezTo>
                  <a:close/>
                  <a:moveTo>
                    <a:pt x="12134" y="27830"/>
                  </a:moveTo>
                  <a:cubicBezTo>
                    <a:pt x="12216" y="27830"/>
                    <a:pt x="12297" y="27855"/>
                    <a:pt x="12383" y="27890"/>
                  </a:cubicBezTo>
                  <a:cubicBezTo>
                    <a:pt x="12351" y="27874"/>
                    <a:pt x="12363" y="27870"/>
                    <a:pt x="12383" y="27870"/>
                  </a:cubicBezTo>
                  <a:cubicBezTo>
                    <a:pt x="12402" y="27870"/>
                    <a:pt x="12430" y="27874"/>
                    <a:pt x="12430" y="27874"/>
                  </a:cubicBezTo>
                  <a:cubicBezTo>
                    <a:pt x="12618" y="27906"/>
                    <a:pt x="12743" y="28109"/>
                    <a:pt x="12743" y="28282"/>
                  </a:cubicBezTo>
                  <a:cubicBezTo>
                    <a:pt x="12759" y="28454"/>
                    <a:pt x="12618" y="28674"/>
                    <a:pt x="12430" y="28689"/>
                  </a:cubicBezTo>
                  <a:cubicBezTo>
                    <a:pt x="12430" y="28689"/>
                    <a:pt x="12381" y="28703"/>
                    <a:pt x="12367" y="28703"/>
                  </a:cubicBezTo>
                  <a:cubicBezTo>
                    <a:pt x="12360" y="28703"/>
                    <a:pt x="12362" y="28700"/>
                    <a:pt x="12383" y="28689"/>
                  </a:cubicBezTo>
                  <a:lnTo>
                    <a:pt x="12383" y="28689"/>
                  </a:lnTo>
                  <a:cubicBezTo>
                    <a:pt x="12300" y="28722"/>
                    <a:pt x="12222" y="28742"/>
                    <a:pt x="12143" y="28742"/>
                  </a:cubicBezTo>
                  <a:cubicBezTo>
                    <a:pt x="12073" y="28742"/>
                    <a:pt x="12002" y="28726"/>
                    <a:pt x="11928" y="28689"/>
                  </a:cubicBezTo>
                  <a:cubicBezTo>
                    <a:pt x="11803" y="28595"/>
                    <a:pt x="11709" y="28454"/>
                    <a:pt x="11709" y="28282"/>
                  </a:cubicBezTo>
                  <a:cubicBezTo>
                    <a:pt x="11709" y="28125"/>
                    <a:pt x="11803" y="27968"/>
                    <a:pt x="11928" y="27890"/>
                  </a:cubicBezTo>
                  <a:cubicBezTo>
                    <a:pt x="11999" y="27847"/>
                    <a:pt x="12067" y="27830"/>
                    <a:pt x="12134" y="27830"/>
                  </a:cubicBezTo>
                  <a:close/>
                  <a:moveTo>
                    <a:pt x="5361" y="28094"/>
                  </a:moveTo>
                  <a:cubicBezTo>
                    <a:pt x="5815" y="28094"/>
                    <a:pt x="5815" y="28799"/>
                    <a:pt x="5361" y="28799"/>
                  </a:cubicBezTo>
                  <a:cubicBezTo>
                    <a:pt x="4906" y="28799"/>
                    <a:pt x="4906" y="28094"/>
                    <a:pt x="5361" y="28094"/>
                  </a:cubicBezTo>
                  <a:close/>
                  <a:moveTo>
                    <a:pt x="13832" y="21030"/>
                  </a:moveTo>
                  <a:cubicBezTo>
                    <a:pt x="14682" y="21030"/>
                    <a:pt x="15631" y="21463"/>
                    <a:pt x="16145" y="22028"/>
                  </a:cubicBezTo>
                  <a:cubicBezTo>
                    <a:pt x="17383" y="23407"/>
                    <a:pt x="18120" y="25978"/>
                    <a:pt x="17132" y="27655"/>
                  </a:cubicBezTo>
                  <a:cubicBezTo>
                    <a:pt x="16615" y="28526"/>
                    <a:pt x="15813" y="28949"/>
                    <a:pt x="14995" y="28949"/>
                  </a:cubicBezTo>
                  <a:cubicBezTo>
                    <a:pt x="14253" y="28949"/>
                    <a:pt x="13498" y="28600"/>
                    <a:pt x="12931" y="27921"/>
                  </a:cubicBezTo>
                  <a:cubicBezTo>
                    <a:pt x="11709" y="26416"/>
                    <a:pt x="11239" y="23956"/>
                    <a:pt x="12195" y="22231"/>
                  </a:cubicBezTo>
                  <a:cubicBezTo>
                    <a:pt x="12195" y="22216"/>
                    <a:pt x="12195" y="22200"/>
                    <a:pt x="12195" y="22184"/>
                  </a:cubicBezTo>
                  <a:cubicBezTo>
                    <a:pt x="12441" y="21351"/>
                    <a:pt x="13100" y="21030"/>
                    <a:pt x="13832" y="21030"/>
                  </a:cubicBezTo>
                  <a:close/>
                  <a:moveTo>
                    <a:pt x="29421" y="28940"/>
                  </a:moveTo>
                  <a:cubicBezTo>
                    <a:pt x="29781" y="28940"/>
                    <a:pt x="29781" y="29520"/>
                    <a:pt x="29421" y="29520"/>
                  </a:cubicBezTo>
                  <a:cubicBezTo>
                    <a:pt x="29045" y="29520"/>
                    <a:pt x="29045" y="28940"/>
                    <a:pt x="29421" y="28940"/>
                  </a:cubicBezTo>
                  <a:close/>
                  <a:moveTo>
                    <a:pt x="28241" y="19318"/>
                  </a:moveTo>
                  <a:cubicBezTo>
                    <a:pt x="28896" y="19318"/>
                    <a:pt x="29573" y="19547"/>
                    <a:pt x="30079" y="19912"/>
                  </a:cubicBezTo>
                  <a:cubicBezTo>
                    <a:pt x="31192" y="20727"/>
                    <a:pt x="31600" y="22169"/>
                    <a:pt x="31458" y="23485"/>
                  </a:cubicBezTo>
                  <a:cubicBezTo>
                    <a:pt x="31129" y="26369"/>
                    <a:pt x="28104" y="29504"/>
                    <a:pt x="25157" y="29677"/>
                  </a:cubicBezTo>
                  <a:cubicBezTo>
                    <a:pt x="25074" y="29682"/>
                    <a:pt x="24991" y="29684"/>
                    <a:pt x="24907" y="29684"/>
                  </a:cubicBezTo>
                  <a:cubicBezTo>
                    <a:pt x="23731" y="29684"/>
                    <a:pt x="22534" y="29172"/>
                    <a:pt x="21787" y="28250"/>
                  </a:cubicBezTo>
                  <a:cubicBezTo>
                    <a:pt x="20816" y="27059"/>
                    <a:pt x="20972" y="25445"/>
                    <a:pt x="21521" y="24097"/>
                  </a:cubicBezTo>
                  <a:cubicBezTo>
                    <a:pt x="22367" y="21949"/>
                    <a:pt x="24389" y="20241"/>
                    <a:pt x="26678" y="19927"/>
                  </a:cubicBezTo>
                  <a:cubicBezTo>
                    <a:pt x="27091" y="19499"/>
                    <a:pt x="27657" y="19318"/>
                    <a:pt x="28241" y="19318"/>
                  </a:cubicBezTo>
                  <a:close/>
                  <a:moveTo>
                    <a:pt x="8057" y="29551"/>
                  </a:moveTo>
                  <a:cubicBezTo>
                    <a:pt x="8354" y="29551"/>
                    <a:pt x="8574" y="29833"/>
                    <a:pt x="8511" y="30131"/>
                  </a:cubicBezTo>
                  <a:cubicBezTo>
                    <a:pt x="8511" y="30147"/>
                    <a:pt x="8511" y="30178"/>
                    <a:pt x="8511" y="30178"/>
                  </a:cubicBezTo>
                  <a:cubicBezTo>
                    <a:pt x="8480" y="30445"/>
                    <a:pt x="8307" y="30633"/>
                    <a:pt x="8057" y="30633"/>
                  </a:cubicBezTo>
                  <a:cubicBezTo>
                    <a:pt x="8048" y="30633"/>
                    <a:pt x="8039" y="30634"/>
                    <a:pt x="8030" y="30634"/>
                  </a:cubicBezTo>
                  <a:cubicBezTo>
                    <a:pt x="7779" y="30634"/>
                    <a:pt x="7617" y="30421"/>
                    <a:pt x="7602" y="30178"/>
                  </a:cubicBezTo>
                  <a:cubicBezTo>
                    <a:pt x="7602" y="30178"/>
                    <a:pt x="7586" y="30131"/>
                    <a:pt x="7586" y="30116"/>
                  </a:cubicBezTo>
                  <a:cubicBezTo>
                    <a:pt x="7586" y="30116"/>
                    <a:pt x="7586" y="30131"/>
                    <a:pt x="7586" y="30131"/>
                  </a:cubicBezTo>
                  <a:cubicBezTo>
                    <a:pt x="7539" y="29833"/>
                    <a:pt x="7743" y="29551"/>
                    <a:pt x="8057" y="29551"/>
                  </a:cubicBezTo>
                  <a:close/>
                  <a:moveTo>
                    <a:pt x="16599" y="29943"/>
                  </a:moveTo>
                  <a:cubicBezTo>
                    <a:pt x="17101" y="29943"/>
                    <a:pt x="17101" y="30743"/>
                    <a:pt x="16599" y="30743"/>
                  </a:cubicBezTo>
                  <a:cubicBezTo>
                    <a:pt x="16082" y="30743"/>
                    <a:pt x="16082" y="29943"/>
                    <a:pt x="16599" y="29943"/>
                  </a:cubicBezTo>
                  <a:close/>
                  <a:moveTo>
                    <a:pt x="4261" y="29873"/>
                  </a:moveTo>
                  <a:cubicBezTo>
                    <a:pt x="4459" y="29873"/>
                    <a:pt x="4650" y="30044"/>
                    <a:pt x="4702" y="30225"/>
                  </a:cubicBezTo>
                  <a:cubicBezTo>
                    <a:pt x="4781" y="30476"/>
                    <a:pt x="4608" y="30727"/>
                    <a:pt x="4373" y="30805"/>
                  </a:cubicBezTo>
                  <a:cubicBezTo>
                    <a:pt x="4216" y="30852"/>
                    <a:pt x="4060" y="30899"/>
                    <a:pt x="3903" y="30946"/>
                  </a:cubicBezTo>
                  <a:cubicBezTo>
                    <a:pt x="3861" y="30960"/>
                    <a:pt x="3819" y="30967"/>
                    <a:pt x="3778" y="30967"/>
                  </a:cubicBezTo>
                  <a:cubicBezTo>
                    <a:pt x="3585" y="30967"/>
                    <a:pt x="3406" y="30826"/>
                    <a:pt x="3354" y="30633"/>
                  </a:cubicBezTo>
                  <a:cubicBezTo>
                    <a:pt x="3276" y="30382"/>
                    <a:pt x="3448" y="30163"/>
                    <a:pt x="3668" y="30084"/>
                  </a:cubicBezTo>
                  <a:cubicBezTo>
                    <a:pt x="3825" y="30022"/>
                    <a:pt x="3981" y="29959"/>
                    <a:pt x="4138" y="29896"/>
                  </a:cubicBezTo>
                  <a:cubicBezTo>
                    <a:pt x="4179" y="29880"/>
                    <a:pt x="4220" y="29873"/>
                    <a:pt x="4261" y="29873"/>
                  </a:cubicBezTo>
                  <a:close/>
                  <a:moveTo>
                    <a:pt x="27665" y="30601"/>
                  </a:moveTo>
                  <a:cubicBezTo>
                    <a:pt x="27947" y="30601"/>
                    <a:pt x="27947" y="31040"/>
                    <a:pt x="27665" y="31040"/>
                  </a:cubicBezTo>
                  <a:cubicBezTo>
                    <a:pt x="27383" y="31040"/>
                    <a:pt x="27399" y="30601"/>
                    <a:pt x="27665" y="30601"/>
                  </a:cubicBezTo>
                  <a:close/>
                  <a:moveTo>
                    <a:pt x="21662" y="30366"/>
                  </a:moveTo>
                  <a:cubicBezTo>
                    <a:pt x="22242" y="30366"/>
                    <a:pt x="22242" y="31275"/>
                    <a:pt x="21662" y="31275"/>
                  </a:cubicBezTo>
                  <a:cubicBezTo>
                    <a:pt x="21066" y="31275"/>
                    <a:pt x="21066" y="30366"/>
                    <a:pt x="21662" y="30366"/>
                  </a:cubicBezTo>
                  <a:close/>
                  <a:moveTo>
                    <a:pt x="24960" y="30616"/>
                  </a:moveTo>
                  <a:cubicBezTo>
                    <a:pt x="24968" y="30616"/>
                    <a:pt x="24977" y="30617"/>
                    <a:pt x="24985" y="30617"/>
                  </a:cubicBezTo>
                  <a:lnTo>
                    <a:pt x="25142" y="30617"/>
                  </a:lnTo>
                  <a:cubicBezTo>
                    <a:pt x="25424" y="30633"/>
                    <a:pt x="25643" y="30852"/>
                    <a:pt x="25659" y="31134"/>
                  </a:cubicBezTo>
                  <a:cubicBezTo>
                    <a:pt x="25675" y="31417"/>
                    <a:pt x="25408" y="31636"/>
                    <a:pt x="25142" y="31652"/>
                  </a:cubicBezTo>
                  <a:lnTo>
                    <a:pt x="24985" y="31652"/>
                  </a:lnTo>
                  <a:cubicBezTo>
                    <a:pt x="24976" y="31652"/>
                    <a:pt x="24967" y="31652"/>
                    <a:pt x="24959" y="31652"/>
                  </a:cubicBezTo>
                  <a:cubicBezTo>
                    <a:pt x="24674" y="31652"/>
                    <a:pt x="24468" y="31408"/>
                    <a:pt x="24468" y="31134"/>
                  </a:cubicBezTo>
                  <a:cubicBezTo>
                    <a:pt x="24452" y="30861"/>
                    <a:pt x="24688" y="30616"/>
                    <a:pt x="24960" y="30616"/>
                  </a:cubicBezTo>
                  <a:close/>
                  <a:moveTo>
                    <a:pt x="12755" y="30143"/>
                  </a:moveTo>
                  <a:cubicBezTo>
                    <a:pt x="13185" y="30143"/>
                    <a:pt x="13636" y="30231"/>
                    <a:pt x="13888" y="30601"/>
                  </a:cubicBezTo>
                  <a:cubicBezTo>
                    <a:pt x="14107" y="30931"/>
                    <a:pt x="14138" y="31464"/>
                    <a:pt x="13778" y="31714"/>
                  </a:cubicBezTo>
                  <a:cubicBezTo>
                    <a:pt x="13650" y="31805"/>
                    <a:pt x="13482" y="31846"/>
                    <a:pt x="13298" y="31846"/>
                  </a:cubicBezTo>
                  <a:cubicBezTo>
                    <a:pt x="12470" y="31846"/>
                    <a:pt x="11320" y="31025"/>
                    <a:pt x="12038" y="30319"/>
                  </a:cubicBezTo>
                  <a:cubicBezTo>
                    <a:pt x="12085" y="30272"/>
                    <a:pt x="12148" y="30272"/>
                    <a:pt x="12195" y="30272"/>
                  </a:cubicBezTo>
                  <a:cubicBezTo>
                    <a:pt x="12226" y="30210"/>
                    <a:pt x="12273" y="30163"/>
                    <a:pt x="12367" y="30163"/>
                  </a:cubicBezTo>
                  <a:cubicBezTo>
                    <a:pt x="12490" y="30151"/>
                    <a:pt x="12621" y="30143"/>
                    <a:pt x="12755" y="30143"/>
                  </a:cubicBezTo>
                  <a:close/>
                  <a:moveTo>
                    <a:pt x="19023" y="29422"/>
                  </a:moveTo>
                  <a:cubicBezTo>
                    <a:pt x="19081" y="29422"/>
                    <a:pt x="19138" y="29447"/>
                    <a:pt x="19185" y="29504"/>
                  </a:cubicBezTo>
                  <a:cubicBezTo>
                    <a:pt x="19515" y="29927"/>
                    <a:pt x="19812" y="30492"/>
                    <a:pt x="19687" y="31040"/>
                  </a:cubicBezTo>
                  <a:cubicBezTo>
                    <a:pt x="19579" y="31471"/>
                    <a:pt x="19231" y="31856"/>
                    <a:pt x="18789" y="31856"/>
                  </a:cubicBezTo>
                  <a:cubicBezTo>
                    <a:pt x="18780" y="31856"/>
                    <a:pt x="18771" y="31856"/>
                    <a:pt x="18762" y="31855"/>
                  </a:cubicBezTo>
                  <a:cubicBezTo>
                    <a:pt x="18276" y="31855"/>
                    <a:pt x="17947" y="31432"/>
                    <a:pt x="17869" y="30993"/>
                  </a:cubicBezTo>
                  <a:cubicBezTo>
                    <a:pt x="17775" y="30413"/>
                    <a:pt x="18135" y="29927"/>
                    <a:pt x="18480" y="29520"/>
                  </a:cubicBezTo>
                  <a:cubicBezTo>
                    <a:pt x="18508" y="29488"/>
                    <a:pt x="18541" y="29475"/>
                    <a:pt x="18573" y="29475"/>
                  </a:cubicBezTo>
                  <a:cubicBezTo>
                    <a:pt x="18653" y="29475"/>
                    <a:pt x="18731" y="29552"/>
                    <a:pt x="18731" y="29630"/>
                  </a:cubicBezTo>
                  <a:lnTo>
                    <a:pt x="18762" y="29645"/>
                  </a:lnTo>
                  <a:cubicBezTo>
                    <a:pt x="18794" y="29520"/>
                    <a:pt x="18909" y="29422"/>
                    <a:pt x="19023" y="29422"/>
                  </a:cubicBezTo>
                  <a:close/>
                  <a:moveTo>
                    <a:pt x="31631" y="31730"/>
                  </a:moveTo>
                  <a:cubicBezTo>
                    <a:pt x="32085" y="31730"/>
                    <a:pt x="32085" y="32435"/>
                    <a:pt x="31631" y="32435"/>
                  </a:cubicBezTo>
                  <a:cubicBezTo>
                    <a:pt x="31176" y="32435"/>
                    <a:pt x="31176" y="31730"/>
                    <a:pt x="31631" y="31730"/>
                  </a:cubicBezTo>
                  <a:close/>
                  <a:moveTo>
                    <a:pt x="15173" y="32592"/>
                  </a:moveTo>
                  <a:cubicBezTo>
                    <a:pt x="15737" y="32592"/>
                    <a:pt x="15737" y="33470"/>
                    <a:pt x="15173" y="33470"/>
                  </a:cubicBezTo>
                  <a:cubicBezTo>
                    <a:pt x="14609" y="33470"/>
                    <a:pt x="14609" y="32592"/>
                    <a:pt x="15173" y="32592"/>
                  </a:cubicBezTo>
                  <a:close/>
                  <a:moveTo>
                    <a:pt x="11842" y="32668"/>
                  </a:moveTo>
                  <a:cubicBezTo>
                    <a:pt x="11982" y="32668"/>
                    <a:pt x="12122" y="32723"/>
                    <a:pt x="12226" y="32827"/>
                  </a:cubicBezTo>
                  <a:cubicBezTo>
                    <a:pt x="12273" y="32874"/>
                    <a:pt x="12320" y="32921"/>
                    <a:pt x="12383" y="32984"/>
                  </a:cubicBezTo>
                  <a:cubicBezTo>
                    <a:pt x="12587" y="33188"/>
                    <a:pt x="12571" y="33517"/>
                    <a:pt x="12383" y="33721"/>
                  </a:cubicBezTo>
                  <a:cubicBezTo>
                    <a:pt x="12291" y="33821"/>
                    <a:pt x="12157" y="33868"/>
                    <a:pt x="12021" y="33868"/>
                  </a:cubicBezTo>
                  <a:cubicBezTo>
                    <a:pt x="11879" y="33868"/>
                    <a:pt x="11734" y="33817"/>
                    <a:pt x="11630" y="33721"/>
                  </a:cubicBezTo>
                  <a:cubicBezTo>
                    <a:pt x="11583" y="33674"/>
                    <a:pt x="11536" y="33611"/>
                    <a:pt x="11474" y="33564"/>
                  </a:cubicBezTo>
                  <a:cubicBezTo>
                    <a:pt x="11270" y="33360"/>
                    <a:pt x="11286" y="33031"/>
                    <a:pt x="11474" y="32827"/>
                  </a:cubicBezTo>
                  <a:cubicBezTo>
                    <a:pt x="11574" y="32720"/>
                    <a:pt x="11708" y="32668"/>
                    <a:pt x="11842" y="32668"/>
                  </a:cubicBezTo>
                  <a:close/>
                  <a:moveTo>
                    <a:pt x="19149" y="33156"/>
                  </a:moveTo>
                  <a:cubicBezTo>
                    <a:pt x="19433" y="33156"/>
                    <a:pt x="19625" y="33400"/>
                    <a:pt x="19640" y="33674"/>
                  </a:cubicBezTo>
                  <a:cubicBezTo>
                    <a:pt x="19640" y="33721"/>
                    <a:pt x="19640" y="33768"/>
                    <a:pt x="19656" y="33830"/>
                  </a:cubicBezTo>
                  <a:cubicBezTo>
                    <a:pt x="19671" y="34113"/>
                    <a:pt x="19405" y="34332"/>
                    <a:pt x="19123" y="34348"/>
                  </a:cubicBezTo>
                  <a:cubicBezTo>
                    <a:pt x="19115" y="34348"/>
                    <a:pt x="19108" y="34348"/>
                    <a:pt x="19100" y="34348"/>
                  </a:cubicBezTo>
                  <a:cubicBezTo>
                    <a:pt x="18842" y="34348"/>
                    <a:pt x="18590" y="34089"/>
                    <a:pt x="18606" y="33830"/>
                  </a:cubicBezTo>
                  <a:cubicBezTo>
                    <a:pt x="18606" y="33768"/>
                    <a:pt x="18606" y="33721"/>
                    <a:pt x="18621" y="33674"/>
                  </a:cubicBezTo>
                  <a:cubicBezTo>
                    <a:pt x="18637" y="33376"/>
                    <a:pt x="18841" y="33172"/>
                    <a:pt x="19123" y="33156"/>
                  </a:cubicBezTo>
                  <a:cubicBezTo>
                    <a:pt x="19132" y="33156"/>
                    <a:pt x="19140" y="33156"/>
                    <a:pt x="19149" y="33156"/>
                  </a:cubicBezTo>
                  <a:close/>
                  <a:moveTo>
                    <a:pt x="22524" y="32806"/>
                  </a:moveTo>
                  <a:cubicBezTo>
                    <a:pt x="22725" y="32806"/>
                    <a:pt x="22929" y="32841"/>
                    <a:pt x="23120" y="32906"/>
                  </a:cubicBezTo>
                  <a:cubicBezTo>
                    <a:pt x="23135" y="32906"/>
                    <a:pt x="23151" y="32921"/>
                    <a:pt x="23167" y="32921"/>
                  </a:cubicBezTo>
                  <a:cubicBezTo>
                    <a:pt x="23747" y="32984"/>
                    <a:pt x="24029" y="33736"/>
                    <a:pt x="23841" y="34238"/>
                  </a:cubicBezTo>
                  <a:cubicBezTo>
                    <a:pt x="23639" y="34805"/>
                    <a:pt x="23023" y="35088"/>
                    <a:pt x="22447" y="35088"/>
                  </a:cubicBezTo>
                  <a:cubicBezTo>
                    <a:pt x="22306" y="35088"/>
                    <a:pt x="22167" y="35071"/>
                    <a:pt x="22038" y="35037"/>
                  </a:cubicBezTo>
                  <a:cubicBezTo>
                    <a:pt x="21333" y="34881"/>
                    <a:pt x="21019" y="34097"/>
                    <a:pt x="21349" y="33454"/>
                  </a:cubicBezTo>
                  <a:cubicBezTo>
                    <a:pt x="21580" y="33002"/>
                    <a:pt x="22045" y="32806"/>
                    <a:pt x="22524" y="32806"/>
                  </a:cubicBezTo>
                  <a:close/>
                  <a:moveTo>
                    <a:pt x="15486" y="35461"/>
                  </a:moveTo>
                  <a:cubicBezTo>
                    <a:pt x="16019" y="35461"/>
                    <a:pt x="16019" y="36291"/>
                    <a:pt x="15486" y="36291"/>
                  </a:cubicBezTo>
                  <a:cubicBezTo>
                    <a:pt x="14953" y="36291"/>
                    <a:pt x="14953" y="35461"/>
                    <a:pt x="15486" y="35461"/>
                  </a:cubicBezTo>
                  <a:close/>
                  <a:moveTo>
                    <a:pt x="25455" y="35649"/>
                  </a:moveTo>
                  <a:cubicBezTo>
                    <a:pt x="25957" y="35649"/>
                    <a:pt x="25957" y="36417"/>
                    <a:pt x="25455" y="36417"/>
                  </a:cubicBezTo>
                  <a:cubicBezTo>
                    <a:pt x="24969" y="36417"/>
                    <a:pt x="24969" y="35649"/>
                    <a:pt x="25455" y="35649"/>
                  </a:cubicBezTo>
                  <a:close/>
                  <a:moveTo>
                    <a:pt x="18026" y="36479"/>
                  </a:moveTo>
                  <a:cubicBezTo>
                    <a:pt x="18684" y="36479"/>
                    <a:pt x="18684" y="37498"/>
                    <a:pt x="18026" y="37498"/>
                  </a:cubicBezTo>
                  <a:cubicBezTo>
                    <a:pt x="17352" y="37498"/>
                    <a:pt x="17352" y="36479"/>
                    <a:pt x="18026" y="36479"/>
                  </a:cubicBezTo>
                  <a:close/>
                  <a:moveTo>
                    <a:pt x="20714" y="36311"/>
                  </a:moveTo>
                  <a:cubicBezTo>
                    <a:pt x="20851" y="36311"/>
                    <a:pt x="20988" y="36362"/>
                    <a:pt x="21082" y="36464"/>
                  </a:cubicBezTo>
                  <a:cubicBezTo>
                    <a:pt x="21129" y="36526"/>
                    <a:pt x="21176" y="36573"/>
                    <a:pt x="21223" y="36620"/>
                  </a:cubicBezTo>
                  <a:cubicBezTo>
                    <a:pt x="21427" y="36840"/>
                    <a:pt x="21427" y="37138"/>
                    <a:pt x="21223" y="37357"/>
                  </a:cubicBezTo>
                  <a:cubicBezTo>
                    <a:pt x="21133" y="37455"/>
                    <a:pt x="21010" y="37498"/>
                    <a:pt x="20885" y="37498"/>
                  </a:cubicBezTo>
                  <a:cubicBezTo>
                    <a:pt x="20748" y="37498"/>
                    <a:pt x="20608" y="37447"/>
                    <a:pt x="20502" y="37357"/>
                  </a:cubicBezTo>
                  <a:cubicBezTo>
                    <a:pt x="20455" y="37294"/>
                    <a:pt x="20392" y="37247"/>
                    <a:pt x="20345" y="37200"/>
                  </a:cubicBezTo>
                  <a:cubicBezTo>
                    <a:pt x="20142" y="36997"/>
                    <a:pt x="20157" y="36667"/>
                    <a:pt x="20345" y="36464"/>
                  </a:cubicBezTo>
                  <a:cubicBezTo>
                    <a:pt x="20439" y="36362"/>
                    <a:pt x="20577" y="36311"/>
                    <a:pt x="20714" y="36311"/>
                  </a:cubicBezTo>
                  <a:close/>
                  <a:moveTo>
                    <a:pt x="28308" y="37028"/>
                  </a:moveTo>
                  <a:cubicBezTo>
                    <a:pt x="28872" y="37028"/>
                    <a:pt x="28872" y="37906"/>
                    <a:pt x="28308" y="37906"/>
                  </a:cubicBezTo>
                  <a:cubicBezTo>
                    <a:pt x="27744" y="37906"/>
                    <a:pt x="27744" y="37028"/>
                    <a:pt x="28308" y="37028"/>
                  </a:cubicBezTo>
                  <a:close/>
                  <a:moveTo>
                    <a:pt x="16129" y="38062"/>
                  </a:moveTo>
                  <a:cubicBezTo>
                    <a:pt x="16584" y="38062"/>
                    <a:pt x="16584" y="38768"/>
                    <a:pt x="16129" y="38768"/>
                  </a:cubicBezTo>
                  <a:cubicBezTo>
                    <a:pt x="15659" y="38768"/>
                    <a:pt x="15659" y="38062"/>
                    <a:pt x="16129" y="38062"/>
                  </a:cubicBezTo>
                  <a:close/>
                  <a:moveTo>
                    <a:pt x="28613" y="39080"/>
                  </a:moveTo>
                  <a:cubicBezTo>
                    <a:pt x="28765" y="39080"/>
                    <a:pt x="28905" y="39157"/>
                    <a:pt x="28998" y="39301"/>
                  </a:cubicBezTo>
                  <a:cubicBezTo>
                    <a:pt x="29139" y="39520"/>
                    <a:pt x="29045" y="39818"/>
                    <a:pt x="28841" y="39943"/>
                  </a:cubicBezTo>
                  <a:cubicBezTo>
                    <a:pt x="28809" y="39959"/>
                    <a:pt x="28794" y="39959"/>
                    <a:pt x="28778" y="39975"/>
                  </a:cubicBezTo>
                  <a:cubicBezTo>
                    <a:pt x="28778" y="39975"/>
                    <a:pt x="28778" y="39975"/>
                    <a:pt x="28762" y="39990"/>
                  </a:cubicBezTo>
                  <a:cubicBezTo>
                    <a:pt x="28731" y="40006"/>
                    <a:pt x="28700" y="40037"/>
                    <a:pt x="28684" y="40053"/>
                  </a:cubicBezTo>
                  <a:lnTo>
                    <a:pt x="28653" y="40053"/>
                  </a:lnTo>
                  <a:cubicBezTo>
                    <a:pt x="28596" y="40102"/>
                    <a:pt x="28522" y="40130"/>
                    <a:pt x="28449" y="40130"/>
                  </a:cubicBezTo>
                  <a:cubicBezTo>
                    <a:pt x="28381" y="40130"/>
                    <a:pt x="28314" y="40106"/>
                    <a:pt x="28261" y="40053"/>
                  </a:cubicBezTo>
                  <a:cubicBezTo>
                    <a:pt x="28135" y="39990"/>
                    <a:pt x="28041" y="39818"/>
                    <a:pt x="28041" y="39693"/>
                  </a:cubicBezTo>
                  <a:cubicBezTo>
                    <a:pt x="28057" y="39473"/>
                    <a:pt x="28151" y="39238"/>
                    <a:pt x="28371" y="39144"/>
                  </a:cubicBezTo>
                  <a:cubicBezTo>
                    <a:pt x="28451" y="39101"/>
                    <a:pt x="28534" y="39080"/>
                    <a:pt x="28613" y="39080"/>
                  </a:cubicBezTo>
                  <a:close/>
                  <a:moveTo>
                    <a:pt x="12767" y="39347"/>
                  </a:moveTo>
                  <a:cubicBezTo>
                    <a:pt x="12774" y="39347"/>
                    <a:pt x="12782" y="39347"/>
                    <a:pt x="12790" y="39348"/>
                  </a:cubicBezTo>
                  <a:cubicBezTo>
                    <a:pt x="12853" y="39348"/>
                    <a:pt x="12900" y="39348"/>
                    <a:pt x="12947" y="39363"/>
                  </a:cubicBezTo>
                  <a:cubicBezTo>
                    <a:pt x="13261" y="39379"/>
                    <a:pt x="13496" y="39614"/>
                    <a:pt x="13464" y="39943"/>
                  </a:cubicBezTo>
                  <a:cubicBezTo>
                    <a:pt x="13425" y="40209"/>
                    <a:pt x="13205" y="40384"/>
                    <a:pt x="12958" y="40384"/>
                  </a:cubicBezTo>
                  <a:cubicBezTo>
                    <a:pt x="12913" y="40384"/>
                    <a:pt x="12867" y="40379"/>
                    <a:pt x="12822" y="40367"/>
                  </a:cubicBezTo>
                  <a:cubicBezTo>
                    <a:pt x="12759" y="40367"/>
                    <a:pt x="12712" y="40351"/>
                    <a:pt x="12665" y="40335"/>
                  </a:cubicBezTo>
                  <a:cubicBezTo>
                    <a:pt x="12414" y="40288"/>
                    <a:pt x="12273" y="40022"/>
                    <a:pt x="12304" y="39787"/>
                  </a:cubicBezTo>
                  <a:cubicBezTo>
                    <a:pt x="12335" y="39559"/>
                    <a:pt x="12541" y="39347"/>
                    <a:pt x="12767" y="39347"/>
                  </a:cubicBezTo>
                  <a:close/>
                  <a:moveTo>
                    <a:pt x="15016" y="42091"/>
                  </a:moveTo>
                  <a:cubicBezTo>
                    <a:pt x="15377" y="42091"/>
                    <a:pt x="15377" y="42655"/>
                    <a:pt x="15016" y="42655"/>
                  </a:cubicBezTo>
                  <a:cubicBezTo>
                    <a:pt x="14656" y="42655"/>
                    <a:pt x="14656" y="42091"/>
                    <a:pt x="15016" y="42091"/>
                  </a:cubicBezTo>
                  <a:close/>
                  <a:moveTo>
                    <a:pt x="14275" y="1"/>
                  </a:moveTo>
                  <a:cubicBezTo>
                    <a:pt x="14225" y="1"/>
                    <a:pt x="14174" y="2"/>
                    <a:pt x="14123" y="5"/>
                  </a:cubicBezTo>
                  <a:cubicBezTo>
                    <a:pt x="12461" y="99"/>
                    <a:pt x="11803" y="2043"/>
                    <a:pt x="11897" y="3454"/>
                  </a:cubicBezTo>
                  <a:cubicBezTo>
                    <a:pt x="12054" y="6165"/>
                    <a:pt x="14013" y="8673"/>
                    <a:pt x="13245" y="11353"/>
                  </a:cubicBezTo>
                  <a:cubicBezTo>
                    <a:pt x="13292" y="11432"/>
                    <a:pt x="13308" y="11526"/>
                    <a:pt x="13261" y="11651"/>
                  </a:cubicBezTo>
                  <a:cubicBezTo>
                    <a:pt x="12828" y="12806"/>
                    <a:pt x="11768" y="13324"/>
                    <a:pt x="10616" y="13324"/>
                  </a:cubicBezTo>
                  <a:cubicBezTo>
                    <a:pt x="10392" y="13324"/>
                    <a:pt x="10165" y="13304"/>
                    <a:pt x="9938" y="13266"/>
                  </a:cubicBezTo>
                  <a:cubicBezTo>
                    <a:pt x="7856" y="12904"/>
                    <a:pt x="6369" y="11031"/>
                    <a:pt x="4206" y="11031"/>
                  </a:cubicBezTo>
                  <a:cubicBezTo>
                    <a:pt x="4122" y="11031"/>
                    <a:pt x="4036" y="11034"/>
                    <a:pt x="3950" y="11040"/>
                  </a:cubicBezTo>
                  <a:cubicBezTo>
                    <a:pt x="1348" y="11228"/>
                    <a:pt x="0" y="14708"/>
                    <a:pt x="2931" y="15648"/>
                  </a:cubicBezTo>
                  <a:cubicBezTo>
                    <a:pt x="4389" y="16103"/>
                    <a:pt x="6646" y="16087"/>
                    <a:pt x="7712" y="17341"/>
                  </a:cubicBezTo>
                  <a:cubicBezTo>
                    <a:pt x="8621" y="18407"/>
                    <a:pt x="7539" y="19300"/>
                    <a:pt x="6552" y="19598"/>
                  </a:cubicBezTo>
                  <a:cubicBezTo>
                    <a:pt x="5502" y="19927"/>
                    <a:pt x="4342" y="20288"/>
                    <a:pt x="3825" y="21369"/>
                  </a:cubicBezTo>
                  <a:cubicBezTo>
                    <a:pt x="3621" y="21793"/>
                    <a:pt x="3605" y="22278"/>
                    <a:pt x="3762" y="22717"/>
                  </a:cubicBezTo>
                  <a:cubicBezTo>
                    <a:pt x="4044" y="23485"/>
                    <a:pt x="4546" y="23532"/>
                    <a:pt x="5267" y="23564"/>
                  </a:cubicBezTo>
                  <a:cubicBezTo>
                    <a:pt x="6395" y="23595"/>
                    <a:pt x="7571" y="24128"/>
                    <a:pt x="6975" y="25523"/>
                  </a:cubicBezTo>
                  <a:cubicBezTo>
                    <a:pt x="6677" y="26228"/>
                    <a:pt x="5956" y="26558"/>
                    <a:pt x="5298" y="26871"/>
                  </a:cubicBezTo>
                  <a:cubicBezTo>
                    <a:pt x="4420" y="27294"/>
                    <a:pt x="3511" y="27733"/>
                    <a:pt x="2774" y="28407"/>
                  </a:cubicBezTo>
                  <a:cubicBezTo>
                    <a:pt x="1975" y="29159"/>
                    <a:pt x="1379" y="30272"/>
                    <a:pt x="1646" y="31417"/>
                  </a:cubicBezTo>
                  <a:cubicBezTo>
                    <a:pt x="1906" y="32468"/>
                    <a:pt x="2771" y="32843"/>
                    <a:pt x="3692" y="32843"/>
                  </a:cubicBezTo>
                  <a:cubicBezTo>
                    <a:pt x="3993" y="32843"/>
                    <a:pt x="4299" y="32803"/>
                    <a:pt x="4593" y="32733"/>
                  </a:cubicBezTo>
                  <a:cubicBezTo>
                    <a:pt x="6387" y="32323"/>
                    <a:pt x="7827" y="31115"/>
                    <a:pt x="9715" y="31115"/>
                  </a:cubicBezTo>
                  <a:cubicBezTo>
                    <a:pt x="9773" y="31115"/>
                    <a:pt x="9832" y="31116"/>
                    <a:pt x="9891" y="31119"/>
                  </a:cubicBezTo>
                  <a:cubicBezTo>
                    <a:pt x="10267" y="31134"/>
                    <a:pt x="10502" y="31526"/>
                    <a:pt x="10314" y="31871"/>
                  </a:cubicBezTo>
                  <a:cubicBezTo>
                    <a:pt x="9891" y="32639"/>
                    <a:pt x="9577" y="33674"/>
                    <a:pt x="10032" y="34504"/>
                  </a:cubicBezTo>
                  <a:cubicBezTo>
                    <a:pt x="10327" y="35049"/>
                    <a:pt x="10893" y="35405"/>
                    <a:pt x="11481" y="35405"/>
                  </a:cubicBezTo>
                  <a:cubicBezTo>
                    <a:pt x="11705" y="35405"/>
                    <a:pt x="11932" y="35353"/>
                    <a:pt x="12148" y="35241"/>
                  </a:cubicBezTo>
                  <a:cubicBezTo>
                    <a:pt x="12224" y="35199"/>
                    <a:pt x="12309" y="35179"/>
                    <a:pt x="12393" y="35179"/>
                  </a:cubicBezTo>
                  <a:cubicBezTo>
                    <a:pt x="12654" y="35179"/>
                    <a:pt x="12908" y="35368"/>
                    <a:pt x="12884" y="35664"/>
                  </a:cubicBezTo>
                  <a:cubicBezTo>
                    <a:pt x="12790" y="37765"/>
                    <a:pt x="11207" y="39175"/>
                    <a:pt x="10721" y="41119"/>
                  </a:cubicBezTo>
                  <a:cubicBezTo>
                    <a:pt x="10187" y="43170"/>
                    <a:pt x="12313" y="44565"/>
                    <a:pt x="14238" y="44565"/>
                  </a:cubicBezTo>
                  <a:cubicBezTo>
                    <a:pt x="15476" y="44565"/>
                    <a:pt x="16631" y="43989"/>
                    <a:pt x="16944" y="42639"/>
                  </a:cubicBezTo>
                  <a:cubicBezTo>
                    <a:pt x="17305" y="41135"/>
                    <a:pt x="16505" y="38972"/>
                    <a:pt x="18511" y="38313"/>
                  </a:cubicBezTo>
                  <a:cubicBezTo>
                    <a:pt x="18673" y="38261"/>
                    <a:pt x="18832" y="38235"/>
                    <a:pt x="18987" y="38235"/>
                  </a:cubicBezTo>
                  <a:cubicBezTo>
                    <a:pt x="19432" y="38235"/>
                    <a:pt x="19835" y="38447"/>
                    <a:pt x="20126" y="38831"/>
                  </a:cubicBezTo>
                  <a:cubicBezTo>
                    <a:pt x="20408" y="39222"/>
                    <a:pt x="20455" y="39693"/>
                    <a:pt x="20847" y="40006"/>
                  </a:cubicBezTo>
                  <a:cubicBezTo>
                    <a:pt x="21096" y="40209"/>
                    <a:pt x="21293" y="40294"/>
                    <a:pt x="21448" y="40294"/>
                  </a:cubicBezTo>
                  <a:cubicBezTo>
                    <a:pt x="21818" y="40294"/>
                    <a:pt x="21952" y="39809"/>
                    <a:pt x="22007" y="39301"/>
                  </a:cubicBezTo>
                  <a:cubicBezTo>
                    <a:pt x="22108" y="38390"/>
                    <a:pt x="22262" y="37093"/>
                    <a:pt x="23367" y="37093"/>
                  </a:cubicBezTo>
                  <a:cubicBezTo>
                    <a:pt x="23461" y="37093"/>
                    <a:pt x="23561" y="37102"/>
                    <a:pt x="23668" y="37122"/>
                  </a:cubicBezTo>
                  <a:cubicBezTo>
                    <a:pt x="24593" y="37310"/>
                    <a:pt x="25173" y="38345"/>
                    <a:pt x="25753" y="38987"/>
                  </a:cubicBezTo>
                  <a:cubicBezTo>
                    <a:pt x="26458" y="39802"/>
                    <a:pt x="27320" y="40649"/>
                    <a:pt x="28418" y="40868"/>
                  </a:cubicBezTo>
                  <a:cubicBezTo>
                    <a:pt x="28571" y="40900"/>
                    <a:pt x="28733" y="40916"/>
                    <a:pt x="28897" y="40916"/>
                  </a:cubicBezTo>
                  <a:cubicBezTo>
                    <a:pt x="30023" y="40916"/>
                    <a:pt x="31277" y="40179"/>
                    <a:pt x="31004" y="38893"/>
                  </a:cubicBezTo>
                  <a:cubicBezTo>
                    <a:pt x="30753" y="37780"/>
                    <a:pt x="29578" y="37091"/>
                    <a:pt x="28778" y="36385"/>
                  </a:cubicBezTo>
                  <a:cubicBezTo>
                    <a:pt x="27603" y="35366"/>
                    <a:pt x="26568" y="33783"/>
                    <a:pt x="27618" y="32263"/>
                  </a:cubicBezTo>
                  <a:cubicBezTo>
                    <a:pt x="27991" y="31730"/>
                    <a:pt x="28483" y="31500"/>
                    <a:pt x="28990" y="31500"/>
                  </a:cubicBezTo>
                  <a:cubicBezTo>
                    <a:pt x="29527" y="31500"/>
                    <a:pt x="30082" y="31757"/>
                    <a:pt x="30534" y="32185"/>
                  </a:cubicBezTo>
                  <a:cubicBezTo>
                    <a:pt x="30968" y="32597"/>
                    <a:pt x="31718" y="33626"/>
                    <a:pt x="32346" y="33626"/>
                  </a:cubicBezTo>
                  <a:cubicBezTo>
                    <a:pt x="32625" y="33626"/>
                    <a:pt x="32880" y="33424"/>
                    <a:pt x="33073" y="32874"/>
                  </a:cubicBezTo>
                  <a:cubicBezTo>
                    <a:pt x="33512" y="31636"/>
                    <a:pt x="32242" y="30649"/>
                    <a:pt x="31396" y="29975"/>
                  </a:cubicBezTo>
                  <a:cubicBezTo>
                    <a:pt x="31223" y="29849"/>
                    <a:pt x="31223" y="29551"/>
                    <a:pt x="31317" y="29379"/>
                  </a:cubicBezTo>
                  <a:cubicBezTo>
                    <a:pt x="31715" y="28690"/>
                    <a:pt x="32342" y="28521"/>
                    <a:pt x="33029" y="28521"/>
                  </a:cubicBezTo>
                  <a:cubicBezTo>
                    <a:pt x="33690" y="28521"/>
                    <a:pt x="34407" y="28678"/>
                    <a:pt x="35027" y="28678"/>
                  </a:cubicBezTo>
                  <a:cubicBezTo>
                    <a:pt x="35741" y="28678"/>
                    <a:pt x="36326" y="28470"/>
                    <a:pt x="36553" y="27576"/>
                  </a:cubicBezTo>
                  <a:cubicBezTo>
                    <a:pt x="36882" y="26260"/>
                    <a:pt x="35299" y="25633"/>
                    <a:pt x="34844" y="24583"/>
                  </a:cubicBezTo>
                  <a:cubicBezTo>
                    <a:pt x="34562" y="23909"/>
                    <a:pt x="34640" y="23313"/>
                    <a:pt x="35048" y="22749"/>
                  </a:cubicBezTo>
                  <a:cubicBezTo>
                    <a:pt x="34828" y="22498"/>
                    <a:pt x="34860" y="22059"/>
                    <a:pt x="35267" y="21981"/>
                  </a:cubicBezTo>
                  <a:cubicBezTo>
                    <a:pt x="35584" y="21919"/>
                    <a:pt x="35893" y="21893"/>
                    <a:pt x="36198" y="21893"/>
                  </a:cubicBezTo>
                  <a:cubicBezTo>
                    <a:pt x="37600" y="21893"/>
                    <a:pt x="38904" y="22434"/>
                    <a:pt x="40346" y="22498"/>
                  </a:cubicBezTo>
                  <a:cubicBezTo>
                    <a:pt x="40421" y="22502"/>
                    <a:pt x="40495" y="22504"/>
                    <a:pt x="40567" y="22504"/>
                  </a:cubicBezTo>
                  <a:cubicBezTo>
                    <a:pt x="42583" y="22504"/>
                    <a:pt x="43572" y="20847"/>
                    <a:pt x="42619" y="18971"/>
                  </a:cubicBezTo>
                  <a:cubicBezTo>
                    <a:pt x="41803" y="17388"/>
                    <a:pt x="39970" y="16479"/>
                    <a:pt x="38230" y="16354"/>
                  </a:cubicBezTo>
                  <a:cubicBezTo>
                    <a:pt x="38127" y="16347"/>
                    <a:pt x="38025" y="16343"/>
                    <a:pt x="37926" y="16343"/>
                  </a:cubicBezTo>
                  <a:cubicBezTo>
                    <a:pt x="36231" y="16343"/>
                    <a:pt x="34954" y="17304"/>
                    <a:pt x="33355" y="17733"/>
                  </a:cubicBezTo>
                  <a:cubicBezTo>
                    <a:pt x="33074" y="17809"/>
                    <a:pt x="32777" y="17846"/>
                    <a:pt x="32478" y="17846"/>
                  </a:cubicBezTo>
                  <a:cubicBezTo>
                    <a:pt x="30864" y="17846"/>
                    <a:pt x="29216" y="16766"/>
                    <a:pt x="29891" y="14927"/>
                  </a:cubicBezTo>
                  <a:cubicBezTo>
                    <a:pt x="30346" y="13642"/>
                    <a:pt x="32148" y="12560"/>
                    <a:pt x="31364" y="11024"/>
                  </a:cubicBezTo>
                  <a:cubicBezTo>
                    <a:pt x="31081" y="10467"/>
                    <a:pt x="30508" y="10158"/>
                    <a:pt x="29919" y="10158"/>
                  </a:cubicBezTo>
                  <a:cubicBezTo>
                    <a:pt x="29597" y="10158"/>
                    <a:pt x="29270" y="10250"/>
                    <a:pt x="28982" y="10444"/>
                  </a:cubicBezTo>
                  <a:cubicBezTo>
                    <a:pt x="28355" y="10868"/>
                    <a:pt x="28214" y="11667"/>
                    <a:pt x="27775" y="12247"/>
                  </a:cubicBezTo>
                  <a:cubicBezTo>
                    <a:pt x="27353" y="12816"/>
                    <a:pt x="26838" y="13055"/>
                    <a:pt x="26335" y="13055"/>
                  </a:cubicBezTo>
                  <a:cubicBezTo>
                    <a:pt x="25228" y="13055"/>
                    <a:pt x="24177" y="11901"/>
                    <a:pt x="24295" y="10554"/>
                  </a:cubicBezTo>
                  <a:cubicBezTo>
                    <a:pt x="24405" y="9190"/>
                    <a:pt x="25440" y="8219"/>
                    <a:pt x="26051" y="7059"/>
                  </a:cubicBezTo>
                  <a:cubicBezTo>
                    <a:pt x="26458" y="6306"/>
                    <a:pt x="26709" y="5444"/>
                    <a:pt x="26208" y="4676"/>
                  </a:cubicBezTo>
                  <a:cubicBezTo>
                    <a:pt x="25783" y="4012"/>
                    <a:pt x="24998" y="3618"/>
                    <a:pt x="24215" y="3618"/>
                  </a:cubicBezTo>
                  <a:cubicBezTo>
                    <a:pt x="24074" y="3618"/>
                    <a:pt x="23933" y="3631"/>
                    <a:pt x="23794" y="3657"/>
                  </a:cubicBezTo>
                  <a:cubicBezTo>
                    <a:pt x="21991" y="4034"/>
                    <a:pt x="21615" y="5679"/>
                    <a:pt x="21223" y="7168"/>
                  </a:cubicBezTo>
                  <a:cubicBezTo>
                    <a:pt x="21019" y="7921"/>
                    <a:pt x="20706" y="8720"/>
                    <a:pt x="19922" y="9034"/>
                  </a:cubicBezTo>
                  <a:cubicBezTo>
                    <a:pt x="19725" y="9114"/>
                    <a:pt x="19526" y="9151"/>
                    <a:pt x="19330" y="9151"/>
                  </a:cubicBezTo>
                  <a:cubicBezTo>
                    <a:pt x="18577" y="9151"/>
                    <a:pt x="17876" y="8605"/>
                    <a:pt x="17540" y="7921"/>
                  </a:cubicBezTo>
                  <a:cubicBezTo>
                    <a:pt x="16991" y="6777"/>
                    <a:pt x="17305" y="5382"/>
                    <a:pt x="17226" y="4159"/>
                  </a:cubicBezTo>
                  <a:cubicBezTo>
                    <a:pt x="17119" y="2491"/>
                    <a:pt x="16339" y="1"/>
                    <a:pt x="14275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8"/>
            <p:cNvSpPr/>
            <p:nvPr/>
          </p:nvSpPr>
          <p:spPr>
            <a:xfrm>
              <a:off x="6427299" y="798446"/>
              <a:ext cx="21069" cy="16329"/>
            </a:xfrm>
            <a:custGeom>
              <a:avLst/>
              <a:gdLst/>
              <a:ahLst/>
              <a:cxnLst/>
              <a:rect l="l" t="t" r="r" b="b"/>
              <a:pathLst>
                <a:path w="769" h="596" extrusionOk="0">
                  <a:moveTo>
                    <a:pt x="376" y="0"/>
                  </a:moveTo>
                  <a:cubicBezTo>
                    <a:pt x="0" y="0"/>
                    <a:pt x="0" y="596"/>
                    <a:pt x="376" y="596"/>
                  </a:cubicBezTo>
                  <a:cubicBezTo>
                    <a:pt x="768" y="596"/>
                    <a:pt x="768" y="0"/>
                    <a:pt x="37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8"/>
            <p:cNvSpPr/>
            <p:nvPr/>
          </p:nvSpPr>
          <p:spPr>
            <a:xfrm>
              <a:off x="6352994" y="729730"/>
              <a:ext cx="30959" cy="24055"/>
            </a:xfrm>
            <a:custGeom>
              <a:avLst/>
              <a:gdLst/>
              <a:ahLst/>
              <a:cxnLst/>
              <a:rect l="l" t="t" r="r" b="b"/>
              <a:pathLst>
                <a:path w="1130" h="878" extrusionOk="0">
                  <a:moveTo>
                    <a:pt x="565" y="0"/>
                  </a:moveTo>
                  <a:cubicBezTo>
                    <a:pt x="1" y="0"/>
                    <a:pt x="1" y="878"/>
                    <a:pt x="565" y="878"/>
                  </a:cubicBezTo>
                  <a:cubicBezTo>
                    <a:pt x="1129" y="878"/>
                    <a:pt x="1129" y="0"/>
                    <a:pt x="56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8"/>
            <p:cNvSpPr/>
            <p:nvPr/>
          </p:nvSpPr>
          <p:spPr>
            <a:xfrm>
              <a:off x="6340117" y="817735"/>
              <a:ext cx="21918" cy="25808"/>
            </a:xfrm>
            <a:custGeom>
              <a:avLst/>
              <a:gdLst/>
              <a:ahLst/>
              <a:cxnLst/>
              <a:rect l="l" t="t" r="r" b="b"/>
              <a:pathLst>
                <a:path w="800" h="942" extrusionOk="0">
                  <a:moveTo>
                    <a:pt x="418" y="1"/>
                  </a:moveTo>
                  <a:cubicBezTo>
                    <a:pt x="409" y="1"/>
                    <a:pt x="401" y="1"/>
                    <a:pt x="392" y="1"/>
                  </a:cubicBezTo>
                  <a:cubicBezTo>
                    <a:pt x="188" y="1"/>
                    <a:pt x="0" y="174"/>
                    <a:pt x="0" y="393"/>
                  </a:cubicBezTo>
                  <a:lnTo>
                    <a:pt x="16" y="550"/>
                  </a:lnTo>
                  <a:cubicBezTo>
                    <a:pt x="16" y="754"/>
                    <a:pt x="188" y="942"/>
                    <a:pt x="392" y="942"/>
                  </a:cubicBezTo>
                  <a:cubicBezTo>
                    <a:pt x="612" y="926"/>
                    <a:pt x="784" y="770"/>
                    <a:pt x="784" y="550"/>
                  </a:cubicBezTo>
                  <a:lnTo>
                    <a:pt x="800" y="393"/>
                  </a:lnTo>
                  <a:cubicBezTo>
                    <a:pt x="800" y="182"/>
                    <a:pt x="626" y="1"/>
                    <a:pt x="41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8"/>
            <p:cNvSpPr/>
            <p:nvPr/>
          </p:nvSpPr>
          <p:spPr>
            <a:xfrm>
              <a:off x="6287292" y="746471"/>
              <a:ext cx="32219" cy="24932"/>
            </a:xfrm>
            <a:custGeom>
              <a:avLst/>
              <a:gdLst/>
              <a:ahLst/>
              <a:cxnLst/>
              <a:rect l="l" t="t" r="r" b="b"/>
              <a:pathLst>
                <a:path w="1176" h="910" extrusionOk="0">
                  <a:moveTo>
                    <a:pt x="580" y="1"/>
                  </a:moveTo>
                  <a:cubicBezTo>
                    <a:pt x="0" y="1"/>
                    <a:pt x="0" y="910"/>
                    <a:pt x="580" y="910"/>
                  </a:cubicBezTo>
                  <a:cubicBezTo>
                    <a:pt x="1176" y="910"/>
                    <a:pt x="1176" y="1"/>
                    <a:pt x="58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8"/>
            <p:cNvSpPr/>
            <p:nvPr/>
          </p:nvSpPr>
          <p:spPr>
            <a:xfrm>
              <a:off x="6269264" y="983112"/>
              <a:ext cx="24932" cy="19781"/>
            </a:xfrm>
            <a:custGeom>
              <a:avLst/>
              <a:gdLst/>
              <a:ahLst/>
              <a:cxnLst/>
              <a:rect l="l" t="t" r="r" b="b"/>
              <a:pathLst>
                <a:path w="910" h="722" extrusionOk="0">
                  <a:moveTo>
                    <a:pt x="455" y="0"/>
                  </a:moveTo>
                  <a:cubicBezTo>
                    <a:pt x="0" y="0"/>
                    <a:pt x="0" y="721"/>
                    <a:pt x="455" y="721"/>
                  </a:cubicBezTo>
                  <a:cubicBezTo>
                    <a:pt x="909" y="721"/>
                    <a:pt x="909" y="0"/>
                    <a:pt x="45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8"/>
            <p:cNvSpPr/>
            <p:nvPr/>
          </p:nvSpPr>
          <p:spPr>
            <a:xfrm>
              <a:off x="6247345" y="825050"/>
              <a:ext cx="25343" cy="27945"/>
            </a:xfrm>
            <a:custGeom>
              <a:avLst/>
              <a:gdLst/>
              <a:ahLst/>
              <a:cxnLst/>
              <a:rect l="l" t="t" r="r" b="b"/>
              <a:pathLst>
                <a:path w="925" h="1020" extrusionOk="0">
                  <a:moveTo>
                    <a:pt x="479" y="0"/>
                  </a:moveTo>
                  <a:cubicBezTo>
                    <a:pt x="471" y="0"/>
                    <a:pt x="463" y="0"/>
                    <a:pt x="455" y="1"/>
                  </a:cubicBezTo>
                  <a:cubicBezTo>
                    <a:pt x="251" y="17"/>
                    <a:pt x="1" y="189"/>
                    <a:pt x="32" y="440"/>
                  </a:cubicBezTo>
                  <a:lnTo>
                    <a:pt x="48" y="597"/>
                  </a:lnTo>
                  <a:cubicBezTo>
                    <a:pt x="63" y="816"/>
                    <a:pt x="220" y="1020"/>
                    <a:pt x="455" y="1020"/>
                  </a:cubicBezTo>
                  <a:cubicBezTo>
                    <a:pt x="706" y="1004"/>
                    <a:pt x="863" y="832"/>
                    <a:pt x="878" y="597"/>
                  </a:cubicBezTo>
                  <a:lnTo>
                    <a:pt x="894" y="440"/>
                  </a:lnTo>
                  <a:cubicBezTo>
                    <a:pt x="924" y="213"/>
                    <a:pt x="706" y="0"/>
                    <a:pt x="47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8"/>
            <p:cNvSpPr/>
            <p:nvPr/>
          </p:nvSpPr>
          <p:spPr>
            <a:xfrm>
              <a:off x="6210850" y="906561"/>
              <a:ext cx="30521" cy="24082"/>
            </a:xfrm>
            <a:custGeom>
              <a:avLst/>
              <a:gdLst/>
              <a:ahLst/>
              <a:cxnLst/>
              <a:rect l="l" t="t" r="r" b="b"/>
              <a:pathLst>
                <a:path w="1114" h="879" extrusionOk="0">
                  <a:moveTo>
                    <a:pt x="353" y="0"/>
                  </a:moveTo>
                  <a:cubicBezTo>
                    <a:pt x="229" y="0"/>
                    <a:pt x="112" y="85"/>
                    <a:pt x="63" y="208"/>
                  </a:cubicBezTo>
                  <a:cubicBezTo>
                    <a:pt x="0" y="365"/>
                    <a:pt x="63" y="506"/>
                    <a:pt x="204" y="600"/>
                  </a:cubicBezTo>
                  <a:cubicBezTo>
                    <a:pt x="204" y="615"/>
                    <a:pt x="220" y="615"/>
                    <a:pt x="220" y="615"/>
                  </a:cubicBezTo>
                  <a:cubicBezTo>
                    <a:pt x="235" y="647"/>
                    <a:pt x="251" y="678"/>
                    <a:pt x="282" y="709"/>
                  </a:cubicBezTo>
                  <a:cubicBezTo>
                    <a:pt x="329" y="741"/>
                    <a:pt x="376" y="788"/>
                    <a:pt x="439" y="819"/>
                  </a:cubicBezTo>
                  <a:cubicBezTo>
                    <a:pt x="499" y="860"/>
                    <a:pt x="565" y="879"/>
                    <a:pt x="631" y="879"/>
                  </a:cubicBezTo>
                  <a:cubicBezTo>
                    <a:pt x="792" y="879"/>
                    <a:pt x="953" y="771"/>
                    <a:pt x="1019" y="615"/>
                  </a:cubicBezTo>
                  <a:cubicBezTo>
                    <a:pt x="1113" y="380"/>
                    <a:pt x="988" y="145"/>
                    <a:pt x="753" y="67"/>
                  </a:cubicBezTo>
                  <a:cubicBezTo>
                    <a:pt x="674" y="51"/>
                    <a:pt x="596" y="35"/>
                    <a:pt x="518" y="35"/>
                  </a:cubicBezTo>
                  <a:cubicBezTo>
                    <a:pt x="502" y="35"/>
                    <a:pt x="471" y="20"/>
                    <a:pt x="455" y="20"/>
                  </a:cubicBezTo>
                  <a:cubicBezTo>
                    <a:pt x="421" y="6"/>
                    <a:pt x="387" y="0"/>
                    <a:pt x="35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8"/>
            <p:cNvSpPr/>
            <p:nvPr/>
          </p:nvSpPr>
          <p:spPr>
            <a:xfrm>
              <a:off x="6208685" y="987825"/>
              <a:ext cx="24521" cy="19343"/>
            </a:xfrm>
            <a:custGeom>
              <a:avLst/>
              <a:gdLst/>
              <a:ahLst/>
              <a:cxnLst/>
              <a:rect l="l" t="t" r="r" b="b"/>
              <a:pathLst>
                <a:path w="895" h="706" extrusionOk="0">
                  <a:moveTo>
                    <a:pt x="455" y="0"/>
                  </a:moveTo>
                  <a:cubicBezTo>
                    <a:pt x="1" y="0"/>
                    <a:pt x="1" y="706"/>
                    <a:pt x="455" y="706"/>
                  </a:cubicBezTo>
                  <a:cubicBezTo>
                    <a:pt x="894" y="706"/>
                    <a:pt x="894" y="0"/>
                    <a:pt x="45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8"/>
            <p:cNvSpPr/>
            <p:nvPr/>
          </p:nvSpPr>
          <p:spPr>
            <a:xfrm>
              <a:off x="6192383" y="789404"/>
              <a:ext cx="22795" cy="17206"/>
            </a:xfrm>
            <a:custGeom>
              <a:avLst/>
              <a:gdLst/>
              <a:ahLst/>
              <a:cxnLst/>
              <a:rect l="l" t="t" r="r" b="b"/>
              <a:pathLst>
                <a:path w="832" h="628" extrusionOk="0">
                  <a:moveTo>
                    <a:pt x="408" y="1"/>
                  </a:moveTo>
                  <a:cubicBezTo>
                    <a:pt x="0" y="1"/>
                    <a:pt x="0" y="628"/>
                    <a:pt x="408" y="628"/>
                  </a:cubicBezTo>
                  <a:cubicBezTo>
                    <a:pt x="831" y="628"/>
                    <a:pt x="831" y="1"/>
                    <a:pt x="40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8"/>
            <p:cNvSpPr/>
            <p:nvPr/>
          </p:nvSpPr>
          <p:spPr>
            <a:xfrm>
              <a:off x="6173917" y="1130845"/>
              <a:ext cx="24932" cy="19343"/>
            </a:xfrm>
            <a:custGeom>
              <a:avLst/>
              <a:gdLst/>
              <a:ahLst/>
              <a:cxnLst/>
              <a:rect l="l" t="t" r="r" b="b"/>
              <a:pathLst>
                <a:path w="910" h="706" extrusionOk="0">
                  <a:moveTo>
                    <a:pt x="455" y="0"/>
                  </a:moveTo>
                  <a:cubicBezTo>
                    <a:pt x="0" y="0"/>
                    <a:pt x="0" y="705"/>
                    <a:pt x="455" y="705"/>
                  </a:cubicBezTo>
                  <a:cubicBezTo>
                    <a:pt x="909" y="705"/>
                    <a:pt x="909" y="0"/>
                    <a:pt x="45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8"/>
            <p:cNvSpPr/>
            <p:nvPr/>
          </p:nvSpPr>
          <p:spPr>
            <a:xfrm>
              <a:off x="5890039" y="790747"/>
              <a:ext cx="295482" cy="283975"/>
            </a:xfrm>
            <a:custGeom>
              <a:avLst/>
              <a:gdLst/>
              <a:ahLst/>
              <a:cxnLst/>
              <a:rect l="l" t="t" r="r" b="b"/>
              <a:pathLst>
                <a:path w="10785" h="10365" extrusionOk="0">
                  <a:moveTo>
                    <a:pt x="9672" y="2773"/>
                  </a:moveTo>
                  <a:cubicBezTo>
                    <a:pt x="9712" y="2921"/>
                    <a:pt x="9729" y="3079"/>
                    <a:pt x="9743" y="3230"/>
                  </a:cubicBezTo>
                  <a:lnTo>
                    <a:pt x="9743" y="3230"/>
                  </a:lnTo>
                  <a:cubicBezTo>
                    <a:pt x="9731" y="3162"/>
                    <a:pt x="9702" y="3097"/>
                    <a:pt x="9656" y="3040"/>
                  </a:cubicBezTo>
                  <a:cubicBezTo>
                    <a:pt x="9625" y="3008"/>
                    <a:pt x="9609" y="2977"/>
                    <a:pt x="9578" y="2946"/>
                  </a:cubicBezTo>
                  <a:cubicBezTo>
                    <a:pt x="9625" y="2899"/>
                    <a:pt x="9656" y="2836"/>
                    <a:pt x="9672" y="2773"/>
                  </a:cubicBezTo>
                  <a:close/>
                  <a:moveTo>
                    <a:pt x="7148" y="8228"/>
                  </a:moveTo>
                  <a:cubicBezTo>
                    <a:pt x="6678" y="8604"/>
                    <a:pt x="6176" y="8933"/>
                    <a:pt x="5628" y="9153"/>
                  </a:cubicBezTo>
                  <a:cubicBezTo>
                    <a:pt x="5722" y="9106"/>
                    <a:pt x="5800" y="9059"/>
                    <a:pt x="5894" y="9012"/>
                  </a:cubicBezTo>
                  <a:cubicBezTo>
                    <a:pt x="6302" y="8824"/>
                    <a:pt x="6662" y="8573"/>
                    <a:pt x="7023" y="8275"/>
                  </a:cubicBezTo>
                  <a:cubicBezTo>
                    <a:pt x="7070" y="8259"/>
                    <a:pt x="7117" y="8244"/>
                    <a:pt x="7148" y="8228"/>
                  </a:cubicBezTo>
                  <a:close/>
                  <a:moveTo>
                    <a:pt x="7426" y="1"/>
                  </a:moveTo>
                  <a:cubicBezTo>
                    <a:pt x="6842" y="1"/>
                    <a:pt x="6276" y="182"/>
                    <a:pt x="5863" y="610"/>
                  </a:cubicBezTo>
                  <a:cubicBezTo>
                    <a:pt x="3574" y="924"/>
                    <a:pt x="1552" y="2632"/>
                    <a:pt x="706" y="4780"/>
                  </a:cubicBezTo>
                  <a:cubicBezTo>
                    <a:pt x="157" y="6128"/>
                    <a:pt x="1" y="7742"/>
                    <a:pt x="972" y="8933"/>
                  </a:cubicBezTo>
                  <a:cubicBezTo>
                    <a:pt x="1727" y="9866"/>
                    <a:pt x="2943" y="10365"/>
                    <a:pt x="4132" y="10365"/>
                  </a:cubicBezTo>
                  <a:cubicBezTo>
                    <a:pt x="4202" y="10365"/>
                    <a:pt x="4272" y="10363"/>
                    <a:pt x="4342" y="10360"/>
                  </a:cubicBezTo>
                  <a:cubicBezTo>
                    <a:pt x="7289" y="10187"/>
                    <a:pt x="10314" y="7052"/>
                    <a:pt x="10643" y="4168"/>
                  </a:cubicBezTo>
                  <a:cubicBezTo>
                    <a:pt x="10785" y="2852"/>
                    <a:pt x="10377" y="1410"/>
                    <a:pt x="9264" y="595"/>
                  </a:cubicBezTo>
                  <a:cubicBezTo>
                    <a:pt x="8758" y="230"/>
                    <a:pt x="8081" y="1"/>
                    <a:pt x="742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8"/>
            <p:cNvSpPr/>
            <p:nvPr/>
          </p:nvSpPr>
          <p:spPr>
            <a:xfrm>
              <a:off x="6121092" y="592738"/>
              <a:ext cx="26219" cy="20192"/>
            </a:xfrm>
            <a:custGeom>
              <a:avLst/>
              <a:gdLst/>
              <a:ahLst/>
              <a:cxnLst/>
              <a:rect l="l" t="t" r="r" b="b"/>
              <a:pathLst>
                <a:path w="957" h="737" extrusionOk="0">
                  <a:moveTo>
                    <a:pt x="486" y="0"/>
                  </a:moveTo>
                  <a:cubicBezTo>
                    <a:pt x="0" y="0"/>
                    <a:pt x="0" y="737"/>
                    <a:pt x="486" y="737"/>
                  </a:cubicBezTo>
                  <a:cubicBezTo>
                    <a:pt x="957" y="737"/>
                    <a:pt x="957" y="0"/>
                    <a:pt x="48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8"/>
            <p:cNvSpPr/>
            <p:nvPr/>
          </p:nvSpPr>
          <p:spPr>
            <a:xfrm>
              <a:off x="6114215" y="745622"/>
              <a:ext cx="22795" cy="18055"/>
            </a:xfrm>
            <a:custGeom>
              <a:avLst/>
              <a:gdLst/>
              <a:ahLst/>
              <a:cxnLst/>
              <a:rect l="l" t="t" r="r" b="b"/>
              <a:pathLst>
                <a:path w="832" h="659" extrusionOk="0">
                  <a:moveTo>
                    <a:pt x="424" y="0"/>
                  </a:moveTo>
                  <a:cubicBezTo>
                    <a:pt x="1" y="0"/>
                    <a:pt x="1" y="659"/>
                    <a:pt x="424" y="659"/>
                  </a:cubicBezTo>
                  <a:cubicBezTo>
                    <a:pt x="831" y="659"/>
                    <a:pt x="831" y="0"/>
                    <a:pt x="42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8"/>
            <p:cNvSpPr/>
            <p:nvPr/>
          </p:nvSpPr>
          <p:spPr>
            <a:xfrm>
              <a:off x="6115503" y="1054403"/>
              <a:ext cx="20219" cy="15891"/>
            </a:xfrm>
            <a:custGeom>
              <a:avLst/>
              <a:gdLst/>
              <a:ahLst/>
              <a:cxnLst/>
              <a:rect l="l" t="t" r="r" b="b"/>
              <a:pathLst>
                <a:path w="738" h="580" extrusionOk="0">
                  <a:moveTo>
                    <a:pt x="377" y="0"/>
                  </a:moveTo>
                  <a:cubicBezTo>
                    <a:pt x="1" y="0"/>
                    <a:pt x="1" y="580"/>
                    <a:pt x="377" y="580"/>
                  </a:cubicBezTo>
                  <a:cubicBezTo>
                    <a:pt x="737" y="580"/>
                    <a:pt x="737" y="0"/>
                    <a:pt x="37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8"/>
            <p:cNvSpPr/>
            <p:nvPr/>
          </p:nvSpPr>
          <p:spPr>
            <a:xfrm>
              <a:off x="6088022" y="1332225"/>
              <a:ext cx="30082" cy="28767"/>
            </a:xfrm>
            <a:custGeom>
              <a:avLst/>
              <a:gdLst/>
              <a:ahLst/>
              <a:cxnLst/>
              <a:rect l="l" t="t" r="r" b="b"/>
              <a:pathLst>
                <a:path w="1098" h="1050" extrusionOk="0">
                  <a:moveTo>
                    <a:pt x="572" y="0"/>
                  </a:moveTo>
                  <a:cubicBezTo>
                    <a:pt x="493" y="0"/>
                    <a:pt x="410" y="21"/>
                    <a:pt x="330" y="64"/>
                  </a:cubicBezTo>
                  <a:cubicBezTo>
                    <a:pt x="110" y="158"/>
                    <a:pt x="16" y="393"/>
                    <a:pt x="0" y="613"/>
                  </a:cubicBezTo>
                  <a:cubicBezTo>
                    <a:pt x="0" y="738"/>
                    <a:pt x="94" y="910"/>
                    <a:pt x="220" y="973"/>
                  </a:cubicBezTo>
                  <a:cubicBezTo>
                    <a:pt x="273" y="1026"/>
                    <a:pt x="340" y="1050"/>
                    <a:pt x="408" y="1050"/>
                  </a:cubicBezTo>
                  <a:cubicBezTo>
                    <a:pt x="481" y="1050"/>
                    <a:pt x="555" y="1022"/>
                    <a:pt x="612" y="973"/>
                  </a:cubicBezTo>
                  <a:lnTo>
                    <a:pt x="643" y="973"/>
                  </a:lnTo>
                  <a:cubicBezTo>
                    <a:pt x="659" y="957"/>
                    <a:pt x="690" y="926"/>
                    <a:pt x="721" y="910"/>
                  </a:cubicBezTo>
                  <a:cubicBezTo>
                    <a:pt x="737" y="895"/>
                    <a:pt x="737" y="895"/>
                    <a:pt x="737" y="895"/>
                  </a:cubicBezTo>
                  <a:cubicBezTo>
                    <a:pt x="753" y="879"/>
                    <a:pt x="768" y="879"/>
                    <a:pt x="800" y="863"/>
                  </a:cubicBezTo>
                  <a:cubicBezTo>
                    <a:pt x="1004" y="738"/>
                    <a:pt x="1098" y="440"/>
                    <a:pt x="957" y="221"/>
                  </a:cubicBezTo>
                  <a:cubicBezTo>
                    <a:pt x="864" y="77"/>
                    <a:pt x="724" y="0"/>
                    <a:pt x="57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8"/>
            <p:cNvSpPr/>
            <p:nvPr/>
          </p:nvSpPr>
          <p:spPr>
            <a:xfrm>
              <a:off x="6079857" y="1275975"/>
              <a:ext cx="30959" cy="24082"/>
            </a:xfrm>
            <a:custGeom>
              <a:avLst/>
              <a:gdLst/>
              <a:ahLst/>
              <a:cxnLst/>
              <a:rect l="l" t="t" r="r" b="b"/>
              <a:pathLst>
                <a:path w="1130" h="879" extrusionOk="0">
                  <a:moveTo>
                    <a:pt x="565" y="1"/>
                  </a:moveTo>
                  <a:cubicBezTo>
                    <a:pt x="1" y="1"/>
                    <a:pt x="1" y="879"/>
                    <a:pt x="565" y="879"/>
                  </a:cubicBezTo>
                  <a:cubicBezTo>
                    <a:pt x="1129" y="879"/>
                    <a:pt x="1129" y="1"/>
                    <a:pt x="56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8"/>
            <p:cNvSpPr/>
            <p:nvPr/>
          </p:nvSpPr>
          <p:spPr>
            <a:xfrm>
              <a:off x="6069994" y="1099912"/>
              <a:ext cx="15480" cy="12055"/>
            </a:xfrm>
            <a:custGeom>
              <a:avLst/>
              <a:gdLst/>
              <a:ahLst/>
              <a:cxnLst/>
              <a:rect l="l" t="t" r="r" b="b"/>
              <a:pathLst>
                <a:path w="565" h="440" extrusionOk="0">
                  <a:moveTo>
                    <a:pt x="282" y="0"/>
                  </a:moveTo>
                  <a:cubicBezTo>
                    <a:pt x="16" y="0"/>
                    <a:pt x="0" y="439"/>
                    <a:pt x="282" y="439"/>
                  </a:cubicBezTo>
                  <a:cubicBezTo>
                    <a:pt x="564" y="439"/>
                    <a:pt x="564" y="0"/>
                    <a:pt x="28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8"/>
            <p:cNvSpPr/>
            <p:nvPr/>
          </p:nvSpPr>
          <p:spPr>
            <a:xfrm>
              <a:off x="6061390" y="649836"/>
              <a:ext cx="24521" cy="18932"/>
            </a:xfrm>
            <a:custGeom>
              <a:avLst/>
              <a:gdLst/>
              <a:ahLst/>
              <a:cxnLst/>
              <a:rect l="l" t="t" r="r" b="b"/>
              <a:pathLst>
                <a:path w="895" h="691" extrusionOk="0">
                  <a:moveTo>
                    <a:pt x="440" y="1"/>
                  </a:moveTo>
                  <a:cubicBezTo>
                    <a:pt x="1" y="1"/>
                    <a:pt x="1" y="690"/>
                    <a:pt x="440" y="690"/>
                  </a:cubicBezTo>
                  <a:cubicBezTo>
                    <a:pt x="894" y="690"/>
                    <a:pt x="894" y="1"/>
                    <a:pt x="44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8"/>
            <p:cNvSpPr/>
            <p:nvPr/>
          </p:nvSpPr>
          <p:spPr>
            <a:xfrm>
              <a:off x="6018018" y="724580"/>
              <a:ext cx="33096" cy="25781"/>
            </a:xfrm>
            <a:custGeom>
              <a:avLst/>
              <a:gdLst/>
              <a:ahLst/>
              <a:cxnLst/>
              <a:rect l="l" t="t" r="r" b="b"/>
              <a:pathLst>
                <a:path w="1208" h="941" extrusionOk="0">
                  <a:moveTo>
                    <a:pt x="612" y="0"/>
                  </a:moveTo>
                  <a:cubicBezTo>
                    <a:pt x="1" y="0"/>
                    <a:pt x="1" y="941"/>
                    <a:pt x="612" y="941"/>
                  </a:cubicBezTo>
                  <a:cubicBezTo>
                    <a:pt x="1207" y="941"/>
                    <a:pt x="1207" y="0"/>
                    <a:pt x="61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8"/>
            <p:cNvSpPr/>
            <p:nvPr/>
          </p:nvSpPr>
          <p:spPr>
            <a:xfrm>
              <a:off x="5989688" y="1100323"/>
              <a:ext cx="33507" cy="28411"/>
            </a:xfrm>
            <a:custGeom>
              <a:avLst/>
              <a:gdLst/>
              <a:ahLst/>
              <a:cxnLst/>
              <a:rect l="l" t="t" r="r" b="b"/>
              <a:pathLst>
                <a:path w="1223" h="1037" extrusionOk="0">
                  <a:moveTo>
                    <a:pt x="508" y="0"/>
                  </a:moveTo>
                  <a:cubicBezTo>
                    <a:pt x="236" y="0"/>
                    <a:pt x="0" y="245"/>
                    <a:pt x="16" y="518"/>
                  </a:cubicBezTo>
                  <a:cubicBezTo>
                    <a:pt x="16" y="777"/>
                    <a:pt x="223" y="1036"/>
                    <a:pt x="508" y="1036"/>
                  </a:cubicBezTo>
                  <a:cubicBezTo>
                    <a:pt x="516" y="1036"/>
                    <a:pt x="525" y="1036"/>
                    <a:pt x="533" y="1036"/>
                  </a:cubicBezTo>
                  <a:lnTo>
                    <a:pt x="690" y="1036"/>
                  </a:lnTo>
                  <a:cubicBezTo>
                    <a:pt x="956" y="1020"/>
                    <a:pt x="1223" y="801"/>
                    <a:pt x="1207" y="518"/>
                  </a:cubicBezTo>
                  <a:cubicBezTo>
                    <a:pt x="1191" y="236"/>
                    <a:pt x="972" y="17"/>
                    <a:pt x="690" y="1"/>
                  </a:cubicBezTo>
                  <a:lnTo>
                    <a:pt x="533" y="1"/>
                  </a:lnTo>
                  <a:cubicBezTo>
                    <a:pt x="525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8"/>
            <p:cNvSpPr/>
            <p:nvPr/>
          </p:nvSpPr>
          <p:spPr>
            <a:xfrm>
              <a:off x="6003853" y="1238193"/>
              <a:ext cx="27069" cy="21069"/>
            </a:xfrm>
            <a:custGeom>
              <a:avLst/>
              <a:gdLst/>
              <a:ahLst/>
              <a:cxnLst/>
              <a:rect l="l" t="t" r="r" b="b"/>
              <a:pathLst>
                <a:path w="988" h="769" extrusionOk="0">
                  <a:moveTo>
                    <a:pt x="486" y="1"/>
                  </a:moveTo>
                  <a:cubicBezTo>
                    <a:pt x="0" y="1"/>
                    <a:pt x="0" y="769"/>
                    <a:pt x="486" y="769"/>
                  </a:cubicBezTo>
                  <a:cubicBezTo>
                    <a:pt x="988" y="769"/>
                    <a:pt x="988" y="1"/>
                    <a:pt x="48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8"/>
            <p:cNvSpPr/>
            <p:nvPr/>
          </p:nvSpPr>
          <p:spPr>
            <a:xfrm>
              <a:off x="5973797" y="403688"/>
              <a:ext cx="30082" cy="25507"/>
            </a:xfrm>
            <a:custGeom>
              <a:avLst/>
              <a:gdLst/>
              <a:ahLst/>
              <a:cxnLst/>
              <a:rect l="l" t="t" r="r" b="b"/>
              <a:pathLst>
                <a:path w="1098" h="931" extrusionOk="0">
                  <a:moveTo>
                    <a:pt x="430" y="1"/>
                  </a:moveTo>
                  <a:cubicBezTo>
                    <a:pt x="209" y="1"/>
                    <a:pt x="1" y="237"/>
                    <a:pt x="16" y="474"/>
                  </a:cubicBezTo>
                  <a:cubicBezTo>
                    <a:pt x="16" y="695"/>
                    <a:pt x="197" y="931"/>
                    <a:pt x="428" y="931"/>
                  </a:cubicBezTo>
                  <a:cubicBezTo>
                    <a:pt x="442" y="931"/>
                    <a:pt x="456" y="930"/>
                    <a:pt x="470" y="928"/>
                  </a:cubicBezTo>
                  <a:lnTo>
                    <a:pt x="643" y="928"/>
                  </a:lnTo>
                  <a:cubicBezTo>
                    <a:pt x="878" y="897"/>
                    <a:pt x="1097" y="724"/>
                    <a:pt x="1097" y="474"/>
                  </a:cubicBezTo>
                  <a:cubicBezTo>
                    <a:pt x="1082" y="207"/>
                    <a:pt x="894" y="35"/>
                    <a:pt x="643" y="19"/>
                  </a:cubicBezTo>
                  <a:cubicBezTo>
                    <a:pt x="580" y="3"/>
                    <a:pt x="533" y="3"/>
                    <a:pt x="470" y="3"/>
                  </a:cubicBezTo>
                  <a:cubicBezTo>
                    <a:pt x="457" y="2"/>
                    <a:pt x="443" y="1"/>
                    <a:pt x="43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8"/>
            <p:cNvSpPr/>
            <p:nvPr/>
          </p:nvSpPr>
          <p:spPr>
            <a:xfrm>
              <a:off x="5986674" y="618931"/>
              <a:ext cx="26219" cy="20192"/>
            </a:xfrm>
            <a:custGeom>
              <a:avLst/>
              <a:gdLst/>
              <a:ahLst/>
              <a:cxnLst/>
              <a:rect l="l" t="t" r="r" b="b"/>
              <a:pathLst>
                <a:path w="957" h="737" extrusionOk="0">
                  <a:moveTo>
                    <a:pt x="486" y="0"/>
                  </a:moveTo>
                  <a:cubicBezTo>
                    <a:pt x="0" y="0"/>
                    <a:pt x="0" y="737"/>
                    <a:pt x="486" y="737"/>
                  </a:cubicBezTo>
                  <a:cubicBezTo>
                    <a:pt x="956" y="737"/>
                    <a:pt x="956" y="0"/>
                    <a:pt x="48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8"/>
            <p:cNvSpPr/>
            <p:nvPr/>
          </p:nvSpPr>
          <p:spPr>
            <a:xfrm>
              <a:off x="5895629" y="1160299"/>
              <a:ext cx="82466" cy="62576"/>
            </a:xfrm>
            <a:custGeom>
              <a:avLst/>
              <a:gdLst/>
              <a:ahLst/>
              <a:cxnLst/>
              <a:rect l="l" t="t" r="r" b="b"/>
              <a:pathLst>
                <a:path w="3010" h="2284" extrusionOk="0">
                  <a:moveTo>
                    <a:pt x="1712" y="393"/>
                  </a:moveTo>
                  <a:cubicBezTo>
                    <a:pt x="1753" y="393"/>
                    <a:pt x="1794" y="395"/>
                    <a:pt x="1834" y="398"/>
                  </a:cubicBezTo>
                  <a:cubicBezTo>
                    <a:pt x="1850" y="477"/>
                    <a:pt x="1897" y="555"/>
                    <a:pt x="1991" y="587"/>
                  </a:cubicBezTo>
                  <a:cubicBezTo>
                    <a:pt x="2304" y="712"/>
                    <a:pt x="2446" y="1057"/>
                    <a:pt x="2242" y="1355"/>
                  </a:cubicBezTo>
                  <a:cubicBezTo>
                    <a:pt x="2077" y="1601"/>
                    <a:pt x="1727" y="1725"/>
                    <a:pt x="1411" y="1725"/>
                  </a:cubicBezTo>
                  <a:cubicBezTo>
                    <a:pt x="1305" y="1725"/>
                    <a:pt x="1203" y="1711"/>
                    <a:pt x="1113" y="1684"/>
                  </a:cubicBezTo>
                  <a:cubicBezTo>
                    <a:pt x="737" y="1558"/>
                    <a:pt x="690" y="1119"/>
                    <a:pt x="862" y="806"/>
                  </a:cubicBezTo>
                  <a:cubicBezTo>
                    <a:pt x="1030" y="512"/>
                    <a:pt x="1373" y="393"/>
                    <a:pt x="1712" y="393"/>
                  </a:cubicBezTo>
                  <a:close/>
                  <a:moveTo>
                    <a:pt x="1505" y="1"/>
                  </a:moveTo>
                  <a:cubicBezTo>
                    <a:pt x="1026" y="1"/>
                    <a:pt x="561" y="197"/>
                    <a:pt x="330" y="649"/>
                  </a:cubicBezTo>
                  <a:cubicBezTo>
                    <a:pt x="0" y="1292"/>
                    <a:pt x="314" y="2076"/>
                    <a:pt x="1019" y="2232"/>
                  </a:cubicBezTo>
                  <a:cubicBezTo>
                    <a:pt x="1148" y="2266"/>
                    <a:pt x="1287" y="2283"/>
                    <a:pt x="1428" y="2283"/>
                  </a:cubicBezTo>
                  <a:cubicBezTo>
                    <a:pt x="2004" y="2283"/>
                    <a:pt x="2620" y="2000"/>
                    <a:pt x="2822" y="1433"/>
                  </a:cubicBezTo>
                  <a:cubicBezTo>
                    <a:pt x="3010" y="931"/>
                    <a:pt x="2728" y="179"/>
                    <a:pt x="2148" y="116"/>
                  </a:cubicBezTo>
                  <a:cubicBezTo>
                    <a:pt x="2132" y="116"/>
                    <a:pt x="2116" y="101"/>
                    <a:pt x="2101" y="101"/>
                  </a:cubicBezTo>
                  <a:cubicBezTo>
                    <a:pt x="1910" y="36"/>
                    <a:pt x="1706" y="1"/>
                    <a:pt x="150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8"/>
            <p:cNvSpPr/>
            <p:nvPr/>
          </p:nvSpPr>
          <p:spPr>
            <a:xfrm>
              <a:off x="5910643" y="682057"/>
              <a:ext cx="70466" cy="53179"/>
            </a:xfrm>
            <a:custGeom>
              <a:avLst/>
              <a:gdLst/>
              <a:ahLst/>
              <a:cxnLst/>
              <a:rect l="l" t="t" r="r" b="b"/>
              <a:pathLst>
                <a:path w="2572" h="1941" extrusionOk="0">
                  <a:moveTo>
                    <a:pt x="330" y="471"/>
                  </a:moveTo>
                  <a:cubicBezTo>
                    <a:pt x="361" y="486"/>
                    <a:pt x="377" y="486"/>
                    <a:pt x="408" y="486"/>
                  </a:cubicBezTo>
                  <a:cubicBezTo>
                    <a:pt x="706" y="518"/>
                    <a:pt x="988" y="580"/>
                    <a:pt x="1255" y="721"/>
                  </a:cubicBezTo>
                  <a:cubicBezTo>
                    <a:pt x="1396" y="800"/>
                    <a:pt x="2070" y="1176"/>
                    <a:pt x="1851" y="1458"/>
                  </a:cubicBezTo>
                  <a:cubicBezTo>
                    <a:pt x="1792" y="1534"/>
                    <a:pt x="1712" y="1563"/>
                    <a:pt x="1622" y="1563"/>
                  </a:cubicBezTo>
                  <a:cubicBezTo>
                    <a:pt x="1378" y="1563"/>
                    <a:pt x="1064" y="1342"/>
                    <a:pt x="926" y="1239"/>
                  </a:cubicBezTo>
                  <a:cubicBezTo>
                    <a:pt x="644" y="1051"/>
                    <a:pt x="361" y="831"/>
                    <a:pt x="330" y="471"/>
                  </a:cubicBezTo>
                  <a:close/>
                  <a:moveTo>
                    <a:pt x="408" y="0"/>
                  </a:moveTo>
                  <a:cubicBezTo>
                    <a:pt x="236" y="0"/>
                    <a:pt x="158" y="141"/>
                    <a:pt x="189" y="283"/>
                  </a:cubicBezTo>
                  <a:cubicBezTo>
                    <a:pt x="111" y="283"/>
                    <a:pt x="32" y="330"/>
                    <a:pt x="32" y="424"/>
                  </a:cubicBezTo>
                  <a:cubicBezTo>
                    <a:pt x="1" y="972"/>
                    <a:pt x="424" y="1333"/>
                    <a:pt x="832" y="1615"/>
                  </a:cubicBezTo>
                  <a:cubicBezTo>
                    <a:pt x="1086" y="1778"/>
                    <a:pt x="1393" y="1940"/>
                    <a:pt x="1689" y="1940"/>
                  </a:cubicBezTo>
                  <a:cubicBezTo>
                    <a:pt x="1849" y="1940"/>
                    <a:pt x="2005" y="1893"/>
                    <a:pt x="2148" y="1772"/>
                  </a:cubicBezTo>
                  <a:cubicBezTo>
                    <a:pt x="2572" y="1427"/>
                    <a:pt x="2305" y="925"/>
                    <a:pt x="1976" y="643"/>
                  </a:cubicBezTo>
                  <a:cubicBezTo>
                    <a:pt x="1553" y="251"/>
                    <a:pt x="988" y="16"/>
                    <a:pt x="40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8"/>
            <p:cNvSpPr/>
            <p:nvPr/>
          </p:nvSpPr>
          <p:spPr>
            <a:xfrm>
              <a:off x="5919685" y="694934"/>
              <a:ext cx="47672" cy="29973"/>
            </a:xfrm>
            <a:custGeom>
              <a:avLst/>
              <a:gdLst/>
              <a:ahLst/>
              <a:cxnLst/>
              <a:rect l="l" t="t" r="r" b="b"/>
              <a:pathLst>
                <a:path w="1740" h="109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361"/>
                    <a:pt x="314" y="581"/>
                    <a:pt x="596" y="769"/>
                  </a:cubicBezTo>
                  <a:cubicBezTo>
                    <a:pt x="734" y="872"/>
                    <a:pt x="1048" y="1093"/>
                    <a:pt x="1292" y="1093"/>
                  </a:cubicBezTo>
                  <a:cubicBezTo>
                    <a:pt x="1382" y="1093"/>
                    <a:pt x="1462" y="1064"/>
                    <a:pt x="1521" y="988"/>
                  </a:cubicBezTo>
                  <a:cubicBezTo>
                    <a:pt x="1740" y="706"/>
                    <a:pt x="1066" y="330"/>
                    <a:pt x="925" y="251"/>
                  </a:cubicBezTo>
                  <a:cubicBezTo>
                    <a:pt x="658" y="110"/>
                    <a:pt x="376" y="48"/>
                    <a:pt x="78" y="16"/>
                  </a:cubicBezTo>
                  <a:cubicBezTo>
                    <a:pt x="47" y="16"/>
                    <a:pt x="31" y="16"/>
                    <a:pt x="0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8"/>
            <p:cNvSpPr/>
            <p:nvPr/>
          </p:nvSpPr>
          <p:spPr>
            <a:xfrm>
              <a:off x="5914534" y="1171066"/>
              <a:ext cx="48110" cy="36493"/>
            </a:xfrm>
            <a:custGeom>
              <a:avLst/>
              <a:gdLst/>
              <a:ahLst/>
              <a:cxnLst/>
              <a:rect l="l" t="t" r="r" b="b"/>
              <a:pathLst>
                <a:path w="1756" h="1332" extrusionOk="0">
                  <a:moveTo>
                    <a:pt x="1022" y="0"/>
                  </a:moveTo>
                  <a:cubicBezTo>
                    <a:pt x="683" y="0"/>
                    <a:pt x="340" y="119"/>
                    <a:pt x="172" y="413"/>
                  </a:cubicBezTo>
                  <a:cubicBezTo>
                    <a:pt x="0" y="726"/>
                    <a:pt x="47" y="1165"/>
                    <a:pt x="423" y="1291"/>
                  </a:cubicBezTo>
                  <a:cubicBezTo>
                    <a:pt x="513" y="1318"/>
                    <a:pt x="615" y="1332"/>
                    <a:pt x="721" y="1332"/>
                  </a:cubicBezTo>
                  <a:cubicBezTo>
                    <a:pt x="1037" y="1332"/>
                    <a:pt x="1387" y="1208"/>
                    <a:pt x="1552" y="962"/>
                  </a:cubicBezTo>
                  <a:cubicBezTo>
                    <a:pt x="1756" y="664"/>
                    <a:pt x="1614" y="319"/>
                    <a:pt x="1301" y="194"/>
                  </a:cubicBezTo>
                  <a:cubicBezTo>
                    <a:pt x="1207" y="162"/>
                    <a:pt x="1160" y="84"/>
                    <a:pt x="1144" y="5"/>
                  </a:cubicBezTo>
                  <a:cubicBezTo>
                    <a:pt x="1104" y="2"/>
                    <a:pt x="1063" y="0"/>
                    <a:pt x="1022" y="0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8"/>
            <p:cNvSpPr/>
            <p:nvPr/>
          </p:nvSpPr>
          <p:spPr>
            <a:xfrm>
              <a:off x="5924836" y="815187"/>
              <a:ext cx="28795" cy="29754"/>
            </a:xfrm>
            <a:custGeom>
              <a:avLst/>
              <a:gdLst/>
              <a:ahLst/>
              <a:cxnLst/>
              <a:rect l="l" t="t" r="r" b="b"/>
              <a:pathLst>
                <a:path w="1051" h="1086" extrusionOk="0">
                  <a:moveTo>
                    <a:pt x="517" y="0"/>
                  </a:moveTo>
                  <a:cubicBezTo>
                    <a:pt x="204" y="0"/>
                    <a:pt x="0" y="298"/>
                    <a:pt x="63" y="612"/>
                  </a:cubicBezTo>
                  <a:cubicBezTo>
                    <a:pt x="63" y="659"/>
                    <a:pt x="79" y="706"/>
                    <a:pt x="79" y="768"/>
                  </a:cubicBezTo>
                  <a:cubicBezTo>
                    <a:pt x="126" y="980"/>
                    <a:pt x="325" y="1086"/>
                    <a:pt x="523" y="1086"/>
                  </a:cubicBezTo>
                  <a:cubicBezTo>
                    <a:pt x="721" y="1086"/>
                    <a:pt x="917" y="980"/>
                    <a:pt x="956" y="768"/>
                  </a:cubicBezTo>
                  <a:cubicBezTo>
                    <a:pt x="972" y="706"/>
                    <a:pt x="988" y="659"/>
                    <a:pt x="988" y="612"/>
                  </a:cubicBezTo>
                  <a:cubicBezTo>
                    <a:pt x="1050" y="298"/>
                    <a:pt x="862" y="0"/>
                    <a:pt x="51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8"/>
            <p:cNvSpPr/>
            <p:nvPr/>
          </p:nvSpPr>
          <p:spPr>
            <a:xfrm>
              <a:off x="5932124" y="463882"/>
              <a:ext cx="23233" cy="18082"/>
            </a:xfrm>
            <a:custGeom>
              <a:avLst/>
              <a:gdLst/>
              <a:ahLst/>
              <a:cxnLst/>
              <a:rect l="l" t="t" r="r" b="b"/>
              <a:pathLst>
                <a:path w="848" h="660" extrusionOk="0">
                  <a:moveTo>
                    <a:pt x="424" y="1"/>
                  </a:moveTo>
                  <a:cubicBezTo>
                    <a:pt x="1" y="1"/>
                    <a:pt x="1" y="659"/>
                    <a:pt x="424" y="659"/>
                  </a:cubicBezTo>
                  <a:cubicBezTo>
                    <a:pt x="831" y="659"/>
                    <a:pt x="847" y="1"/>
                    <a:pt x="42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8"/>
            <p:cNvSpPr/>
            <p:nvPr/>
          </p:nvSpPr>
          <p:spPr>
            <a:xfrm>
              <a:off x="5908506" y="596573"/>
              <a:ext cx="29233" cy="27973"/>
            </a:xfrm>
            <a:custGeom>
              <a:avLst/>
              <a:gdLst/>
              <a:ahLst/>
              <a:cxnLst/>
              <a:rect l="l" t="t" r="r" b="b"/>
              <a:pathLst>
                <a:path w="1067" h="1021" extrusionOk="0">
                  <a:moveTo>
                    <a:pt x="603" y="0"/>
                  </a:moveTo>
                  <a:cubicBezTo>
                    <a:pt x="435" y="0"/>
                    <a:pt x="234" y="150"/>
                    <a:pt x="204" y="315"/>
                  </a:cubicBezTo>
                  <a:cubicBezTo>
                    <a:pt x="204" y="330"/>
                    <a:pt x="204" y="362"/>
                    <a:pt x="189" y="377"/>
                  </a:cubicBezTo>
                  <a:cubicBezTo>
                    <a:pt x="189" y="393"/>
                    <a:pt x="189" y="393"/>
                    <a:pt x="189" y="409"/>
                  </a:cubicBezTo>
                  <a:cubicBezTo>
                    <a:pt x="157" y="424"/>
                    <a:pt x="142" y="471"/>
                    <a:pt x="126" y="503"/>
                  </a:cubicBezTo>
                  <a:cubicBezTo>
                    <a:pt x="16" y="628"/>
                    <a:pt x="1" y="801"/>
                    <a:pt x="126" y="926"/>
                  </a:cubicBezTo>
                  <a:cubicBezTo>
                    <a:pt x="185" y="992"/>
                    <a:pt x="254" y="1020"/>
                    <a:pt x="324" y="1020"/>
                  </a:cubicBezTo>
                  <a:cubicBezTo>
                    <a:pt x="403" y="1020"/>
                    <a:pt x="483" y="984"/>
                    <a:pt x="549" y="926"/>
                  </a:cubicBezTo>
                  <a:cubicBezTo>
                    <a:pt x="581" y="910"/>
                    <a:pt x="628" y="895"/>
                    <a:pt x="659" y="863"/>
                  </a:cubicBezTo>
                  <a:lnTo>
                    <a:pt x="675" y="863"/>
                  </a:lnTo>
                  <a:cubicBezTo>
                    <a:pt x="690" y="848"/>
                    <a:pt x="722" y="848"/>
                    <a:pt x="737" y="848"/>
                  </a:cubicBezTo>
                  <a:cubicBezTo>
                    <a:pt x="910" y="816"/>
                    <a:pt x="1066" y="597"/>
                    <a:pt x="1051" y="424"/>
                  </a:cubicBezTo>
                  <a:cubicBezTo>
                    <a:pt x="1051" y="424"/>
                    <a:pt x="1051" y="409"/>
                    <a:pt x="1051" y="393"/>
                  </a:cubicBezTo>
                  <a:cubicBezTo>
                    <a:pt x="1035" y="174"/>
                    <a:pt x="894" y="17"/>
                    <a:pt x="659" y="1"/>
                  </a:cubicBezTo>
                  <a:lnTo>
                    <a:pt x="628" y="1"/>
                  </a:lnTo>
                  <a:cubicBezTo>
                    <a:pt x="620" y="0"/>
                    <a:pt x="611" y="0"/>
                    <a:pt x="6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8"/>
            <p:cNvSpPr/>
            <p:nvPr/>
          </p:nvSpPr>
          <p:spPr>
            <a:xfrm>
              <a:off x="5896916" y="1093474"/>
              <a:ext cx="32219" cy="24932"/>
            </a:xfrm>
            <a:custGeom>
              <a:avLst/>
              <a:gdLst/>
              <a:ahLst/>
              <a:cxnLst/>
              <a:rect l="l" t="t" r="r" b="b"/>
              <a:pathLst>
                <a:path w="1176" h="910" extrusionOk="0">
                  <a:moveTo>
                    <a:pt x="596" y="0"/>
                  </a:moveTo>
                  <a:cubicBezTo>
                    <a:pt x="0" y="0"/>
                    <a:pt x="0" y="909"/>
                    <a:pt x="596" y="909"/>
                  </a:cubicBezTo>
                  <a:cubicBezTo>
                    <a:pt x="1176" y="909"/>
                    <a:pt x="1176" y="0"/>
                    <a:pt x="59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8"/>
            <p:cNvSpPr/>
            <p:nvPr/>
          </p:nvSpPr>
          <p:spPr>
            <a:xfrm>
              <a:off x="5871573" y="1256331"/>
              <a:ext cx="35233" cy="32576"/>
            </a:xfrm>
            <a:custGeom>
              <a:avLst/>
              <a:gdLst/>
              <a:ahLst/>
              <a:cxnLst/>
              <a:rect l="l" t="t" r="r" b="b"/>
              <a:pathLst>
                <a:path w="1286" h="1189" extrusionOk="0">
                  <a:moveTo>
                    <a:pt x="573" y="1"/>
                  </a:moveTo>
                  <a:cubicBezTo>
                    <a:pt x="436" y="1"/>
                    <a:pt x="298" y="52"/>
                    <a:pt x="204" y="154"/>
                  </a:cubicBezTo>
                  <a:cubicBezTo>
                    <a:pt x="16" y="357"/>
                    <a:pt x="1" y="687"/>
                    <a:pt x="204" y="890"/>
                  </a:cubicBezTo>
                  <a:cubicBezTo>
                    <a:pt x="251" y="937"/>
                    <a:pt x="314" y="984"/>
                    <a:pt x="361" y="1047"/>
                  </a:cubicBezTo>
                  <a:cubicBezTo>
                    <a:pt x="467" y="1137"/>
                    <a:pt x="607" y="1188"/>
                    <a:pt x="744" y="1188"/>
                  </a:cubicBezTo>
                  <a:cubicBezTo>
                    <a:pt x="869" y="1188"/>
                    <a:pt x="992" y="1145"/>
                    <a:pt x="1082" y="1047"/>
                  </a:cubicBezTo>
                  <a:cubicBezTo>
                    <a:pt x="1286" y="828"/>
                    <a:pt x="1286" y="530"/>
                    <a:pt x="1082" y="310"/>
                  </a:cubicBezTo>
                  <a:cubicBezTo>
                    <a:pt x="1035" y="263"/>
                    <a:pt x="988" y="216"/>
                    <a:pt x="941" y="154"/>
                  </a:cubicBezTo>
                  <a:cubicBezTo>
                    <a:pt x="847" y="52"/>
                    <a:pt x="710" y="1"/>
                    <a:pt x="57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8"/>
            <p:cNvSpPr/>
            <p:nvPr/>
          </p:nvSpPr>
          <p:spPr>
            <a:xfrm>
              <a:off x="5874148" y="735731"/>
              <a:ext cx="25808" cy="20219"/>
            </a:xfrm>
            <a:custGeom>
              <a:avLst/>
              <a:gdLst/>
              <a:ahLst/>
              <a:cxnLst/>
              <a:rect l="l" t="t" r="r" b="b"/>
              <a:pathLst>
                <a:path w="942" h="738" extrusionOk="0">
                  <a:moveTo>
                    <a:pt x="471" y="1"/>
                  </a:moveTo>
                  <a:cubicBezTo>
                    <a:pt x="1" y="1"/>
                    <a:pt x="1" y="737"/>
                    <a:pt x="471" y="737"/>
                  </a:cubicBezTo>
                  <a:cubicBezTo>
                    <a:pt x="941" y="737"/>
                    <a:pt x="941" y="1"/>
                    <a:pt x="4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8"/>
            <p:cNvSpPr/>
            <p:nvPr/>
          </p:nvSpPr>
          <p:spPr>
            <a:xfrm>
              <a:off x="5850969" y="550188"/>
              <a:ext cx="29233" cy="32247"/>
            </a:xfrm>
            <a:custGeom>
              <a:avLst/>
              <a:gdLst/>
              <a:ahLst/>
              <a:cxnLst/>
              <a:rect l="l" t="t" r="r" b="b"/>
              <a:pathLst>
                <a:path w="1067" h="1177" extrusionOk="0">
                  <a:moveTo>
                    <a:pt x="558" y="1"/>
                  </a:moveTo>
                  <a:cubicBezTo>
                    <a:pt x="550" y="1"/>
                    <a:pt x="542" y="1"/>
                    <a:pt x="533" y="1"/>
                  </a:cubicBezTo>
                  <a:cubicBezTo>
                    <a:pt x="251" y="17"/>
                    <a:pt x="47" y="221"/>
                    <a:pt x="32" y="503"/>
                  </a:cubicBezTo>
                  <a:lnTo>
                    <a:pt x="16" y="660"/>
                  </a:lnTo>
                  <a:cubicBezTo>
                    <a:pt x="0" y="926"/>
                    <a:pt x="267" y="1177"/>
                    <a:pt x="533" y="1177"/>
                  </a:cubicBezTo>
                  <a:cubicBezTo>
                    <a:pt x="800" y="1161"/>
                    <a:pt x="1066" y="942"/>
                    <a:pt x="1035" y="660"/>
                  </a:cubicBezTo>
                  <a:lnTo>
                    <a:pt x="1035" y="503"/>
                  </a:lnTo>
                  <a:cubicBezTo>
                    <a:pt x="1020" y="244"/>
                    <a:pt x="827" y="1"/>
                    <a:pt x="55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8"/>
            <p:cNvSpPr/>
            <p:nvPr/>
          </p:nvSpPr>
          <p:spPr>
            <a:xfrm>
              <a:off x="5847955" y="632657"/>
              <a:ext cx="35233" cy="27507"/>
            </a:xfrm>
            <a:custGeom>
              <a:avLst/>
              <a:gdLst/>
              <a:ahLst/>
              <a:cxnLst/>
              <a:rect l="l" t="t" r="r" b="b"/>
              <a:pathLst>
                <a:path w="1286" h="1004" extrusionOk="0">
                  <a:moveTo>
                    <a:pt x="643" y="1"/>
                  </a:moveTo>
                  <a:cubicBezTo>
                    <a:pt x="0" y="1"/>
                    <a:pt x="0" y="1004"/>
                    <a:pt x="643" y="1004"/>
                  </a:cubicBezTo>
                  <a:cubicBezTo>
                    <a:pt x="1286" y="1004"/>
                    <a:pt x="1286" y="1"/>
                    <a:pt x="64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8"/>
            <p:cNvSpPr/>
            <p:nvPr/>
          </p:nvSpPr>
          <p:spPr>
            <a:xfrm>
              <a:off x="5806720" y="1067609"/>
              <a:ext cx="55864" cy="66686"/>
            </a:xfrm>
            <a:custGeom>
              <a:avLst/>
              <a:gdLst/>
              <a:ahLst/>
              <a:cxnLst/>
              <a:rect l="l" t="t" r="r" b="b"/>
              <a:pathLst>
                <a:path w="2039" h="2434" extrusionOk="0">
                  <a:moveTo>
                    <a:pt x="1249" y="0"/>
                  </a:moveTo>
                  <a:cubicBezTo>
                    <a:pt x="1135" y="0"/>
                    <a:pt x="1020" y="98"/>
                    <a:pt x="988" y="223"/>
                  </a:cubicBezTo>
                  <a:cubicBezTo>
                    <a:pt x="988" y="270"/>
                    <a:pt x="988" y="333"/>
                    <a:pt x="1020" y="380"/>
                  </a:cubicBezTo>
                  <a:cubicBezTo>
                    <a:pt x="1176" y="662"/>
                    <a:pt x="1380" y="929"/>
                    <a:pt x="1411" y="1258"/>
                  </a:cubicBezTo>
                  <a:cubicBezTo>
                    <a:pt x="1427" y="1504"/>
                    <a:pt x="1306" y="1917"/>
                    <a:pt x="1005" y="1917"/>
                  </a:cubicBezTo>
                  <a:cubicBezTo>
                    <a:pt x="1000" y="1917"/>
                    <a:pt x="994" y="1916"/>
                    <a:pt x="988" y="1916"/>
                  </a:cubicBezTo>
                  <a:cubicBezTo>
                    <a:pt x="706" y="1885"/>
                    <a:pt x="565" y="1540"/>
                    <a:pt x="549" y="1305"/>
                  </a:cubicBezTo>
                  <a:cubicBezTo>
                    <a:pt x="549" y="944"/>
                    <a:pt x="784" y="568"/>
                    <a:pt x="941" y="270"/>
                  </a:cubicBezTo>
                  <a:cubicBezTo>
                    <a:pt x="941" y="255"/>
                    <a:pt x="957" y="223"/>
                    <a:pt x="957" y="208"/>
                  </a:cubicBezTo>
                  <a:cubicBezTo>
                    <a:pt x="957" y="130"/>
                    <a:pt x="879" y="53"/>
                    <a:pt x="799" y="53"/>
                  </a:cubicBezTo>
                  <a:cubicBezTo>
                    <a:pt x="767" y="53"/>
                    <a:pt x="734" y="66"/>
                    <a:pt x="706" y="98"/>
                  </a:cubicBezTo>
                  <a:cubicBezTo>
                    <a:pt x="361" y="505"/>
                    <a:pt x="1" y="991"/>
                    <a:pt x="95" y="1571"/>
                  </a:cubicBezTo>
                  <a:cubicBezTo>
                    <a:pt x="173" y="2010"/>
                    <a:pt x="502" y="2433"/>
                    <a:pt x="988" y="2433"/>
                  </a:cubicBezTo>
                  <a:cubicBezTo>
                    <a:pt x="997" y="2434"/>
                    <a:pt x="1006" y="2434"/>
                    <a:pt x="1015" y="2434"/>
                  </a:cubicBezTo>
                  <a:cubicBezTo>
                    <a:pt x="1457" y="2434"/>
                    <a:pt x="1805" y="2049"/>
                    <a:pt x="1913" y="1618"/>
                  </a:cubicBezTo>
                  <a:cubicBezTo>
                    <a:pt x="2038" y="1070"/>
                    <a:pt x="1741" y="505"/>
                    <a:pt x="1411" y="82"/>
                  </a:cubicBezTo>
                  <a:cubicBezTo>
                    <a:pt x="1364" y="25"/>
                    <a:pt x="1307" y="0"/>
                    <a:pt x="124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8"/>
            <p:cNvSpPr/>
            <p:nvPr/>
          </p:nvSpPr>
          <p:spPr>
            <a:xfrm>
              <a:off x="5828639" y="979222"/>
              <a:ext cx="35672" cy="32576"/>
            </a:xfrm>
            <a:custGeom>
              <a:avLst/>
              <a:gdLst/>
              <a:ahLst/>
              <a:cxnLst/>
              <a:rect l="l" t="t" r="r" b="b"/>
              <a:pathLst>
                <a:path w="1302" h="1189" extrusionOk="0">
                  <a:moveTo>
                    <a:pt x="538" y="1"/>
                  </a:moveTo>
                  <a:cubicBezTo>
                    <a:pt x="412" y="1"/>
                    <a:pt x="286" y="44"/>
                    <a:pt x="188" y="142"/>
                  </a:cubicBezTo>
                  <a:cubicBezTo>
                    <a:pt x="0" y="362"/>
                    <a:pt x="0" y="659"/>
                    <a:pt x="188" y="863"/>
                  </a:cubicBezTo>
                  <a:cubicBezTo>
                    <a:pt x="251" y="926"/>
                    <a:pt x="298" y="973"/>
                    <a:pt x="345" y="1036"/>
                  </a:cubicBezTo>
                  <a:cubicBezTo>
                    <a:pt x="439" y="1137"/>
                    <a:pt x="576" y="1188"/>
                    <a:pt x="713" y="1188"/>
                  </a:cubicBezTo>
                  <a:cubicBezTo>
                    <a:pt x="850" y="1188"/>
                    <a:pt x="988" y="1137"/>
                    <a:pt x="1082" y="1036"/>
                  </a:cubicBezTo>
                  <a:cubicBezTo>
                    <a:pt x="1270" y="832"/>
                    <a:pt x="1301" y="487"/>
                    <a:pt x="1082" y="299"/>
                  </a:cubicBezTo>
                  <a:cubicBezTo>
                    <a:pt x="1019" y="252"/>
                    <a:pt x="972" y="205"/>
                    <a:pt x="909" y="142"/>
                  </a:cubicBezTo>
                  <a:cubicBezTo>
                    <a:pt x="811" y="52"/>
                    <a:pt x="675" y="1"/>
                    <a:pt x="53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8"/>
            <p:cNvSpPr/>
            <p:nvPr/>
          </p:nvSpPr>
          <p:spPr>
            <a:xfrm>
              <a:off x="5829077" y="1169888"/>
              <a:ext cx="29644" cy="32713"/>
            </a:xfrm>
            <a:custGeom>
              <a:avLst/>
              <a:gdLst/>
              <a:ahLst/>
              <a:cxnLst/>
              <a:rect l="l" t="t" r="r" b="b"/>
              <a:pathLst>
                <a:path w="1082" h="1194" extrusionOk="0">
                  <a:moveTo>
                    <a:pt x="559" y="1"/>
                  </a:moveTo>
                  <a:cubicBezTo>
                    <a:pt x="550" y="1"/>
                    <a:pt x="542" y="1"/>
                    <a:pt x="533" y="1"/>
                  </a:cubicBezTo>
                  <a:cubicBezTo>
                    <a:pt x="251" y="17"/>
                    <a:pt x="47" y="221"/>
                    <a:pt x="31" y="519"/>
                  </a:cubicBezTo>
                  <a:cubicBezTo>
                    <a:pt x="16" y="566"/>
                    <a:pt x="16" y="613"/>
                    <a:pt x="16" y="675"/>
                  </a:cubicBezTo>
                  <a:cubicBezTo>
                    <a:pt x="0" y="934"/>
                    <a:pt x="252" y="1193"/>
                    <a:pt x="510" y="1193"/>
                  </a:cubicBezTo>
                  <a:cubicBezTo>
                    <a:pt x="518" y="1193"/>
                    <a:pt x="525" y="1193"/>
                    <a:pt x="533" y="1193"/>
                  </a:cubicBezTo>
                  <a:cubicBezTo>
                    <a:pt x="815" y="1177"/>
                    <a:pt x="1081" y="958"/>
                    <a:pt x="1066" y="675"/>
                  </a:cubicBezTo>
                  <a:cubicBezTo>
                    <a:pt x="1050" y="613"/>
                    <a:pt x="1050" y="566"/>
                    <a:pt x="1050" y="519"/>
                  </a:cubicBezTo>
                  <a:cubicBezTo>
                    <a:pt x="1035" y="245"/>
                    <a:pt x="843" y="1"/>
                    <a:pt x="55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8"/>
            <p:cNvSpPr/>
            <p:nvPr/>
          </p:nvSpPr>
          <p:spPr>
            <a:xfrm>
              <a:off x="5821762" y="1073281"/>
              <a:ext cx="24055" cy="46850"/>
            </a:xfrm>
            <a:custGeom>
              <a:avLst/>
              <a:gdLst/>
              <a:ahLst/>
              <a:cxnLst/>
              <a:rect l="l" t="t" r="r" b="b"/>
              <a:pathLst>
                <a:path w="878" h="1710" extrusionOk="0">
                  <a:moveTo>
                    <a:pt x="408" y="1"/>
                  </a:moveTo>
                  <a:cubicBezTo>
                    <a:pt x="408" y="16"/>
                    <a:pt x="392" y="48"/>
                    <a:pt x="392" y="63"/>
                  </a:cubicBezTo>
                  <a:cubicBezTo>
                    <a:pt x="235" y="361"/>
                    <a:pt x="0" y="737"/>
                    <a:pt x="0" y="1098"/>
                  </a:cubicBezTo>
                  <a:cubicBezTo>
                    <a:pt x="16" y="1333"/>
                    <a:pt x="157" y="1678"/>
                    <a:pt x="439" y="1709"/>
                  </a:cubicBezTo>
                  <a:cubicBezTo>
                    <a:pt x="445" y="1709"/>
                    <a:pt x="451" y="1710"/>
                    <a:pt x="456" y="1710"/>
                  </a:cubicBezTo>
                  <a:cubicBezTo>
                    <a:pt x="757" y="1710"/>
                    <a:pt x="878" y="1297"/>
                    <a:pt x="862" y="1051"/>
                  </a:cubicBezTo>
                  <a:cubicBezTo>
                    <a:pt x="831" y="722"/>
                    <a:pt x="627" y="455"/>
                    <a:pt x="471" y="173"/>
                  </a:cubicBezTo>
                  <a:cubicBezTo>
                    <a:pt x="439" y="126"/>
                    <a:pt x="439" y="63"/>
                    <a:pt x="439" y="16"/>
                  </a:cubicBezTo>
                  <a:lnTo>
                    <a:pt x="408" y="1"/>
                  </a:ln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8"/>
            <p:cNvSpPr/>
            <p:nvPr/>
          </p:nvSpPr>
          <p:spPr>
            <a:xfrm>
              <a:off x="5823488" y="858120"/>
              <a:ext cx="23644" cy="18493"/>
            </a:xfrm>
            <a:custGeom>
              <a:avLst/>
              <a:gdLst/>
              <a:ahLst/>
              <a:cxnLst/>
              <a:rect l="l" t="t" r="r" b="b"/>
              <a:pathLst>
                <a:path w="863" h="675" extrusionOk="0">
                  <a:moveTo>
                    <a:pt x="423" y="1"/>
                  </a:moveTo>
                  <a:cubicBezTo>
                    <a:pt x="0" y="1"/>
                    <a:pt x="0" y="675"/>
                    <a:pt x="423" y="675"/>
                  </a:cubicBezTo>
                  <a:cubicBezTo>
                    <a:pt x="862" y="675"/>
                    <a:pt x="862" y="1"/>
                    <a:pt x="42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8"/>
            <p:cNvSpPr/>
            <p:nvPr/>
          </p:nvSpPr>
          <p:spPr>
            <a:xfrm>
              <a:off x="5808008" y="785130"/>
              <a:ext cx="28384" cy="27945"/>
            </a:xfrm>
            <a:custGeom>
              <a:avLst/>
              <a:gdLst/>
              <a:ahLst/>
              <a:cxnLst/>
              <a:rect l="l" t="t" r="r" b="b"/>
              <a:pathLst>
                <a:path w="1036" h="1020" extrusionOk="0">
                  <a:moveTo>
                    <a:pt x="518" y="0"/>
                  </a:moveTo>
                  <a:cubicBezTo>
                    <a:pt x="205" y="0"/>
                    <a:pt x="1" y="298"/>
                    <a:pt x="63" y="596"/>
                  </a:cubicBezTo>
                  <a:cubicBezTo>
                    <a:pt x="79" y="674"/>
                    <a:pt x="111" y="737"/>
                    <a:pt x="158" y="784"/>
                  </a:cubicBezTo>
                  <a:cubicBezTo>
                    <a:pt x="173" y="815"/>
                    <a:pt x="189" y="831"/>
                    <a:pt x="205" y="847"/>
                  </a:cubicBezTo>
                  <a:cubicBezTo>
                    <a:pt x="205" y="847"/>
                    <a:pt x="205" y="847"/>
                    <a:pt x="205" y="862"/>
                  </a:cubicBezTo>
                  <a:cubicBezTo>
                    <a:pt x="205" y="847"/>
                    <a:pt x="189" y="847"/>
                    <a:pt x="173" y="831"/>
                  </a:cubicBezTo>
                  <a:lnTo>
                    <a:pt x="173" y="831"/>
                  </a:lnTo>
                  <a:cubicBezTo>
                    <a:pt x="236" y="956"/>
                    <a:pt x="377" y="1019"/>
                    <a:pt x="518" y="1019"/>
                  </a:cubicBezTo>
                  <a:cubicBezTo>
                    <a:pt x="659" y="1019"/>
                    <a:pt x="800" y="956"/>
                    <a:pt x="863" y="831"/>
                  </a:cubicBezTo>
                  <a:lnTo>
                    <a:pt x="863" y="831"/>
                  </a:lnTo>
                  <a:cubicBezTo>
                    <a:pt x="847" y="831"/>
                    <a:pt x="832" y="847"/>
                    <a:pt x="816" y="862"/>
                  </a:cubicBezTo>
                  <a:cubicBezTo>
                    <a:pt x="847" y="831"/>
                    <a:pt x="863" y="815"/>
                    <a:pt x="879" y="784"/>
                  </a:cubicBezTo>
                  <a:cubicBezTo>
                    <a:pt x="926" y="737"/>
                    <a:pt x="957" y="659"/>
                    <a:pt x="973" y="596"/>
                  </a:cubicBezTo>
                  <a:cubicBezTo>
                    <a:pt x="1035" y="298"/>
                    <a:pt x="832" y="0"/>
                    <a:pt x="5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8"/>
            <p:cNvSpPr/>
            <p:nvPr/>
          </p:nvSpPr>
          <p:spPr>
            <a:xfrm>
              <a:off x="5795131" y="1260961"/>
              <a:ext cx="36521" cy="27945"/>
            </a:xfrm>
            <a:custGeom>
              <a:avLst/>
              <a:gdLst/>
              <a:ahLst/>
              <a:cxnLst/>
              <a:rect l="l" t="t" r="r" b="b"/>
              <a:pathLst>
                <a:path w="1333" h="1020" extrusionOk="0">
                  <a:moveTo>
                    <a:pt x="675" y="0"/>
                  </a:moveTo>
                  <a:cubicBezTo>
                    <a:pt x="1" y="0"/>
                    <a:pt x="1" y="1019"/>
                    <a:pt x="675" y="1019"/>
                  </a:cubicBezTo>
                  <a:cubicBezTo>
                    <a:pt x="1333" y="1019"/>
                    <a:pt x="1333" y="0"/>
                    <a:pt x="67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8"/>
            <p:cNvSpPr/>
            <p:nvPr/>
          </p:nvSpPr>
          <p:spPr>
            <a:xfrm>
              <a:off x="5627643" y="837681"/>
              <a:ext cx="188550" cy="216961"/>
            </a:xfrm>
            <a:custGeom>
              <a:avLst/>
              <a:gdLst/>
              <a:ahLst/>
              <a:cxnLst/>
              <a:rect l="l" t="t" r="r" b="b"/>
              <a:pathLst>
                <a:path w="6882" h="7919" extrusionOk="0">
                  <a:moveTo>
                    <a:pt x="2846" y="977"/>
                  </a:moveTo>
                  <a:cubicBezTo>
                    <a:pt x="4914" y="977"/>
                    <a:pt x="6418" y="4800"/>
                    <a:pt x="5063" y="6468"/>
                  </a:cubicBezTo>
                  <a:cubicBezTo>
                    <a:pt x="4658" y="6969"/>
                    <a:pt x="4215" y="7173"/>
                    <a:pt x="3780" y="7173"/>
                  </a:cubicBezTo>
                  <a:cubicBezTo>
                    <a:pt x="2923" y="7173"/>
                    <a:pt x="2099" y="6375"/>
                    <a:pt x="1662" y="5480"/>
                  </a:cubicBezTo>
                  <a:cubicBezTo>
                    <a:pt x="1066" y="4227"/>
                    <a:pt x="957" y="2879"/>
                    <a:pt x="1317" y="1578"/>
                  </a:cubicBezTo>
                  <a:cubicBezTo>
                    <a:pt x="1396" y="1578"/>
                    <a:pt x="1474" y="1546"/>
                    <a:pt x="1537" y="1499"/>
                  </a:cubicBezTo>
                  <a:cubicBezTo>
                    <a:pt x="1984" y="1134"/>
                    <a:pt x="2426" y="977"/>
                    <a:pt x="2846" y="977"/>
                  </a:cubicBezTo>
                  <a:close/>
                  <a:moveTo>
                    <a:pt x="2594" y="0"/>
                  </a:moveTo>
                  <a:cubicBezTo>
                    <a:pt x="1862" y="0"/>
                    <a:pt x="1203" y="321"/>
                    <a:pt x="957" y="1154"/>
                  </a:cubicBezTo>
                  <a:cubicBezTo>
                    <a:pt x="957" y="1170"/>
                    <a:pt x="957" y="1186"/>
                    <a:pt x="957" y="1201"/>
                  </a:cubicBezTo>
                  <a:cubicBezTo>
                    <a:pt x="1" y="2926"/>
                    <a:pt x="471" y="5386"/>
                    <a:pt x="1693" y="6891"/>
                  </a:cubicBezTo>
                  <a:cubicBezTo>
                    <a:pt x="2260" y="7570"/>
                    <a:pt x="3015" y="7919"/>
                    <a:pt x="3757" y="7919"/>
                  </a:cubicBezTo>
                  <a:cubicBezTo>
                    <a:pt x="4575" y="7919"/>
                    <a:pt x="5377" y="7496"/>
                    <a:pt x="5894" y="6625"/>
                  </a:cubicBezTo>
                  <a:cubicBezTo>
                    <a:pt x="6882" y="4948"/>
                    <a:pt x="6145" y="2377"/>
                    <a:pt x="4907" y="998"/>
                  </a:cubicBezTo>
                  <a:cubicBezTo>
                    <a:pt x="4393" y="433"/>
                    <a:pt x="3444" y="0"/>
                    <a:pt x="259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8"/>
            <p:cNvSpPr/>
            <p:nvPr/>
          </p:nvSpPr>
          <p:spPr>
            <a:xfrm>
              <a:off x="5734141" y="670687"/>
              <a:ext cx="59288" cy="62165"/>
            </a:xfrm>
            <a:custGeom>
              <a:avLst/>
              <a:gdLst/>
              <a:ahLst/>
              <a:cxnLst/>
              <a:rect l="l" t="t" r="r" b="b"/>
              <a:pathLst>
                <a:path w="2164" h="2269" extrusionOk="0">
                  <a:moveTo>
                    <a:pt x="1035" y="494"/>
                  </a:moveTo>
                  <a:cubicBezTo>
                    <a:pt x="1192" y="588"/>
                    <a:pt x="1333" y="698"/>
                    <a:pt x="1427" y="870"/>
                  </a:cubicBezTo>
                  <a:cubicBezTo>
                    <a:pt x="1584" y="1152"/>
                    <a:pt x="1553" y="1466"/>
                    <a:pt x="1270" y="1638"/>
                  </a:cubicBezTo>
                  <a:cubicBezTo>
                    <a:pt x="1183" y="1690"/>
                    <a:pt x="1087" y="1719"/>
                    <a:pt x="999" y="1719"/>
                  </a:cubicBezTo>
                  <a:cubicBezTo>
                    <a:pt x="849" y="1719"/>
                    <a:pt x="720" y="1637"/>
                    <a:pt x="690" y="1450"/>
                  </a:cubicBezTo>
                  <a:cubicBezTo>
                    <a:pt x="628" y="1121"/>
                    <a:pt x="847" y="760"/>
                    <a:pt x="1035" y="494"/>
                  </a:cubicBezTo>
                  <a:close/>
                  <a:moveTo>
                    <a:pt x="904" y="0"/>
                  </a:moveTo>
                  <a:cubicBezTo>
                    <a:pt x="869" y="0"/>
                    <a:pt x="835" y="3"/>
                    <a:pt x="800" y="8"/>
                  </a:cubicBezTo>
                  <a:cubicBezTo>
                    <a:pt x="690" y="39"/>
                    <a:pt x="659" y="196"/>
                    <a:pt x="737" y="274"/>
                  </a:cubicBezTo>
                  <a:cubicBezTo>
                    <a:pt x="361" y="682"/>
                    <a:pt x="1" y="1230"/>
                    <a:pt x="252" y="1779"/>
                  </a:cubicBezTo>
                  <a:cubicBezTo>
                    <a:pt x="391" y="2112"/>
                    <a:pt x="692" y="2268"/>
                    <a:pt x="1015" y="2268"/>
                  </a:cubicBezTo>
                  <a:cubicBezTo>
                    <a:pt x="1163" y="2268"/>
                    <a:pt x="1315" y="2235"/>
                    <a:pt x="1459" y="2171"/>
                  </a:cubicBezTo>
                  <a:cubicBezTo>
                    <a:pt x="1913" y="1951"/>
                    <a:pt x="2164" y="1466"/>
                    <a:pt x="2023" y="964"/>
                  </a:cubicBezTo>
                  <a:cubicBezTo>
                    <a:pt x="1906" y="510"/>
                    <a:pt x="1404" y="0"/>
                    <a:pt x="90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8"/>
            <p:cNvSpPr/>
            <p:nvPr/>
          </p:nvSpPr>
          <p:spPr>
            <a:xfrm>
              <a:off x="5760334" y="1081884"/>
              <a:ext cx="27945" cy="21918"/>
            </a:xfrm>
            <a:custGeom>
              <a:avLst/>
              <a:gdLst/>
              <a:ahLst/>
              <a:cxnLst/>
              <a:rect l="l" t="t" r="r" b="b"/>
              <a:pathLst>
                <a:path w="1020" h="800" extrusionOk="0">
                  <a:moveTo>
                    <a:pt x="518" y="0"/>
                  </a:moveTo>
                  <a:cubicBezTo>
                    <a:pt x="1" y="0"/>
                    <a:pt x="1" y="800"/>
                    <a:pt x="518" y="800"/>
                  </a:cubicBezTo>
                  <a:cubicBezTo>
                    <a:pt x="1020" y="800"/>
                    <a:pt x="1020" y="0"/>
                    <a:pt x="5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8"/>
            <p:cNvSpPr/>
            <p:nvPr/>
          </p:nvSpPr>
          <p:spPr>
            <a:xfrm>
              <a:off x="5751320" y="684194"/>
              <a:ext cx="26219" cy="33589"/>
            </a:xfrm>
            <a:custGeom>
              <a:avLst/>
              <a:gdLst/>
              <a:ahLst/>
              <a:cxnLst/>
              <a:rect l="l" t="t" r="r" b="b"/>
              <a:pathLst>
                <a:path w="957" h="1226" extrusionOk="0">
                  <a:moveTo>
                    <a:pt x="408" y="1"/>
                  </a:moveTo>
                  <a:cubicBezTo>
                    <a:pt x="220" y="267"/>
                    <a:pt x="1" y="628"/>
                    <a:pt x="63" y="957"/>
                  </a:cubicBezTo>
                  <a:cubicBezTo>
                    <a:pt x="93" y="1144"/>
                    <a:pt x="222" y="1226"/>
                    <a:pt x="372" y="1226"/>
                  </a:cubicBezTo>
                  <a:cubicBezTo>
                    <a:pt x="460" y="1226"/>
                    <a:pt x="556" y="1197"/>
                    <a:pt x="643" y="1145"/>
                  </a:cubicBezTo>
                  <a:cubicBezTo>
                    <a:pt x="926" y="973"/>
                    <a:pt x="957" y="659"/>
                    <a:pt x="800" y="377"/>
                  </a:cubicBezTo>
                  <a:cubicBezTo>
                    <a:pt x="706" y="205"/>
                    <a:pt x="565" y="95"/>
                    <a:pt x="408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8"/>
            <p:cNvSpPr/>
            <p:nvPr/>
          </p:nvSpPr>
          <p:spPr>
            <a:xfrm>
              <a:off x="5653836" y="864422"/>
              <a:ext cx="149673" cy="169810"/>
            </a:xfrm>
            <a:custGeom>
              <a:avLst/>
              <a:gdLst/>
              <a:ahLst/>
              <a:cxnLst/>
              <a:rect l="l" t="t" r="r" b="b"/>
              <a:pathLst>
                <a:path w="5463" h="6198" extrusionOk="0">
                  <a:moveTo>
                    <a:pt x="1890" y="1"/>
                  </a:moveTo>
                  <a:cubicBezTo>
                    <a:pt x="1470" y="1"/>
                    <a:pt x="1028" y="158"/>
                    <a:pt x="581" y="523"/>
                  </a:cubicBezTo>
                  <a:cubicBezTo>
                    <a:pt x="518" y="570"/>
                    <a:pt x="440" y="602"/>
                    <a:pt x="361" y="602"/>
                  </a:cubicBezTo>
                  <a:cubicBezTo>
                    <a:pt x="1" y="1903"/>
                    <a:pt x="110" y="3251"/>
                    <a:pt x="706" y="4504"/>
                  </a:cubicBezTo>
                  <a:cubicBezTo>
                    <a:pt x="1143" y="5399"/>
                    <a:pt x="1967" y="6197"/>
                    <a:pt x="2824" y="6197"/>
                  </a:cubicBezTo>
                  <a:cubicBezTo>
                    <a:pt x="3259" y="6197"/>
                    <a:pt x="3702" y="5993"/>
                    <a:pt x="4107" y="5492"/>
                  </a:cubicBezTo>
                  <a:cubicBezTo>
                    <a:pt x="5462" y="3824"/>
                    <a:pt x="3958" y="1"/>
                    <a:pt x="1890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8"/>
            <p:cNvSpPr/>
            <p:nvPr/>
          </p:nvSpPr>
          <p:spPr>
            <a:xfrm>
              <a:off x="5748745" y="1304333"/>
              <a:ext cx="25370" cy="19343"/>
            </a:xfrm>
            <a:custGeom>
              <a:avLst/>
              <a:gdLst/>
              <a:ahLst/>
              <a:cxnLst/>
              <a:rect l="l" t="t" r="r" b="b"/>
              <a:pathLst>
                <a:path w="926" h="706" extrusionOk="0">
                  <a:moveTo>
                    <a:pt x="471" y="0"/>
                  </a:moveTo>
                  <a:cubicBezTo>
                    <a:pt x="1" y="0"/>
                    <a:pt x="1" y="706"/>
                    <a:pt x="471" y="706"/>
                  </a:cubicBezTo>
                  <a:cubicBezTo>
                    <a:pt x="926" y="706"/>
                    <a:pt x="926" y="0"/>
                    <a:pt x="47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8"/>
            <p:cNvSpPr/>
            <p:nvPr/>
          </p:nvSpPr>
          <p:spPr>
            <a:xfrm>
              <a:off x="5749183" y="580271"/>
              <a:ext cx="24493" cy="19343"/>
            </a:xfrm>
            <a:custGeom>
              <a:avLst/>
              <a:gdLst/>
              <a:ahLst/>
              <a:cxnLst/>
              <a:rect l="l" t="t" r="r" b="b"/>
              <a:pathLst>
                <a:path w="894" h="706" extrusionOk="0">
                  <a:moveTo>
                    <a:pt x="455" y="1"/>
                  </a:moveTo>
                  <a:cubicBezTo>
                    <a:pt x="0" y="1"/>
                    <a:pt x="0" y="706"/>
                    <a:pt x="455" y="706"/>
                  </a:cubicBezTo>
                  <a:cubicBezTo>
                    <a:pt x="894" y="706"/>
                    <a:pt x="894" y="1"/>
                    <a:pt x="45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8"/>
            <p:cNvSpPr/>
            <p:nvPr/>
          </p:nvSpPr>
          <p:spPr>
            <a:xfrm>
              <a:off x="5739731" y="488788"/>
              <a:ext cx="26219" cy="20219"/>
            </a:xfrm>
            <a:custGeom>
              <a:avLst/>
              <a:gdLst/>
              <a:ahLst/>
              <a:cxnLst/>
              <a:rect l="l" t="t" r="r" b="b"/>
              <a:pathLst>
                <a:path w="957" h="738" extrusionOk="0">
                  <a:moveTo>
                    <a:pt x="471" y="1"/>
                  </a:moveTo>
                  <a:cubicBezTo>
                    <a:pt x="1" y="1"/>
                    <a:pt x="1" y="738"/>
                    <a:pt x="471" y="738"/>
                  </a:cubicBezTo>
                  <a:cubicBezTo>
                    <a:pt x="957" y="738"/>
                    <a:pt x="957" y="1"/>
                    <a:pt x="4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8"/>
            <p:cNvSpPr/>
            <p:nvPr/>
          </p:nvSpPr>
          <p:spPr>
            <a:xfrm>
              <a:off x="5726853" y="311875"/>
              <a:ext cx="34384" cy="27069"/>
            </a:xfrm>
            <a:custGeom>
              <a:avLst/>
              <a:gdLst/>
              <a:ahLst/>
              <a:cxnLst/>
              <a:rect l="l" t="t" r="r" b="b"/>
              <a:pathLst>
                <a:path w="1255" h="988" extrusionOk="0">
                  <a:moveTo>
                    <a:pt x="627" y="0"/>
                  </a:moveTo>
                  <a:cubicBezTo>
                    <a:pt x="0" y="0"/>
                    <a:pt x="0" y="988"/>
                    <a:pt x="627" y="988"/>
                  </a:cubicBezTo>
                  <a:cubicBezTo>
                    <a:pt x="1254" y="988"/>
                    <a:pt x="1254" y="0"/>
                    <a:pt x="62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8"/>
            <p:cNvSpPr/>
            <p:nvPr/>
          </p:nvSpPr>
          <p:spPr>
            <a:xfrm>
              <a:off x="5729429" y="1233042"/>
              <a:ext cx="29233" cy="22795"/>
            </a:xfrm>
            <a:custGeom>
              <a:avLst/>
              <a:gdLst/>
              <a:ahLst/>
              <a:cxnLst/>
              <a:rect l="l" t="t" r="r" b="b"/>
              <a:pathLst>
                <a:path w="1067" h="832" extrusionOk="0">
                  <a:moveTo>
                    <a:pt x="533" y="1"/>
                  </a:moveTo>
                  <a:cubicBezTo>
                    <a:pt x="0" y="1"/>
                    <a:pt x="0" y="831"/>
                    <a:pt x="533" y="831"/>
                  </a:cubicBezTo>
                  <a:cubicBezTo>
                    <a:pt x="1066" y="831"/>
                    <a:pt x="1066" y="1"/>
                    <a:pt x="53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8"/>
            <p:cNvSpPr/>
            <p:nvPr/>
          </p:nvSpPr>
          <p:spPr>
            <a:xfrm>
              <a:off x="5728579" y="758937"/>
              <a:ext cx="22356" cy="17617"/>
            </a:xfrm>
            <a:custGeom>
              <a:avLst/>
              <a:gdLst/>
              <a:ahLst/>
              <a:cxnLst/>
              <a:rect l="l" t="t" r="r" b="b"/>
              <a:pathLst>
                <a:path w="816" h="643" extrusionOk="0">
                  <a:moveTo>
                    <a:pt x="408" y="0"/>
                  </a:moveTo>
                  <a:cubicBezTo>
                    <a:pt x="0" y="0"/>
                    <a:pt x="0" y="643"/>
                    <a:pt x="408" y="643"/>
                  </a:cubicBezTo>
                  <a:cubicBezTo>
                    <a:pt x="815" y="643"/>
                    <a:pt x="815" y="0"/>
                    <a:pt x="40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8"/>
            <p:cNvSpPr/>
            <p:nvPr/>
          </p:nvSpPr>
          <p:spPr>
            <a:xfrm>
              <a:off x="5719976" y="1154463"/>
              <a:ext cx="30959" cy="24055"/>
            </a:xfrm>
            <a:custGeom>
              <a:avLst/>
              <a:gdLst/>
              <a:ahLst/>
              <a:cxnLst/>
              <a:rect l="l" t="t" r="r" b="b"/>
              <a:pathLst>
                <a:path w="1130" h="878" extrusionOk="0">
                  <a:moveTo>
                    <a:pt x="565" y="0"/>
                  </a:moveTo>
                  <a:cubicBezTo>
                    <a:pt x="1" y="0"/>
                    <a:pt x="1" y="878"/>
                    <a:pt x="565" y="878"/>
                  </a:cubicBezTo>
                  <a:cubicBezTo>
                    <a:pt x="1129" y="878"/>
                    <a:pt x="1129" y="0"/>
                    <a:pt x="56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8"/>
            <p:cNvSpPr/>
            <p:nvPr/>
          </p:nvSpPr>
          <p:spPr>
            <a:xfrm>
              <a:off x="5703784" y="627753"/>
              <a:ext cx="32959" cy="24411"/>
            </a:xfrm>
            <a:custGeom>
              <a:avLst/>
              <a:gdLst/>
              <a:ahLst/>
              <a:cxnLst/>
              <a:rect l="l" t="t" r="r" b="b"/>
              <a:pathLst>
                <a:path w="1203" h="891" extrusionOk="0">
                  <a:moveTo>
                    <a:pt x="856" y="1"/>
                  </a:moveTo>
                  <a:cubicBezTo>
                    <a:pt x="820" y="1"/>
                    <a:pt x="784" y="8"/>
                    <a:pt x="748" y="23"/>
                  </a:cubicBezTo>
                  <a:cubicBezTo>
                    <a:pt x="733" y="23"/>
                    <a:pt x="654" y="54"/>
                    <a:pt x="623" y="70"/>
                  </a:cubicBezTo>
                  <a:lnTo>
                    <a:pt x="607" y="70"/>
                  </a:lnTo>
                  <a:cubicBezTo>
                    <a:pt x="545" y="101"/>
                    <a:pt x="498" y="133"/>
                    <a:pt x="435" y="180"/>
                  </a:cubicBezTo>
                  <a:cubicBezTo>
                    <a:pt x="419" y="196"/>
                    <a:pt x="403" y="211"/>
                    <a:pt x="388" y="243"/>
                  </a:cubicBezTo>
                  <a:cubicBezTo>
                    <a:pt x="382" y="242"/>
                    <a:pt x="377" y="242"/>
                    <a:pt x="371" y="242"/>
                  </a:cubicBezTo>
                  <a:cubicBezTo>
                    <a:pt x="116" y="242"/>
                    <a:pt x="1" y="591"/>
                    <a:pt x="231" y="744"/>
                  </a:cubicBezTo>
                  <a:cubicBezTo>
                    <a:pt x="278" y="760"/>
                    <a:pt x="309" y="775"/>
                    <a:pt x="356" y="791"/>
                  </a:cubicBezTo>
                  <a:cubicBezTo>
                    <a:pt x="356" y="807"/>
                    <a:pt x="388" y="807"/>
                    <a:pt x="403" y="822"/>
                  </a:cubicBezTo>
                  <a:cubicBezTo>
                    <a:pt x="435" y="838"/>
                    <a:pt x="513" y="870"/>
                    <a:pt x="560" y="870"/>
                  </a:cubicBezTo>
                  <a:cubicBezTo>
                    <a:pt x="592" y="885"/>
                    <a:pt x="623" y="885"/>
                    <a:pt x="654" y="885"/>
                  </a:cubicBezTo>
                  <a:cubicBezTo>
                    <a:pt x="676" y="889"/>
                    <a:pt x="698" y="890"/>
                    <a:pt x="720" y="890"/>
                  </a:cubicBezTo>
                  <a:cubicBezTo>
                    <a:pt x="988" y="890"/>
                    <a:pt x="1203" y="629"/>
                    <a:pt x="1203" y="368"/>
                  </a:cubicBezTo>
                  <a:cubicBezTo>
                    <a:pt x="1203" y="184"/>
                    <a:pt x="1038" y="1"/>
                    <a:pt x="85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8"/>
            <p:cNvSpPr/>
            <p:nvPr/>
          </p:nvSpPr>
          <p:spPr>
            <a:xfrm>
              <a:off x="5721264" y="1414694"/>
              <a:ext cx="19781" cy="15507"/>
            </a:xfrm>
            <a:custGeom>
              <a:avLst/>
              <a:gdLst/>
              <a:ahLst/>
              <a:cxnLst/>
              <a:rect l="l" t="t" r="r" b="b"/>
              <a:pathLst>
                <a:path w="722" h="566" extrusionOk="0">
                  <a:moveTo>
                    <a:pt x="361" y="1"/>
                  </a:moveTo>
                  <a:cubicBezTo>
                    <a:pt x="1" y="1"/>
                    <a:pt x="1" y="565"/>
                    <a:pt x="361" y="565"/>
                  </a:cubicBezTo>
                  <a:cubicBezTo>
                    <a:pt x="722" y="565"/>
                    <a:pt x="722" y="1"/>
                    <a:pt x="36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8"/>
            <p:cNvSpPr/>
            <p:nvPr/>
          </p:nvSpPr>
          <p:spPr>
            <a:xfrm>
              <a:off x="5720826" y="629233"/>
              <a:ext cx="904" cy="466"/>
            </a:xfrm>
            <a:custGeom>
              <a:avLst/>
              <a:gdLst/>
              <a:ahLst/>
              <a:cxnLst/>
              <a:rect l="l" t="t" r="r" b="b"/>
              <a:pathLst>
                <a:path w="33" h="17" extrusionOk="0">
                  <a:moveTo>
                    <a:pt x="32" y="0"/>
                  </a:moveTo>
                  <a:cubicBezTo>
                    <a:pt x="17" y="0"/>
                    <a:pt x="17" y="0"/>
                    <a:pt x="1" y="16"/>
                  </a:cubicBezTo>
                  <a:cubicBezTo>
                    <a:pt x="1" y="16"/>
                    <a:pt x="17" y="0"/>
                    <a:pt x="3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8"/>
            <p:cNvSpPr/>
            <p:nvPr/>
          </p:nvSpPr>
          <p:spPr>
            <a:xfrm>
              <a:off x="5629862" y="1087336"/>
              <a:ext cx="77261" cy="46685"/>
            </a:xfrm>
            <a:custGeom>
              <a:avLst/>
              <a:gdLst/>
              <a:ahLst/>
              <a:cxnLst/>
              <a:rect l="l" t="t" r="r" b="b"/>
              <a:pathLst>
                <a:path w="2820" h="1704" extrusionOk="0">
                  <a:moveTo>
                    <a:pt x="1465" y="424"/>
                  </a:moveTo>
                  <a:cubicBezTo>
                    <a:pt x="1641" y="424"/>
                    <a:pt x="1817" y="444"/>
                    <a:pt x="1973" y="522"/>
                  </a:cubicBezTo>
                  <a:cubicBezTo>
                    <a:pt x="2177" y="601"/>
                    <a:pt x="2396" y="883"/>
                    <a:pt x="2286" y="1118"/>
                  </a:cubicBezTo>
                  <a:cubicBezTo>
                    <a:pt x="2236" y="1231"/>
                    <a:pt x="2129" y="1269"/>
                    <a:pt x="2007" y="1269"/>
                  </a:cubicBezTo>
                  <a:cubicBezTo>
                    <a:pt x="1825" y="1269"/>
                    <a:pt x="1609" y="1187"/>
                    <a:pt x="1487" y="1149"/>
                  </a:cubicBezTo>
                  <a:cubicBezTo>
                    <a:pt x="1236" y="1071"/>
                    <a:pt x="672" y="773"/>
                    <a:pt x="954" y="428"/>
                  </a:cubicBezTo>
                  <a:lnTo>
                    <a:pt x="954" y="428"/>
                  </a:lnTo>
                  <a:cubicBezTo>
                    <a:pt x="970" y="444"/>
                    <a:pt x="1001" y="444"/>
                    <a:pt x="1048" y="444"/>
                  </a:cubicBezTo>
                  <a:cubicBezTo>
                    <a:pt x="1181" y="437"/>
                    <a:pt x="1323" y="424"/>
                    <a:pt x="1465" y="424"/>
                  </a:cubicBezTo>
                  <a:close/>
                  <a:moveTo>
                    <a:pt x="1436" y="1"/>
                  </a:moveTo>
                  <a:cubicBezTo>
                    <a:pt x="1302" y="1"/>
                    <a:pt x="1171" y="9"/>
                    <a:pt x="1048" y="21"/>
                  </a:cubicBezTo>
                  <a:cubicBezTo>
                    <a:pt x="954" y="21"/>
                    <a:pt x="907" y="68"/>
                    <a:pt x="876" y="130"/>
                  </a:cubicBezTo>
                  <a:cubicBezTo>
                    <a:pt x="829" y="130"/>
                    <a:pt x="766" y="130"/>
                    <a:pt x="719" y="177"/>
                  </a:cubicBezTo>
                  <a:cubicBezTo>
                    <a:pt x="1" y="883"/>
                    <a:pt x="1151" y="1704"/>
                    <a:pt x="1979" y="1704"/>
                  </a:cubicBezTo>
                  <a:cubicBezTo>
                    <a:pt x="2163" y="1704"/>
                    <a:pt x="2331" y="1663"/>
                    <a:pt x="2459" y="1572"/>
                  </a:cubicBezTo>
                  <a:cubicBezTo>
                    <a:pt x="2819" y="1322"/>
                    <a:pt x="2788" y="789"/>
                    <a:pt x="2569" y="459"/>
                  </a:cubicBezTo>
                  <a:cubicBezTo>
                    <a:pt x="2317" y="89"/>
                    <a:pt x="1866" y="1"/>
                    <a:pt x="143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8"/>
            <p:cNvSpPr/>
            <p:nvPr/>
          </p:nvSpPr>
          <p:spPr>
            <a:xfrm>
              <a:off x="5686057" y="386591"/>
              <a:ext cx="20630" cy="16356"/>
            </a:xfrm>
            <a:custGeom>
              <a:avLst/>
              <a:gdLst/>
              <a:ahLst/>
              <a:cxnLst/>
              <a:rect l="l" t="t" r="r" b="b"/>
              <a:pathLst>
                <a:path w="753" h="597" extrusionOk="0">
                  <a:moveTo>
                    <a:pt x="376" y="0"/>
                  </a:moveTo>
                  <a:cubicBezTo>
                    <a:pt x="0" y="0"/>
                    <a:pt x="0" y="596"/>
                    <a:pt x="376" y="596"/>
                  </a:cubicBezTo>
                  <a:cubicBezTo>
                    <a:pt x="753" y="596"/>
                    <a:pt x="753" y="0"/>
                    <a:pt x="37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8"/>
            <p:cNvSpPr/>
            <p:nvPr/>
          </p:nvSpPr>
          <p:spPr>
            <a:xfrm>
              <a:off x="5648247" y="1098926"/>
              <a:ext cx="47288" cy="23178"/>
            </a:xfrm>
            <a:custGeom>
              <a:avLst/>
              <a:gdLst/>
              <a:ahLst/>
              <a:cxnLst/>
              <a:rect l="l" t="t" r="r" b="b"/>
              <a:pathLst>
                <a:path w="1726" h="846" extrusionOk="0">
                  <a:moveTo>
                    <a:pt x="794" y="1"/>
                  </a:moveTo>
                  <a:cubicBezTo>
                    <a:pt x="652" y="1"/>
                    <a:pt x="510" y="14"/>
                    <a:pt x="377" y="21"/>
                  </a:cubicBezTo>
                  <a:cubicBezTo>
                    <a:pt x="330" y="21"/>
                    <a:pt x="299" y="21"/>
                    <a:pt x="283" y="5"/>
                  </a:cubicBezTo>
                  <a:lnTo>
                    <a:pt x="283" y="5"/>
                  </a:lnTo>
                  <a:cubicBezTo>
                    <a:pt x="1" y="350"/>
                    <a:pt x="565" y="648"/>
                    <a:pt x="816" y="726"/>
                  </a:cubicBezTo>
                  <a:cubicBezTo>
                    <a:pt x="938" y="764"/>
                    <a:pt x="1154" y="846"/>
                    <a:pt x="1336" y="846"/>
                  </a:cubicBezTo>
                  <a:cubicBezTo>
                    <a:pt x="1458" y="846"/>
                    <a:pt x="1565" y="808"/>
                    <a:pt x="1615" y="695"/>
                  </a:cubicBezTo>
                  <a:cubicBezTo>
                    <a:pt x="1725" y="460"/>
                    <a:pt x="1506" y="178"/>
                    <a:pt x="1302" y="99"/>
                  </a:cubicBezTo>
                  <a:cubicBezTo>
                    <a:pt x="1146" y="21"/>
                    <a:pt x="970" y="1"/>
                    <a:pt x="794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8"/>
            <p:cNvSpPr/>
            <p:nvPr/>
          </p:nvSpPr>
          <p:spPr>
            <a:xfrm>
              <a:off x="5656000" y="1339513"/>
              <a:ext cx="33507" cy="28466"/>
            </a:xfrm>
            <a:custGeom>
              <a:avLst/>
              <a:gdLst/>
              <a:ahLst/>
              <a:cxnLst/>
              <a:rect l="l" t="t" r="r" b="b"/>
              <a:pathLst>
                <a:path w="1223" h="1039" extrusionOk="0">
                  <a:moveTo>
                    <a:pt x="494" y="1"/>
                  </a:moveTo>
                  <a:cubicBezTo>
                    <a:pt x="268" y="1"/>
                    <a:pt x="62" y="213"/>
                    <a:pt x="31" y="441"/>
                  </a:cubicBezTo>
                  <a:cubicBezTo>
                    <a:pt x="0" y="676"/>
                    <a:pt x="141" y="942"/>
                    <a:pt x="392" y="989"/>
                  </a:cubicBezTo>
                  <a:cubicBezTo>
                    <a:pt x="439" y="1005"/>
                    <a:pt x="486" y="1021"/>
                    <a:pt x="549" y="1021"/>
                  </a:cubicBezTo>
                  <a:cubicBezTo>
                    <a:pt x="594" y="1033"/>
                    <a:pt x="640" y="1038"/>
                    <a:pt x="685" y="1038"/>
                  </a:cubicBezTo>
                  <a:cubicBezTo>
                    <a:pt x="932" y="1038"/>
                    <a:pt x="1152" y="863"/>
                    <a:pt x="1191" y="597"/>
                  </a:cubicBezTo>
                  <a:cubicBezTo>
                    <a:pt x="1223" y="268"/>
                    <a:pt x="988" y="33"/>
                    <a:pt x="674" y="17"/>
                  </a:cubicBezTo>
                  <a:cubicBezTo>
                    <a:pt x="627" y="2"/>
                    <a:pt x="580" y="2"/>
                    <a:pt x="517" y="2"/>
                  </a:cubicBezTo>
                  <a:cubicBezTo>
                    <a:pt x="509" y="1"/>
                    <a:pt x="501" y="1"/>
                    <a:pt x="49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8"/>
            <p:cNvSpPr/>
            <p:nvPr/>
          </p:nvSpPr>
          <p:spPr>
            <a:xfrm>
              <a:off x="5640520" y="1023991"/>
              <a:ext cx="28795" cy="25014"/>
            </a:xfrm>
            <a:custGeom>
              <a:avLst/>
              <a:gdLst/>
              <a:ahLst/>
              <a:cxnLst/>
              <a:rect l="l" t="t" r="r" b="b"/>
              <a:pathLst>
                <a:path w="1051" h="913" extrusionOk="0">
                  <a:moveTo>
                    <a:pt x="426" y="0"/>
                  </a:moveTo>
                  <a:cubicBezTo>
                    <a:pt x="359" y="0"/>
                    <a:pt x="291" y="17"/>
                    <a:pt x="220" y="60"/>
                  </a:cubicBezTo>
                  <a:cubicBezTo>
                    <a:pt x="95" y="138"/>
                    <a:pt x="1" y="295"/>
                    <a:pt x="1" y="452"/>
                  </a:cubicBezTo>
                  <a:cubicBezTo>
                    <a:pt x="1" y="624"/>
                    <a:pt x="95" y="765"/>
                    <a:pt x="220" y="859"/>
                  </a:cubicBezTo>
                  <a:cubicBezTo>
                    <a:pt x="294" y="896"/>
                    <a:pt x="365" y="912"/>
                    <a:pt x="435" y="912"/>
                  </a:cubicBezTo>
                  <a:cubicBezTo>
                    <a:pt x="514" y="912"/>
                    <a:pt x="592" y="892"/>
                    <a:pt x="675" y="859"/>
                  </a:cubicBezTo>
                  <a:lnTo>
                    <a:pt x="675" y="859"/>
                  </a:lnTo>
                  <a:cubicBezTo>
                    <a:pt x="654" y="870"/>
                    <a:pt x="652" y="873"/>
                    <a:pt x="659" y="873"/>
                  </a:cubicBezTo>
                  <a:cubicBezTo>
                    <a:pt x="673" y="873"/>
                    <a:pt x="722" y="859"/>
                    <a:pt x="722" y="859"/>
                  </a:cubicBezTo>
                  <a:cubicBezTo>
                    <a:pt x="910" y="844"/>
                    <a:pt x="1051" y="624"/>
                    <a:pt x="1035" y="452"/>
                  </a:cubicBezTo>
                  <a:cubicBezTo>
                    <a:pt x="1035" y="279"/>
                    <a:pt x="910" y="76"/>
                    <a:pt x="722" y="44"/>
                  </a:cubicBezTo>
                  <a:cubicBezTo>
                    <a:pt x="722" y="44"/>
                    <a:pt x="694" y="40"/>
                    <a:pt x="675" y="40"/>
                  </a:cubicBezTo>
                  <a:cubicBezTo>
                    <a:pt x="655" y="40"/>
                    <a:pt x="643" y="44"/>
                    <a:pt x="675" y="60"/>
                  </a:cubicBezTo>
                  <a:cubicBezTo>
                    <a:pt x="589" y="25"/>
                    <a:pt x="508" y="0"/>
                    <a:pt x="42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8"/>
            <p:cNvSpPr/>
            <p:nvPr/>
          </p:nvSpPr>
          <p:spPr>
            <a:xfrm>
              <a:off x="5652987" y="779103"/>
              <a:ext cx="26219" cy="20658"/>
            </a:xfrm>
            <a:custGeom>
              <a:avLst/>
              <a:gdLst/>
              <a:ahLst/>
              <a:cxnLst/>
              <a:rect l="l" t="t" r="r" b="b"/>
              <a:pathLst>
                <a:path w="957" h="754" extrusionOk="0">
                  <a:moveTo>
                    <a:pt x="471" y="1"/>
                  </a:moveTo>
                  <a:cubicBezTo>
                    <a:pt x="0" y="1"/>
                    <a:pt x="0" y="753"/>
                    <a:pt x="471" y="753"/>
                  </a:cubicBezTo>
                  <a:cubicBezTo>
                    <a:pt x="956" y="753"/>
                    <a:pt x="956" y="1"/>
                    <a:pt x="4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8"/>
            <p:cNvSpPr/>
            <p:nvPr/>
          </p:nvSpPr>
          <p:spPr>
            <a:xfrm>
              <a:off x="5628492" y="1156545"/>
              <a:ext cx="36110" cy="32877"/>
            </a:xfrm>
            <a:custGeom>
              <a:avLst/>
              <a:gdLst/>
              <a:ahLst/>
              <a:cxnLst/>
              <a:rect l="l" t="t" r="r" b="b"/>
              <a:pathLst>
                <a:path w="1318" h="1200" extrusionOk="0">
                  <a:moveTo>
                    <a:pt x="573" y="0"/>
                  </a:moveTo>
                  <a:cubicBezTo>
                    <a:pt x="439" y="0"/>
                    <a:pt x="305" y="52"/>
                    <a:pt x="205" y="159"/>
                  </a:cubicBezTo>
                  <a:cubicBezTo>
                    <a:pt x="17" y="363"/>
                    <a:pt x="1" y="692"/>
                    <a:pt x="205" y="896"/>
                  </a:cubicBezTo>
                  <a:cubicBezTo>
                    <a:pt x="267" y="943"/>
                    <a:pt x="314" y="1006"/>
                    <a:pt x="361" y="1053"/>
                  </a:cubicBezTo>
                  <a:cubicBezTo>
                    <a:pt x="465" y="1149"/>
                    <a:pt x="610" y="1200"/>
                    <a:pt x="752" y="1200"/>
                  </a:cubicBezTo>
                  <a:cubicBezTo>
                    <a:pt x="888" y="1200"/>
                    <a:pt x="1022" y="1153"/>
                    <a:pt x="1114" y="1053"/>
                  </a:cubicBezTo>
                  <a:cubicBezTo>
                    <a:pt x="1302" y="849"/>
                    <a:pt x="1318" y="520"/>
                    <a:pt x="1114" y="316"/>
                  </a:cubicBezTo>
                  <a:cubicBezTo>
                    <a:pt x="1051" y="253"/>
                    <a:pt x="1004" y="206"/>
                    <a:pt x="957" y="159"/>
                  </a:cubicBezTo>
                  <a:cubicBezTo>
                    <a:pt x="853" y="55"/>
                    <a:pt x="713" y="0"/>
                    <a:pt x="57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8"/>
            <p:cNvSpPr/>
            <p:nvPr/>
          </p:nvSpPr>
          <p:spPr>
            <a:xfrm>
              <a:off x="5632355" y="651124"/>
              <a:ext cx="32685" cy="24932"/>
            </a:xfrm>
            <a:custGeom>
              <a:avLst/>
              <a:gdLst/>
              <a:ahLst/>
              <a:cxnLst/>
              <a:rect l="l" t="t" r="r" b="b"/>
              <a:pathLst>
                <a:path w="1193" h="910" extrusionOk="0">
                  <a:moveTo>
                    <a:pt x="597" y="1"/>
                  </a:moveTo>
                  <a:cubicBezTo>
                    <a:pt x="1" y="1"/>
                    <a:pt x="1" y="910"/>
                    <a:pt x="597" y="910"/>
                  </a:cubicBezTo>
                  <a:cubicBezTo>
                    <a:pt x="1192" y="910"/>
                    <a:pt x="1192" y="1"/>
                    <a:pt x="59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8"/>
            <p:cNvSpPr/>
            <p:nvPr/>
          </p:nvSpPr>
          <p:spPr>
            <a:xfrm>
              <a:off x="5602737" y="855134"/>
              <a:ext cx="31370" cy="24493"/>
            </a:xfrm>
            <a:custGeom>
              <a:avLst/>
              <a:gdLst/>
              <a:ahLst/>
              <a:cxnLst/>
              <a:rect l="l" t="t" r="r" b="b"/>
              <a:pathLst>
                <a:path w="1145" h="894" extrusionOk="0">
                  <a:moveTo>
                    <a:pt x="565" y="0"/>
                  </a:moveTo>
                  <a:cubicBezTo>
                    <a:pt x="0" y="0"/>
                    <a:pt x="0" y="894"/>
                    <a:pt x="565" y="894"/>
                  </a:cubicBezTo>
                  <a:cubicBezTo>
                    <a:pt x="1145" y="894"/>
                    <a:pt x="1145" y="0"/>
                    <a:pt x="56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8"/>
            <p:cNvSpPr/>
            <p:nvPr/>
          </p:nvSpPr>
          <p:spPr>
            <a:xfrm>
              <a:off x="5599724" y="956042"/>
              <a:ext cx="28384" cy="21918"/>
            </a:xfrm>
            <a:custGeom>
              <a:avLst/>
              <a:gdLst/>
              <a:ahLst/>
              <a:cxnLst/>
              <a:rect l="l" t="t" r="r" b="b"/>
              <a:pathLst>
                <a:path w="1036" h="800" extrusionOk="0">
                  <a:moveTo>
                    <a:pt x="518" y="1"/>
                  </a:moveTo>
                  <a:cubicBezTo>
                    <a:pt x="1" y="1"/>
                    <a:pt x="1" y="800"/>
                    <a:pt x="518" y="800"/>
                  </a:cubicBezTo>
                  <a:cubicBezTo>
                    <a:pt x="1035" y="800"/>
                    <a:pt x="1035" y="1"/>
                    <a:pt x="51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8"/>
            <p:cNvSpPr/>
            <p:nvPr/>
          </p:nvSpPr>
          <p:spPr>
            <a:xfrm>
              <a:off x="5584271" y="689783"/>
              <a:ext cx="33535" cy="25781"/>
            </a:xfrm>
            <a:custGeom>
              <a:avLst/>
              <a:gdLst/>
              <a:ahLst/>
              <a:cxnLst/>
              <a:rect l="l" t="t" r="r" b="b"/>
              <a:pathLst>
                <a:path w="1224" h="941" extrusionOk="0">
                  <a:moveTo>
                    <a:pt x="612" y="1"/>
                  </a:moveTo>
                  <a:cubicBezTo>
                    <a:pt x="0" y="1"/>
                    <a:pt x="0" y="941"/>
                    <a:pt x="612" y="941"/>
                  </a:cubicBezTo>
                  <a:cubicBezTo>
                    <a:pt x="1223" y="941"/>
                    <a:pt x="1223" y="1"/>
                    <a:pt x="6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8"/>
            <p:cNvSpPr/>
            <p:nvPr/>
          </p:nvSpPr>
          <p:spPr>
            <a:xfrm>
              <a:off x="5566242" y="801021"/>
              <a:ext cx="26219" cy="20192"/>
            </a:xfrm>
            <a:custGeom>
              <a:avLst/>
              <a:gdLst/>
              <a:ahLst/>
              <a:cxnLst/>
              <a:rect l="l" t="t" r="r" b="b"/>
              <a:pathLst>
                <a:path w="957" h="737" extrusionOk="0">
                  <a:moveTo>
                    <a:pt x="486" y="0"/>
                  </a:moveTo>
                  <a:cubicBezTo>
                    <a:pt x="0" y="0"/>
                    <a:pt x="0" y="737"/>
                    <a:pt x="486" y="737"/>
                  </a:cubicBezTo>
                  <a:cubicBezTo>
                    <a:pt x="956" y="737"/>
                    <a:pt x="956" y="0"/>
                    <a:pt x="48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8"/>
            <p:cNvSpPr/>
            <p:nvPr/>
          </p:nvSpPr>
          <p:spPr>
            <a:xfrm>
              <a:off x="5553776" y="1013579"/>
              <a:ext cx="24932" cy="19781"/>
            </a:xfrm>
            <a:custGeom>
              <a:avLst/>
              <a:gdLst/>
              <a:ahLst/>
              <a:cxnLst/>
              <a:rect l="l" t="t" r="r" b="b"/>
              <a:pathLst>
                <a:path w="910" h="722" extrusionOk="0">
                  <a:moveTo>
                    <a:pt x="455" y="1"/>
                  </a:moveTo>
                  <a:cubicBezTo>
                    <a:pt x="1" y="1"/>
                    <a:pt x="1" y="722"/>
                    <a:pt x="455" y="722"/>
                  </a:cubicBezTo>
                  <a:cubicBezTo>
                    <a:pt x="910" y="722"/>
                    <a:pt x="910" y="1"/>
                    <a:pt x="45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8"/>
            <p:cNvSpPr/>
            <p:nvPr/>
          </p:nvSpPr>
          <p:spPr>
            <a:xfrm>
              <a:off x="5552050" y="929849"/>
              <a:ext cx="28822" cy="22356"/>
            </a:xfrm>
            <a:custGeom>
              <a:avLst/>
              <a:gdLst/>
              <a:ahLst/>
              <a:cxnLst/>
              <a:rect l="l" t="t" r="r" b="b"/>
              <a:pathLst>
                <a:path w="1052" h="816" extrusionOk="0">
                  <a:moveTo>
                    <a:pt x="518" y="0"/>
                  </a:moveTo>
                  <a:cubicBezTo>
                    <a:pt x="1" y="0"/>
                    <a:pt x="1" y="816"/>
                    <a:pt x="518" y="816"/>
                  </a:cubicBezTo>
                  <a:cubicBezTo>
                    <a:pt x="1051" y="816"/>
                    <a:pt x="1051" y="0"/>
                    <a:pt x="5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8"/>
            <p:cNvSpPr/>
            <p:nvPr/>
          </p:nvSpPr>
          <p:spPr>
            <a:xfrm>
              <a:off x="5545611" y="628383"/>
              <a:ext cx="24082" cy="18493"/>
            </a:xfrm>
            <a:custGeom>
              <a:avLst/>
              <a:gdLst/>
              <a:ahLst/>
              <a:cxnLst/>
              <a:rect l="l" t="t" r="r" b="b"/>
              <a:pathLst>
                <a:path w="879" h="675" extrusionOk="0">
                  <a:moveTo>
                    <a:pt x="440" y="0"/>
                  </a:moveTo>
                  <a:cubicBezTo>
                    <a:pt x="1" y="0"/>
                    <a:pt x="1" y="674"/>
                    <a:pt x="440" y="674"/>
                  </a:cubicBezTo>
                  <a:cubicBezTo>
                    <a:pt x="879" y="674"/>
                    <a:pt x="879" y="0"/>
                    <a:pt x="44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8"/>
            <p:cNvSpPr/>
            <p:nvPr/>
          </p:nvSpPr>
          <p:spPr>
            <a:xfrm>
              <a:off x="5526295" y="1071144"/>
              <a:ext cx="28356" cy="29671"/>
            </a:xfrm>
            <a:custGeom>
              <a:avLst/>
              <a:gdLst/>
              <a:ahLst/>
              <a:cxnLst/>
              <a:rect l="l" t="t" r="r" b="b"/>
              <a:pathLst>
                <a:path w="1035" h="1083" extrusionOk="0">
                  <a:moveTo>
                    <a:pt x="518" y="0"/>
                  </a:moveTo>
                  <a:cubicBezTo>
                    <a:pt x="204" y="0"/>
                    <a:pt x="0" y="282"/>
                    <a:pt x="47" y="580"/>
                  </a:cubicBezTo>
                  <a:cubicBezTo>
                    <a:pt x="47" y="580"/>
                    <a:pt x="47" y="565"/>
                    <a:pt x="47" y="565"/>
                  </a:cubicBezTo>
                  <a:cubicBezTo>
                    <a:pt x="47" y="580"/>
                    <a:pt x="63" y="627"/>
                    <a:pt x="63" y="627"/>
                  </a:cubicBezTo>
                  <a:cubicBezTo>
                    <a:pt x="78" y="855"/>
                    <a:pt x="240" y="1083"/>
                    <a:pt x="493" y="1083"/>
                  </a:cubicBezTo>
                  <a:cubicBezTo>
                    <a:pt x="501" y="1083"/>
                    <a:pt x="509" y="1082"/>
                    <a:pt x="518" y="1082"/>
                  </a:cubicBezTo>
                  <a:cubicBezTo>
                    <a:pt x="768" y="1082"/>
                    <a:pt x="941" y="894"/>
                    <a:pt x="972" y="627"/>
                  </a:cubicBezTo>
                  <a:cubicBezTo>
                    <a:pt x="972" y="627"/>
                    <a:pt x="972" y="596"/>
                    <a:pt x="972" y="580"/>
                  </a:cubicBezTo>
                  <a:cubicBezTo>
                    <a:pt x="1035" y="282"/>
                    <a:pt x="815" y="0"/>
                    <a:pt x="5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8"/>
            <p:cNvSpPr/>
            <p:nvPr/>
          </p:nvSpPr>
          <p:spPr>
            <a:xfrm>
              <a:off x="5503116" y="858558"/>
              <a:ext cx="22356" cy="17644"/>
            </a:xfrm>
            <a:custGeom>
              <a:avLst/>
              <a:gdLst/>
              <a:ahLst/>
              <a:cxnLst/>
              <a:rect l="l" t="t" r="r" b="b"/>
              <a:pathLst>
                <a:path w="816" h="644" extrusionOk="0">
                  <a:moveTo>
                    <a:pt x="408" y="1"/>
                  </a:moveTo>
                  <a:cubicBezTo>
                    <a:pt x="0" y="1"/>
                    <a:pt x="0" y="643"/>
                    <a:pt x="408" y="643"/>
                  </a:cubicBezTo>
                  <a:cubicBezTo>
                    <a:pt x="815" y="643"/>
                    <a:pt x="815" y="1"/>
                    <a:pt x="40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8"/>
            <p:cNvSpPr/>
            <p:nvPr/>
          </p:nvSpPr>
          <p:spPr>
            <a:xfrm>
              <a:off x="5499225" y="664029"/>
              <a:ext cx="21507" cy="16767"/>
            </a:xfrm>
            <a:custGeom>
              <a:avLst/>
              <a:gdLst/>
              <a:ahLst/>
              <a:cxnLst/>
              <a:rect l="l" t="t" r="r" b="b"/>
              <a:pathLst>
                <a:path w="785" h="612" extrusionOk="0">
                  <a:moveTo>
                    <a:pt x="393" y="0"/>
                  </a:moveTo>
                  <a:cubicBezTo>
                    <a:pt x="1" y="0"/>
                    <a:pt x="1" y="611"/>
                    <a:pt x="393" y="611"/>
                  </a:cubicBezTo>
                  <a:cubicBezTo>
                    <a:pt x="785" y="611"/>
                    <a:pt x="785" y="0"/>
                    <a:pt x="3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8"/>
            <p:cNvSpPr/>
            <p:nvPr/>
          </p:nvSpPr>
          <p:spPr>
            <a:xfrm>
              <a:off x="5454155" y="1031197"/>
              <a:ext cx="24932" cy="19343"/>
            </a:xfrm>
            <a:custGeom>
              <a:avLst/>
              <a:gdLst/>
              <a:ahLst/>
              <a:cxnLst/>
              <a:rect l="l" t="t" r="r" b="b"/>
              <a:pathLst>
                <a:path w="910" h="706" extrusionOk="0">
                  <a:moveTo>
                    <a:pt x="455" y="1"/>
                  </a:moveTo>
                  <a:cubicBezTo>
                    <a:pt x="0" y="1"/>
                    <a:pt x="0" y="706"/>
                    <a:pt x="455" y="706"/>
                  </a:cubicBezTo>
                  <a:cubicBezTo>
                    <a:pt x="909" y="706"/>
                    <a:pt x="909" y="1"/>
                    <a:pt x="45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8"/>
            <p:cNvSpPr/>
            <p:nvPr/>
          </p:nvSpPr>
          <p:spPr>
            <a:xfrm>
              <a:off x="5409495" y="1079939"/>
              <a:ext cx="41233" cy="30000"/>
            </a:xfrm>
            <a:custGeom>
              <a:avLst/>
              <a:gdLst/>
              <a:ahLst/>
              <a:cxnLst/>
              <a:rect l="l" t="t" r="r" b="b"/>
              <a:pathLst>
                <a:path w="1505" h="1095" extrusionOk="0">
                  <a:moveTo>
                    <a:pt x="985" y="1"/>
                  </a:moveTo>
                  <a:cubicBezTo>
                    <a:pt x="944" y="1"/>
                    <a:pt x="903" y="8"/>
                    <a:pt x="862" y="24"/>
                  </a:cubicBezTo>
                  <a:cubicBezTo>
                    <a:pt x="705" y="87"/>
                    <a:pt x="549" y="150"/>
                    <a:pt x="392" y="212"/>
                  </a:cubicBezTo>
                  <a:cubicBezTo>
                    <a:pt x="172" y="291"/>
                    <a:pt x="0" y="510"/>
                    <a:pt x="78" y="761"/>
                  </a:cubicBezTo>
                  <a:cubicBezTo>
                    <a:pt x="130" y="954"/>
                    <a:pt x="309" y="1095"/>
                    <a:pt x="502" y="1095"/>
                  </a:cubicBezTo>
                  <a:cubicBezTo>
                    <a:pt x="543" y="1095"/>
                    <a:pt x="585" y="1088"/>
                    <a:pt x="627" y="1074"/>
                  </a:cubicBezTo>
                  <a:cubicBezTo>
                    <a:pt x="784" y="1027"/>
                    <a:pt x="940" y="980"/>
                    <a:pt x="1097" y="933"/>
                  </a:cubicBezTo>
                  <a:cubicBezTo>
                    <a:pt x="1332" y="855"/>
                    <a:pt x="1505" y="604"/>
                    <a:pt x="1426" y="353"/>
                  </a:cubicBezTo>
                  <a:cubicBezTo>
                    <a:pt x="1374" y="172"/>
                    <a:pt x="1183" y="1"/>
                    <a:pt x="98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8"/>
            <p:cNvSpPr/>
            <p:nvPr/>
          </p:nvSpPr>
          <p:spPr>
            <a:xfrm>
              <a:off x="5421085" y="609040"/>
              <a:ext cx="27069" cy="26658"/>
            </a:xfrm>
            <a:custGeom>
              <a:avLst/>
              <a:gdLst/>
              <a:ahLst/>
              <a:cxnLst/>
              <a:rect l="l" t="t" r="r" b="b"/>
              <a:pathLst>
                <a:path w="988" h="973" extrusionOk="0">
                  <a:moveTo>
                    <a:pt x="502" y="1"/>
                  </a:moveTo>
                  <a:cubicBezTo>
                    <a:pt x="235" y="1"/>
                    <a:pt x="0" y="220"/>
                    <a:pt x="0" y="487"/>
                  </a:cubicBezTo>
                  <a:cubicBezTo>
                    <a:pt x="16" y="753"/>
                    <a:pt x="220" y="973"/>
                    <a:pt x="502" y="973"/>
                  </a:cubicBezTo>
                  <a:cubicBezTo>
                    <a:pt x="753" y="973"/>
                    <a:pt x="988" y="753"/>
                    <a:pt x="988" y="487"/>
                  </a:cubicBezTo>
                  <a:cubicBezTo>
                    <a:pt x="972" y="220"/>
                    <a:pt x="768" y="1"/>
                    <a:pt x="50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7" name="Google Shape;3027;p48"/>
          <p:cNvGrpSpPr/>
          <p:nvPr/>
        </p:nvGrpSpPr>
        <p:grpSpPr>
          <a:xfrm>
            <a:off x="907368" y="2958538"/>
            <a:ext cx="179539" cy="282365"/>
            <a:chOff x="1193093" y="4025338"/>
            <a:chExt cx="179539" cy="282365"/>
          </a:xfrm>
        </p:grpSpPr>
        <p:sp>
          <p:nvSpPr>
            <p:cNvPr id="3028" name="Google Shape;3028;p48"/>
            <p:cNvSpPr/>
            <p:nvPr/>
          </p:nvSpPr>
          <p:spPr>
            <a:xfrm>
              <a:off x="1276604" y="4025338"/>
              <a:ext cx="96028" cy="72329"/>
            </a:xfrm>
            <a:custGeom>
              <a:avLst/>
              <a:gdLst/>
              <a:ahLst/>
              <a:cxnLst/>
              <a:rect l="l" t="t" r="r" b="b"/>
              <a:pathLst>
                <a:path w="3505" h="2640" extrusionOk="0">
                  <a:moveTo>
                    <a:pt x="323" y="456"/>
                  </a:moveTo>
                  <a:lnTo>
                    <a:pt x="323" y="456"/>
                  </a:lnTo>
                  <a:cubicBezTo>
                    <a:pt x="354" y="487"/>
                    <a:pt x="385" y="503"/>
                    <a:pt x="432" y="503"/>
                  </a:cubicBezTo>
                  <a:cubicBezTo>
                    <a:pt x="539" y="514"/>
                    <a:pt x="644" y="518"/>
                    <a:pt x="750" y="518"/>
                  </a:cubicBezTo>
                  <a:cubicBezTo>
                    <a:pt x="974" y="518"/>
                    <a:pt x="1196" y="500"/>
                    <a:pt x="1417" y="500"/>
                  </a:cubicBezTo>
                  <a:cubicBezTo>
                    <a:pt x="1643" y="500"/>
                    <a:pt x="1868" y="519"/>
                    <a:pt x="2094" y="597"/>
                  </a:cubicBezTo>
                  <a:cubicBezTo>
                    <a:pt x="2627" y="769"/>
                    <a:pt x="3207" y="1568"/>
                    <a:pt x="2627" y="2039"/>
                  </a:cubicBezTo>
                  <a:cubicBezTo>
                    <a:pt x="2477" y="2156"/>
                    <a:pt x="2299" y="2205"/>
                    <a:pt x="2115" y="2205"/>
                  </a:cubicBezTo>
                  <a:cubicBezTo>
                    <a:pt x="1760" y="2205"/>
                    <a:pt x="1380" y="2026"/>
                    <a:pt x="1122" y="1819"/>
                  </a:cubicBezTo>
                  <a:cubicBezTo>
                    <a:pt x="683" y="1474"/>
                    <a:pt x="417" y="1004"/>
                    <a:pt x="323" y="456"/>
                  </a:cubicBezTo>
                  <a:close/>
                  <a:moveTo>
                    <a:pt x="1377" y="1"/>
                  </a:moveTo>
                  <a:cubicBezTo>
                    <a:pt x="1025" y="1"/>
                    <a:pt x="677" y="67"/>
                    <a:pt x="385" y="189"/>
                  </a:cubicBezTo>
                  <a:cubicBezTo>
                    <a:pt x="338" y="205"/>
                    <a:pt x="307" y="236"/>
                    <a:pt x="291" y="267"/>
                  </a:cubicBezTo>
                  <a:cubicBezTo>
                    <a:pt x="276" y="193"/>
                    <a:pt x="208" y="154"/>
                    <a:pt x="142" y="154"/>
                  </a:cubicBezTo>
                  <a:cubicBezTo>
                    <a:pt x="70" y="154"/>
                    <a:pt x="1" y="200"/>
                    <a:pt x="9" y="299"/>
                  </a:cubicBezTo>
                  <a:cubicBezTo>
                    <a:pt x="56" y="1098"/>
                    <a:pt x="417" y="1835"/>
                    <a:pt x="1091" y="2305"/>
                  </a:cubicBezTo>
                  <a:cubicBezTo>
                    <a:pt x="1383" y="2506"/>
                    <a:pt x="1770" y="2640"/>
                    <a:pt x="2146" y="2640"/>
                  </a:cubicBezTo>
                  <a:cubicBezTo>
                    <a:pt x="2474" y="2640"/>
                    <a:pt x="2793" y="2538"/>
                    <a:pt x="3034" y="2289"/>
                  </a:cubicBezTo>
                  <a:cubicBezTo>
                    <a:pt x="3504" y="1819"/>
                    <a:pt x="3363" y="1067"/>
                    <a:pt x="2956" y="612"/>
                  </a:cubicBezTo>
                  <a:cubicBezTo>
                    <a:pt x="2582" y="189"/>
                    <a:pt x="1973" y="1"/>
                    <a:pt x="137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8"/>
            <p:cNvSpPr/>
            <p:nvPr/>
          </p:nvSpPr>
          <p:spPr>
            <a:xfrm>
              <a:off x="1193093" y="4191976"/>
              <a:ext cx="77316" cy="115727"/>
            </a:xfrm>
            <a:custGeom>
              <a:avLst/>
              <a:gdLst/>
              <a:ahLst/>
              <a:cxnLst/>
              <a:rect l="l" t="t" r="r" b="b"/>
              <a:pathLst>
                <a:path w="2822" h="4224" extrusionOk="0">
                  <a:moveTo>
                    <a:pt x="1004" y="455"/>
                  </a:moveTo>
                  <a:cubicBezTo>
                    <a:pt x="1019" y="487"/>
                    <a:pt x="1035" y="502"/>
                    <a:pt x="1066" y="534"/>
                  </a:cubicBezTo>
                  <a:cubicBezTo>
                    <a:pt x="1740" y="1066"/>
                    <a:pt x="2822" y="2869"/>
                    <a:pt x="1709" y="3433"/>
                  </a:cubicBezTo>
                  <a:cubicBezTo>
                    <a:pt x="1600" y="3549"/>
                    <a:pt x="1502" y="3605"/>
                    <a:pt x="1410" y="3605"/>
                  </a:cubicBezTo>
                  <a:cubicBezTo>
                    <a:pt x="1303" y="3605"/>
                    <a:pt x="1206" y="3530"/>
                    <a:pt x="1113" y="3386"/>
                  </a:cubicBezTo>
                  <a:cubicBezTo>
                    <a:pt x="988" y="3245"/>
                    <a:pt x="910" y="3104"/>
                    <a:pt x="847" y="2932"/>
                  </a:cubicBezTo>
                  <a:cubicBezTo>
                    <a:pt x="722" y="2650"/>
                    <a:pt x="675" y="2383"/>
                    <a:pt x="675" y="2070"/>
                  </a:cubicBezTo>
                  <a:cubicBezTo>
                    <a:pt x="659" y="1521"/>
                    <a:pt x="831" y="988"/>
                    <a:pt x="1004" y="455"/>
                  </a:cubicBezTo>
                  <a:close/>
                  <a:moveTo>
                    <a:pt x="904" y="1"/>
                  </a:moveTo>
                  <a:cubicBezTo>
                    <a:pt x="831" y="1"/>
                    <a:pt x="755" y="39"/>
                    <a:pt x="722" y="126"/>
                  </a:cubicBezTo>
                  <a:cubicBezTo>
                    <a:pt x="361" y="1066"/>
                    <a:pt x="1" y="2101"/>
                    <a:pt x="392" y="3088"/>
                  </a:cubicBezTo>
                  <a:cubicBezTo>
                    <a:pt x="586" y="3558"/>
                    <a:pt x="1096" y="4223"/>
                    <a:pt x="1666" y="4223"/>
                  </a:cubicBezTo>
                  <a:cubicBezTo>
                    <a:pt x="1742" y="4223"/>
                    <a:pt x="1819" y="4212"/>
                    <a:pt x="1897" y="4186"/>
                  </a:cubicBezTo>
                  <a:cubicBezTo>
                    <a:pt x="2587" y="3982"/>
                    <a:pt x="2649" y="2838"/>
                    <a:pt x="2587" y="2273"/>
                  </a:cubicBezTo>
                  <a:cubicBezTo>
                    <a:pt x="2493" y="1411"/>
                    <a:pt x="2054" y="659"/>
                    <a:pt x="1349" y="173"/>
                  </a:cubicBezTo>
                  <a:cubicBezTo>
                    <a:pt x="1309" y="140"/>
                    <a:pt x="1269" y="127"/>
                    <a:pt x="1231" y="127"/>
                  </a:cubicBezTo>
                  <a:cubicBezTo>
                    <a:pt x="1178" y="127"/>
                    <a:pt x="1127" y="152"/>
                    <a:pt x="1082" y="189"/>
                  </a:cubicBezTo>
                  <a:cubicBezTo>
                    <a:pt x="1100" y="72"/>
                    <a:pt x="1004" y="1"/>
                    <a:pt x="90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0" name="Google Shape;3030;p48"/>
          <p:cNvGrpSpPr/>
          <p:nvPr/>
        </p:nvGrpSpPr>
        <p:grpSpPr>
          <a:xfrm>
            <a:off x="847666" y="4269184"/>
            <a:ext cx="330287" cy="271488"/>
            <a:chOff x="1133391" y="5183584"/>
            <a:chExt cx="330287" cy="271488"/>
          </a:xfrm>
        </p:grpSpPr>
        <p:sp>
          <p:nvSpPr>
            <p:cNvPr id="3031" name="Google Shape;3031;p48"/>
            <p:cNvSpPr/>
            <p:nvPr/>
          </p:nvSpPr>
          <p:spPr>
            <a:xfrm>
              <a:off x="1133391" y="5183584"/>
              <a:ext cx="95809" cy="72329"/>
            </a:xfrm>
            <a:custGeom>
              <a:avLst/>
              <a:gdLst/>
              <a:ahLst/>
              <a:cxnLst/>
              <a:rect l="l" t="t" r="r" b="b"/>
              <a:pathLst>
                <a:path w="3497" h="2640" extrusionOk="0">
                  <a:moveTo>
                    <a:pt x="330" y="455"/>
                  </a:moveTo>
                  <a:cubicBezTo>
                    <a:pt x="346" y="487"/>
                    <a:pt x="393" y="502"/>
                    <a:pt x="424" y="502"/>
                  </a:cubicBezTo>
                  <a:cubicBezTo>
                    <a:pt x="530" y="514"/>
                    <a:pt x="637" y="518"/>
                    <a:pt x="743" y="518"/>
                  </a:cubicBezTo>
                  <a:cubicBezTo>
                    <a:pt x="969" y="518"/>
                    <a:pt x="1194" y="500"/>
                    <a:pt x="1418" y="500"/>
                  </a:cubicBezTo>
                  <a:cubicBezTo>
                    <a:pt x="1648" y="500"/>
                    <a:pt x="1876" y="519"/>
                    <a:pt x="2101" y="596"/>
                  </a:cubicBezTo>
                  <a:cubicBezTo>
                    <a:pt x="2634" y="769"/>
                    <a:pt x="3214" y="1568"/>
                    <a:pt x="2634" y="2038"/>
                  </a:cubicBezTo>
                  <a:cubicBezTo>
                    <a:pt x="2484" y="2156"/>
                    <a:pt x="2305" y="2204"/>
                    <a:pt x="2118" y="2204"/>
                  </a:cubicBezTo>
                  <a:cubicBezTo>
                    <a:pt x="1759" y="2204"/>
                    <a:pt x="1372" y="2025"/>
                    <a:pt x="1114" y="1819"/>
                  </a:cubicBezTo>
                  <a:cubicBezTo>
                    <a:pt x="690" y="1474"/>
                    <a:pt x="424" y="1004"/>
                    <a:pt x="330" y="455"/>
                  </a:cubicBezTo>
                  <a:close/>
                  <a:moveTo>
                    <a:pt x="1380" y="0"/>
                  </a:moveTo>
                  <a:cubicBezTo>
                    <a:pt x="1030" y="0"/>
                    <a:pt x="684" y="66"/>
                    <a:pt x="393" y="189"/>
                  </a:cubicBezTo>
                  <a:cubicBezTo>
                    <a:pt x="346" y="204"/>
                    <a:pt x="314" y="236"/>
                    <a:pt x="299" y="267"/>
                  </a:cubicBezTo>
                  <a:cubicBezTo>
                    <a:pt x="276" y="192"/>
                    <a:pt x="207" y="153"/>
                    <a:pt x="141" y="153"/>
                  </a:cubicBezTo>
                  <a:cubicBezTo>
                    <a:pt x="69" y="153"/>
                    <a:pt x="1" y="200"/>
                    <a:pt x="1" y="298"/>
                  </a:cubicBezTo>
                  <a:cubicBezTo>
                    <a:pt x="48" y="1098"/>
                    <a:pt x="424" y="1835"/>
                    <a:pt x="1098" y="2305"/>
                  </a:cubicBezTo>
                  <a:cubicBezTo>
                    <a:pt x="1391" y="2506"/>
                    <a:pt x="1778" y="2639"/>
                    <a:pt x="2153" y="2639"/>
                  </a:cubicBezTo>
                  <a:cubicBezTo>
                    <a:pt x="2481" y="2639"/>
                    <a:pt x="2801" y="2537"/>
                    <a:pt x="3042" y="2289"/>
                  </a:cubicBezTo>
                  <a:cubicBezTo>
                    <a:pt x="3496" y="1819"/>
                    <a:pt x="3355" y="1066"/>
                    <a:pt x="2948" y="612"/>
                  </a:cubicBezTo>
                  <a:cubicBezTo>
                    <a:pt x="2573" y="189"/>
                    <a:pt x="1971" y="0"/>
                    <a:pt x="138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8"/>
            <p:cNvSpPr/>
            <p:nvPr/>
          </p:nvSpPr>
          <p:spPr>
            <a:xfrm>
              <a:off x="1386774" y="5339181"/>
              <a:ext cx="76905" cy="115891"/>
            </a:xfrm>
            <a:custGeom>
              <a:avLst/>
              <a:gdLst/>
              <a:ahLst/>
              <a:cxnLst/>
              <a:rect l="l" t="t" r="r" b="b"/>
              <a:pathLst>
                <a:path w="2807" h="4230" extrusionOk="0">
                  <a:moveTo>
                    <a:pt x="1004" y="450"/>
                  </a:moveTo>
                  <a:cubicBezTo>
                    <a:pt x="1004" y="482"/>
                    <a:pt x="1035" y="513"/>
                    <a:pt x="1051" y="529"/>
                  </a:cubicBezTo>
                  <a:cubicBezTo>
                    <a:pt x="1725" y="1077"/>
                    <a:pt x="2806" y="2864"/>
                    <a:pt x="1693" y="3444"/>
                  </a:cubicBezTo>
                  <a:cubicBezTo>
                    <a:pt x="1585" y="3553"/>
                    <a:pt x="1486" y="3608"/>
                    <a:pt x="1395" y="3608"/>
                  </a:cubicBezTo>
                  <a:cubicBezTo>
                    <a:pt x="1288" y="3608"/>
                    <a:pt x="1191" y="3533"/>
                    <a:pt x="1098" y="3381"/>
                  </a:cubicBezTo>
                  <a:cubicBezTo>
                    <a:pt x="988" y="3240"/>
                    <a:pt x="894" y="3099"/>
                    <a:pt x="831" y="2927"/>
                  </a:cubicBezTo>
                  <a:cubicBezTo>
                    <a:pt x="706" y="2660"/>
                    <a:pt x="659" y="2378"/>
                    <a:pt x="659" y="2080"/>
                  </a:cubicBezTo>
                  <a:cubicBezTo>
                    <a:pt x="659" y="1516"/>
                    <a:pt x="831" y="983"/>
                    <a:pt x="1004" y="450"/>
                  </a:cubicBezTo>
                  <a:close/>
                  <a:moveTo>
                    <a:pt x="893" y="0"/>
                  </a:moveTo>
                  <a:cubicBezTo>
                    <a:pt x="817" y="0"/>
                    <a:pt x="740" y="42"/>
                    <a:pt x="706" y="137"/>
                  </a:cubicBezTo>
                  <a:cubicBezTo>
                    <a:pt x="345" y="1062"/>
                    <a:pt x="1" y="2112"/>
                    <a:pt x="393" y="3084"/>
                  </a:cubicBezTo>
                  <a:cubicBezTo>
                    <a:pt x="574" y="3557"/>
                    <a:pt x="1089" y="4229"/>
                    <a:pt x="1675" y="4229"/>
                  </a:cubicBezTo>
                  <a:cubicBezTo>
                    <a:pt x="1748" y="4229"/>
                    <a:pt x="1823" y="4219"/>
                    <a:pt x="1897" y="4196"/>
                  </a:cubicBezTo>
                  <a:cubicBezTo>
                    <a:pt x="2571" y="3977"/>
                    <a:pt x="2650" y="2833"/>
                    <a:pt x="2571" y="2269"/>
                  </a:cubicBezTo>
                  <a:cubicBezTo>
                    <a:pt x="2477" y="1406"/>
                    <a:pt x="2038" y="654"/>
                    <a:pt x="1333" y="168"/>
                  </a:cubicBezTo>
                  <a:cubicBezTo>
                    <a:pt x="1297" y="144"/>
                    <a:pt x="1261" y="134"/>
                    <a:pt x="1227" y="134"/>
                  </a:cubicBezTo>
                  <a:cubicBezTo>
                    <a:pt x="1172" y="134"/>
                    <a:pt x="1121" y="161"/>
                    <a:pt x="1082" y="199"/>
                  </a:cubicBezTo>
                  <a:cubicBezTo>
                    <a:pt x="1091" y="74"/>
                    <a:pt x="993" y="0"/>
                    <a:pt x="8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3" name="Google Shape;3033;p48"/>
          <p:cNvGrpSpPr/>
          <p:nvPr/>
        </p:nvGrpSpPr>
        <p:grpSpPr>
          <a:xfrm>
            <a:off x="1163088" y="2994524"/>
            <a:ext cx="1291661" cy="1383583"/>
            <a:chOff x="1366581" y="4036160"/>
            <a:chExt cx="1172852" cy="1256318"/>
          </a:xfrm>
        </p:grpSpPr>
        <p:sp>
          <p:nvSpPr>
            <p:cNvPr id="3034" name="Google Shape;3034;p48"/>
            <p:cNvSpPr/>
            <p:nvPr/>
          </p:nvSpPr>
          <p:spPr>
            <a:xfrm>
              <a:off x="2085521" y="4097917"/>
              <a:ext cx="27480" cy="30987"/>
            </a:xfrm>
            <a:custGeom>
              <a:avLst/>
              <a:gdLst/>
              <a:ahLst/>
              <a:cxnLst/>
              <a:rect l="l" t="t" r="r" b="b"/>
              <a:pathLst>
                <a:path w="1003" h="1131" extrusionOk="0">
                  <a:moveTo>
                    <a:pt x="525" y="0"/>
                  </a:moveTo>
                  <a:cubicBezTo>
                    <a:pt x="517" y="0"/>
                    <a:pt x="509" y="0"/>
                    <a:pt x="501" y="1"/>
                  </a:cubicBezTo>
                  <a:cubicBezTo>
                    <a:pt x="235" y="17"/>
                    <a:pt x="31" y="220"/>
                    <a:pt x="15" y="487"/>
                  </a:cubicBezTo>
                  <a:lnTo>
                    <a:pt x="15" y="644"/>
                  </a:lnTo>
                  <a:cubicBezTo>
                    <a:pt x="0" y="887"/>
                    <a:pt x="236" y="1130"/>
                    <a:pt x="479" y="1130"/>
                  </a:cubicBezTo>
                  <a:cubicBezTo>
                    <a:pt x="486" y="1130"/>
                    <a:pt x="494" y="1130"/>
                    <a:pt x="501" y="1129"/>
                  </a:cubicBezTo>
                  <a:cubicBezTo>
                    <a:pt x="752" y="1129"/>
                    <a:pt x="1003" y="926"/>
                    <a:pt x="987" y="644"/>
                  </a:cubicBezTo>
                  <a:lnTo>
                    <a:pt x="987" y="487"/>
                  </a:lnTo>
                  <a:cubicBezTo>
                    <a:pt x="972" y="244"/>
                    <a:pt x="780" y="0"/>
                    <a:pt x="52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5" name="Google Shape;3035;p48"/>
            <p:cNvGrpSpPr/>
            <p:nvPr/>
          </p:nvGrpSpPr>
          <p:grpSpPr>
            <a:xfrm>
              <a:off x="1366581" y="4036160"/>
              <a:ext cx="1172852" cy="1256318"/>
              <a:chOff x="1366581" y="4036160"/>
              <a:chExt cx="1172852" cy="1256318"/>
            </a:xfrm>
          </p:grpSpPr>
          <p:sp>
            <p:nvSpPr>
              <p:cNvPr id="3036" name="Google Shape;3036;p48"/>
              <p:cNvSpPr/>
              <p:nvPr/>
            </p:nvSpPr>
            <p:spPr>
              <a:xfrm>
                <a:off x="1721311" y="4762715"/>
                <a:ext cx="38685" cy="32219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176" extrusionOk="0">
                    <a:moveTo>
                      <a:pt x="1" y="1"/>
                    </a:moveTo>
                    <a:cubicBezTo>
                      <a:pt x="1" y="535"/>
                      <a:pt x="360" y="1175"/>
                      <a:pt x="882" y="1175"/>
                    </a:cubicBezTo>
                    <a:cubicBezTo>
                      <a:pt x="927" y="1175"/>
                      <a:pt x="973" y="1171"/>
                      <a:pt x="1020" y="1161"/>
                    </a:cubicBezTo>
                    <a:cubicBezTo>
                      <a:pt x="1412" y="1082"/>
                      <a:pt x="1255" y="534"/>
                      <a:pt x="1035" y="346"/>
                    </a:cubicBezTo>
                    <a:cubicBezTo>
                      <a:pt x="753" y="111"/>
                      <a:pt x="346" y="63"/>
                      <a:pt x="1" y="1"/>
                    </a:cubicBezTo>
                    <a:close/>
                  </a:path>
                </a:pathLst>
              </a:custGeom>
              <a:solidFill>
                <a:srgbClr val="A9E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8"/>
              <p:cNvSpPr/>
              <p:nvPr/>
            </p:nvSpPr>
            <p:spPr>
              <a:xfrm>
                <a:off x="1379677" y="4888995"/>
                <a:ext cx="922693" cy="403483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14727" extrusionOk="0">
                    <a:moveTo>
                      <a:pt x="32517" y="0"/>
                    </a:moveTo>
                    <a:lnTo>
                      <a:pt x="31828" y="94"/>
                    </a:lnTo>
                    <a:cubicBezTo>
                      <a:pt x="32204" y="940"/>
                      <a:pt x="32486" y="1959"/>
                      <a:pt x="31263" y="2257"/>
                    </a:cubicBezTo>
                    <a:cubicBezTo>
                      <a:pt x="30840" y="2367"/>
                      <a:pt x="30401" y="2273"/>
                      <a:pt x="29994" y="2461"/>
                    </a:cubicBezTo>
                    <a:cubicBezTo>
                      <a:pt x="29288" y="2774"/>
                      <a:pt x="29085" y="3527"/>
                      <a:pt x="29226" y="4248"/>
                    </a:cubicBezTo>
                    <a:cubicBezTo>
                      <a:pt x="29477" y="5439"/>
                      <a:pt x="30433" y="6223"/>
                      <a:pt x="31279" y="7006"/>
                    </a:cubicBezTo>
                    <a:cubicBezTo>
                      <a:pt x="32455" y="8104"/>
                      <a:pt x="32925" y="9420"/>
                      <a:pt x="32408" y="10988"/>
                    </a:cubicBezTo>
                    <a:cubicBezTo>
                      <a:pt x="32034" y="12149"/>
                      <a:pt x="30918" y="13810"/>
                      <a:pt x="29541" y="13810"/>
                    </a:cubicBezTo>
                    <a:cubicBezTo>
                      <a:pt x="29357" y="13810"/>
                      <a:pt x="29168" y="13780"/>
                      <a:pt x="28975" y="13715"/>
                    </a:cubicBezTo>
                    <a:cubicBezTo>
                      <a:pt x="27329" y="13151"/>
                      <a:pt x="27047" y="11097"/>
                      <a:pt x="26812" y="9624"/>
                    </a:cubicBezTo>
                    <a:cubicBezTo>
                      <a:pt x="26653" y="8724"/>
                      <a:pt x="25946" y="5608"/>
                      <a:pt x="24577" y="5608"/>
                    </a:cubicBezTo>
                    <a:cubicBezTo>
                      <a:pt x="24326" y="5608"/>
                      <a:pt x="24052" y="5713"/>
                      <a:pt x="23755" y="5956"/>
                    </a:cubicBezTo>
                    <a:cubicBezTo>
                      <a:pt x="23740" y="5972"/>
                      <a:pt x="23740" y="5988"/>
                      <a:pt x="23724" y="6003"/>
                    </a:cubicBezTo>
                    <a:cubicBezTo>
                      <a:pt x="23081" y="6191"/>
                      <a:pt x="22658" y="6677"/>
                      <a:pt x="22313" y="7508"/>
                    </a:cubicBezTo>
                    <a:cubicBezTo>
                      <a:pt x="21922" y="8464"/>
                      <a:pt x="21733" y="9577"/>
                      <a:pt x="20997" y="10345"/>
                    </a:cubicBezTo>
                    <a:cubicBezTo>
                      <a:pt x="20695" y="10647"/>
                      <a:pt x="20249" y="10909"/>
                      <a:pt x="19802" y="10909"/>
                    </a:cubicBezTo>
                    <a:cubicBezTo>
                      <a:pt x="19623" y="10909"/>
                      <a:pt x="19443" y="10867"/>
                      <a:pt x="19273" y="10768"/>
                    </a:cubicBezTo>
                    <a:cubicBezTo>
                      <a:pt x="18395" y="10220"/>
                      <a:pt x="19085" y="9107"/>
                      <a:pt x="19304" y="8511"/>
                    </a:cubicBezTo>
                    <a:cubicBezTo>
                      <a:pt x="19633" y="7602"/>
                      <a:pt x="19696" y="6223"/>
                      <a:pt x="18567" y="5831"/>
                    </a:cubicBezTo>
                    <a:cubicBezTo>
                      <a:pt x="18433" y="5788"/>
                      <a:pt x="18304" y="5768"/>
                      <a:pt x="18179" y="5768"/>
                    </a:cubicBezTo>
                    <a:cubicBezTo>
                      <a:pt x="17808" y="5768"/>
                      <a:pt x="17473" y="5941"/>
                      <a:pt x="17157" y="6176"/>
                    </a:cubicBezTo>
                    <a:cubicBezTo>
                      <a:pt x="16506" y="6650"/>
                      <a:pt x="16088" y="7070"/>
                      <a:pt x="15467" y="7070"/>
                    </a:cubicBezTo>
                    <a:cubicBezTo>
                      <a:pt x="15205" y="7070"/>
                      <a:pt x="14906" y="6995"/>
                      <a:pt x="14539" y="6818"/>
                    </a:cubicBezTo>
                    <a:cubicBezTo>
                      <a:pt x="14489" y="6789"/>
                      <a:pt x="14433" y="6778"/>
                      <a:pt x="14375" y="6778"/>
                    </a:cubicBezTo>
                    <a:cubicBezTo>
                      <a:pt x="14341" y="6778"/>
                      <a:pt x="14307" y="6781"/>
                      <a:pt x="14272" y="6787"/>
                    </a:cubicBezTo>
                    <a:cubicBezTo>
                      <a:pt x="13943" y="6238"/>
                      <a:pt x="14022" y="5549"/>
                      <a:pt x="14335" y="4843"/>
                    </a:cubicBezTo>
                    <a:cubicBezTo>
                      <a:pt x="14586" y="4263"/>
                      <a:pt x="14852" y="3856"/>
                      <a:pt x="14790" y="3198"/>
                    </a:cubicBezTo>
                    <a:cubicBezTo>
                      <a:pt x="14692" y="2275"/>
                      <a:pt x="13957" y="1501"/>
                      <a:pt x="13032" y="1501"/>
                    </a:cubicBezTo>
                    <a:cubicBezTo>
                      <a:pt x="12920" y="1501"/>
                      <a:pt x="12806" y="1512"/>
                      <a:pt x="12689" y="1536"/>
                    </a:cubicBezTo>
                    <a:cubicBezTo>
                      <a:pt x="11514" y="1803"/>
                      <a:pt x="10777" y="3495"/>
                      <a:pt x="10166" y="4389"/>
                    </a:cubicBezTo>
                    <a:cubicBezTo>
                      <a:pt x="9053" y="6019"/>
                      <a:pt x="7830" y="7508"/>
                      <a:pt x="5949" y="8245"/>
                    </a:cubicBezTo>
                    <a:cubicBezTo>
                      <a:pt x="5389" y="8466"/>
                      <a:pt x="4456" y="8680"/>
                      <a:pt x="3568" y="8680"/>
                    </a:cubicBezTo>
                    <a:cubicBezTo>
                      <a:pt x="2322" y="8680"/>
                      <a:pt x="1165" y="8259"/>
                      <a:pt x="1247" y="6850"/>
                    </a:cubicBezTo>
                    <a:cubicBezTo>
                      <a:pt x="1373" y="4546"/>
                      <a:pt x="4382" y="4263"/>
                      <a:pt x="6075" y="3856"/>
                    </a:cubicBezTo>
                    <a:cubicBezTo>
                      <a:pt x="7078" y="3621"/>
                      <a:pt x="8630" y="3260"/>
                      <a:pt x="8755" y="1991"/>
                    </a:cubicBezTo>
                    <a:cubicBezTo>
                      <a:pt x="8846" y="1029"/>
                      <a:pt x="8107" y="422"/>
                      <a:pt x="7271" y="422"/>
                    </a:cubicBezTo>
                    <a:cubicBezTo>
                      <a:pt x="7099" y="422"/>
                      <a:pt x="6923" y="448"/>
                      <a:pt x="6749" y="502"/>
                    </a:cubicBezTo>
                    <a:cubicBezTo>
                      <a:pt x="6733" y="502"/>
                      <a:pt x="6733" y="486"/>
                      <a:pt x="6717" y="486"/>
                    </a:cubicBezTo>
                    <a:cubicBezTo>
                      <a:pt x="6592" y="455"/>
                      <a:pt x="6482" y="423"/>
                      <a:pt x="6388" y="376"/>
                    </a:cubicBezTo>
                    <a:lnTo>
                      <a:pt x="6263" y="1035"/>
                    </a:lnTo>
                    <a:cubicBezTo>
                      <a:pt x="6310" y="1050"/>
                      <a:pt x="6357" y="1066"/>
                      <a:pt x="6420" y="1066"/>
                    </a:cubicBezTo>
                    <a:cubicBezTo>
                      <a:pt x="6457" y="1241"/>
                      <a:pt x="6584" y="1376"/>
                      <a:pt x="6769" y="1376"/>
                    </a:cubicBezTo>
                    <a:cubicBezTo>
                      <a:pt x="6816" y="1376"/>
                      <a:pt x="6867" y="1367"/>
                      <a:pt x="6921" y="1348"/>
                    </a:cubicBezTo>
                    <a:lnTo>
                      <a:pt x="6921" y="1348"/>
                    </a:lnTo>
                    <a:cubicBezTo>
                      <a:pt x="7595" y="2194"/>
                      <a:pt x="7501" y="2665"/>
                      <a:pt x="6670" y="2759"/>
                    </a:cubicBezTo>
                    <a:cubicBezTo>
                      <a:pt x="6467" y="2821"/>
                      <a:pt x="6247" y="2868"/>
                      <a:pt x="6043" y="2915"/>
                    </a:cubicBezTo>
                    <a:cubicBezTo>
                      <a:pt x="5558" y="3041"/>
                      <a:pt x="5072" y="3119"/>
                      <a:pt x="4570" y="3229"/>
                    </a:cubicBezTo>
                    <a:cubicBezTo>
                      <a:pt x="3912" y="3386"/>
                      <a:pt x="3238" y="3558"/>
                      <a:pt x="2611" y="3840"/>
                    </a:cubicBezTo>
                    <a:cubicBezTo>
                      <a:pt x="1498" y="4357"/>
                      <a:pt x="557" y="5267"/>
                      <a:pt x="354" y="6521"/>
                    </a:cubicBezTo>
                    <a:cubicBezTo>
                      <a:pt x="0" y="8743"/>
                      <a:pt x="2007" y="9592"/>
                      <a:pt x="3866" y="9592"/>
                    </a:cubicBezTo>
                    <a:cubicBezTo>
                      <a:pt x="4315" y="9592"/>
                      <a:pt x="4754" y="9543"/>
                      <a:pt x="5150" y="9452"/>
                    </a:cubicBezTo>
                    <a:cubicBezTo>
                      <a:pt x="8395" y="8715"/>
                      <a:pt x="10040" y="6129"/>
                      <a:pt x="11796" y="3574"/>
                    </a:cubicBezTo>
                    <a:cubicBezTo>
                      <a:pt x="12010" y="3274"/>
                      <a:pt x="12568" y="2381"/>
                      <a:pt x="13136" y="2381"/>
                    </a:cubicBezTo>
                    <a:cubicBezTo>
                      <a:pt x="13398" y="2381"/>
                      <a:pt x="13663" y="2573"/>
                      <a:pt x="13896" y="3104"/>
                    </a:cubicBezTo>
                    <a:cubicBezTo>
                      <a:pt x="14147" y="3652"/>
                      <a:pt x="13630" y="4263"/>
                      <a:pt x="13410" y="4718"/>
                    </a:cubicBezTo>
                    <a:cubicBezTo>
                      <a:pt x="13175" y="5204"/>
                      <a:pt x="13050" y="5690"/>
                      <a:pt x="13160" y="6223"/>
                    </a:cubicBezTo>
                    <a:cubicBezTo>
                      <a:pt x="13301" y="6944"/>
                      <a:pt x="13771" y="7461"/>
                      <a:pt x="14398" y="7712"/>
                    </a:cubicBezTo>
                    <a:cubicBezTo>
                      <a:pt x="14748" y="7931"/>
                      <a:pt x="15122" y="8030"/>
                      <a:pt x="15499" y="8030"/>
                    </a:cubicBezTo>
                    <a:cubicBezTo>
                      <a:pt x="16117" y="8030"/>
                      <a:pt x="16740" y="7764"/>
                      <a:pt x="17266" y="7336"/>
                    </a:cubicBezTo>
                    <a:cubicBezTo>
                      <a:pt x="17454" y="7132"/>
                      <a:pt x="17658" y="6959"/>
                      <a:pt x="17862" y="6787"/>
                    </a:cubicBezTo>
                    <a:cubicBezTo>
                      <a:pt x="18614" y="7022"/>
                      <a:pt x="18818" y="7445"/>
                      <a:pt x="18489" y="8072"/>
                    </a:cubicBezTo>
                    <a:cubicBezTo>
                      <a:pt x="18316" y="8605"/>
                      <a:pt x="18019" y="9060"/>
                      <a:pt x="17940" y="9624"/>
                    </a:cubicBezTo>
                    <a:cubicBezTo>
                      <a:pt x="17846" y="10220"/>
                      <a:pt x="17956" y="10784"/>
                      <a:pt x="18363" y="11239"/>
                    </a:cubicBezTo>
                    <a:cubicBezTo>
                      <a:pt x="18755" y="11651"/>
                      <a:pt x="19260" y="11830"/>
                      <a:pt x="19773" y="11830"/>
                    </a:cubicBezTo>
                    <a:cubicBezTo>
                      <a:pt x="20410" y="11830"/>
                      <a:pt x="21061" y="11556"/>
                      <a:pt x="21530" y="11113"/>
                    </a:cubicBezTo>
                    <a:cubicBezTo>
                      <a:pt x="22846" y="9875"/>
                      <a:pt x="22705" y="7383"/>
                      <a:pt x="24304" y="6615"/>
                    </a:cubicBezTo>
                    <a:cubicBezTo>
                      <a:pt x="25887" y="6975"/>
                      <a:pt x="25840" y="9938"/>
                      <a:pt x="26138" y="11207"/>
                    </a:cubicBezTo>
                    <a:cubicBezTo>
                      <a:pt x="26420" y="12398"/>
                      <a:pt x="26937" y="13590"/>
                      <a:pt x="28003" y="14264"/>
                    </a:cubicBezTo>
                    <a:cubicBezTo>
                      <a:pt x="28509" y="14586"/>
                      <a:pt x="29012" y="14726"/>
                      <a:pt x="29496" y="14726"/>
                    </a:cubicBezTo>
                    <a:cubicBezTo>
                      <a:pt x="31249" y="14726"/>
                      <a:pt x="32761" y="12893"/>
                      <a:pt x="33301" y="11223"/>
                    </a:cubicBezTo>
                    <a:cubicBezTo>
                      <a:pt x="33662" y="10126"/>
                      <a:pt x="33677" y="8872"/>
                      <a:pt x="33129" y="7822"/>
                    </a:cubicBezTo>
                    <a:cubicBezTo>
                      <a:pt x="32470" y="6536"/>
                      <a:pt x="30354" y="5627"/>
                      <a:pt x="30213" y="4169"/>
                    </a:cubicBezTo>
                    <a:cubicBezTo>
                      <a:pt x="30088" y="2947"/>
                      <a:pt x="31248" y="3354"/>
                      <a:pt x="31984" y="3025"/>
                    </a:cubicBezTo>
                    <a:cubicBezTo>
                      <a:pt x="32376" y="2853"/>
                      <a:pt x="32674" y="2539"/>
                      <a:pt x="32831" y="2147"/>
                    </a:cubicBezTo>
                    <a:cubicBezTo>
                      <a:pt x="33144" y="1411"/>
                      <a:pt x="32925" y="658"/>
                      <a:pt x="32517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8"/>
              <p:cNvSpPr/>
              <p:nvPr/>
            </p:nvSpPr>
            <p:spPr>
              <a:xfrm>
                <a:off x="1837700" y="4036160"/>
                <a:ext cx="701732" cy="874830"/>
              </a:xfrm>
              <a:custGeom>
                <a:avLst/>
                <a:gdLst/>
                <a:ahLst/>
                <a:cxnLst/>
                <a:rect l="l" t="t" r="r" b="b"/>
                <a:pathLst>
                  <a:path w="25613" h="31931" extrusionOk="0">
                    <a:moveTo>
                      <a:pt x="10302" y="0"/>
                    </a:moveTo>
                    <a:cubicBezTo>
                      <a:pt x="9256" y="0"/>
                      <a:pt x="8239" y="543"/>
                      <a:pt x="7540" y="1440"/>
                    </a:cubicBezTo>
                    <a:cubicBezTo>
                      <a:pt x="6913" y="2255"/>
                      <a:pt x="6615" y="3274"/>
                      <a:pt x="6459" y="4261"/>
                    </a:cubicBezTo>
                    <a:cubicBezTo>
                      <a:pt x="6255" y="5562"/>
                      <a:pt x="6364" y="7271"/>
                      <a:pt x="5142" y="7866"/>
                    </a:cubicBezTo>
                    <a:cubicBezTo>
                      <a:pt x="4233" y="7380"/>
                      <a:pt x="5016" y="5829"/>
                      <a:pt x="5079" y="5045"/>
                    </a:cubicBezTo>
                    <a:cubicBezTo>
                      <a:pt x="5126" y="4230"/>
                      <a:pt x="5016" y="3352"/>
                      <a:pt x="4687" y="2600"/>
                    </a:cubicBezTo>
                    <a:cubicBezTo>
                      <a:pt x="4288" y="1669"/>
                      <a:pt x="3443" y="724"/>
                      <a:pt x="2363" y="724"/>
                    </a:cubicBezTo>
                    <a:cubicBezTo>
                      <a:pt x="2297" y="724"/>
                      <a:pt x="2231" y="727"/>
                      <a:pt x="2164" y="735"/>
                    </a:cubicBezTo>
                    <a:cubicBezTo>
                      <a:pt x="1020" y="860"/>
                      <a:pt x="346" y="1926"/>
                      <a:pt x="142" y="2976"/>
                    </a:cubicBezTo>
                    <a:cubicBezTo>
                      <a:pt x="1" y="3666"/>
                      <a:pt x="63" y="4371"/>
                      <a:pt x="267" y="5061"/>
                    </a:cubicBezTo>
                    <a:cubicBezTo>
                      <a:pt x="534" y="5985"/>
                      <a:pt x="1129" y="6989"/>
                      <a:pt x="675" y="7913"/>
                    </a:cubicBezTo>
                    <a:lnTo>
                      <a:pt x="1270" y="8039"/>
                    </a:lnTo>
                    <a:cubicBezTo>
                      <a:pt x="1552" y="7569"/>
                      <a:pt x="1599" y="6989"/>
                      <a:pt x="1521" y="6409"/>
                    </a:cubicBezTo>
                    <a:cubicBezTo>
                      <a:pt x="1396" y="5531"/>
                      <a:pt x="925" y="4731"/>
                      <a:pt x="925" y="3822"/>
                    </a:cubicBezTo>
                    <a:cubicBezTo>
                      <a:pt x="911" y="2910"/>
                      <a:pt x="1312" y="1635"/>
                      <a:pt x="2339" y="1635"/>
                    </a:cubicBezTo>
                    <a:cubicBezTo>
                      <a:pt x="2441" y="1635"/>
                      <a:pt x="2550" y="1648"/>
                      <a:pt x="2665" y="1675"/>
                    </a:cubicBezTo>
                    <a:cubicBezTo>
                      <a:pt x="4703" y="2177"/>
                      <a:pt x="4170" y="5123"/>
                      <a:pt x="3904" y="6550"/>
                    </a:cubicBezTo>
                    <a:cubicBezTo>
                      <a:pt x="3794" y="7161"/>
                      <a:pt x="3857" y="7788"/>
                      <a:pt x="4233" y="8211"/>
                    </a:cubicBezTo>
                    <a:cubicBezTo>
                      <a:pt x="4217" y="8274"/>
                      <a:pt x="4248" y="8352"/>
                      <a:pt x="4311" y="8399"/>
                    </a:cubicBezTo>
                    <a:cubicBezTo>
                      <a:pt x="4596" y="8597"/>
                      <a:pt x="4870" y="8682"/>
                      <a:pt x="5127" y="8682"/>
                    </a:cubicBezTo>
                    <a:cubicBezTo>
                      <a:pt x="6198" y="8682"/>
                      <a:pt x="6984" y="7206"/>
                      <a:pt x="7148" y="6221"/>
                    </a:cubicBezTo>
                    <a:cubicBezTo>
                      <a:pt x="7336" y="5045"/>
                      <a:pt x="7336" y="3869"/>
                      <a:pt x="7822" y="2788"/>
                    </a:cubicBezTo>
                    <a:cubicBezTo>
                      <a:pt x="8290" y="1758"/>
                      <a:pt x="9238" y="921"/>
                      <a:pt x="10296" y="921"/>
                    </a:cubicBezTo>
                    <a:cubicBezTo>
                      <a:pt x="10655" y="921"/>
                      <a:pt x="11026" y="1017"/>
                      <a:pt x="11396" y="1236"/>
                    </a:cubicBezTo>
                    <a:cubicBezTo>
                      <a:pt x="12571" y="1926"/>
                      <a:pt x="13198" y="3399"/>
                      <a:pt x="12979" y="4731"/>
                    </a:cubicBezTo>
                    <a:cubicBezTo>
                      <a:pt x="12807" y="5844"/>
                      <a:pt x="12133" y="6816"/>
                      <a:pt x="11553" y="7757"/>
                    </a:cubicBezTo>
                    <a:cubicBezTo>
                      <a:pt x="10988" y="8697"/>
                      <a:pt x="9860" y="10484"/>
                      <a:pt x="10518" y="11613"/>
                    </a:cubicBezTo>
                    <a:cubicBezTo>
                      <a:pt x="10628" y="12083"/>
                      <a:pt x="11004" y="12475"/>
                      <a:pt x="11521" y="12678"/>
                    </a:cubicBezTo>
                    <a:cubicBezTo>
                      <a:pt x="11747" y="12765"/>
                      <a:pt x="11973" y="12804"/>
                      <a:pt x="12194" y="12804"/>
                    </a:cubicBezTo>
                    <a:cubicBezTo>
                      <a:pt x="12893" y="12804"/>
                      <a:pt x="13552" y="12418"/>
                      <a:pt x="14076" y="11942"/>
                    </a:cubicBezTo>
                    <a:cubicBezTo>
                      <a:pt x="15267" y="10844"/>
                      <a:pt x="16067" y="9481"/>
                      <a:pt x="17462" y="8587"/>
                    </a:cubicBezTo>
                    <a:cubicBezTo>
                      <a:pt x="18330" y="8034"/>
                      <a:pt x="19347" y="7679"/>
                      <a:pt x="20340" y="7679"/>
                    </a:cubicBezTo>
                    <a:cubicBezTo>
                      <a:pt x="21176" y="7679"/>
                      <a:pt x="21995" y="7930"/>
                      <a:pt x="22697" y="8525"/>
                    </a:cubicBezTo>
                    <a:cubicBezTo>
                      <a:pt x="25534" y="10891"/>
                      <a:pt x="23599" y="15138"/>
                      <a:pt x="20174" y="15138"/>
                    </a:cubicBezTo>
                    <a:cubicBezTo>
                      <a:pt x="20061" y="15138"/>
                      <a:pt x="19945" y="15133"/>
                      <a:pt x="19829" y="15124"/>
                    </a:cubicBezTo>
                    <a:cubicBezTo>
                      <a:pt x="19335" y="15082"/>
                      <a:pt x="18817" y="15011"/>
                      <a:pt x="18311" y="15011"/>
                    </a:cubicBezTo>
                    <a:cubicBezTo>
                      <a:pt x="17662" y="15011"/>
                      <a:pt x="17035" y="15129"/>
                      <a:pt x="16506" y="15578"/>
                    </a:cubicBezTo>
                    <a:cubicBezTo>
                      <a:pt x="15753" y="16221"/>
                      <a:pt x="15644" y="17240"/>
                      <a:pt x="16302" y="17976"/>
                    </a:cubicBezTo>
                    <a:cubicBezTo>
                      <a:pt x="16365" y="18039"/>
                      <a:pt x="16443" y="18070"/>
                      <a:pt x="16506" y="18086"/>
                    </a:cubicBezTo>
                    <a:cubicBezTo>
                      <a:pt x="17352" y="19026"/>
                      <a:pt x="19562" y="18744"/>
                      <a:pt x="19954" y="20202"/>
                    </a:cubicBezTo>
                    <a:cubicBezTo>
                      <a:pt x="20299" y="21425"/>
                      <a:pt x="18434" y="21127"/>
                      <a:pt x="17854" y="21707"/>
                    </a:cubicBezTo>
                    <a:cubicBezTo>
                      <a:pt x="17509" y="22020"/>
                      <a:pt x="17431" y="22381"/>
                      <a:pt x="17572" y="22726"/>
                    </a:cubicBezTo>
                    <a:cubicBezTo>
                      <a:pt x="16725" y="23807"/>
                      <a:pt x="18826" y="25030"/>
                      <a:pt x="19641" y="25453"/>
                    </a:cubicBezTo>
                    <a:cubicBezTo>
                      <a:pt x="20816" y="26064"/>
                      <a:pt x="22070" y="26597"/>
                      <a:pt x="23011" y="27553"/>
                    </a:cubicBezTo>
                    <a:cubicBezTo>
                      <a:pt x="23481" y="28024"/>
                      <a:pt x="24092" y="28792"/>
                      <a:pt x="24092" y="29497"/>
                    </a:cubicBezTo>
                    <a:cubicBezTo>
                      <a:pt x="24118" y="30602"/>
                      <a:pt x="23306" y="30978"/>
                      <a:pt x="22396" y="30978"/>
                    </a:cubicBezTo>
                    <a:cubicBezTo>
                      <a:pt x="22221" y="30978"/>
                      <a:pt x="22043" y="30964"/>
                      <a:pt x="21866" y="30939"/>
                    </a:cubicBezTo>
                    <a:cubicBezTo>
                      <a:pt x="20456" y="30720"/>
                      <a:pt x="19311" y="29857"/>
                      <a:pt x="18152" y="29089"/>
                    </a:cubicBezTo>
                    <a:cubicBezTo>
                      <a:pt x="17545" y="28685"/>
                      <a:pt x="16620" y="27896"/>
                      <a:pt x="15804" y="27896"/>
                    </a:cubicBezTo>
                    <a:cubicBezTo>
                      <a:pt x="15734" y="27896"/>
                      <a:pt x="15665" y="27901"/>
                      <a:pt x="15597" y="27914"/>
                    </a:cubicBezTo>
                    <a:cubicBezTo>
                      <a:pt x="14280" y="28165"/>
                      <a:pt x="14186" y="29951"/>
                      <a:pt x="14923" y="30845"/>
                    </a:cubicBezTo>
                    <a:cubicBezTo>
                      <a:pt x="14985" y="30970"/>
                      <a:pt x="15048" y="31096"/>
                      <a:pt x="15111" y="31221"/>
                    </a:cubicBezTo>
                    <a:lnTo>
                      <a:pt x="15800" y="31127"/>
                    </a:lnTo>
                    <a:cubicBezTo>
                      <a:pt x="15894" y="31033"/>
                      <a:pt x="15926" y="30892"/>
                      <a:pt x="15832" y="30751"/>
                    </a:cubicBezTo>
                    <a:cubicBezTo>
                      <a:pt x="15581" y="30390"/>
                      <a:pt x="15095" y="29528"/>
                      <a:pt x="15503" y="29136"/>
                    </a:cubicBezTo>
                    <a:cubicBezTo>
                      <a:pt x="15604" y="29035"/>
                      <a:pt x="15732" y="28994"/>
                      <a:pt x="15876" y="28994"/>
                    </a:cubicBezTo>
                    <a:cubicBezTo>
                      <a:pt x="16426" y="28994"/>
                      <a:pt x="17198" y="29596"/>
                      <a:pt x="17509" y="29795"/>
                    </a:cubicBezTo>
                    <a:cubicBezTo>
                      <a:pt x="18355" y="30359"/>
                      <a:pt x="19170" y="30955"/>
                      <a:pt x="20095" y="31378"/>
                    </a:cubicBezTo>
                    <a:cubicBezTo>
                      <a:pt x="20767" y="31678"/>
                      <a:pt x="21665" y="31930"/>
                      <a:pt x="22523" y="31930"/>
                    </a:cubicBezTo>
                    <a:cubicBezTo>
                      <a:pt x="23368" y="31930"/>
                      <a:pt x="24175" y="31686"/>
                      <a:pt x="24688" y="31002"/>
                    </a:cubicBezTo>
                    <a:cubicBezTo>
                      <a:pt x="25613" y="29763"/>
                      <a:pt x="24656" y="27992"/>
                      <a:pt x="23763" y="27036"/>
                    </a:cubicBezTo>
                    <a:cubicBezTo>
                      <a:pt x="23152" y="26393"/>
                      <a:pt x="22384" y="25892"/>
                      <a:pt x="21584" y="25469"/>
                    </a:cubicBezTo>
                    <a:cubicBezTo>
                      <a:pt x="21302" y="25296"/>
                      <a:pt x="18058" y="23933"/>
                      <a:pt x="18199" y="23070"/>
                    </a:cubicBezTo>
                    <a:cubicBezTo>
                      <a:pt x="18308" y="23008"/>
                      <a:pt x="18387" y="22914"/>
                      <a:pt x="18402" y="22788"/>
                    </a:cubicBezTo>
                    <a:cubicBezTo>
                      <a:pt x="18434" y="22726"/>
                      <a:pt x="18449" y="22663"/>
                      <a:pt x="18434" y="22600"/>
                    </a:cubicBezTo>
                    <a:cubicBezTo>
                      <a:pt x="18747" y="22396"/>
                      <a:pt x="20268" y="21895"/>
                      <a:pt x="20487" y="21628"/>
                    </a:cubicBezTo>
                    <a:cubicBezTo>
                      <a:pt x="20848" y="21221"/>
                      <a:pt x="20957" y="20610"/>
                      <a:pt x="20832" y="20092"/>
                    </a:cubicBezTo>
                    <a:cubicBezTo>
                      <a:pt x="20706" y="19450"/>
                      <a:pt x="20236" y="18932"/>
                      <a:pt x="19672" y="18619"/>
                    </a:cubicBezTo>
                    <a:cubicBezTo>
                      <a:pt x="19029" y="18243"/>
                      <a:pt x="17681" y="18149"/>
                      <a:pt x="16960" y="17631"/>
                    </a:cubicBezTo>
                    <a:cubicBezTo>
                      <a:pt x="16945" y="17600"/>
                      <a:pt x="16929" y="17553"/>
                      <a:pt x="16913" y="17506"/>
                    </a:cubicBezTo>
                    <a:cubicBezTo>
                      <a:pt x="16239" y="16346"/>
                      <a:pt x="17509" y="15970"/>
                      <a:pt x="18167" y="15939"/>
                    </a:cubicBezTo>
                    <a:cubicBezTo>
                      <a:pt x="18236" y="15933"/>
                      <a:pt x="18305" y="15930"/>
                      <a:pt x="18375" y="15930"/>
                    </a:cubicBezTo>
                    <a:cubicBezTo>
                      <a:pt x="18670" y="15930"/>
                      <a:pt x="18970" y="15976"/>
                      <a:pt x="19249" y="16001"/>
                    </a:cubicBezTo>
                    <a:cubicBezTo>
                      <a:pt x="19667" y="16043"/>
                      <a:pt x="20078" y="16092"/>
                      <a:pt x="20486" y="16092"/>
                    </a:cubicBezTo>
                    <a:cubicBezTo>
                      <a:pt x="20691" y="16092"/>
                      <a:pt x="20895" y="16080"/>
                      <a:pt x="21098" y="16048"/>
                    </a:cubicBezTo>
                    <a:cubicBezTo>
                      <a:pt x="22164" y="15860"/>
                      <a:pt x="23152" y="15296"/>
                      <a:pt x="23873" y="14497"/>
                    </a:cubicBezTo>
                    <a:cubicBezTo>
                      <a:pt x="25362" y="12866"/>
                      <a:pt x="25456" y="10500"/>
                      <a:pt x="24186" y="8713"/>
                    </a:cubicBezTo>
                    <a:cubicBezTo>
                      <a:pt x="23233" y="7367"/>
                      <a:pt x="21799" y="6723"/>
                      <a:pt x="20293" y="6723"/>
                    </a:cubicBezTo>
                    <a:cubicBezTo>
                      <a:pt x="19570" y="6723"/>
                      <a:pt x="18831" y="6871"/>
                      <a:pt x="18120" y="7161"/>
                    </a:cubicBezTo>
                    <a:cubicBezTo>
                      <a:pt x="16976" y="7631"/>
                      <a:pt x="15973" y="8431"/>
                      <a:pt x="15126" y="9340"/>
                    </a:cubicBezTo>
                    <a:cubicBezTo>
                      <a:pt x="14609" y="9873"/>
                      <a:pt x="14186" y="10500"/>
                      <a:pt x="13669" y="11033"/>
                    </a:cubicBezTo>
                    <a:cubicBezTo>
                      <a:pt x="13340" y="11377"/>
                      <a:pt x="12948" y="11785"/>
                      <a:pt x="12462" y="11895"/>
                    </a:cubicBezTo>
                    <a:cubicBezTo>
                      <a:pt x="12368" y="11916"/>
                      <a:pt x="12267" y="11926"/>
                      <a:pt x="12163" y="11926"/>
                    </a:cubicBezTo>
                    <a:cubicBezTo>
                      <a:pt x="11955" y="11926"/>
                      <a:pt x="11736" y="11884"/>
                      <a:pt x="11537" y="11801"/>
                    </a:cubicBezTo>
                    <a:cubicBezTo>
                      <a:pt x="11553" y="11691"/>
                      <a:pt x="11537" y="11565"/>
                      <a:pt x="11443" y="11456"/>
                    </a:cubicBezTo>
                    <a:cubicBezTo>
                      <a:pt x="10675" y="10500"/>
                      <a:pt x="12148" y="8603"/>
                      <a:pt x="12650" y="7772"/>
                    </a:cubicBezTo>
                    <a:cubicBezTo>
                      <a:pt x="13136" y="6957"/>
                      <a:pt x="13637" y="6095"/>
                      <a:pt x="13841" y="5139"/>
                    </a:cubicBezTo>
                    <a:cubicBezTo>
                      <a:pt x="14233" y="3352"/>
                      <a:pt x="13481" y="1377"/>
                      <a:pt x="11866" y="437"/>
                    </a:cubicBezTo>
                    <a:cubicBezTo>
                      <a:pt x="11362" y="138"/>
                      <a:pt x="10829" y="0"/>
                      <a:pt x="10302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8"/>
              <p:cNvSpPr/>
              <p:nvPr/>
            </p:nvSpPr>
            <p:spPr>
              <a:xfrm>
                <a:off x="1385486" y="4061367"/>
                <a:ext cx="1151791" cy="1205956"/>
              </a:xfrm>
              <a:custGeom>
                <a:avLst/>
                <a:gdLst/>
                <a:ahLst/>
                <a:cxnLst/>
                <a:rect l="l" t="t" r="r" b="b"/>
                <a:pathLst>
                  <a:path w="42040" h="44017" extrusionOk="0">
                    <a:moveTo>
                      <a:pt x="26075" y="1334"/>
                    </a:moveTo>
                    <a:cubicBezTo>
                      <a:pt x="26330" y="1334"/>
                      <a:pt x="26522" y="1578"/>
                      <a:pt x="26537" y="1821"/>
                    </a:cubicBezTo>
                    <a:lnTo>
                      <a:pt x="26537" y="1978"/>
                    </a:lnTo>
                    <a:cubicBezTo>
                      <a:pt x="26553" y="2260"/>
                      <a:pt x="26302" y="2463"/>
                      <a:pt x="26051" y="2463"/>
                    </a:cubicBezTo>
                    <a:cubicBezTo>
                      <a:pt x="26044" y="2464"/>
                      <a:pt x="26036" y="2464"/>
                      <a:pt x="26029" y="2464"/>
                    </a:cubicBezTo>
                    <a:cubicBezTo>
                      <a:pt x="25786" y="2464"/>
                      <a:pt x="25550" y="2221"/>
                      <a:pt x="25565" y="1978"/>
                    </a:cubicBezTo>
                    <a:lnTo>
                      <a:pt x="25565" y="1821"/>
                    </a:lnTo>
                    <a:cubicBezTo>
                      <a:pt x="25581" y="1554"/>
                      <a:pt x="25785" y="1351"/>
                      <a:pt x="26051" y="1335"/>
                    </a:cubicBezTo>
                    <a:cubicBezTo>
                      <a:pt x="26059" y="1334"/>
                      <a:pt x="26067" y="1334"/>
                      <a:pt x="26075" y="1334"/>
                    </a:cubicBezTo>
                    <a:close/>
                    <a:moveTo>
                      <a:pt x="27948" y="2620"/>
                    </a:moveTo>
                    <a:cubicBezTo>
                      <a:pt x="28340" y="2620"/>
                      <a:pt x="28340" y="3232"/>
                      <a:pt x="27948" y="3232"/>
                    </a:cubicBezTo>
                    <a:cubicBezTo>
                      <a:pt x="27556" y="3232"/>
                      <a:pt x="27556" y="2620"/>
                      <a:pt x="27948" y="2620"/>
                    </a:cubicBezTo>
                    <a:close/>
                    <a:moveTo>
                      <a:pt x="18449" y="2793"/>
                    </a:moveTo>
                    <a:cubicBezTo>
                      <a:pt x="18825" y="2793"/>
                      <a:pt x="18825" y="3373"/>
                      <a:pt x="18449" y="3373"/>
                    </a:cubicBezTo>
                    <a:cubicBezTo>
                      <a:pt x="18089" y="3373"/>
                      <a:pt x="18089" y="2793"/>
                      <a:pt x="18449" y="2793"/>
                    </a:cubicBezTo>
                    <a:close/>
                    <a:moveTo>
                      <a:pt x="19405" y="4062"/>
                    </a:moveTo>
                    <a:cubicBezTo>
                      <a:pt x="19766" y="4062"/>
                      <a:pt x="19766" y="4642"/>
                      <a:pt x="19405" y="4642"/>
                    </a:cubicBezTo>
                    <a:cubicBezTo>
                      <a:pt x="19029" y="4642"/>
                      <a:pt x="19029" y="4062"/>
                      <a:pt x="19405" y="4062"/>
                    </a:cubicBezTo>
                    <a:close/>
                    <a:moveTo>
                      <a:pt x="25922" y="3884"/>
                    </a:moveTo>
                    <a:cubicBezTo>
                      <a:pt x="26469" y="3884"/>
                      <a:pt x="26458" y="4821"/>
                      <a:pt x="25919" y="4821"/>
                    </a:cubicBezTo>
                    <a:cubicBezTo>
                      <a:pt x="25873" y="4821"/>
                      <a:pt x="25823" y="4814"/>
                      <a:pt x="25769" y="4799"/>
                    </a:cubicBezTo>
                    <a:cubicBezTo>
                      <a:pt x="25738" y="4783"/>
                      <a:pt x="25707" y="4783"/>
                      <a:pt x="25675" y="4768"/>
                    </a:cubicBezTo>
                    <a:cubicBezTo>
                      <a:pt x="25268" y="4658"/>
                      <a:pt x="25268" y="4047"/>
                      <a:pt x="25675" y="3937"/>
                    </a:cubicBezTo>
                    <a:cubicBezTo>
                      <a:pt x="25707" y="3921"/>
                      <a:pt x="25738" y="3921"/>
                      <a:pt x="25769" y="3906"/>
                    </a:cubicBezTo>
                    <a:cubicBezTo>
                      <a:pt x="25824" y="3891"/>
                      <a:pt x="25875" y="3884"/>
                      <a:pt x="25922" y="3884"/>
                    </a:cubicBezTo>
                    <a:close/>
                    <a:moveTo>
                      <a:pt x="26208" y="6617"/>
                    </a:moveTo>
                    <a:cubicBezTo>
                      <a:pt x="26553" y="6617"/>
                      <a:pt x="26553" y="7150"/>
                      <a:pt x="26208" y="7150"/>
                    </a:cubicBezTo>
                    <a:cubicBezTo>
                      <a:pt x="25863" y="7150"/>
                      <a:pt x="25863" y="6617"/>
                      <a:pt x="26208" y="6617"/>
                    </a:cubicBezTo>
                    <a:close/>
                    <a:moveTo>
                      <a:pt x="18935" y="7056"/>
                    </a:moveTo>
                    <a:cubicBezTo>
                      <a:pt x="19327" y="7056"/>
                      <a:pt x="19327" y="7667"/>
                      <a:pt x="18935" y="7667"/>
                    </a:cubicBezTo>
                    <a:cubicBezTo>
                      <a:pt x="18528" y="7667"/>
                      <a:pt x="18528" y="7056"/>
                      <a:pt x="18935" y="7056"/>
                    </a:cubicBezTo>
                    <a:close/>
                    <a:moveTo>
                      <a:pt x="37133" y="7495"/>
                    </a:moveTo>
                    <a:cubicBezTo>
                      <a:pt x="37760" y="7495"/>
                      <a:pt x="37760" y="8482"/>
                      <a:pt x="37133" y="8482"/>
                    </a:cubicBezTo>
                    <a:cubicBezTo>
                      <a:pt x="36490" y="8482"/>
                      <a:pt x="36490" y="7495"/>
                      <a:pt x="37133" y="7495"/>
                    </a:cubicBezTo>
                    <a:close/>
                    <a:moveTo>
                      <a:pt x="23841" y="8420"/>
                    </a:moveTo>
                    <a:cubicBezTo>
                      <a:pt x="24311" y="8420"/>
                      <a:pt x="24311" y="9141"/>
                      <a:pt x="23841" y="9141"/>
                    </a:cubicBezTo>
                    <a:cubicBezTo>
                      <a:pt x="23371" y="9141"/>
                      <a:pt x="23371" y="8420"/>
                      <a:pt x="23841" y="8420"/>
                    </a:cubicBezTo>
                    <a:close/>
                    <a:moveTo>
                      <a:pt x="16082" y="8874"/>
                    </a:moveTo>
                    <a:cubicBezTo>
                      <a:pt x="16568" y="8874"/>
                      <a:pt x="16568" y="9642"/>
                      <a:pt x="16082" y="9642"/>
                    </a:cubicBezTo>
                    <a:cubicBezTo>
                      <a:pt x="15597" y="9642"/>
                      <a:pt x="15597" y="8874"/>
                      <a:pt x="16082" y="8874"/>
                    </a:cubicBezTo>
                    <a:close/>
                    <a:moveTo>
                      <a:pt x="20857" y="8921"/>
                    </a:moveTo>
                    <a:cubicBezTo>
                      <a:pt x="21125" y="8921"/>
                      <a:pt x="21302" y="9164"/>
                      <a:pt x="21318" y="9407"/>
                    </a:cubicBezTo>
                    <a:lnTo>
                      <a:pt x="21333" y="9580"/>
                    </a:lnTo>
                    <a:cubicBezTo>
                      <a:pt x="21349" y="9846"/>
                      <a:pt x="21083" y="10066"/>
                      <a:pt x="20832" y="10081"/>
                    </a:cubicBezTo>
                    <a:cubicBezTo>
                      <a:pt x="20565" y="10081"/>
                      <a:pt x="20299" y="9830"/>
                      <a:pt x="20330" y="9580"/>
                    </a:cubicBezTo>
                    <a:lnTo>
                      <a:pt x="20330" y="9407"/>
                    </a:lnTo>
                    <a:cubicBezTo>
                      <a:pt x="20362" y="9141"/>
                      <a:pt x="20550" y="8937"/>
                      <a:pt x="20832" y="8921"/>
                    </a:cubicBezTo>
                    <a:cubicBezTo>
                      <a:pt x="20840" y="8921"/>
                      <a:pt x="20849" y="8921"/>
                      <a:pt x="20857" y="8921"/>
                    </a:cubicBezTo>
                    <a:close/>
                    <a:moveTo>
                      <a:pt x="33653" y="9282"/>
                    </a:moveTo>
                    <a:cubicBezTo>
                      <a:pt x="34233" y="9282"/>
                      <a:pt x="34233" y="10191"/>
                      <a:pt x="33653" y="10191"/>
                    </a:cubicBezTo>
                    <a:cubicBezTo>
                      <a:pt x="33058" y="10191"/>
                      <a:pt x="33058" y="9282"/>
                      <a:pt x="33653" y="9282"/>
                    </a:cubicBezTo>
                    <a:close/>
                    <a:moveTo>
                      <a:pt x="18293" y="9736"/>
                    </a:moveTo>
                    <a:cubicBezTo>
                      <a:pt x="18716" y="9736"/>
                      <a:pt x="18700" y="10363"/>
                      <a:pt x="18293" y="10363"/>
                    </a:cubicBezTo>
                    <a:cubicBezTo>
                      <a:pt x="17885" y="10363"/>
                      <a:pt x="17885" y="9736"/>
                      <a:pt x="18293" y="9736"/>
                    </a:cubicBezTo>
                    <a:close/>
                    <a:moveTo>
                      <a:pt x="8966" y="11100"/>
                    </a:moveTo>
                    <a:cubicBezTo>
                      <a:pt x="9437" y="11100"/>
                      <a:pt x="9437" y="11837"/>
                      <a:pt x="8966" y="11837"/>
                    </a:cubicBezTo>
                    <a:cubicBezTo>
                      <a:pt x="8496" y="11837"/>
                      <a:pt x="8496" y="11100"/>
                      <a:pt x="8966" y="11100"/>
                    </a:cubicBezTo>
                    <a:close/>
                    <a:moveTo>
                      <a:pt x="37783" y="10802"/>
                    </a:moveTo>
                    <a:cubicBezTo>
                      <a:pt x="38041" y="10802"/>
                      <a:pt x="38293" y="11061"/>
                      <a:pt x="38277" y="11319"/>
                    </a:cubicBezTo>
                    <a:lnTo>
                      <a:pt x="38262" y="11476"/>
                    </a:lnTo>
                    <a:cubicBezTo>
                      <a:pt x="38230" y="11758"/>
                      <a:pt x="38042" y="11962"/>
                      <a:pt x="37760" y="11962"/>
                    </a:cubicBezTo>
                    <a:cubicBezTo>
                      <a:pt x="37752" y="11963"/>
                      <a:pt x="37743" y="11963"/>
                      <a:pt x="37735" y="11963"/>
                    </a:cubicBezTo>
                    <a:cubicBezTo>
                      <a:pt x="37467" y="11963"/>
                      <a:pt x="37289" y="11720"/>
                      <a:pt x="37258" y="11476"/>
                    </a:cubicBezTo>
                    <a:lnTo>
                      <a:pt x="37243" y="11319"/>
                    </a:lnTo>
                    <a:cubicBezTo>
                      <a:pt x="37227" y="11022"/>
                      <a:pt x="37494" y="10818"/>
                      <a:pt x="37760" y="10802"/>
                    </a:cubicBezTo>
                    <a:cubicBezTo>
                      <a:pt x="37768" y="10802"/>
                      <a:pt x="37775" y="10802"/>
                      <a:pt x="37783" y="10802"/>
                    </a:cubicBezTo>
                    <a:close/>
                    <a:moveTo>
                      <a:pt x="24945" y="10627"/>
                    </a:moveTo>
                    <a:cubicBezTo>
                      <a:pt x="25178" y="10627"/>
                      <a:pt x="25390" y="10794"/>
                      <a:pt x="25456" y="11006"/>
                    </a:cubicBezTo>
                    <a:cubicBezTo>
                      <a:pt x="25503" y="11178"/>
                      <a:pt x="25550" y="11335"/>
                      <a:pt x="25612" y="11492"/>
                    </a:cubicBezTo>
                    <a:cubicBezTo>
                      <a:pt x="25691" y="11758"/>
                      <a:pt x="25503" y="12040"/>
                      <a:pt x="25252" y="12119"/>
                    </a:cubicBezTo>
                    <a:cubicBezTo>
                      <a:pt x="25204" y="12135"/>
                      <a:pt x="25156" y="12142"/>
                      <a:pt x="25110" y="12142"/>
                    </a:cubicBezTo>
                    <a:cubicBezTo>
                      <a:pt x="24885" y="12142"/>
                      <a:pt x="24690" y="11966"/>
                      <a:pt x="24625" y="11758"/>
                    </a:cubicBezTo>
                    <a:cubicBezTo>
                      <a:pt x="24562" y="11602"/>
                      <a:pt x="24515" y="11445"/>
                      <a:pt x="24453" y="11288"/>
                    </a:cubicBezTo>
                    <a:cubicBezTo>
                      <a:pt x="24359" y="11022"/>
                      <a:pt x="24562" y="10740"/>
                      <a:pt x="24813" y="10645"/>
                    </a:cubicBezTo>
                    <a:cubicBezTo>
                      <a:pt x="24857" y="10633"/>
                      <a:pt x="24901" y="10627"/>
                      <a:pt x="24945" y="10627"/>
                    </a:cubicBezTo>
                    <a:close/>
                    <a:moveTo>
                      <a:pt x="21638" y="11146"/>
                    </a:moveTo>
                    <a:cubicBezTo>
                      <a:pt x="21882" y="11146"/>
                      <a:pt x="22132" y="11390"/>
                      <a:pt x="22101" y="11633"/>
                    </a:cubicBezTo>
                    <a:lnTo>
                      <a:pt x="22101" y="11790"/>
                    </a:lnTo>
                    <a:cubicBezTo>
                      <a:pt x="22070" y="12056"/>
                      <a:pt x="21898" y="12244"/>
                      <a:pt x="21616" y="12260"/>
                    </a:cubicBezTo>
                    <a:cubicBezTo>
                      <a:pt x="21607" y="12260"/>
                      <a:pt x="21599" y="12261"/>
                      <a:pt x="21590" y="12261"/>
                    </a:cubicBezTo>
                    <a:cubicBezTo>
                      <a:pt x="21337" y="12261"/>
                      <a:pt x="21160" y="12033"/>
                      <a:pt x="21145" y="11790"/>
                    </a:cubicBezTo>
                    <a:lnTo>
                      <a:pt x="21130" y="11633"/>
                    </a:lnTo>
                    <a:cubicBezTo>
                      <a:pt x="21114" y="11351"/>
                      <a:pt x="21380" y="11163"/>
                      <a:pt x="21616" y="11147"/>
                    </a:cubicBezTo>
                    <a:cubicBezTo>
                      <a:pt x="21623" y="11147"/>
                      <a:pt x="21631" y="11146"/>
                      <a:pt x="21638" y="11146"/>
                    </a:cubicBezTo>
                    <a:close/>
                    <a:moveTo>
                      <a:pt x="16082" y="11931"/>
                    </a:moveTo>
                    <a:cubicBezTo>
                      <a:pt x="16506" y="11931"/>
                      <a:pt x="16506" y="12589"/>
                      <a:pt x="16082" y="12589"/>
                    </a:cubicBezTo>
                    <a:cubicBezTo>
                      <a:pt x="15659" y="12589"/>
                      <a:pt x="15659" y="11931"/>
                      <a:pt x="16082" y="11931"/>
                    </a:cubicBezTo>
                    <a:close/>
                    <a:moveTo>
                      <a:pt x="35236" y="12088"/>
                    </a:moveTo>
                    <a:cubicBezTo>
                      <a:pt x="35863" y="12088"/>
                      <a:pt x="35863" y="13075"/>
                      <a:pt x="35236" y="13075"/>
                    </a:cubicBezTo>
                    <a:cubicBezTo>
                      <a:pt x="34594" y="13075"/>
                      <a:pt x="34594" y="12088"/>
                      <a:pt x="35236" y="12088"/>
                    </a:cubicBezTo>
                    <a:close/>
                    <a:moveTo>
                      <a:pt x="31114" y="12370"/>
                    </a:moveTo>
                    <a:cubicBezTo>
                      <a:pt x="31600" y="12370"/>
                      <a:pt x="31600" y="13106"/>
                      <a:pt x="31114" y="13106"/>
                    </a:cubicBezTo>
                    <a:cubicBezTo>
                      <a:pt x="30644" y="13106"/>
                      <a:pt x="30644" y="12370"/>
                      <a:pt x="31114" y="12370"/>
                    </a:cubicBezTo>
                    <a:close/>
                    <a:moveTo>
                      <a:pt x="27013" y="12293"/>
                    </a:moveTo>
                    <a:cubicBezTo>
                      <a:pt x="27122" y="12293"/>
                      <a:pt x="27229" y="12333"/>
                      <a:pt x="27321" y="12417"/>
                    </a:cubicBezTo>
                    <a:cubicBezTo>
                      <a:pt x="27509" y="12589"/>
                      <a:pt x="27478" y="12871"/>
                      <a:pt x="27321" y="13059"/>
                    </a:cubicBezTo>
                    <a:cubicBezTo>
                      <a:pt x="27274" y="13106"/>
                      <a:pt x="27227" y="13169"/>
                      <a:pt x="27180" y="13232"/>
                    </a:cubicBezTo>
                    <a:cubicBezTo>
                      <a:pt x="27098" y="13322"/>
                      <a:pt x="26980" y="13361"/>
                      <a:pt x="26860" y="13361"/>
                    </a:cubicBezTo>
                    <a:cubicBezTo>
                      <a:pt x="26729" y="13361"/>
                      <a:pt x="26596" y="13314"/>
                      <a:pt x="26506" y="13232"/>
                    </a:cubicBezTo>
                    <a:cubicBezTo>
                      <a:pt x="26333" y="13059"/>
                      <a:pt x="26318" y="12714"/>
                      <a:pt x="26506" y="12558"/>
                    </a:cubicBezTo>
                    <a:cubicBezTo>
                      <a:pt x="26569" y="12511"/>
                      <a:pt x="26631" y="12464"/>
                      <a:pt x="26678" y="12417"/>
                    </a:cubicBezTo>
                    <a:cubicBezTo>
                      <a:pt x="26783" y="12336"/>
                      <a:pt x="26899" y="12293"/>
                      <a:pt x="27013" y="12293"/>
                    </a:cubicBezTo>
                    <a:close/>
                    <a:moveTo>
                      <a:pt x="13073" y="12871"/>
                    </a:moveTo>
                    <a:cubicBezTo>
                      <a:pt x="13528" y="12871"/>
                      <a:pt x="13528" y="13561"/>
                      <a:pt x="13073" y="13561"/>
                    </a:cubicBezTo>
                    <a:cubicBezTo>
                      <a:pt x="12618" y="13561"/>
                      <a:pt x="12618" y="12871"/>
                      <a:pt x="13073" y="12871"/>
                    </a:cubicBezTo>
                    <a:close/>
                    <a:moveTo>
                      <a:pt x="9437" y="13451"/>
                    </a:moveTo>
                    <a:cubicBezTo>
                      <a:pt x="9938" y="13451"/>
                      <a:pt x="9938" y="14235"/>
                      <a:pt x="9437" y="14235"/>
                    </a:cubicBezTo>
                    <a:cubicBezTo>
                      <a:pt x="8935" y="14235"/>
                      <a:pt x="8935" y="13451"/>
                      <a:pt x="9437" y="13451"/>
                    </a:cubicBezTo>
                    <a:close/>
                    <a:moveTo>
                      <a:pt x="11895" y="14589"/>
                    </a:moveTo>
                    <a:lnTo>
                      <a:pt x="11895" y="14589"/>
                    </a:lnTo>
                    <a:cubicBezTo>
                      <a:pt x="11890" y="14591"/>
                      <a:pt x="11886" y="14593"/>
                      <a:pt x="11882" y="14595"/>
                    </a:cubicBezTo>
                    <a:cubicBezTo>
                      <a:pt x="11888" y="14595"/>
                      <a:pt x="11892" y="14593"/>
                      <a:pt x="11895" y="14589"/>
                    </a:cubicBezTo>
                    <a:close/>
                    <a:moveTo>
                      <a:pt x="23909" y="14026"/>
                    </a:moveTo>
                    <a:cubicBezTo>
                      <a:pt x="23938" y="14026"/>
                      <a:pt x="23968" y="14028"/>
                      <a:pt x="23998" y="14031"/>
                    </a:cubicBezTo>
                    <a:cubicBezTo>
                      <a:pt x="24014" y="14047"/>
                      <a:pt x="24029" y="14047"/>
                      <a:pt x="24045" y="14047"/>
                    </a:cubicBezTo>
                    <a:cubicBezTo>
                      <a:pt x="24249" y="14110"/>
                      <a:pt x="24343" y="14282"/>
                      <a:pt x="24374" y="14470"/>
                    </a:cubicBezTo>
                    <a:cubicBezTo>
                      <a:pt x="24406" y="14658"/>
                      <a:pt x="24217" y="14846"/>
                      <a:pt x="24045" y="14893"/>
                    </a:cubicBezTo>
                    <a:cubicBezTo>
                      <a:pt x="24014" y="14893"/>
                      <a:pt x="23998" y="14909"/>
                      <a:pt x="23967" y="14909"/>
                    </a:cubicBezTo>
                    <a:lnTo>
                      <a:pt x="23998" y="14909"/>
                    </a:lnTo>
                    <a:cubicBezTo>
                      <a:pt x="23967" y="14909"/>
                      <a:pt x="23920" y="14909"/>
                      <a:pt x="23873" y="14925"/>
                    </a:cubicBezTo>
                    <a:cubicBezTo>
                      <a:pt x="23826" y="14925"/>
                      <a:pt x="23779" y="14909"/>
                      <a:pt x="23732" y="14893"/>
                    </a:cubicBezTo>
                    <a:cubicBezTo>
                      <a:pt x="23708" y="14901"/>
                      <a:pt x="23688" y="14905"/>
                      <a:pt x="23669" y="14905"/>
                    </a:cubicBezTo>
                    <a:cubicBezTo>
                      <a:pt x="23649" y="14905"/>
                      <a:pt x="23630" y="14901"/>
                      <a:pt x="23606" y="14893"/>
                    </a:cubicBezTo>
                    <a:cubicBezTo>
                      <a:pt x="23496" y="14862"/>
                      <a:pt x="23387" y="14752"/>
                      <a:pt x="23402" y="14642"/>
                    </a:cubicBezTo>
                    <a:cubicBezTo>
                      <a:pt x="23418" y="14580"/>
                      <a:pt x="23418" y="14548"/>
                      <a:pt x="23434" y="14501"/>
                    </a:cubicBezTo>
                    <a:lnTo>
                      <a:pt x="23434" y="14470"/>
                    </a:lnTo>
                    <a:cubicBezTo>
                      <a:pt x="23418" y="14329"/>
                      <a:pt x="23496" y="14204"/>
                      <a:pt x="23606" y="14125"/>
                    </a:cubicBezTo>
                    <a:cubicBezTo>
                      <a:pt x="23705" y="14051"/>
                      <a:pt x="23803" y="14026"/>
                      <a:pt x="23909" y="14026"/>
                    </a:cubicBezTo>
                    <a:close/>
                    <a:moveTo>
                      <a:pt x="11770" y="14225"/>
                    </a:moveTo>
                    <a:cubicBezTo>
                      <a:pt x="11923" y="14225"/>
                      <a:pt x="12044" y="14433"/>
                      <a:pt x="11913" y="14564"/>
                    </a:cubicBezTo>
                    <a:cubicBezTo>
                      <a:pt x="11903" y="14574"/>
                      <a:pt x="11900" y="14583"/>
                      <a:pt x="11895" y="14589"/>
                    </a:cubicBezTo>
                    <a:lnTo>
                      <a:pt x="11895" y="14589"/>
                    </a:lnTo>
                    <a:cubicBezTo>
                      <a:pt x="11937" y="14571"/>
                      <a:pt x="11985" y="14560"/>
                      <a:pt x="12034" y="14560"/>
                    </a:cubicBezTo>
                    <a:cubicBezTo>
                      <a:pt x="12129" y="14560"/>
                      <a:pt x="12224" y="14599"/>
                      <a:pt x="12274" y="14689"/>
                    </a:cubicBezTo>
                    <a:cubicBezTo>
                      <a:pt x="12524" y="15113"/>
                      <a:pt x="12603" y="15755"/>
                      <a:pt x="12321" y="16179"/>
                    </a:cubicBezTo>
                    <a:cubicBezTo>
                      <a:pt x="12153" y="16430"/>
                      <a:pt x="11848" y="16609"/>
                      <a:pt x="11538" y="16609"/>
                    </a:cubicBezTo>
                    <a:cubicBezTo>
                      <a:pt x="11443" y="16609"/>
                      <a:pt x="11347" y="16592"/>
                      <a:pt x="11255" y="16555"/>
                    </a:cubicBezTo>
                    <a:cubicBezTo>
                      <a:pt x="10785" y="16367"/>
                      <a:pt x="10753" y="15818"/>
                      <a:pt x="10847" y="15379"/>
                    </a:cubicBezTo>
                    <a:cubicBezTo>
                      <a:pt x="10957" y="14893"/>
                      <a:pt x="11255" y="14517"/>
                      <a:pt x="11678" y="14251"/>
                    </a:cubicBezTo>
                    <a:cubicBezTo>
                      <a:pt x="11709" y="14233"/>
                      <a:pt x="11740" y="14225"/>
                      <a:pt x="11770" y="14225"/>
                    </a:cubicBezTo>
                    <a:close/>
                    <a:moveTo>
                      <a:pt x="25424" y="16711"/>
                    </a:moveTo>
                    <a:cubicBezTo>
                      <a:pt x="25785" y="16711"/>
                      <a:pt x="25785" y="17291"/>
                      <a:pt x="25424" y="17291"/>
                    </a:cubicBezTo>
                    <a:cubicBezTo>
                      <a:pt x="25048" y="17291"/>
                      <a:pt x="25048" y="16711"/>
                      <a:pt x="25424" y="16711"/>
                    </a:cubicBezTo>
                    <a:close/>
                    <a:moveTo>
                      <a:pt x="12916" y="16696"/>
                    </a:moveTo>
                    <a:cubicBezTo>
                      <a:pt x="13324" y="16696"/>
                      <a:pt x="13324" y="17323"/>
                      <a:pt x="12916" y="17323"/>
                    </a:cubicBezTo>
                    <a:cubicBezTo>
                      <a:pt x="12524" y="17323"/>
                      <a:pt x="12524" y="16696"/>
                      <a:pt x="12916" y="16696"/>
                    </a:cubicBezTo>
                    <a:close/>
                    <a:moveTo>
                      <a:pt x="27473" y="15545"/>
                    </a:moveTo>
                    <a:cubicBezTo>
                      <a:pt x="27489" y="15545"/>
                      <a:pt x="27506" y="15547"/>
                      <a:pt x="27525" y="15552"/>
                    </a:cubicBezTo>
                    <a:cubicBezTo>
                      <a:pt x="28136" y="15693"/>
                      <a:pt x="28700" y="16414"/>
                      <a:pt x="28716" y="17056"/>
                    </a:cubicBezTo>
                    <a:cubicBezTo>
                      <a:pt x="28716" y="17635"/>
                      <a:pt x="28295" y="18143"/>
                      <a:pt x="27705" y="18143"/>
                    </a:cubicBezTo>
                    <a:cubicBezTo>
                      <a:pt x="27672" y="18143"/>
                      <a:pt x="27638" y="18141"/>
                      <a:pt x="27603" y="18138"/>
                    </a:cubicBezTo>
                    <a:cubicBezTo>
                      <a:pt x="26913" y="18044"/>
                      <a:pt x="26522" y="17385"/>
                      <a:pt x="26522" y="16743"/>
                    </a:cubicBezTo>
                    <a:cubicBezTo>
                      <a:pt x="26522" y="16314"/>
                      <a:pt x="26691" y="15545"/>
                      <a:pt x="27209" y="15545"/>
                    </a:cubicBezTo>
                    <a:cubicBezTo>
                      <a:pt x="27259" y="15545"/>
                      <a:pt x="27312" y="15552"/>
                      <a:pt x="27368" y="15567"/>
                    </a:cubicBezTo>
                    <a:cubicBezTo>
                      <a:pt x="27401" y="15556"/>
                      <a:pt x="27434" y="15545"/>
                      <a:pt x="27473" y="15545"/>
                    </a:cubicBezTo>
                    <a:close/>
                    <a:moveTo>
                      <a:pt x="30644" y="17511"/>
                    </a:moveTo>
                    <a:cubicBezTo>
                      <a:pt x="31208" y="17511"/>
                      <a:pt x="31208" y="18404"/>
                      <a:pt x="30644" y="18404"/>
                    </a:cubicBezTo>
                    <a:cubicBezTo>
                      <a:pt x="30064" y="18404"/>
                      <a:pt x="30064" y="17511"/>
                      <a:pt x="30644" y="17511"/>
                    </a:cubicBezTo>
                    <a:close/>
                    <a:moveTo>
                      <a:pt x="10549" y="17918"/>
                    </a:moveTo>
                    <a:cubicBezTo>
                      <a:pt x="11004" y="17918"/>
                      <a:pt x="11004" y="18639"/>
                      <a:pt x="10549" y="18639"/>
                    </a:cubicBezTo>
                    <a:cubicBezTo>
                      <a:pt x="10079" y="18639"/>
                      <a:pt x="10079" y="17918"/>
                      <a:pt x="10549" y="17918"/>
                    </a:cubicBezTo>
                    <a:close/>
                    <a:moveTo>
                      <a:pt x="33767" y="18604"/>
                    </a:moveTo>
                    <a:cubicBezTo>
                      <a:pt x="34016" y="18604"/>
                      <a:pt x="34233" y="18822"/>
                      <a:pt x="34233" y="19063"/>
                    </a:cubicBezTo>
                    <a:cubicBezTo>
                      <a:pt x="34233" y="19321"/>
                      <a:pt x="34009" y="19532"/>
                      <a:pt x="33755" y="19532"/>
                    </a:cubicBezTo>
                    <a:cubicBezTo>
                      <a:pt x="33716" y="19532"/>
                      <a:pt x="33677" y="19527"/>
                      <a:pt x="33638" y="19517"/>
                    </a:cubicBezTo>
                    <a:cubicBezTo>
                      <a:pt x="33606" y="19501"/>
                      <a:pt x="33575" y="19486"/>
                      <a:pt x="33528" y="19470"/>
                    </a:cubicBezTo>
                    <a:cubicBezTo>
                      <a:pt x="33136" y="19345"/>
                      <a:pt x="33136" y="18796"/>
                      <a:pt x="33528" y="18655"/>
                    </a:cubicBezTo>
                    <a:cubicBezTo>
                      <a:pt x="33575" y="18639"/>
                      <a:pt x="33606" y="18639"/>
                      <a:pt x="33638" y="18624"/>
                    </a:cubicBezTo>
                    <a:cubicBezTo>
                      <a:pt x="33681" y="18610"/>
                      <a:pt x="33725" y="18604"/>
                      <a:pt x="33767" y="18604"/>
                    </a:cubicBezTo>
                    <a:close/>
                    <a:moveTo>
                      <a:pt x="24782" y="19596"/>
                    </a:moveTo>
                    <a:cubicBezTo>
                      <a:pt x="25127" y="19596"/>
                      <a:pt x="25127" y="20128"/>
                      <a:pt x="24782" y="20128"/>
                    </a:cubicBezTo>
                    <a:cubicBezTo>
                      <a:pt x="24437" y="20128"/>
                      <a:pt x="24437" y="19596"/>
                      <a:pt x="24782" y="19596"/>
                    </a:cubicBezTo>
                    <a:close/>
                    <a:moveTo>
                      <a:pt x="2634" y="19690"/>
                    </a:moveTo>
                    <a:cubicBezTo>
                      <a:pt x="3057" y="19690"/>
                      <a:pt x="3057" y="20348"/>
                      <a:pt x="2634" y="20348"/>
                    </a:cubicBezTo>
                    <a:cubicBezTo>
                      <a:pt x="2211" y="20348"/>
                      <a:pt x="2211" y="19690"/>
                      <a:pt x="2634" y="19690"/>
                    </a:cubicBezTo>
                    <a:close/>
                    <a:moveTo>
                      <a:pt x="5957" y="19862"/>
                    </a:moveTo>
                    <a:cubicBezTo>
                      <a:pt x="6364" y="19862"/>
                      <a:pt x="6364" y="20489"/>
                      <a:pt x="5957" y="20489"/>
                    </a:cubicBezTo>
                    <a:cubicBezTo>
                      <a:pt x="5549" y="20489"/>
                      <a:pt x="5549" y="19862"/>
                      <a:pt x="5957" y="19862"/>
                    </a:cubicBezTo>
                    <a:close/>
                    <a:moveTo>
                      <a:pt x="8966" y="19784"/>
                    </a:moveTo>
                    <a:cubicBezTo>
                      <a:pt x="9468" y="19784"/>
                      <a:pt x="9452" y="20567"/>
                      <a:pt x="8966" y="20567"/>
                    </a:cubicBezTo>
                    <a:cubicBezTo>
                      <a:pt x="8465" y="20567"/>
                      <a:pt x="8465" y="19784"/>
                      <a:pt x="8966" y="19784"/>
                    </a:cubicBezTo>
                    <a:close/>
                    <a:moveTo>
                      <a:pt x="27459" y="19915"/>
                    </a:moveTo>
                    <a:cubicBezTo>
                      <a:pt x="27567" y="19915"/>
                      <a:pt x="27679" y="19951"/>
                      <a:pt x="27776" y="20034"/>
                    </a:cubicBezTo>
                    <a:cubicBezTo>
                      <a:pt x="27917" y="20175"/>
                      <a:pt x="27948" y="20426"/>
                      <a:pt x="27838" y="20599"/>
                    </a:cubicBezTo>
                    <a:cubicBezTo>
                      <a:pt x="27752" y="20742"/>
                      <a:pt x="27600" y="20820"/>
                      <a:pt x="27443" y="20820"/>
                    </a:cubicBezTo>
                    <a:cubicBezTo>
                      <a:pt x="27428" y="20820"/>
                      <a:pt x="27414" y="20819"/>
                      <a:pt x="27399" y="20818"/>
                    </a:cubicBezTo>
                    <a:cubicBezTo>
                      <a:pt x="27378" y="20822"/>
                      <a:pt x="27356" y="20825"/>
                      <a:pt x="27335" y="20825"/>
                    </a:cubicBezTo>
                    <a:cubicBezTo>
                      <a:pt x="27126" y="20825"/>
                      <a:pt x="26949" y="20625"/>
                      <a:pt x="26992" y="20426"/>
                    </a:cubicBezTo>
                    <a:cubicBezTo>
                      <a:pt x="26959" y="20127"/>
                      <a:pt x="27199" y="19915"/>
                      <a:pt x="27459" y="19915"/>
                    </a:cubicBezTo>
                    <a:close/>
                    <a:moveTo>
                      <a:pt x="12289" y="20599"/>
                    </a:moveTo>
                    <a:cubicBezTo>
                      <a:pt x="12760" y="20599"/>
                      <a:pt x="12760" y="21335"/>
                      <a:pt x="12289" y="21335"/>
                    </a:cubicBezTo>
                    <a:cubicBezTo>
                      <a:pt x="11803" y="21335"/>
                      <a:pt x="11803" y="20599"/>
                      <a:pt x="12289" y="20599"/>
                    </a:cubicBezTo>
                    <a:close/>
                    <a:moveTo>
                      <a:pt x="5800" y="21414"/>
                    </a:moveTo>
                    <a:cubicBezTo>
                      <a:pt x="6443" y="21414"/>
                      <a:pt x="6443" y="22417"/>
                      <a:pt x="5800" y="22417"/>
                    </a:cubicBezTo>
                    <a:cubicBezTo>
                      <a:pt x="5142" y="22417"/>
                      <a:pt x="5142" y="21414"/>
                      <a:pt x="5800" y="21414"/>
                    </a:cubicBezTo>
                    <a:close/>
                    <a:moveTo>
                      <a:pt x="23199" y="21618"/>
                    </a:moveTo>
                    <a:cubicBezTo>
                      <a:pt x="23387" y="21618"/>
                      <a:pt x="23606" y="21759"/>
                      <a:pt x="23637" y="21947"/>
                    </a:cubicBezTo>
                    <a:cubicBezTo>
                      <a:pt x="23653" y="22009"/>
                      <a:pt x="23653" y="22056"/>
                      <a:pt x="23653" y="22103"/>
                    </a:cubicBezTo>
                    <a:cubicBezTo>
                      <a:pt x="23685" y="22276"/>
                      <a:pt x="23669" y="22433"/>
                      <a:pt x="23543" y="22574"/>
                    </a:cubicBezTo>
                    <a:cubicBezTo>
                      <a:pt x="23449" y="22652"/>
                      <a:pt x="23324" y="22715"/>
                      <a:pt x="23199" y="22715"/>
                    </a:cubicBezTo>
                    <a:cubicBezTo>
                      <a:pt x="23073" y="22715"/>
                      <a:pt x="22964" y="22652"/>
                      <a:pt x="22869" y="22574"/>
                    </a:cubicBezTo>
                    <a:cubicBezTo>
                      <a:pt x="22728" y="22448"/>
                      <a:pt x="22713" y="22276"/>
                      <a:pt x="22744" y="22103"/>
                    </a:cubicBezTo>
                    <a:cubicBezTo>
                      <a:pt x="22744" y="22056"/>
                      <a:pt x="22760" y="22009"/>
                      <a:pt x="22760" y="21947"/>
                    </a:cubicBezTo>
                    <a:cubicBezTo>
                      <a:pt x="22791" y="21759"/>
                      <a:pt x="23026" y="21633"/>
                      <a:pt x="23199" y="21618"/>
                    </a:cubicBezTo>
                    <a:close/>
                    <a:moveTo>
                      <a:pt x="28839" y="21898"/>
                    </a:moveTo>
                    <a:cubicBezTo>
                      <a:pt x="29016" y="21898"/>
                      <a:pt x="29175" y="22032"/>
                      <a:pt x="29265" y="22166"/>
                    </a:cubicBezTo>
                    <a:cubicBezTo>
                      <a:pt x="29359" y="22292"/>
                      <a:pt x="29359" y="22495"/>
                      <a:pt x="29265" y="22605"/>
                    </a:cubicBezTo>
                    <a:cubicBezTo>
                      <a:pt x="29155" y="22762"/>
                      <a:pt x="29014" y="22871"/>
                      <a:pt x="28810" y="22871"/>
                    </a:cubicBezTo>
                    <a:cubicBezTo>
                      <a:pt x="28795" y="22874"/>
                      <a:pt x="28779" y="22875"/>
                      <a:pt x="28763" y="22875"/>
                    </a:cubicBezTo>
                    <a:cubicBezTo>
                      <a:pt x="28663" y="22875"/>
                      <a:pt x="28546" y="22836"/>
                      <a:pt x="28465" y="22809"/>
                    </a:cubicBezTo>
                    <a:cubicBezTo>
                      <a:pt x="28042" y="22683"/>
                      <a:pt x="28042" y="22103"/>
                      <a:pt x="28465" y="21962"/>
                    </a:cubicBezTo>
                    <a:cubicBezTo>
                      <a:pt x="28575" y="21931"/>
                      <a:pt x="28700" y="21900"/>
                      <a:pt x="28810" y="21900"/>
                    </a:cubicBezTo>
                    <a:cubicBezTo>
                      <a:pt x="28820" y="21899"/>
                      <a:pt x="28829" y="21898"/>
                      <a:pt x="28839" y="21898"/>
                    </a:cubicBezTo>
                    <a:close/>
                    <a:moveTo>
                      <a:pt x="31586" y="21900"/>
                    </a:moveTo>
                    <a:cubicBezTo>
                      <a:pt x="31710" y="21900"/>
                      <a:pt x="31835" y="21947"/>
                      <a:pt x="31945" y="22041"/>
                    </a:cubicBezTo>
                    <a:cubicBezTo>
                      <a:pt x="32149" y="22229"/>
                      <a:pt x="32102" y="22542"/>
                      <a:pt x="31945" y="22746"/>
                    </a:cubicBezTo>
                    <a:cubicBezTo>
                      <a:pt x="31882" y="22793"/>
                      <a:pt x="31835" y="22856"/>
                      <a:pt x="31788" y="22903"/>
                    </a:cubicBezTo>
                    <a:cubicBezTo>
                      <a:pt x="31700" y="23006"/>
                      <a:pt x="31580" y="23050"/>
                      <a:pt x="31457" y="23050"/>
                    </a:cubicBezTo>
                    <a:cubicBezTo>
                      <a:pt x="31318" y="23050"/>
                      <a:pt x="31175" y="22994"/>
                      <a:pt x="31067" y="22903"/>
                    </a:cubicBezTo>
                    <a:cubicBezTo>
                      <a:pt x="30879" y="22730"/>
                      <a:pt x="30879" y="22370"/>
                      <a:pt x="31067" y="22197"/>
                    </a:cubicBezTo>
                    <a:cubicBezTo>
                      <a:pt x="31130" y="22135"/>
                      <a:pt x="31193" y="22088"/>
                      <a:pt x="31240" y="22041"/>
                    </a:cubicBezTo>
                    <a:cubicBezTo>
                      <a:pt x="31341" y="21947"/>
                      <a:pt x="31463" y="21900"/>
                      <a:pt x="31586" y="21900"/>
                    </a:cubicBezTo>
                    <a:close/>
                    <a:moveTo>
                      <a:pt x="8966" y="22683"/>
                    </a:moveTo>
                    <a:cubicBezTo>
                      <a:pt x="9405" y="22683"/>
                      <a:pt x="9405" y="23357"/>
                      <a:pt x="8966" y="23357"/>
                    </a:cubicBezTo>
                    <a:cubicBezTo>
                      <a:pt x="8527" y="23357"/>
                      <a:pt x="8527" y="22683"/>
                      <a:pt x="8966" y="22683"/>
                    </a:cubicBezTo>
                    <a:close/>
                    <a:moveTo>
                      <a:pt x="18895" y="12701"/>
                    </a:moveTo>
                    <a:cubicBezTo>
                      <a:pt x="19063" y="12701"/>
                      <a:pt x="19233" y="12715"/>
                      <a:pt x="19405" y="12746"/>
                    </a:cubicBezTo>
                    <a:cubicBezTo>
                      <a:pt x="19452" y="12746"/>
                      <a:pt x="19515" y="12746"/>
                      <a:pt x="19578" y="12777"/>
                    </a:cubicBezTo>
                    <a:cubicBezTo>
                      <a:pt x="22384" y="13561"/>
                      <a:pt x="23575" y="16429"/>
                      <a:pt x="22885" y="19125"/>
                    </a:cubicBezTo>
                    <a:cubicBezTo>
                      <a:pt x="22349" y="21313"/>
                      <a:pt x="20527" y="23689"/>
                      <a:pt x="18125" y="23689"/>
                    </a:cubicBezTo>
                    <a:cubicBezTo>
                      <a:pt x="17929" y="23689"/>
                      <a:pt x="17728" y="23673"/>
                      <a:pt x="17525" y="23639"/>
                    </a:cubicBezTo>
                    <a:cubicBezTo>
                      <a:pt x="14876" y="23216"/>
                      <a:pt x="13512" y="20301"/>
                      <a:pt x="14013" y="17856"/>
                    </a:cubicBezTo>
                    <a:cubicBezTo>
                      <a:pt x="14453" y="15730"/>
                      <a:pt x="16469" y="12701"/>
                      <a:pt x="18895" y="12701"/>
                    </a:cubicBezTo>
                    <a:close/>
                    <a:moveTo>
                      <a:pt x="11490" y="23107"/>
                    </a:moveTo>
                    <a:cubicBezTo>
                      <a:pt x="12007" y="23107"/>
                      <a:pt x="11991" y="23890"/>
                      <a:pt x="11490" y="23890"/>
                    </a:cubicBezTo>
                    <a:cubicBezTo>
                      <a:pt x="10988" y="23890"/>
                      <a:pt x="10988" y="23107"/>
                      <a:pt x="11490" y="23107"/>
                    </a:cubicBezTo>
                    <a:close/>
                    <a:moveTo>
                      <a:pt x="15126" y="23608"/>
                    </a:moveTo>
                    <a:cubicBezTo>
                      <a:pt x="15361" y="23608"/>
                      <a:pt x="15565" y="23781"/>
                      <a:pt x="15628" y="24000"/>
                    </a:cubicBezTo>
                    <a:cubicBezTo>
                      <a:pt x="15691" y="24219"/>
                      <a:pt x="15581" y="24455"/>
                      <a:pt x="15393" y="24580"/>
                    </a:cubicBezTo>
                    <a:cubicBezTo>
                      <a:pt x="15377" y="24596"/>
                      <a:pt x="15346" y="24611"/>
                      <a:pt x="15330" y="24611"/>
                    </a:cubicBezTo>
                    <a:cubicBezTo>
                      <a:pt x="15275" y="24650"/>
                      <a:pt x="15205" y="24670"/>
                      <a:pt x="15134" y="24670"/>
                    </a:cubicBezTo>
                    <a:cubicBezTo>
                      <a:pt x="15064" y="24670"/>
                      <a:pt x="14993" y="24650"/>
                      <a:pt x="14938" y="24611"/>
                    </a:cubicBezTo>
                    <a:cubicBezTo>
                      <a:pt x="14923" y="24611"/>
                      <a:pt x="14891" y="24596"/>
                      <a:pt x="14876" y="24580"/>
                    </a:cubicBezTo>
                    <a:cubicBezTo>
                      <a:pt x="14656" y="24439"/>
                      <a:pt x="14562" y="24172"/>
                      <a:pt x="14656" y="23937"/>
                    </a:cubicBezTo>
                    <a:cubicBezTo>
                      <a:pt x="14750" y="23734"/>
                      <a:pt x="14923" y="23624"/>
                      <a:pt x="15126" y="23608"/>
                    </a:cubicBezTo>
                    <a:close/>
                    <a:moveTo>
                      <a:pt x="21616" y="23781"/>
                    </a:moveTo>
                    <a:cubicBezTo>
                      <a:pt x="21913" y="23781"/>
                      <a:pt x="22117" y="24016"/>
                      <a:pt x="22133" y="24282"/>
                    </a:cubicBezTo>
                    <a:cubicBezTo>
                      <a:pt x="22148" y="24564"/>
                      <a:pt x="21882" y="24799"/>
                      <a:pt x="21616" y="24799"/>
                    </a:cubicBezTo>
                    <a:cubicBezTo>
                      <a:pt x="21333" y="24799"/>
                      <a:pt x="21130" y="24564"/>
                      <a:pt x="21114" y="24282"/>
                    </a:cubicBezTo>
                    <a:cubicBezTo>
                      <a:pt x="21098" y="24016"/>
                      <a:pt x="21349" y="23781"/>
                      <a:pt x="21616" y="23781"/>
                    </a:cubicBezTo>
                    <a:close/>
                    <a:moveTo>
                      <a:pt x="19249" y="24752"/>
                    </a:moveTo>
                    <a:cubicBezTo>
                      <a:pt x="19656" y="24752"/>
                      <a:pt x="19656" y="25395"/>
                      <a:pt x="19249" y="25395"/>
                    </a:cubicBezTo>
                    <a:cubicBezTo>
                      <a:pt x="18825" y="25395"/>
                      <a:pt x="18825" y="24752"/>
                      <a:pt x="19249" y="24752"/>
                    </a:cubicBezTo>
                    <a:close/>
                    <a:moveTo>
                      <a:pt x="30801" y="25442"/>
                    </a:moveTo>
                    <a:cubicBezTo>
                      <a:pt x="31349" y="25442"/>
                      <a:pt x="31349" y="26304"/>
                      <a:pt x="30801" y="26304"/>
                    </a:cubicBezTo>
                    <a:cubicBezTo>
                      <a:pt x="30236" y="26304"/>
                      <a:pt x="30236" y="25442"/>
                      <a:pt x="30801" y="25442"/>
                    </a:cubicBezTo>
                    <a:close/>
                    <a:moveTo>
                      <a:pt x="35236" y="25787"/>
                    </a:moveTo>
                    <a:cubicBezTo>
                      <a:pt x="35754" y="25787"/>
                      <a:pt x="35754" y="26586"/>
                      <a:pt x="35236" y="26586"/>
                    </a:cubicBezTo>
                    <a:cubicBezTo>
                      <a:pt x="34704" y="26586"/>
                      <a:pt x="34704" y="25787"/>
                      <a:pt x="35236" y="25787"/>
                    </a:cubicBezTo>
                    <a:close/>
                    <a:moveTo>
                      <a:pt x="9593" y="26304"/>
                    </a:moveTo>
                    <a:cubicBezTo>
                      <a:pt x="10064" y="26304"/>
                      <a:pt x="10048" y="27025"/>
                      <a:pt x="9593" y="27025"/>
                    </a:cubicBezTo>
                    <a:cubicBezTo>
                      <a:pt x="9139" y="27025"/>
                      <a:pt x="9139" y="26304"/>
                      <a:pt x="9593" y="26304"/>
                    </a:cubicBezTo>
                    <a:close/>
                    <a:moveTo>
                      <a:pt x="16082" y="26555"/>
                    </a:moveTo>
                    <a:cubicBezTo>
                      <a:pt x="16615" y="26555"/>
                      <a:pt x="16615" y="27386"/>
                      <a:pt x="16082" y="27386"/>
                    </a:cubicBezTo>
                    <a:cubicBezTo>
                      <a:pt x="15550" y="27386"/>
                      <a:pt x="15550" y="26555"/>
                      <a:pt x="16082" y="26555"/>
                    </a:cubicBezTo>
                    <a:close/>
                    <a:moveTo>
                      <a:pt x="12122" y="25082"/>
                    </a:moveTo>
                    <a:cubicBezTo>
                      <a:pt x="12154" y="25082"/>
                      <a:pt x="12185" y="25093"/>
                      <a:pt x="12211" y="25113"/>
                    </a:cubicBezTo>
                    <a:cubicBezTo>
                      <a:pt x="12227" y="25113"/>
                      <a:pt x="12242" y="25113"/>
                      <a:pt x="12258" y="25129"/>
                    </a:cubicBezTo>
                    <a:cubicBezTo>
                      <a:pt x="12885" y="25223"/>
                      <a:pt x="13653" y="25379"/>
                      <a:pt x="13919" y="26038"/>
                    </a:cubicBezTo>
                    <a:cubicBezTo>
                      <a:pt x="14123" y="26524"/>
                      <a:pt x="13998" y="27166"/>
                      <a:pt x="13465" y="27370"/>
                    </a:cubicBezTo>
                    <a:cubicBezTo>
                      <a:pt x="13357" y="27409"/>
                      <a:pt x="13247" y="27427"/>
                      <a:pt x="13137" y="27427"/>
                    </a:cubicBezTo>
                    <a:cubicBezTo>
                      <a:pt x="12673" y="27427"/>
                      <a:pt x="12217" y="27108"/>
                      <a:pt x="11976" y="26727"/>
                    </a:cubicBezTo>
                    <a:cubicBezTo>
                      <a:pt x="11678" y="26241"/>
                      <a:pt x="11694" y="25630"/>
                      <a:pt x="12007" y="25160"/>
                    </a:cubicBezTo>
                    <a:cubicBezTo>
                      <a:pt x="12035" y="25105"/>
                      <a:pt x="12078" y="25082"/>
                      <a:pt x="12122" y="25082"/>
                    </a:cubicBezTo>
                    <a:close/>
                    <a:moveTo>
                      <a:pt x="28591" y="27104"/>
                    </a:moveTo>
                    <a:cubicBezTo>
                      <a:pt x="29045" y="27104"/>
                      <a:pt x="29045" y="27809"/>
                      <a:pt x="28591" y="27809"/>
                    </a:cubicBezTo>
                    <a:cubicBezTo>
                      <a:pt x="28120" y="27809"/>
                      <a:pt x="28120" y="27104"/>
                      <a:pt x="28591" y="27104"/>
                    </a:cubicBezTo>
                    <a:close/>
                    <a:moveTo>
                      <a:pt x="38074" y="27589"/>
                    </a:moveTo>
                    <a:cubicBezTo>
                      <a:pt x="38716" y="27589"/>
                      <a:pt x="38716" y="28577"/>
                      <a:pt x="38074" y="28577"/>
                    </a:cubicBezTo>
                    <a:cubicBezTo>
                      <a:pt x="37447" y="28577"/>
                      <a:pt x="37447" y="27589"/>
                      <a:pt x="38074" y="27589"/>
                    </a:cubicBezTo>
                    <a:close/>
                    <a:moveTo>
                      <a:pt x="11976" y="28295"/>
                    </a:moveTo>
                    <a:cubicBezTo>
                      <a:pt x="12509" y="28295"/>
                      <a:pt x="12509" y="29141"/>
                      <a:pt x="11976" y="29141"/>
                    </a:cubicBezTo>
                    <a:cubicBezTo>
                      <a:pt x="11427" y="29141"/>
                      <a:pt x="11427" y="28295"/>
                      <a:pt x="11976" y="28295"/>
                    </a:cubicBezTo>
                    <a:close/>
                    <a:moveTo>
                      <a:pt x="7226" y="28530"/>
                    </a:moveTo>
                    <a:cubicBezTo>
                      <a:pt x="7665" y="28530"/>
                      <a:pt x="7665" y="29220"/>
                      <a:pt x="7226" y="29220"/>
                    </a:cubicBezTo>
                    <a:cubicBezTo>
                      <a:pt x="6772" y="29220"/>
                      <a:pt x="6772" y="28530"/>
                      <a:pt x="7226" y="28530"/>
                    </a:cubicBezTo>
                    <a:close/>
                    <a:moveTo>
                      <a:pt x="18136" y="28953"/>
                    </a:moveTo>
                    <a:cubicBezTo>
                      <a:pt x="18449" y="28953"/>
                      <a:pt x="18449" y="29439"/>
                      <a:pt x="18136" y="29439"/>
                    </a:cubicBezTo>
                    <a:cubicBezTo>
                      <a:pt x="17822" y="29439"/>
                      <a:pt x="17822" y="28953"/>
                      <a:pt x="18136" y="28953"/>
                    </a:cubicBezTo>
                    <a:close/>
                    <a:moveTo>
                      <a:pt x="9123" y="29314"/>
                    </a:moveTo>
                    <a:cubicBezTo>
                      <a:pt x="9578" y="29314"/>
                      <a:pt x="9578" y="30019"/>
                      <a:pt x="9123" y="30019"/>
                    </a:cubicBezTo>
                    <a:cubicBezTo>
                      <a:pt x="8669" y="30019"/>
                      <a:pt x="8669" y="29314"/>
                      <a:pt x="9123" y="29314"/>
                    </a:cubicBezTo>
                    <a:close/>
                    <a:moveTo>
                      <a:pt x="15299" y="29847"/>
                    </a:moveTo>
                    <a:cubicBezTo>
                      <a:pt x="15659" y="29847"/>
                      <a:pt x="15659" y="30442"/>
                      <a:pt x="15299" y="30442"/>
                    </a:cubicBezTo>
                    <a:cubicBezTo>
                      <a:pt x="14907" y="30442"/>
                      <a:pt x="14907" y="29847"/>
                      <a:pt x="15299" y="29847"/>
                    </a:cubicBezTo>
                    <a:close/>
                    <a:moveTo>
                      <a:pt x="25273" y="22343"/>
                    </a:moveTo>
                    <a:cubicBezTo>
                      <a:pt x="26327" y="22343"/>
                      <a:pt x="27396" y="23160"/>
                      <a:pt x="27666" y="24345"/>
                    </a:cubicBezTo>
                    <a:cubicBezTo>
                      <a:pt x="28199" y="26712"/>
                      <a:pt x="25895" y="29031"/>
                      <a:pt x="24029" y="30097"/>
                    </a:cubicBezTo>
                    <a:cubicBezTo>
                      <a:pt x="23452" y="30431"/>
                      <a:pt x="22710" y="30624"/>
                      <a:pt x="21989" y="30624"/>
                    </a:cubicBezTo>
                    <a:cubicBezTo>
                      <a:pt x="20713" y="30624"/>
                      <a:pt x="19499" y="30022"/>
                      <a:pt x="19358" y="28530"/>
                    </a:cubicBezTo>
                    <a:cubicBezTo>
                      <a:pt x="19139" y="25991"/>
                      <a:pt x="22305" y="25411"/>
                      <a:pt x="23512" y="23655"/>
                    </a:cubicBezTo>
                    <a:cubicBezTo>
                      <a:pt x="23481" y="23545"/>
                      <a:pt x="23496" y="23436"/>
                      <a:pt x="23575" y="23310"/>
                    </a:cubicBezTo>
                    <a:cubicBezTo>
                      <a:pt x="23653" y="23185"/>
                      <a:pt x="23747" y="23060"/>
                      <a:pt x="23857" y="22965"/>
                    </a:cubicBezTo>
                    <a:cubicBezTo>
                      <a:pt x="23873" y="22903"/>
                      <a:pt x="23888" y="22856"/>
                      <a:pt x="23904" y="22793"/>
                    </a:cubicBezTo>
                    <a:cubicBezTo>
                      <a:pt x="23926" y="22662"/>
                      <a:pt x="24024" y="22607"/>
                      <a:pt x="24124" y="22607"/>
                    </a:cubicBezTo>
                    <a:cubicBezTo>
                      <a:pt x="24167" y="22607"/>
                      <a:pt x="24211" y="22617"/>
                      <a:pt x="24249" y="22636"/>
                    </a:cubicBezTo>
                    <a:cubicBezTo>
                      <a:pt x="24568" y="22435"/>
                      <a:pt x="24920" y="22343"/>
                      <a:pt x="25273" y="22343"/>
                    </a:cubicBezTo>
                    <a:close/>
                    <a:moveTo>
                      <a:pt x="28904" y="30082"/>
                    </a:moveTo>
                    <a:cubicBezTo>
                      <a:pt x="29390" y="30082"/>
                      <a:pt x="29390" y="30834"/>
                      <a:pt x="28904" y="30834"/>
                    </a:cubicBezTo>
                    <a:cubicBezTo>
                      <a:pt x="28418" y="30834"/>
                      <a:pt x="28418" y="30082"/>
                      <a:pt x="28904" y="30082"/>
                    </a:cubicBezTo>
                    <a:close/>
                    <a:moveTo>
                      <a:pt x="19272" y="30598"/>
                    </a:moveTo>
                    <a:cubicBezTo>
                      <a:pt x="19528" y="30598"/>
                      <a:pt x="19735" y="30842"/>
                      <a:pt x="19750" y="31100"/>
                    </a:cubicBezTo>
                    <a:lnTo>
                      <a:pt x="19750" y="31257"/>
                    </a:lnTo>
                    <a:cubicBezTo>
                      <a:pt x="19750" y="31539"/>
                      <a:pt x="19515" y="31743"/>
                      <a:pt x="19249" y="31759"/>
                    </a:cubicBezTo>
                    <a:cubicBezTo>
                      <a:pt x="18982" y="31759"/>
                      <a:pt x="18731" y="31508"/>
                      <a:pt x="18747" y="31257"/>
                    </a:cubicBezTo>
                    <a:lnTo>
                      <a:pt x="18747" y="31100"/>
                    </a:lnTo>
                    <a:cubicBezTo>
                      <a:pt x="18747" y="30818"/>
                      <a:pt x="18967" y="30599"/>
                      <a:pt x="19249" y="30599"/>
                    </a:cubicBezTo>
                    <a:cubicBezTo>
                      <a:pt x="19257" y="30598"/>
                      <a:pt x="19265" y="30598"/>
                      <a:pt x="19272" y="30598"/>
                    </a:cubicBezTo>
                    <a:close/>
                    <a:moveTo>
                      <a:pt x="24938" y="31053"/>
                    </a:moveTo>
                    <a:cubicBezTo>
                      <a:pt x="25409" y="31053"/>
                      <a:pt x="25409" y="31774"/>
                      <a:pt x="24938" y="31774"/>
                    </a:cubicBezTo>
                    <a:cubicBezTo>
                      <a:pt x="24484" y="31774"/>
                      <a:pt x="24484" y="31053"/>
                      <a:pt x="24938" y="31053"/>
                    </a:cubicBezTo>
                    <a:close/>
                    <a:moveTo>
                      <a:pt x="10706" y="31414"/>
                    </a:moveTo>
                    <a:cubicBezTo>
                      <a:pt x="11098" y="31414"/>
                      <a:pt x="11098" y="32041"/>
                      <a:pt x="10706" y="32041"/>
                    </a:cubicBezTo>
                    <a:cubicBezTo>
                      <a:pt x="10299" y="32041"/>
                      <a:pt x="10299" y="31414"/>
                      <a:pt x="10706" y="31414"/>
                    </a:cubicBezTo>
                    <a:close/>
                    <a:moveTo>
                      <a:pt x="22572" y="33075"/>
                    </a:moveTo>
                    <a:cubicBezTo>
                      <a:pt x="23089" y="33075"/>
                      <a:pt x="23073" y="33859"/>
                      <a:pt x="22572" y="33859"/>
                    </a:cubicBezTo>
                    <a:cubicBezTo>
                      <a:pt x="22054" y="33859"/>
                      <a:pt x="22054" y="33075"/>
                      <a:pt x="22572" y="33075"/>
                    </a:cubicBezTo>
                    <a:close/>
                    <a:moveTo>
                      <a:pt x="25895" y="33436"/>
                    </a:moveTo>
                    <a:cubicBezTo>
                      <a:pt x="26333" y="33436"/>
                      <a:pt x="26333" y="34126"/>
                      <a:pt x="25895" y="34126"/>
                    </a:cubicBezTo>
                    <a:cubicBezTo>
                      <a:pt x="25456" y="34126"/>
                      <a:pt x="25456" y="33436"/>
                      <a:pt x="25895" y="33436"/>
                    </a:cubicBezTo>
                    <a:close/>
                    <a:moveTo>
                      <a:pt x="16866" y="33718"/>
                    </a:moveTo>
                    <a:cubicBezTo>
                      <a:pt x="17352" y="33718"/>
                      <a:pt x="17352" y="34470"/>
                      <a:pt x="16866" y="34470"/>
                    </a:cubicBezTo>
                    <a:cubicBezTo>
                      <a:pt x="16380" y="34470"/>
                      <a:pt x="16380" y="33718"/>
                      <a:pt x="16866" y="33718"/>
                    </a:cubicBezTo>
                    <a:close/>
                    <a:moveTo>
                      <a:pt x="20518" y="34455"/>
                    </a:moveTo>
                    <a:cubicBezTo>
                      <a:pt x="20863" y="34455"/>
                      <a:pt x="20863" y="35003"/>
                      <a:pt x="20518" y="35003"/>
                    </a:cubicBezTo>
                    <a:cubicBezTo>
                      <a:pt x="20158" y="35003"/>
                      <a:pt x="20158" y="34455"/>
                      <a:pt x="20518" y="34455"/>
                    </a:cubicBezTo>
                    <a:close/>
                    <a:moveTo>
                      <a:pt x="7383" y="34533"/>
                    </a:moveTo>
                    <a:cubicBezTo>
                      <a:pt x="7650" y="34533"/>
                      <a:pt x="7900" y="34784"/>
                      <a:pt x="7885" y="35050"/>
                    </a:cubicBezTo>
                    <a:lnTo>
                      <a:pt x="7885" y="35207"/>
                    </a:lnTo>
                    <a:cubicBezTo>
                      <a:pt x="7885" y="35489"/>
                      <a:pt x="7665" y="35709"/>
                      <a:pt x="7383" y="35709"/>
                    </a:cubicBezTo>
                    <a:cubicBezTo>
                      <a:pt x="7375" y="35709"/>
                      <a:pt x="7366" y="35709"/>
                      <a:pt x="7358" y="35709"/>
                    </a:cubicBezTo>
                    <a:cubicBezTo>
                      <a:pt x="7087" y="35709"/>
                      <a:pt x="6866" y="35466"/>
                      <a:pt x="6866" y="35207"/>
                    </a:cubicBezTo>
                    <a:lnTo>
                      <a:pt x="6866" y="35050"/>
                    </a:lnTo>
                    <a:cubicBezTo>
                      <a:pt x="6866" y="34768"/>
                      <a:pt x="7101" y="34549"/>
                      <a:pt x="7383" y="34533"/>
                    </a:cubicBezTo>
                    <a:close/>
                    <a:moveTo>
                      <a:pt x="15610" y="34921"/>
                    </a:moveTo>
                    <a:cubicBezTo>
                      <a:pt x="15730" y="34921"/>
                      <a:pt x="15847" y="34964"/>
                      <a:pt x="15926" y="35050"/>
                    </a:cubicBezTo>
                    <a:cubicBezTo>
                      <a:pt x="15973" y="35097"/>
                      <a:pt x="16020" y="35160"/>
                      <a:pt x="16082" y="35207"/>
                    </a:cubicBezTo>
                    <a:cubicBezTo>
                      <a:pt x="16239" y="35395"/>
                      <a:pt x="16239" y="35646"/>
                      <a:pt x="16082" y="35834"/>
                    </a:cubicBezTo>
                    <a:cubicBezTo>
                      <a:pt x="16000" y="35924"/>
                      <a:pt x="15893" y="35964"/>
                      <a:pt x="15784" y="35964"/>
                    </a:cubicBezTo>
                    <a:cubicBezTo>
                      <a:pt x="15666" y="35964"/>
                      <a:pt x="15546" y="35916"/>
                      <a:pt x="15456" y="35834"/>
                    </a:cubicBezTo>
                    <a:cubicBezTo>
                      <a:pt x="15393" y="35787"/>
                      <a:pt x="15346" y="35740"/>
                      <a:pt x="15283" y="35677"/>
                    </a:cubicBezTo>
                    <a:cubicBezTo>
                      <a:pt x="15111" y="35505"/>
                      <a:pt x="15126" y="35223"/>
                      <a:pt x="15283" y="35050"/>
                    </a:cubicBezTo>
                    <a:cubicBezTo>
                      <a:pt x="15369" y="34964"/>
                      <a:pt x="15491" y="34921"/>
                      <a:pt x="15610" y="34921"/>
                    </a:cubicBezTo>
                    <a:close/>
                    <a:moveTo>
                      <a:pt x="3382" y="35514"/>
                    </a:moveTo>
                    <a:cubicBezTo>
                      <a:pt x="3564" y="35514"/>
                      <a:pt x="3760" y="35595"/>
                      <a:pt x="3841" y="35756"/>
                    </a:cubicBezTo>
                    <a:cubicBezTo>
                      <a:pt x="3935" y="35975"/>
                      <a:pt x="3935" y="36226"/>
                      <a:pt x="3762" y="36414"/>
                    </a:cubicBezTo>
                    <a:cubicBezTo>
                      <a:pt x="3653" y="36524"/>
                      <a:pt x="3496" y="36571"/>
                      <a:pt x="3339" y="36571"/>
                    </a:cubicBezTo>
                    <a:cubicBezTo>
                      <a:pt x="3135" y="36571"/>
                      <a:pt x="2947" y="36477"/>
                      <a:pt x="2853" y="36304"/>
                    </a:cubicBezTo>
                    <a:cubicBezTo>
                      <a:pt x="2712" y="36085"/>
                      <a:pt x="2791" y="35850"/>
                      <a:pt x="2932" y="35662"/>
                    </a:cubicBezTo>
                    <a:cubicBezTo>
                      <a:pt x="3026" y="35552"/>
                      <a:pt x="3151" y="35521"/>
                      <a:pt x="3292" y="35521"/>
                    </a:cubicBezTo>
                    <a:cubicBezTo>
                      <a:pt x="3321" y="35516"/>
                      <a:pt x="3351" y="35514"/>
                      <a:pt x="3382" y="35514"/>
                    </a:cubicBezTo>
                    <a:close/>
                    <a:moveTo>
                      <a:pt x="28888" y="35483"/>
                    </a:moveTo>
                    <a:cubicBezTo>
                      <a:pt x="29024" y="35483"/>
                      <a:pt x="29161" y="35534"/>
                      <a:pt x="29265" y="35630"/>
                    </a:cubicBezTo>
                    <a:cubicBezTo>
                      <a:pt x="29484" y="35818"/>
                      <a:pt x="29468" y="36179"/>
                      <a:pt x="29265" y="36367"/>
                    </a:cubicBezTo>
                    <a:cubicBezTo>
                      <a:pt x="29218" y="36414"/>
                      <a:pt x="29171" y="36477"/>
                      <a:pt x="29108" y="36524"/>
                    </a:cubicBezTo>
                    <a:cubicBezTo>
                      <a:pt x="29008" y="36624"/>
                      <a:pt x="28878" y="36671"/>
                      <a:pt x="28747" y="36671"/>
                    </a:cubicBezTo>
                    <a:cubicBezTo>
                      <a:pt x="28612" y="36671"/>
                      <a:pt x="28475" y="36620"/>
                      <a:pt x="28371" y="36524"/>
                    </a:cubicBezTo>
                    <a:cubicBezTo>
                      <a:pt x="28167" y="36336"/>
                      <a:pt x="28183" y="35975"/>
                      <a:pt x="28371" y="35787"/>
                    </a:cubicBezTo>
                    <a:lnTo>
                      <a:pt x="28528" y="35630"/>
                    </a:lnTo>
                    <a:cubicBezTo>
                      <a:pt x="28628" y="35531"/>
                      <a:pt x="28758" y="35483"/>
                      <a:pt x="28888" y="35483"/>
                    </a:cubicBezTo>
                    <a:close/>
                    <a:moveTo>
                      <a:pt x="20675" y="36963"/>
                    </a:moveTo>
                    <a:cubicBezTo>
                      <a:pt x="21051" y="36963"/>
                      <a:pt x="21051" y="37558"/>
                      <a:pt x="20675" y="37558"/>
                    </a:cubicBezTo>
                    <a:cubicBezTo>
                      <a:pt x="20283" y="37558"/>
                      <a:pt x="20283" y="36963"/>
                      <a:pt x="20675" y="36963"/>
                    </a:cubicBezTo>
                    <a:close/>
                    <a:moveTo>
                      <a:pt x="5236" y="36747"/>
                    </a:moveTo>
                    <a:cubicBezTo>
                      <a:pt x="5334" y="36747"/>
                      <a:pt x="5426" y="36776"/>
                      <a:pt x="5518" y="36822"/>
                    </a:cubicBezTo>
                    <a:cubicBezTo>
                      <a:pt x="5800" y="36978"/>
                      <a:pt x="5847" y="37386"/>
                      <a:pt x="5628" y="37605"/>
                    </a:cubicBezTo>
                    <a:cubicBezTo>
                      <a:pt x="5440" y="37778"/>
                      <a:pt x="5252" y="37778"/>
                      <a:pt x="5016" y="37793"/>
                    </a:cubicBezTo>
                    <a:cubicBezTo>
                      <a:pt x="5006" y="37794"/>
                      <a:pt x="4997" y="37794"/>
                      <a:pt x="4987" y="37794"/>
                    </a:cubicBezTo>
                    <a:cubicBezTo>
                      <a:pt x="4766" y="37794"/>
                      <a:pt x="4590" y="37627"/>
                      <a:pt x="4515" y="37417"/>
                    </a:cubicBezTo>
                    <a:cubicBezTo>
                      <a:pt x="4452" y="37229"/>
                      <a:pt x="4562" y="36931"/>
                      <a:pt x="4750" y="36853"/>
                    </a:cubicBezTo>
                    <a:cubicBezTo>
                      <a:pt x="4860" y="36806"/>
                      <a:pt x="4938" y="36775"/>
                      <a:pt x="5032" y="36759"/>
                    </a:cubicBezTo>
                    <a:lnTo>
                      <a:pt x="5126" y="36759"/>
                    </a:lnTo>
                    <a:cubicBezTo>
                      <a:pt x="5164" y="36751"/>
                      <a:pt x="5201" y="36747"/>
                      <a:pt x="5236" y="36747"/>
                    </a:cubicBezTo>
                    <a:close/>
                    <a:moveTo>
                      <a:pt x="28418" y="38185"/>
                    </a:moveTo>
                    <a:cubicBezTo>
                      <a:pt x="28857" y="38185"/>
                      <a:pt x="28857" y="38859"/>
                      <a:pt x="28418" y="38859"/>
                    </a:cubicBezTo>
                    <a:cubicBezTo>
                      <a:pt x="27995" y="38859"/>
                      <a:pt x="27995" y="38185"/>
                      <a:pt x="28418" y="38185"/>
                    </a:cubicBezTo>
                    <a:close/>
                    <a:moveTo>
                      <a:pt x="30487" y="38624"/>
                    </a:moveTo>
                    <a:cubicBezTo>
                      <a:pt x="30973" y="38624"/>
                      <a:pt x="30973" y="39392"/>
                      <a:pt x="30487" y="39392"/>
                    </a:cubicBezTo>
                    <a:cubicBezTo>
                      <a:pt x="29986" y="39392"/>
                      <a:pt x="29986" y="38624"/>
                      <a:pt x="30487" y="38624"/>
                    </a:cubicBezTo>
                    <a:close/>
                    <a:moveTo>
                      <a:pt x="20362" y="38891"/>
                    </a:moveTo>
                    <a:cubicBezTo>
                      <a:pt x="20910" y="38891"/>
                      <a:pt x="20910" y="39753"/>
                      <a:pt x="20362" y="39753"/>
                    </a:cubicBezTo>
                    <a:cubicBezTo>
                      <a:pt x="19797" y="39753"/>
                      <a:pt x="19797" y="38891"/>
                      <a:pt x="20362" y="38891"/>
                    </a:cubicBezTo>
                    <a:close/>
                    <a:moveTo>
                      <a:pt x="29502" y="40392"/>
                    </a:moveTo>
                    <a:cubicBezTo>
                      <a:pt x="29691" y="40392"/>
                      <a:pt x="29885" y="40486"/>
                      <a:pt x="29970" y="40646"/>
                    </a:cubicBezTo>
                    <a:cubicBezTo>
                      <a:pt x="30017" y="40756"/>
                      <a:pt x="30064" y="40866"/>
                      <a:pt x="30127" y="40960"/>
                    </a:cubicBezTo>
                    <a:cubicBezTo>
                      <a:pt x="30252" y="41226"/>
                      <a:pt x="30189" y="41508"/>
                      <a:pt x="29939" y="41665"/>
                    </a:cubicBezTo>
                    <a:cubicBezTo>
                      <a:pt x="29859" y="41718"/>
                      <a:pt x="29767" y="41742"/>
                      <a:pt x="29676" y="41742"/>
                    </a:cubicBezTo>
                    <a:cubicBezTo>
                      <a:pt x="29496" y="41742"/>
                      <a:pt x="29316" y="41648"/>
                      <a:pt x="29233" y="41493"/>
                    </a:cubicBezTo>
                    <a:cubicBezTo>
                      <a:pt x="29171" y="41383"/>
                      <a:pt x="29124" y="41273"/>
                      <a:pt x="29061" y="41179"/>
                    </a:cubicBezTo>
                    <a:cubicBezTo>
                      <a:pt x="28935" y="40913"/>
                      <a:pt x="29014" y="40615"/>
                      <a:pt x="29249" y="40458"/>
                    </a:cubicBezTo>
                    <a:cubicBezTo>
                      <a:pt x="29324" y="40413"/>
                      <a:pt x="29413" y="40392"/>
                      <a:pt x="29502" y="40392"/>
                    </a:cubicBezTo>
                    <a:close/>
                    <a:moveTo>
                      <a:pt x="26801" y="1"/>
                    </a:moveTo>
                    <a:cubicBezTo>
                      <a:pt x="25743" y="1"/>
                      <a:pt x="24795" y="838"/>
                      <a:pt x="24327" y="1868"/>
                    </a:cubicBezTo>
                    <a:cubicBezTo>
                      <a:pt x="23841" y="2949"/>
                      <a:pt x="23841" y="4125"/>
                      <a:pt x="23653" y="5301"/>
                    </a:cubicBezTo>
                    <a:cubicBezTo>
                      <a:pt x="23489" y="6286"/>
                      <a:pt x="22703" y="7762"/>
                      <a:pt x="21632" y="7762"/>
                    </a:cubicBezTo>
                    <a:cubicBezTo>
                      <a:pt x="21375" y="7762"/>
                      <a:pt x="21101" y="7677"/>
                      <a:pt x="20816" y="7479"/>
                    </a:cubicBezTo>
                    <a:cubicBezTo>
                      <a:pt x="20753" y="7432"/>
                      <a:pt x="20722" y="7354"/>
                      <a:pt x="20738" y="7291"/>
                    </a:cubicBezTo>
                    <a:cubicBezTo>
                      <a:pt x="20362" y="6868"/>
                      <a:pt x="20299" y="6241"/>
                      <a:pt x="20409" y="5630"/>
                    </a:cubicBezTo>
                    <a:cubicBezTo>
                      <a:pt x="20675" y="4203"/>
                      <a:pt x="21208" y="1257"/>
                      <a:pt x="19170" y="755"/>
                    </a:cubicBezTo>
                    <a:cubicBezTo>
                      <a:pt x="19055" y="728"/>
                      <a:pt x="18946" y="715"/>
                      <a:pt x="18844" y="715"/>
                    </a:cubicBezTo>
                    <a:cubicBezTo>
                      <a:pt x="17817" y="715"/>
                      <a:pt x="17416" y="1990"/>
                      <a:pt x="17430" y="2902"/>
                    </a:cubicBezTo>
                    <a:cubicBezTo>
                      <a:pt x="17430" y="3811"/>
                      <a:pt x="17901" y="4611"/>
                      <a:pt x="18026" y="5489"/>
                    </a:cubicBezTo>
                    <a:cubicBezTo>
                      <a:pt x="18104" y="6069"/>
                      <a:pt x="18057" y="6649"/>
                      <a:pt x="17775" y="7119"/>
                    </a:cubicBezTo>
                    <a:cubicBezTo>
                      <a:pt x="17713" y="7228"/>
                      <a:pt x="17634" y="7338"/>
                      <a:pt x="17540" y="7448"/>
                    </a:cubicBezTo>
                    <a:cubicBezTo>
                      <a:pt x="17381" y="7865"/>
                      <a:pt x="17020" y="8013"/>
                      <a:pt x="16601" y="8013"/>
                    </a:cubicBezTo>
                    <a:cubicBezTo>
                      <a:pt x="16484" y="8013"/>
                      <a:pt x="16362" y="8001"/>
                      <a:pt x="16239" y="7981"/>
                    </a:cubicBezTo>
                    <a:cubicBezTo>
                      <a:pt x="15816" y="7902"/>
                      <a:pt x="15503" y="7652"/>
                      <a:pt x="15111" y="7542"/>
                    </a:cubicBezTo>
                    <a:cubicBezTo>
                      <a:pt x="14943" y="7496"/>
                      <a:pt x="14799" y="7475"/>
                      <a:pt x="14677" y="7475"/>
                    </a:cubicBezTo>
                    <a:cubicBezTo>
                      <a:pt x="13920" y="7475"/>
                      <a:pt x="13979" y="8278"/>
                      <a:pt x="14155" y="8953"/>
                    </a:cubicBezTo>
                    <a:cubicBezTo>
                      <a:pt x="14358" y="9721"/>
                      <a:pt x="14656" y="10567"/>
                      <a:pt x="14155" y="11288"/>
                    </a:cubicBezTo>
                    <a:cubicBezTo>
                      <a:pt x="13951" y="11570"/>
                      <a:pt x="13700" y="11758"/>
                      <a:pt x="13402" y="11837"/>
                    </a:cubicBezTo>
                    <a:cubicBezTo>
                      <a:pt x="13371" y="11915"/>
                      <a:pt x="13308" y="11993"/>
                      <a:pt x="13198" y="12025"/>
                    </a:cubicBezTo>
                    <a:cubicBezTo>
                      <a:pt x="12961" y="12103"/>
                      <a:pt x="12743" y="12138"/>
                      <a:pt x="12542" y="12138"/>
                    </a:cubicBezTo>
                    <a:cubicBezTo>
                      <a:pt x="11455" y="12138"/>
                      <a:pt x="10832" y="11126"/>
                      <a:pt x="9985" y="10504"/>
                    </a:cubicBezTo>
                    <a:cubicBezTo>
                      <a:pt x="9703" y="10285"/>
                      <a:pt x="9390" y="10128"/>
                      <a:pt x="9045" y="10050"/>
                    </a:cubicBezTo>
                    <a:cubicBezTo>
                      <a:pt x="8923" y="10025"/>
                      <a:pt x="8799" y="10013"/>
                      <a:pt x="8674" y="10013"/>
                    </a:cubicBezTo>
                    <a:cubicBezTo>
                      <a:pt x="7859" y="10013"/>
                      <a:pt x="7000" y="10519"/>
                      <a:pt x="6647" y="11225"/>
                    </a:cubicBezTo>
                    <a:cubicBezTo>
                      <a:pt x="5973" y="12526"/>
                      <a:pt x="7007" y="13859"/>
                      <a:pt x="7916" y="14736"/>
                    </a:cubicBezTo>
                    <a:cubicBezTo>
                      <a:pt x="8669" y="15457"/>
                      <a:pt x="10095" y="16727"/>
                      <a:pt x="9170" y="17887"/>
                    </a:cubicBezTo>
                    <a:cubicBezTo>
                      <a:pt x="8814" y="18317"/>
                      <a:pt x="8279" y="18463"/>
                      <a:pt x="7687" y="18463"/>
                    </a:cubicBezTo>
                    <a:cubicBezTo>
                      <a:pt x="6638" y="18463"/>
                      <a:pt x="5407" y="18006"/>
                      <a:pt x="4656" y="17856"/>
                    </a:cubicBezTo>
                    <a:cubicBezTo>
                      <a:pt x="4142" y="17748"/>
                      <a:pt x="3606" y="17664"/>
                      <a:pt x="3075" y="17664"/>
                    </a:cubicBezTo>
                    <a:cubicBezTo>
                      <a:pt x="2520" y="17664"/>
                      <a:pt x="1971" y="17756"/>
                      <a:pt x="1458" y="18012"/>
                    </a:cubicBezTo>
                    <a:cubicBezTo>
                      <a:pt x="251" y="18608"/>
                      <a:pt x="1" y="19956"/>
                      <a:pt x="643" y="21085"/>
                    </a:cubicBezTo>
                    <a:cubicBezTo>
                      <a:pt x="1756" y="23060"/>
                      <a:pt x="3935" y="22574"/>
                      <a:pt x="5769" y="22965"/>
                    </a:cubicBezTo>
                    <a:cubicBezTo>
                      <a:pt x="7007" y="23216"/>
                      <a:pt x="7712" y="24172"/>
                      <a:pt x="7509" y="25426"/>
                    </a:cubicBezTo>
                    <a:cubicBezTo>
                      <a:pt x="7321" y="26602"/>
                      <a:pt x="4358" y="29752"/>
                      <a:pt x="6176" y="30583"/>
                    </a:cubicBezTo>
                    <a:cubicBezTo>
                      <a:pt x="6270" y="30630"/>
                      <a:pt x="6380" y="30662"/>
                      <a:pt x="6505" y="30693"/>
                    </a:cubicBezTo>
                    <a:cubicBezTo>
                      <a:pt x="6521" y="30693"/>
                      <a:pt x="6521" y="30709"/>
                      <a:pt x="6537" y="30709"/>
                    </a:cubicBezTo>
                    <a:cubicBezTo>
                      <a:pt x="6711" y="30655"/>
                      <a:pt x="6887" y="30629"/>
                      <a:pt x="7059" y="30629"/>
                    </a:cubicBezTo>
                    <a:cubicBezTo>
                      <a:pt x="7895" y="30629"/>
                      <a:pt x="8634" y="31236"/>
                      <a:pt x="8543" y="32198"/>
                    </a:cubicBezTo>
                    <a:cubicBezTo>
                      <a:pt x="8418" y="33467"/>
                      <a:pt x="6866" y="33828"/>
                      <a:pt x="5863" y="34063"/>
                    </a:cubicBezTo>
                    <a:cubicBezTo>
                      <a:pt x="4170" y="34470"/>
                      <a:pt x="1161" y="34753"/>
                      <a:pt x="1035" y="37057"/>
                    </a:cubicBezTo>
                    <a:cubicBezTo>
                      <a:pt x="953" y="38466"/>
                      <a:pt x="2110" y="38887"/>
                      <a:pt x="3356" y="38887"/>
                    </a:cubicBezTo>
                    <a:cubicBezTo>
                      <a:pt x="4244" y="38887"/>
                      <a:pt x="5177" y="38673"/>
                      <a:pt x="5737" y="38452"/>
                    </a:cubicBezTo>
                    <a:cubicBezTo>
                      <a:pt x="7618" y="37715"/>
                      <a:pt x="8841" y="36226"/>
                      <a:pt x="9954" y="34612"/>
                    </a:cubicBezTo>
                    <a:cubicBezTo>
                      <a:pt x="10565" y="33702"/>
                      <a:pt x="11302" y="32010"/>
                      <a:pt x="12477" y="31743"/>
                    </a:cubicBezTo>
                    <a:cubicBezTo>
                      <a:pt x="12594" y="31719"/>
                      <a:pt x="12708" y="31708"/>
                      <a:pt x="12820" y="31708"/>
                    </a:cubicBezTo>
                    <a:cubicBezTo>
                      <a:pt x="13745" y="31708"/>
                      <a:pt x="14480" y="32482"/>
                      <a:pt x="14578" y="33405"/>
                    </a:cubicBezTo>
                    <a:cubicBezTo>
                      <a:pt x="14640" y="34063"/>
                      <a:pt x="14374" y="34470"/>
                      <a:pt x="14123" y="35050"/>
                    </a:cubicBezTo>
                    <a:cubicBezTo>
                      <a:pt x="13810" y="35756"/>
                      <a:pt x="13731" y="36445"/>
                      <a:pt x="14060" y="36994"/>
                    </a:cubicBezTo>
                    <a:cubicBezTo>
                      <a:pt x="14095" y="36988"/>
                      <a:pt x="14129" y="36985"/>
                      <a:pt x="14164" y="36985"/>
                    </a:cubicBezTo>
                    <a:cubicBezTo>
                      <a:pt x="14223" y="36985"/>
                      <a:pt x="14283" y="36996"/>
                      <a:pt x="14343" y="37025"/>
                    </a:cubicBezTo>
                    <a:cubicBezTo>
                      <a:pt x="14705" y="37202"/>
                      <a:pt x="15000" y="37277"/>
                      <a:pt x="15260" y="37277"/>
                    </a:cubicBezTo>
                    <a:cubicBezTo>
                      <a:pt x="15876" y="37277"/>
                      <a:pt x="16294" y="36857"/>
                      <a:pt x="16945" y="36383"/>
                    </a:cubicBezTo>
                    <a:cubicBezTo>
                      <a:pt x="17261" y="36148"/>
                      <a:pt x="17596" y="35975"/>
                      <a:pt x="17967" y="35975"/>
                    </a:cubicBezTo>
                    <a:cubicBezTo>
                      <a:pt x="18092" y="35975"/>
                      <a:pt x="18221" y="35995"/>
                      <a:pt x="18355" y="36038"/>
                    </a:cubicBezTo>
                    <a:cubicBezTo>
                      <a:pt x="19484" y="36430"/>
                      <a:pt x="19421" y="37809"/>
                      <a:pt x="19092" y="38718"/>
                    </a:cubicBezTo>
                    <a:cubicBezTo>
                      <a:pt x="18873" y="39314"/>
                      <a:pt x="18183" y="40427"/>
                      <a:pt x="19061" y="40975"/>
                    </a:cubicBezTo>
                    <a:cubicBezTo>
                      <a:pt x="19232" y="41079"/>
                      <a:pt x="19413" y="41123"/>
                      <a:pt x="19593" y="41123"/>
                    </a:cubicBezTo>
                    <a:cubicBezTo>
                      <a:pt x="20039" y="41123"/>
                      <a:pt x="20483" y="40853"/>
                      <a:pt x="20785" y="40552"/>
                    </a:cubicBezTo>
                    <a:cubicBezTo>
                      <a:pt x="21521" y="39784"/>
                      <a:pt x="21710" y="38671"/>
                      <a:pt x="22101" y="37715"/>
                    </a:cubicBezTo>
                    <a:cubicBezTo>
                      <a:pt x="22446" y="36884"/>
                      <a:pt x="22869" y="36398"/>
                      <a:pt x="23512" y="36210"/>
                    </a:cubicBezTo>
                    <a:cubicBezTo>
                      <a:pt x="23528" y="36195"/>
                      <a:pt x="23528" y="36179"/>
                      <a:pt x="23543" y="36163"/>
                    </a:cubicBezTo>
                    <a:cubicBezTo>
                      <a:pt x="23840" y="35920"/>
                      <a:pt x="24114" y="35815"/>
                      <a:pt x="24365" y="35815"/>
                    </a:cubicBezTo>
                    <a:cubicBezTo>
                      <a:pt x="25734" y="35815"/>
                      <a:pt x="26441" y="38931"/>
                      <a:pt x="26600" y="39831"/>
                    </a:cubicBezTo>
                    <a:cubicBezTo>
                      <a:pt x="26835" y="41304"/>
                      <a:pt x="27117" y="43358"/>
                      <a:pt x="28763" y="43922"/>
                    </a:cubicBezTo>
                    <a:cubicBezTo>
                      <a:pt x="28956" y="43987"/>
                      <a:pt x="29145" y="44017"/>
                      <a:pt x="29329" y="44017"/>
                    </a:cubicBezTo>
                    <a:cubicBezTo>
                      <a:pt x="30706" y="44017"/>
                      <a:pt x="31822" y="42356"/>
                      <a:pt x="32196" y="41195"/>
                    </a:cubicBezTo>
                    <a:cubicBezTo>
                      <a:pt x="32713" y="39627"/>
                      <a:pt x="32243" y="38311"/>
                      <a:pt x="31067" y="37213"/>
                    </a:cubicBezTo>
                    <a:cubicBezTo>
                      <a:pt x="30221" y="36430"/>
                      <a:pt x="29265" y="35646"/>
                      <a:pt x="29014" y="34455"/>
                    </a:cubicBezTo>
                    <a:cubicBezTo>
                      <a:pt x="28873" y="33734"/>
                      <a:pt x="29076" y="32981"/>
                      <a:pt x="29782" y="32668"/>
                    </a:cubicBezTo>
                    <a:cubicBezTo>
                      <a:pt x="30189" y="32480"/>
                      <a:pt x="30628" y="32574"/>
                      <a:pt x="31051" y="32464"/>
                    </a:cubicBezTo>
                    <a:cubicBezTo>
                      <a:pt x="32274" y="32166"/>
                      <a:pt x="31992" y="31147"/>
                      <a:pt x="31616" y="30301"/>
                    </a:cubicBezTo>
                    <a:cubicBezTo>
                      <a:pt x="31553" y="30176"/>
                      <a:pt x="31490" y="30050"/>
                      <a:pt x="31428" y="29925"/>
                    </a:cubicBezTo>
                    <a:cubicBezTo>
                      <a:pt x="30691" y="29031"/>
                      <a:pt x="30785" y="27245"/>
                      <a:pt x="32102" y="26994"/>
                    </a:cubicBezTo>
                    <a:cubicBezTo>
                      <a:pt x="32170" y="26981"/>
                      <a:pt x="32239" y="26976"/>
                      <a:pt x="32309" y="26976"/>
                    </a:cubicBezTo>
                    <a:cubicBezTo>
                      <a:pt x="33125" y="26976"/>
                      <a:pt x="34050" y="27765"/>
                      <a:pt x="34657" y="28169"/>
                    </a:cubicBezTo>
                    <a:cubicBezTo>
                      <a:pt x="35816" y="28937"/>
                      <a:pt x="36961" y="29800"/>
                      <a:pt x="38371" y="30019"/>
                    </a:cubicBezTo>
                    <a:cubicBezTo>
                      <a:pt x="38548" y="30044"/>
                      <a:pt x="38726" y="30058"/>
                      <a:pt x="38901" y="30058"/>
                    </a:cubicBezTo>
                    <a:cubicBezTo>
                      <a:pt x="39811" y="30058"/>
                      <a:pt x="40623" y="29682"/>
                      <a:pt x="40597" y="28577"/>
                    </a:cubicBezTo>
                    <a:cubicBezTo>
                      <a:pt x="40597" y="27872"/>
                      <a:pt x="39986" y="27104"/>
                      <a:pt x="39516" y="26633"/>
                    </a:cubicBezTo>
                    <a:cubicBezTo>
                      <a:pt x="38575" y="25677"/>
                      <a:pt x="37321" y="25144"/>
                      <a:pt x="36146" y="24533"/>
                    </a:cubicBezTo>
                    <a:cubicBezTo>
                      <a:pt x="35331" y="24110"/>
                      <a:pt x="33230" y="22887"/>
                      <a:pt x="34077" y="21806"/>
                    </a:cubicBezTo>
                    <a:cubicBezTo>
                      <a:pt x="33936" y="21461"/>
                      <a:pt x="34014" y="21100"/>
                      <a:pt x="34359" y="20787"/>
                    </a:cubicBezTo>
                    <a:cubicBezTo>
                      <a:pt x="34939" y="20207"/>
                      <a:pt x="36804" y="20505"/>
                      <a:pt x="36459" y="19282"/>
                    </a:cubicBezTo>
                    <a:cubicBezTo>
                      <a:pt x="36067" y="17824"/>
                      <a:pt x="33857" y="18106"/>
                      <a:pt x="33011" y="17166"/>
                    </a:cubicBezTo>
                    <a:cubicBezTo>
                      <a:pt x="32948" y="17150"/>
                      <a:pt x="32870" y="17119"/>
                      <a:pt x="32807" y="17056"/>
                    </a:cubicBezTo>
                    <a:cubicBezTo>
                      <a:pt x="32149" y="16320"/>
                      <a:pt x="32258" y="15301"/>
                      <a:pt x="33011" y="14658"/>
                    </a:cubicBezTo>
                    <a:cubicBezTo>
                      <a:pt x="33540" y="14209"/>
                      <a:pt x="34167" y="14091"/>
                      <a:pt x="34816" y="14091"/>
                    </a:cubicBezTo>
                    <a:cubicBezTo>
                      <a:pt x="35322" y="14091"/>
                      <a:pt x="35840" y="14162"/>
                      <a:pt x="36334" y="14204"/>
                    </a:cubicBezTo>
                    <a:cubicBezTo>
                      <a:pt x="36450" y="14213"/>
                      <a:pt x="36566" y="14218"/>
                      <a:pt x="36679" y="14218"/>
                    </a:cubicBezTo>
                    <a:cubicBezTo>
                      <a:pt x="40104" y="14218"/>
                      <a:pt x="42039" y="9971"/>
                      <a:pt x="39202" y="7605"/>
                    </a:cubicBezTo>
                    <a:cubicBezTo>
                      <a:pt x="38500" y="7010"/>
                      <a:pt x="37681" y="6759"/>
                      <a:pt x="36845" y="6759"/>
                    </a:cubicBezTo>
                    <a:cubicBezTo>
                      <a:pt x="35852" y="6759"/>
                      <a:pt x="34835" y="7114"/>
                      <a:pt x="33967" y="7667"/>
                    </a:cubicBezTo>
                    <a:cubicBezTo>
                      <a:pt x="32572" y="8561"/>
                      <a:pt x="31772" y="9924"/>
                      <a:pt x="30581" y="11022"/>
                    </a:cubicBezTo>
                    <a:cubicBezTo>
                      <a:pt x="30057" y="11498"/>
                      <a:pt x="29398" y="11884"/>
                      <a:pt x="28699" y="11884"/>
                    </a:cubicBezTo>
                    <a:cubicBezTo>
                      <a:pt x="28478" y="11884"/>
                      <a:pt x="28252" y="11845"/>
                      <a:pt x="28026" y="11758"/>
                    </a:cubicBezTo>
                    <a:cubicBezTo>
                      <a:pt x="27509" y="11555"/>
                      <a:pt x="27133" y="11163"/>
                      <a:pt x="27023" y="10693"/>
                    </a:cubicBezTo>
                    <a:cubicBezTo>
                      <a:pt x="26365" y="9564"/>
                      <a:pt x="27493" y="7777"/>
                      <a:pt x="28058" y="6837"/>
                    </a:cubicBezTo>
                    <a:cubicBezTo>
                      <a:pt x="28638" y="5896"/>
                      <a:pt x="29312" y="4924"/>
                      <a:pt x="29484" y="3811"/>
                    </a:cubicBezTo>
                    <a:cubicBezTo>
                      <a:pt x="29703" y="2479"/>
                      <a:pt x="29076" y="1006"/>
                      <a:pt x="27901" y="316"/>
                    </a:cubicBezTo>
                    <a:cubicBezTo>
                      <a:pt x="27531" y="97"/>
                      <a:pt x="27160" y="1"/>
                      <a:pt x="26801" y="1"/>
                    </a:cubicBezTo>
                    <a:close/>
                  </a:path>
                </a:pathLst>
              </a:custGeom>
              <a:solidFill>
                <a:srgbClr val="A9E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48"/>
              <p:cNvSpPr/>
              <p:nvPr/>
            </p:nvSpPr>
            <p:spPr>
              <a:xfrm>
                <a:off x="2405455" y="4357299"/>
                <a:ext cx="29206" cy="31836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162" extrusionOk="0">
                    <a:moveTo>
                      <a:pt x="556" y="1"/>
                    </a:moveTo>
                    <a:cubicBezTo>
                      <a:pt x="548" y="1"/>
                      <a:pt x="541" y="1"/>
                      <a:pt x="533" y="1"/>
                    </a:cubicBezTo>
                    <a:cubicBezTo>
                      <a:pt x="267" y="17"/>
                      <a:pt x="0" y="221"/>
                      <a:pt x="16" y="518"/>
                    </a:cubicBezTo>
                    <a:lnTo>
                      <a:pt x="31" y="675"/>
                    </a:lnTo>
                    <a:cubicBezTo>
                      <a:pt x="62" y="919"/>
                      <a:pt x="240" y="1162"/>
                      <a:pt x="508" y="1162"/>
                    </a:cubicBezTo>
                    <a:cubicBezTo>
                      <a:pt x="516" y="1162"/>
                      <a:pt x="525" y="1162"/>
                      <a:pt x="533" y="1161"/>
                    </a:cubicBezTo>
                    <a:cubicBezTo>
                      <a:pt x="815" y="1161"/>
                      <a:pt x="1003" y="957"/>
                      <a:pt x="1035" y="675"/>
                    </a:cubicBezTo>
                    <a:lnTo>
                      <a:pt x="1050" y="518"/>
                    </a:lnTo>
                    <a:cubicBezTo>
                      <a:pt x="1066" y="260"/>
                      <a:pt x="814" y="1"/>
                      <a:pt x="556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48"/>
              <p:cNvSpPr/>
              <p:nvPr/>
            </p:nvSpPr>
            <p:spPr>
              <a:xfrm>
                <a:off x="2385262" y="4266692"/>
                <a:ext cx="34822" cy="27096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89" extrusionOk="0">
                    <a:moveTo>
                      <a:pt x="643" y="1"/>
                    </a:moveTo>
                    <a:cubicBezTo>
                      <a:pt x="0" y="1"/>
                      <a:pt x="0" y="988"/>
                      <a:pt x="643" y="988"/>
                    </a:cubicBezTo>
                    <a:cubicBezTo>
                      <a:pt x="1270" y="988"/>
                      <a:pt x="1270" y="1"/>
                      <a:pt x="64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8"/>
              <p:cNvSpPr/>
              <p:nvPr/>
            </p:nvSpPr>
            <p:spPr>
              <a:xfrm>
                <a:off x="2333287" y="4392533"/>
                <a:ext cx="34822" cy="2706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88" extrusionOk="0">
                    <a:moveTo>
                      <a:pt x="643" y="1"/>
                    </a:moveTo>
                    <a:cubicBezTo>
                      <a:pt x="1" y="1"/>
                      <a:pt x="1" y="988"/>
                      <a:pt x="643" y="988"/>
                    </a:cubicBezTo>
                    <a:cubicBezTo>
                      <a:pt x="1270" y="988"/>
                      <a:pt x="1270" y="1"/>
                      <a:pt x="64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48"/>
              <p:cNvSpPr/>
              <p:nvPr/>
            </p:nvSpPr>
            <p:spPr>
              <a:xfrm>
                <a:off x="2293367" y="4571062"/>
                <a:ext cx="30082" cy="2548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30" extrusionOk="0">
                    <a:moveTo>
                      <a:pt x="631" y="1"/>
                    </a:moveTo>
                    <a:cubicBezTo>
                      <a:pt x="589" y="1"/>
                      <a:pt x="545" y="7"/>
                      <a:pt x="502" y="21"/>
                    </a:cubicBezTo>
                    <a:cubicBezTo>
                      <a:pt x="470" y="36"/>
                      <a:pt x="439" y="36"/>
                      <a:pt x="392" y="52"/>
                    </a:cubicBezTo>
                    <a:cubicBezTo>
                      <a:pt x="0" y="193"/>
                      <a:pt x="0" y="742"/>
                      <a:pt x="392" y="867"/>
                    </a:cubicBezTo>
                    <a:cubicBezTo>
                      <a:pt x="439" y="883"/>
                      <a:pt x="470" y="898"/>
                      <a:pt x="502" y="914"/>
                    </a:cubicBezTo>
                    <a:cubicBezTo>
                      <a:pt x="541" y="924"/>
                      <a:pt x="580" y="929"/>
                      <a:pt x="619" y="929"/>
                    </a:cubicBezTo>
                    <a:cubicBezTo>
                      <a:pt x="873" y="929"/>
                      <a:pt x="1097" y="718"/>
                      <a:pt x="1097" y="460"/>
                    </a:cubicBezTo>
                    <a:cubicBezTo>
                      <a:pt x="1097" y="219"/>
                      <a:pt x="880" y="1"/>
                      <a:pt x="631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48"/>
              <p:cNvSpPr/>
              <p:nvPr/>
            </p:nvSpPr>
            <p:spPr>
              <a:xfrm>
                <a:off x="2291202" y="4315653"/>
                <a:ext cx="32247" cy="24932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910" extrusionOk="0">
                    <a:moveTo>
                      <a:pt x="596" y="1"/>
                    </a:moveTo>
                    <a:cubicBezTo>
                      <a:pt x="1" y="1"/>
                      <a:pt x="1" y="910"/>
                      <a:pt x="596" y="910"/>
                    </a:cubicBezTo>
                    <a:cubicBezTo>
                      <a:pt x="1176" y="910"/>
                      <a:pt x="1176" y="1"/>
                      <a:pt x="596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48"/>
              <p:cNvSpPr/>
              <p:nvPr/>
            </p:nvSpPr>
            <p:spPr>
              <a:xfrm>
                <a:off x="2225062" y="4400260"/>
                <a:ext cx="26247" cy="20219"/>
              </a:xfrm>
              <a:custGeom>
                <a:avLst/>
                <a:gdLst/>
                <a:ahLst/>
                <a:cxnLst/>
                <a:rect l="l" t="t" r="r" b="b"/>
                <a:pathLst>
                  <a:path w="958" h="738" extrusionOk="0">
                    <a:moveTo>
                      <a:pt x="471" y="1"/>
                    </a:moveTo>
                    <a:cubicBezTo>
                      <a:pt x="1" y="1"/>
                      <a:pt x="1" y="737"/>
                      <a:pt x="471" y="737"/>
                    </a:cubicBezTo>
                    <a:cubicBezTo>
                      <a:pt x="957" y="737"/>
                      <a:pt x="957" y="1"/>
                      <a:pt x="471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48"/>
              <p:cNvSpPr/>
              <p:nvPr/>
            </p:nvSpPr>
            <p:spPr>
              <a:xfrm>
                <a:off x="2209171" y="4541116"/>
                <a:ext cx="31398" cy="24521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895" extrusionOk="0">
                    <a:moveTo>
                      <a:pt x="581" y="1"/>
                    </a:moveTo>
                    <a:cubicBezTo>
                      <a:pt x="1" y="1"/>
                      <a:pt x="1" y="894"/>
                      <a:pt x="581" y="894"/>
                    </a:cubicBezTo>
                    <a:cubicBezTo>
                      <a:pt x="1145" y="894"/>
                      <a:pt x="1145" y="1"/>
                      <a:pt x="581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48"/>
              <p:cNvSpPr/>
              <p:nvPr/>
            </p:nvSpPr>
            <p:spPr>
              <a:xfrm>
                <a:off x="2112125" y="4487277"/>
                <a:ext cx="60138" cy="71179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2598" extrusionOk="0">
                    <a:moveTo>
                      <a:pt x="726" y="382"/>
                    </a:moveTo>
                    <a:cubicBezTo>
                      <a:pt x="730" y="382"/>
                      <a:pt x="733" y="382"/>
                      <a:pt x="737" y="383"/>
                    </a:cubicBezTo>
                    <a:lnTo>
                      <a:pt x="800" y="383"/>
                    </a:lnTo>
                    <a:cubicBezTo>
                      <a:pt x="957" y="634"/>
                      <a:pt x="1207" y="806"/>
                      <a:pt x="1364" y="1057"/>
                    </a:cubicBezTo>
                    <a:cubicBezTo>
                      <a:pt x="1521" y="1276"/>
                      <a:pt x="1646" y="1746"/>
                      <a:pt x="1333" y="1903"/>
                    </a:cubicBezTo>
                    <a:cubicBezTo>
                      <a:pt x="1281" y="1932"/>
                      <a:pt x="1229" y="1944"/>
                      <a:pt x="1178" y="1944"/>
                    </a:cubicBezTo>
                    <a:cubicBezTo>
                      <a:pt x="922" y="1944"/>
                      <a:pt x="693" y="1624"/>
                      <a:pt x="628" y="1402"/>
                    </a:cubicBezTo>
                    <a:cubicBezTo>
                      <a:pt x="597" y="1309"/>
                      <a:pt x="505" y="382"/>
                      <a:pt x="726" y="382"/>
                    </a:cubicBezTo>
                    <a:close/>
                    <a:moveTo>
                      <a:pt x="952" y="0"/>
                    </a:moveTo>
                    <a:cubicBezTo>
                      <a:pt x="913" y="0"/>
                      <a:pt x="880" y="11"/>
                      <a:pt x="847" y="22"/>
                    </a:cubicBezTo>
                    <a:cubicBezTo>
                      <a:pt x="791" y="7"/>
                      <a:pt x="738" y="0"/>
                      <a:pt x="688" y="0"/>
                    </a:cubicBezTo>
                    <a:cubicBezTo>
                      <a:pt x="170" y="0"/>
                      <a:pt x="1" y="769"/>
                      <a:pt x="1" y="1198"/>
                    </a:cubicBezTo>
                    <a:cubicBezTo>
                      <a:pt x="1" y="1840"/>
                      <a:pt x="392" y="2499"/>
                      <a:pt x="1082" y="2593"/>
                    </a:cubicBezTo>
                    <a:cubicBezTo>
                      <a:pt x="1117" y="2596"/>
                      <a:pt x="1151" y="2598"/>
                      <a:pt x="1184" y="2598"/>
                    </a:cubicBezTo>
                    <a:cubicBezTo>
                      <a:pt x="1774" y="2598"/>
                      <a:pt x="2195" y="2090"/>
                      <a:pt x="2195" y="1511"/>
                    </a:cubicBezTo>
                    <a:cubicBezTo>
                      <a:pt x="2179" y="869"/>
                      <a:pt x="1615" y="148"/>
                      <a:pt x="1004" y="7"/>
                    </a:cubicBezTo>
                    <a:cubicBezTo>
                      <a:pt x="985" y="2"/>
                      <a:pt x="968" y="0"/>
                      <a:pt x="952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48"/>
              <p:cNvSpPr/>
              <p:nvPr/>
            </p:nvSpPr>
            <p:spPr>
              <a:xfrm>
                <a:off x="2140482" y="4133151"/>
                <a:ext cx="21480" cy="16767"/>
              </a:xfrm>
              <a:custGeom>
                <a:avLst/>
                <a:gdLst/>
                <a:ahLst/>
                <a:cxnLst/>
                <a:rect l="l" t="t" r="r" b="b"/>
                <a:pathLst>
                  <a:path w="784" h="612" extrusionOk="0">
                    <a:moveTo>
                      <a:pt x="392" y="0"/>
                    </a:moveTo>
                    <a:cubicBezTo>
                      <a:pt x="0" y="0"/>
                      <a:pt x="0" y="612"/>
                      <a:pt x="392" y="612"/>
                    </a:cubicBezTo>
                    <a:cubicBezTo>
                      <a:pt x="784" y="612"/>
                      <a:pt x="784" y="0"/>
                      <a:pt x="392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48"/>
              <p:cNvSpPr/>
              <p:nvPr/>
            </p:nvSpPr>
            <p:spPr>
              <a:xfrm>
                <a:off x="2125961" y="4497716"/>
                <a:ext cx="31288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564" extrusionOk="0">
                    <a:moveTo>
                      <a:pt x="221" y="1"/>
                    </a:moveTo>
                    <a:cubicBezTo>
                      <a:pt x="0" y="1"/>
                      <a:pt x="92" y="928"/>
                      <a:pt x="123" y="1021"/>
                    </a:cubicBezTo>
                    <a:cubicBezTo>
                      <a:pt x="188" y="1243"/>
                      <a:pt x="417" y="1563"/>
                      <a:pt x="673" y="1563"/>
                    </a:cubicBezTo>
                    <a:cubicBezTo>
                      <a:pt x="724" y="1563"/>
                      <a:pt x="776" y="1551"/>
                      <a:pt x="828" y="1522"/>
                    </a:cubicBezTo>
                    <a:cubicBezTo>
                      <a:pt x="1141" y="1365"/>
                      <a:pt x="1016" y="895"/>
                      <a:pt x="859" y="676"/>
                    </a:cubicBezTo>
                    <a:cubicBezTo>
                      <a:pt x="702" y="425"/>
                      <a:pt x="452" y="253"/>
                      <a:pt x="295" y="2"/>
                    </a:cubicBezTo>
                    <a:lnTo>
                      <a:pt x="232" y="2"/>
                    </a:lnTo>
                    <a:cubicBezTo>
                      <a:pt x="228" y="1"/>
                      <a:pt x="225" y="1"/>
                      <a:pt x="221" y="1"/>
                    </a:cubicBezTo>
                    <a:close/>
                  </a:path>
                </a:pathLst>
              </a:custGeom>
              <a:solidFill>
                <a:srgbClr val="A9E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48"/>
              <p:cNvSpPr/>
              <p:nvPr/>
            </p:nvSpPr>
            <p:spPr>
              <a:xfrm>
                <a:off x="2123851" y="4606982"/>
                <a:ext cx="26959" cy="24959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11" extrusionOk="0">
                    <a:moveTo>
                      <a:pt x="510" y="1"/>
                    </a:moveTo>
                    <a:cubicBezTo>
                      <a:pt x="250" y="1"/>
                      <a:pt x="10" y="213"/>
                      <a:pt x="43" y="512"/>
                    </a:cubicBezTo>
                    <a:cubicBezTo>
                      <a:pt x="0" y="711"/>
                      <a:pt x="177" y="911"/>
                      <a:pt x="386" y="911"/>
                    </a:cubicBezTo>
                    <a:cubicBezTo>
                      <a:pt x="407" y="911"/>
                      <a:pt x="429" y="908"/>
                      <a:pt x="450" y="904"/>
                    </a:cubicBezTo>
                    <a:cubicBezTo>
                      <a:pt x="465" y="905"/>
                      <a:pt x="479" y="906"/>
                      <a:pt x="494" y="906"/>
                    </a:cubicBezTo>
                    <a:cubicBezTo>
                      <a:pt x="651" y="906"/>
                      <a:pt x="803" y="828"/>
                      <a:pt x="889" y="685"/>
                    </a:cubicBezTo>
                    <a:cubicBezTo>
                      <a:pt x="983" y="512"/>
                      <a:pt x="968" y="261"/>
                      <a:pt x="827" y="120"/>
                    </a:cubicBezTo>
                    <a:cubicBezTo>
                      <a:pt x="730" y="37"/>
                      <a:pt x="618" y="1"/>
                      <a:pt x="510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48"/>
              <p:cNvSpPr/>
              <p:nvPr/>
            </p:nvSpPr>
            <p:spPr>
              <a:xfrm>
                <a:off x="2106536" y="4398177"/>
                <a:ext cx="32685" cy="29288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69" extrusionOk="0">
                    <a:moveTo>
                      <a:pt x="696" y="0"/>
                    </a:moveTo>
                    <a:cubicBezTo>
                      <a:pt x="582" y="0"/>
                      <a:pt x="466" y="43"/>
                      <a:pt x="361" y="124"/>
                    </a:cubicBezTo>
                    <a:cubicBezTo>
                      <a:pt x="314" y="171"/>
                      <a:pt x="252" y="218"/>
                      <a:pt x="189" y="265"/>
                    </a:cubicBezTo>
                    <a:cubicBezTo>
                      <a:pt x="1" y="421"/>
                      <a:pt x="16" y="766"/>
                      <a:pt x="189" y="939"/>
                    </a:cubicBezTo>
                    <a:cubicBezTo>
                      <a:pt x="279" y="1021"/>
                      <a:pt x="412" y="1068"/>
                      <a:pt x="543" y="1068"/>
                    </a:cubicBezTo>
                    <a:cubicBezTo>
                      <a:pt x="663" y="1068"/>
                      <a:pt x="781" y="1029"/>
                      <a:pt x="863" y="939"/>
                    </a:cubicBezTo>
                    <a:cubicBezTo>
                      <a:pt x="910" y="876"/>
                      <a:pt x="957" y="813"/>
                      <a:pt x="1004" y="766"/>
                    </a:cubicBezTo>
                    <a:cubicBezTo>
                      <a:pt x="1161" y="578"/>
                      <a:pt x="1192" y="296"/>
                      <a:pt x="1004" y="124"/>
                    </a:cubicBezTo>
                    <a:cubicBezTo>
                      <a:pt x="912" y="40"/>
                      <a:pt x="805" y="0"/>
                      <a:pt x="696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48"/>
              <p:cNvSpPr/>
              <p:nvPr/>
            </p:nvSpPr>
            <p:spPr>
              <a:xfrm>
                <a:off x="2094097" y="4242663"/>
                <a:ext cx="18904" cy="1463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34" extrusionOk="0">
                    <a:moveTo>
                      <a:pt x="345" y="0"/>
                    </a:moveTo>
                    <a:cubicBezTo>
                      <a:pt x="0" y="0"/>
                      <a:pt x="0" y="533"/>
                      <a:pt x="345" y="533"/>
                    </a:cubicBezTo>
                    <a:cubicBezTo>
                      <a:pt x="690" y="533"/>
                      <a:pt x="690" y="0"/>
                      <a:pt x="345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48"/>
              <p:cNvSpPr/>
              <p:nvPr/>
            </p:nvSpPr>
            <p:spPr>
              <a:xfrm>
                <a:off x="2077767" y="4167755"/>
                <a:ext cx="32932" cy="25699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938" extrusionOk="0">
                    <a:moveTo>
                      <a:pt x="655" y="1"/>
                    </a:moveTo>
                    <a:cubicBezTo>
                      <a:pt x="608" y="1"/>
                      <a:pt x="557" y="8"/>
                      <a:pt x="502" y="23"/>
                    </a:cubicBezTo>
                    <a:cubicBezTo>
                      <a:pt x="471" y="38"/>
                      <a:pt x="440" y="38"/>
                      <a:pt x="408" y="54"/>
                    </a:cubicBezTo>
                    <a:cubicBezTo>
                      <a:pt x="1" y="164"/>
                      <a:pt x="1" y="775"/>
                      <a:pt x="408" y="885"/>
                    </a:cubicBezTo>
                    <a:cubicBezTo>
                      <a:pt x="440" y="900"/>
                      <a:pt x="471" y="900"/>
                      <a:pt x="502" y="916"/>
                    </a:cubicBezTo>
                    <a:cubicBezTo>
                      <a:pt x="556" y="931"/>
                      <a:pt x="606" y="938"/>
                      <a:pt x="652" y="938"/>
                    </a:cubicBezTo>
                    <a:cubicBezTo>
                      <a:pt x="1191" y="938"/>
                      <a:pt x="1202" y="1"/>
                      <a:pt x="655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48"/>
              <p:cNvSpPr/>
              <p:nvPr/>
            </p:nvSpPr>
            <p:spPr>
              <a:xfrm>
                <a:off x="2052862" y="4352531"/>
                <a:ext cx="36521" cy="41535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516" extrusionOk="0">
                    <a:moveTo>
                      <a:pt x="586" y="0"/>
                    </a:moveTo>
                    <a:cubicBezTo>
                      <a:pt x="543" y="0"/>
                      <a:pt x="499" y="6"/>
                      <a:pt x="455" y="18"/>
                    </a:cubicBezTo>
                    <a:cubicBezTo>
                      <a:pt x="204" y="113"/>
                      <a:pt x="1" y="395"/>
                      <a:pt x="95" y="661"/>
                    </a:cubicBezTo>
                    <a:cubicBezTo>
                      <a:pt x="157" y="818"/>
                      <a:pt x="204" y="975"/>
                      <a:pt x="267" y="1131"/>
                    </a:cubicBezTo>
                    <a:cubicBezTo>
                      <a:pt x="332" y="1339"/>
                      <a:pt x="527" y="1515"/>
                      <a:pt x="752" y="1515"/>
                    </a:cubicBezTo>
                    <a:cubicBezTo>
                      <a:pt x="798" y="1515"/>
                      <a:pt x="846" y="1508"/>
                      <a:pt x="894" y="1492"/>
                    </a:cubicBezTo>
                    <a:cubicBezTo>
                      <a:pt x="1145" y="1413"/>
                      <a:pt x="1333" y="1131"/>
                      <a:pt x="1254" y="865"/>
                    </a:cubicBezTo>
                    <a:cubicBezTo>
                      <a:pt x="1192" y="708"/>
                      <a:pt x="1145" y="551"/>
                      <a:pt x="1098" y="379"/>
                    </a:cubicBezTo>
                    <a:cubicBezTo>
                      <a:pt x="1018" y="167"/>
                      <a:pt x="816" y="0"/>
                      <a:pt x="586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48"/>
              <p:cNvSpPr/>
              <p:nvPr/>
            </p:nvSpPr>
            <p:spPr>
              <a:xfrm>
                <a:off x="2071767" y="4519224"/>
                <a:ext cx="20192" cy="15918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81" extrusionOk="0">
                    <a:moveTo>
                      <a:pt x="376" y="0"/>
                    </a:moveTo>
                    <a:cubicBezTo>
                      <a:pt x="0" y="0"/>
                      <a:pt x="0" y="580"/>
                      <a:pt x="376" y="580"/>
                    </a:cubicBezTo>
                    <a:cubicBezTo>
                      <a:pt x="737" y="580"/>
                      <a:pt x="737" y="0"/>
                      <a:pt x="376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48"/>
              <p:cNvSpPr/>
              <p:nvPr/>
            </p:nvSpPr>
            <p:spPr>
              <a:xfrm>
                <a:off x="2054999" y="4598242"/>
                <a:ext cx="18932" cy="14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4" extrusionOk="0">
                    <a:moveTo>
                      <a:pt x="346" y="1"/>
                    </a:moveTo>
                    <a:cubicBezTo>
                      <a:pt x="1" y="1"/>
                      <a:pt x="1" y="533"/>
                      <a:pt x="346" y="533"/>
                    </a:cubicBezTo>
                    <a:cubicBezTo>
                      <a:pt x="691" y="533"/>
                      <a:pt x="691" y="1"/>
                      <a:pt x="346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48"/>
              <p:cNvSpPr/>
              <p:nvPr/>
            </p:nvSpPr>
            <p:spPr>
              <a:xfrm>
                <a:off x="2026230" y="4445632"/>
                <a:ext cx="27945" cy="24658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900" extrusionOk="0">
                    <a:moveTo>
                      <a:pt x="523" y="1"/>
                    </a:moveTo>
                    <a:cubicBezTo>
                      <a:pt x="417" y="1"/>
                      <a:pt x="319" y="26"/>
                      <a:pt x="220" y="100"/>
                    </a:cubicBezTo>
                    <a:cubicBezTo>
                      <a:pt x="110" y="179"/>
                      <a:pt x="32" y="304"/>
                      <a:pt x="48" y="445"/>
                    </a:cubicBezTo>
                    <a:lnTo>
                      <a:pt x="48" y="476"/>
                    </a:lnTo>
                    <a:cubicBezTo>
                      <a:pt x="32" y="523"/>
                      <a:pt x="32" y="555"/>
                      <a:pt x="16" y="617"/>
                    </a:cubicBezTo>
                    <a:cubicBezTo>
                      <a:pt x="1" y="727"/>
                      <a:pt x="110" y="837"/>
                      <a:pt x="220" y="868"/>
                    </a:cubicBezTo>
                    <a:cubicBezTo>
                      <a:pt x="244" y="876"/>
                      <a:pt x="263" y="880"/>
                      <a:pt x="283" y="880"/>
                    </a:cubicBezTo>
                    <a:cubicBezTo>
                      <a:pt x="302" y="880"/>
                      <a:pt x="322" y="876"/>
                      <a:pt x="346" y="868"/>
                    </a:cubicBezTo>
                    <a:cubicBezTo>
                      <a:pt x="393" y="884"/>
                      <a:pt x="440" y="900"/>
                      <a:pt x="487" y="900"/>
                    </a:cubicBezTo>
                    <a:cubicBezTo>
                      <a:pt x="534" y="884"/>
                      <a:pt x="581" y="884"/>
                      <a:pt x="612" y="884"/>
                    </a:cubicBezTo>
                    <a:lnTo>
                      <a:pt x="581" y="884"/>
                    </a:lnTo>
                    <a:cubicBezTo>
                      <a:pt x="612" y="884"/>
                      <a:pt x="628" y="868"/>
                      <a:pt x="659" y="868"/>
                    </a:cubicBezTo>
                    <a:cubicBezTo>
                      <a:pt x="831" y="821"/>
                      <a:pt x="1020" y="633"/>
                      <a:pt x="988" y="445"/>
                    </a:cubicBezTo>
                    <a:cubicBezTo>
                      <a:pt x="957" y="257"/>
                      <a:pt x="863" y="85"/>
                      <a:pt x="659" y="22"/>
                    </a:cubicBezTo>
                    <a:cubicBezTo>
                      <a:pt x="643" y="22"/>
                      <a:pt x="628" y="22"/>
                      <a:pt x="612" y="6"/>
                    </a:cubicBezTo>
                    <a:cubicBezTo>
                      <a:pt x="582" y="3"/>
                      <a:pt x="552" y="1"/>
                      <a:pt x="52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48"/>
              <p:cNvSpPr/>
              <p:nvPr/>
            </p:nvSpPr>
            <p:spPr>
              <a:xfrm>
                <a:off x="2025819" y="4292035"/>
                <a:ext cx="25781" cy="1978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22" extrusionOk="0">
                    <a:moveTo>
                      <a:pt x="470" y="1"/>
                    </a:moveTo>
                    <a:cubicBezTo>
                      <a:pt x="0" y="1"/>
                      <a:pt x="0" y="722"/>
                      <a:pt x="470" y="722"/>
                    </a:cubicBezTo>
                    <a:cubicBezTo>
                      <a:pt x="940" y="722"/>
                      <a:pt x="940" y="1"/>
                      <a:pt x="470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48"/>
              <p:cNvSpPr/>
              <p:nvPr/>
            </p:nvSpPr>
            <p:spPr>
              <a:xfrm>
                <a:off x="1755669" y="4409329"/>
                <a:ext cx="275728" cy="301071"/>
              </a:xfrm>
              <a:custGeom>
                <a:avLst/>
                <a:gdLst/>
                <a:ahLst/>
                <a:cxnLst/>
                <a:rect l="l" t="t" r="r" b="b"/>
                <a:pathLst>
                  <a:path w="10064" h="10989" extrusionOk="0">
                    <a:moveTo>
                      <a:pt x="5503" y="704"/>
                    </a:moveTo>
                    <a:cubicBezTo>
                      <a:pt x="5534" y="783"/>
                      <a:pt x="5581" y="861"/>
                      <a:pt x="5675" y="924"/>
                    </a:cubicBezTo>
                    <a:cubicBezTo>
                      <a:pt x="5565" y="1002"/>
                      <a:pt x="5503" y="1112"/>
                      <a:pt x="5471" y="1237"/>
                    </a:cubicBezTo>
                    <a:cubicBezTo>
                      <a:pt x="5440" y="1206"/>
                      <a:pt x="5409" y="1190"/>
                      <a:pt x="5377" y="1159"/>
                    </a:cubicBezTo>
                    <a:cubicBezTo>
                      <a:pt x="5409" y="1127"/>
                      <a:pt x="5440" y="1112"/>
                      <a:pt x="5471" y="1096"/>
                    </a:cubicBezTo>
                    <a:cubicBezTo>
                      <a:pt x="5565" y="986"/>
                      <a:pt x="5565" y="814"/>
                      <a:pt x="5471" y="704"/>
                    </a:cubicBezTo>
                    <a:close/>
                    <a:moveTo>
                      <a:pt x="2760" y="2648"/>
                    </a:moveTo>
                    <a:cubicBezTo>
                      <a:pt x="2760" y="2695"/>
                      <a:pt x="2775" y="2742"/>
                      <a:pt x="2791" y="2789"/>
                    </a:cubicBezTo>
                    <a:cubicBezTo>
                      <a:pt x="2690" y="2822"/>
                      <a:pt x="2598" y="2883"/>
                      <a:pt x="2535" y="2964"/>
                    </a:cubicBezTo>
                    <a:lnTo>
                      <a:pt x="2535" y="2964"/>
                    </a:lnTo>
                    <a:cubicBezTo>
                      <a:pt x="2607" y="2858"/>
                      <a:pt x="2681" y="2753"/>
                      <a:pt x="2760" y="2648"/>
                    </a:cubicBezTo>
                    <a:close/>
                    <a:moveTo>
                      <a:pt x="2499" y="3016"/>
                    </a:moveTo>
                    <a:lnTo>
                      <a:pt x="2499" y="3016"/>
                    </a:lnTo>
                    <a:cubicBezTo>
                      <a:pt x="2466" y="3074"/>
                      <a:pt x="2446" y="3140"/>
                      <a:pt x="2446" y="3212"/>
                    </a:cubicBezTo>
                    <a:lnTo>
                      <a:pt x="2368" y="3212"/>
                    </a:lnTo>
                    <a:cubicBezTo>
                      <a:pt x="2411" y="3147"/>
                      <a:pt x="2455" y="3081"/>
                      <a:pt x="2499" y="3016"/>
                    </a:cubicBezTo>
                    <a:close/>
                    <a:moveTo>
                      <a:pt x="2023" y="3839"/>
                    </a:moveTo>
                    <a:cubicBezTo>
                      <a:pt x="2039" y="3855"/>
                      <a:pt x="2039" y="3886"/>
                      <a:pt x="2054" y="3902"/>
                    </a:cubicBezTo>
                    <a:cubicBezTo>
                      <a:pt x="2117" y="4011"/>
                      <a:pt x="2195" y="4137"/>
                      <a:pt x="2258" y="4247"/>
                    </a:cubicBezTo>
                    <a:cubicBezTo>
                      <a:pt x="2227" y="4215"/>
                      <a:pt x="2180" y="4184"/>
                      <a:pt x="2148" y="4137"/>
                    </a:cubicBezTo>
                    <a:cubicBezTo>
                      <a:pt x="2086" y="4090"/>
                      <a:pt x="2007" y="4058"/>
                      <a:pt x="1929" y="4043"/>
                    </a:cubicBezTo>
                    <a:cubicBezTo>
                      <a:pt x="1960" y="3980"/>
                      <a:pt x="1992" y="3902"/>
                      <a:pt x="2023" y="3839"/>
                    </a:cubicBezTo>
                    <a:close/>
                    <a:moveTo>
                      <a:pt x="7336" y="8400"/>
                    </a:moveTo>
                    <a:lnTo>
                      <a:pt x="7336" y="8400"/>
                    </a:lnTo>
                    <a:cubicBezTo>
                      <a:pt x="7258" y="8510"/>
                      <a:pt x="7180" y="8620"/>
                      <a:pt x="7086" y="8714"/>
                    </a:cubicBezTo>
                    <a:cubicBezTo>
                      <a:pt x="7133" y="8635"/>
                      <a:pt x="7164" y="8526"/>
                      <a:pt x="7133" y="8432"/>
                    </a:cubicBezTo>
                    <a:lnTo>
                      <a:pt x="7133" y="8432"/>
                    </a:lnTo>
                    <a:cubicBezTo>
                      <a:pt x="7154" y="8436"/>
                      <a:pt x="7174" y="8438"/>
                      <a:pt x="7193" y="8438"/>
                    </a:cubicBezTo>
                    <a:cubicBezTo>
                      <a:pt x="7245" y="8438"/>
                      <a:pt x="7291" y="8423"/>
                      <a:pt x="7336" y="8400"/>
                    </a:cubicBezTo>
                    <a:close/>
                    <a:moveTo>
                      <a:pt x="6945" y="8870"/>
                    </a:moveTo>
                    <a:cubicBezTo>
                      <a:pt x="6835" y="8980"/>
                      <a:pt x="6725" y="9090"/>
                      <a:pt x="6615" y="9184"/>
                    </a:cubicBezTo>
                    <a:cubicBezTo>
                      <a:pt x="6631" y="9121"/>
                      <a:pt x="6647" y="9043"/>
                      <a:pt x="6631" y="8980"/>
                    </a:cubicBezTo>
                    <a:cubicBezTo>
                      <a:pt x="6741" y="8980"/>
                      <a:pt x="6851" y="8933"/>
                      <a:pt x="6945" y="8870"/>
                    </a:cubicBezTo>
                    <a:close/>
                    <a:moveTo>
                      <a:pt x="5769" y="9247"/>
                    </a:moveTo>
                    <a:cubicBezTo>
                      <a:pt x="5816" y="9294"/>
                      <a:pt x="5847" y="9325"/>
                      <a:pt x="5894" y="9372"/>
                    </a:cubicBezTo>
                    <a:cubicBezTo>
                      <a:pt x="5973" y="9466"/>
                      <a:pt x="6067" y="9513"/>
                      <a:pt x="6145" y="9529"/>
                    </a:cubicBezTo>
                    <a:cubicBezTo>
                      <a:pt x="6004" y="9607"/>
                      <a:pt x="5863" y="9686"/>
                      <a:pt x="5706" y="9764"/>
                    </a:cubicBezTo>
                    <a:cubicBezTo>
                      <a:pt x="5847" y="9623"/>
                      <a:pt x="5910" y="9435"/>
                      <a:pt x="5769" y="9247"/>
                    </a:cubicBezTo>
                    <a:close/>
                    <a:moveTo>
                      <a:pt x="5384" y="1"/>
                    </a:moveTo>
                    <a:cubicBezTo>
                      <a:pt x="2958" y="1"/>
                      <a:pt x="942" y="3030"/>
                      <a:pt x="502" y="5156"/>
                    </a:cubicBezTo>
                    <a:cubicBezTo>
                      <a:pt x="1" y="7601"/>
                      <a:pt x="1365" y="10516"/>
                      <a:pt x="4014" y="10939"/>
                    </a:cubicBezTo>
                    <a:cubicBezTo>
                      <a:pt x="4217" y="10973"/>
                      <a:pt x="4418" y="10989"/>
                      <a:pt x="4614" y="10989"/>
                    </a:cubicBezTo>
                    <a:cubicBezTo>
                      <a:pt x="7016" y="10989"/>
                      <a:pt x="8838" y="8613"/>
                      <a:pt x="9374" y="6425"/>
                    </a:cubicBezTo>
                    <a:cubicBezTo>
                      <a:pt x="10064" y="3729"/>
                      <a:pt x="8873" y="861"/>
                      <a:pt x="6067" y="77"/>
                    </a:cubicBezTo>
                    <a:cubicBezTo>
                      <a:pt x="6004" y="46"/>
                      <a:pt x="5941" y="46"/>
                      <a:pt x="5894" y="46"/>
                    </a:cubicBezTo>
                    <a:cubicBezTo>
                      <a:pt x="5722" y="15"/>
                      <a:pt x="5552" y="1"/>
                      <a:pt x="5384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48"/>
              <p:cNvSpPr/>
              <p:nvPr/>
            </p:nvSpPr>
            <p:spPr>
              <a:xfrm>
                <a:off x="1963953" y="4366751"/>
                <a:ext cx="27918" cy="3054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115" extrusionOk="0">
                    <a:moveTo>
                      <a:pt x="525" y="0"/>
                    </a:moveTo>
                    <a:cubicBezTo>
                      <a:pt x="518" y="0"/>
                      <a:pt x="510" y="1"/>
                      <a:pt x="503" y="1"/>
                    </a:cubicBezTo>
                    <a:cubicBezTo>
                      <a:pt x="267" y="17"/>
                      <a:pt x="1" y="205"/>
                      <a:pt x="17" y="487"/>
                    </a:cubicBezTo>
                    <a:lnTo>
                      <a:pt x="32" y="644"/>
                    </a:lnTo>
                    <a:cubicBezTo>
                      <a:pt x="47" y="887"/>
                      <a:pt x="224" y="1115"/>
                      <a:pt x="477" y="1115"/>
                    </a:cubicBezTo>
                    <a:cubicBezTo>
                      <a:pt x="486" y="1115"/>
                      <a:pt x="494" y="1114"/>
                      <a:pt x="503" y="1114"/>
                    </a:cubicBezTo>
                    <a:cubicBezTo>
                      <a:pt x="785" y="1098"/>
                      <a:pt x="957" y="910"/>
                      <a:pt x="988" y="644"/>
                    </a:cubicBezTo>
                    <a:lnTo>
                      <a:pt x="988" y="487"/>
                    </a:lnTo>
                    <a:cubicBezTo>
                      <a:pt x="1019" y="244"/>
                      <a:pt x="769" y="0"/>
                      <a:pt x="525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48"/>
              <p:cNvSpPr/>
              <p:nvPr/>
            </p:nvSpPr>
            <p:spPr>
              <a:xfrm>
                <a:off x="1941623" y="4305762"/>
                <a:ext cx="28822" cy="31836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162" extrusionOk="0">
                    <a:moveTo>
                      <a:pt x="559" y="1"/>
                    </a:moveTo>
                    <a:cubicBezTo>
                      <a:pt x="551" y="1"/>
                      <a:pt x="542" y="1"/>
                      <a:pt x="534" y="1"/>
                    </a:cubicBezTo>
                    <a:cubicBezTo>
                      <a:pt x="252" y="17"/>
                      <a:pt x="64" y="221"/>
                      <a:pt x="32" y="487"/>
                    </a:cubicBezTo>
                    <a:lnTo>
                      <a:pt x="32" y="660"/>
                    </a:lnTo>
                    <a:cubicBezTo>
                      <a:pt x="1" y="910"/>
                      <a:pt x="267" y="1161"/>
                      <a:pt x="534" y="1161"/>
                    </a:cubicBezTo>
                    <a:cubicBezTo>
                      <a:pt x="785" y="1146"/>
                      <a:pt x="1051" y="926"/>
                      <a:pt x="1035" y="660"/>
                    </a:cubicBezTo>
                    <a:lnTo>
                      <a:pt x="1020" y="487"/>
                    </a:lnTo>
                    <a:cubicBezTo>
                      <a:pt x="1004" y="244"/>
                      <a:pt x="827" y="1"/>
                      <a:pt x="559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48"/>
              <p:cNvSpPr/>
              <p:nvPr/>
            </p:nvSpPr>
            <p:spPr>
              <a:xfrm>
                <a:off x="1906854" y="4172660"/>
                <a:ext cx="20192" cy="15918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81" extrusionOk="0">
                    <a:moveTo>
                      <a:pt x="376" y="0"/>
                    </a:moveTo>
                    <a:cubicBezTo>
                      <a:pt x="0" y="0"/>
                      <a:pt x="0" y="580"/>
                      <a:pt x="376" y="580"/>
                    </a:cubicBezTo>
                    <a:cubicBezTo>
                      <a:pt x="737" y="580"/>
                      <a:pt x="737" y="0"/>
                      <a:pt x="376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48"/>
              <p:cNvSpPr/>
              <p:nvPr/>
            </p:nvSpPr>
            <p:spPr>
              <a:xfrm>
                <a:off x="1893100" y="4254691"/>
                <a:ext cx="21945" cy="1676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12" extrusionOk="0">
                    <a:moveTo>
                      <a:pt x="408" y="0"/>
                    </a:moveTo>
                    <a:cubicBezTo>
                      <a:pt x="1" y="0"/>
                      <a:pt x="1" y="611"/>
                      <a:pt x="408" y="611"/>
                    </a:cubicBezTo>
                    <a:cubicBezTo>
                      <a:pt x="800" y="611"/>
                      <a:pt x="800" y="0"/>
                      <a:pt x="40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48"/>
              <p:cNvSpPr/>
              <p:nvPr/>
            </p:nvSpPr>
            <p:spPr>
              <a:xfrm>
                <a:off x="1881072" y="4137864"/>
                <a:ext cx="20219" cy="15918"/>
              </a:xfrm>
              <a:custGeom>
                <a:avLst/>
                <a:gdLst/>
                <a:ahLst/>
                <a:cxnLst/>
                <a:rect l="l" t="t" r="r" b="b"/>
                <a:pathLst>
                  <a:path w="738" h="581" extrusionOk="0">
                    <a:moveTo>
                      <a:pt x="361" y="1"/>
                    </a:moveTo>
                    <a:cubicBezTo>
                      <a:pt x="1" y="1"/>
                      <a:pt x="1" y="581"/>
                      <a:pt x="361" y="581"/>
                    </a:cubicBezTo>
                    <a:cubicBezTo>
                      <a:pt x="737" y="581"/>
                      <a:pt x="737" y="1"/>
                      <a:pt x="361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48"/>
              <p:cNvSpPr/>
              <p:nvPr/>
            </p:nvSpPr>
            <p:spPr>
              <a:xfrm>
                <a:off x="1875510" y="4328119"/>
                <a:ext cx="22767" cy="17206"/>
              </a:xfrm>
              <a:custGeom>
                <a:avLst/>
                <a:gdLst/>
                <a:ahLst/>
                <a:cxnLst/>
                <a:rect l="l" t="t" r="r" b="b"/>
                <a:pathLst>
                  <a:path w="831" h="628" extrusionOk="0">
                    <a:moveTo>
                      <a:pt x="408" y="0"/>
                    </a:moveTo>
                    <a:cubicBezTo>
                      <a:pt x="0" y="0"/>
                      <a:pt x="0" y="627"/>
                      <a:pt x="408" y="627"/>
                    </a:cubicBezTo>
                    <a:cubicBezTo>
                      <a:pt x="815" y="627"/>
                      <a:pt x="831" y="0"/>
                      <a:pt x="40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48"/>
              <p:cNvSpPr/>
              <p:nvPr/>
            </p:nvSpPr>
            <p:spPr>
              <a:xfrm>
                <a:off x="1659061" y="4240307"/>
                <a:ext cx="213454" cy="153618"/>
              </a:xfrm>
              <a:custGeom>
                <a:avLst/>
                <a:gdLst/>
                <a:ahLst/>
                <a:cxnLst/>
                <a:rect l="l" t="t" r="r" b="b"/>
                <a:pathLst>
                  <a:path w="7791" h="5607" extrusionOk="0">
                    <a:moveTo>
                      <a:pt x="4577" y="0"/>
                    </a:moveTo>
                    <a:cubicBezTo>
                      <a:pt x="4210" y="0"/>
                      <a:pt x="3859" y="123"/>
                      <a:pt x="3590" y="415"/>
                    </a:cubicBezTo>
                    <a:cubicBezTo>
                      <a:pt x="3245" y="792"/>
                      <a:pt x="3135" y="1356"/>
                      <a:pt x="3166" y="1842"/>
                    </a:cubicBezTo>
                    <a:cubicBezTo>
                      <a:pt x="3198" y="2435"/>
                      <a:pt x="4334" y="4773"/>
                      <a:pt x="2930" y="4773"/>
                    </a:cubicBezTo>
                    <a:cubicBezTo>
                      <a:pt x="2925" y="4773"/>
                      <a:pt x="2920" y="4773"/>
                      <a:pt x="2916" y="4773"/>
                    </a:cubicBezTo>
                    <a:cubicBezTo>
                      <a:pt x="2837" y="4773"/>
                      <a:pt x="2775" y="4804"/>
                      <a:pt x="2727" y="4867"/>
                    </a:cubicBezTo>
                    <a:cubicBezTo>
                      <a:pt x="2688" y="4870"/>
                      <a:pt x="2649" y="4872"/>
                      <a:pt x="2610" y="4872"/>
                    </a:cubicBezTo>
                    <a:cubicBezTo>
                      <a:pt x="1893" y="4872"/>
                      <a:pt x="1282" y="4336"/>
                      <a:pt x="643" y="3801"/>
                    </a:cubicBezTo>
                    <a:lnTo>
                      <a:pt x="0" y="3973"/>
                    </a:lnTo>
                    <a:cubicBezTo>
                      <a:pt x="847" y="4595"/>
                      <a:pt x="1470" y="5607"/>
                      <a:pt x="2557" y="5607"/>
                    </a:cubicBezTo>
                    <a:cubicBezTo>
                      <a:pt x="2758" y="5607"/>
                      <a:pt x="2976" y="5572"/>
                      <a:pt x="3213" y="5494"/>
                    </a:cubicBezTo>
                    <a:cubicBezTo>
                      <a:pt x="3323" y="5462"/>
                      <a:pt x="3386" y="5384"/>
                      <a:pt x="3417" y="5306"/>
                    </a:cubicBezTo>
                    <a:cubicBezTo>
                      <a:pt x="3715" y="5227"/>
                      <a:pt x="3966" y="5039"/>
                      <a:pt x="4170" y="4757"/>
                    </a:cubicBezTo>
                    <a:cubicBezTo>
                      <a:pt x="4671" y="4036"/>
                      <a:pt x="4373" y="3190"/>
                      <a:pt x="4170" y="2422"/>
                    </a:cubicBezTo>
                    <a:cubicBezTo>
                      <a:pt x="3994" y="1747"/>
                      <a:pt x="3935" y="944"/>
                      <a:pt x="4692" y="944"/>
                    </a:cubicBezTo>
                    <a:cubicBezTo>
                      <a:pt x="4814" y="944"/>
                      <a:pt x="4958" y="965"/>
                      <a:pt x="5126" y="1011"/>
                    </a:cubicBezTo>
                    <a:cubicBezTo>
                      <a:pt x="5518" y="1121"/>
                      <a:pt x="5831" y="1371"/>
                      <a:pt x="6254" y="1450"/>
                    </a:cubicBezTo>
                    <a:cubicBezTo>
                      <a:pt x="6377" y="1470"/>
                      <a:pt x="6499" y="1482"/>
                      <a:pt x="6616" y="1482"/>
                    </a:cubicBezTo>
                    <a:cubicBezTo>
                      <a:pt x="7035" y="1482"/>
                      <a:pt x="7396" y="1334"/>
                      <a:pt x="7555" y="917"/>
                    </a:cubicBezTo>
                    <a:cubicBezTo>
                      <a:pt x="7649" y="807"/>
                      <a:pt x="7728" y="697"/>
                      <a:pt x="7790" y="588"/>
                    </a:cubicBezTo>
                    <a:lnTo>
                      <a:pt x="7195" y="462"/>
                    </a:lnTo>
                    <a:cubicBezTo>
                      <a:pt x="7002" y="526"/>
                      <a:pt x="6830" y="553"/>
                      <a:pt x="6669" y="553"/>
                    </a:cubicBezTo>
                    <a:cubicBezTo>
                      <a:pt x="6083" y="553"/>
                      <a:pt x="5656" y="202"/>
                      <a:pt x="5016" y="55"/>
                    </a:cubicBezTo>
                    <a:cubicBezTo>
                      <a:pt x="4870" y="19"/>
                      <a:pt x="4722" y="0"/>
                      <a:pt x="4577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48"/>
              <p:cNvSpPr/>
              <p:nvPr/>
            </p:nvSpPr>
            <p:spPr>
              <a:xfrm>
                <a:off x="1812795" y="4304502"/>
                <a:ext cx="26658" cy="21069"/>
              </a:xfrm>
              <a:custGeom>
                <a:avLst/>
                <a:gdLst/>
                <a:ahLst/>
                <a:cxnLst/>
                <a:rect l="l" t="t" r="r" b="b"/>
                <a:pathLst>
                  <a:path w="973" h="769" extrusionOk="0">
                    <a:moveTo>
                      <a:pt x="486" y="0"/>
                    </a:moveTo>
                    <a:cubicBezTo>
                      <a:pt x="1" y="0"/>
                      <a:pt x="1" y="768"/>
                      <a:pt x="486" y="768"/>
                    </a:cubicBezTo>
                    <a:cubicBezTo>
                      <a:pt x="972" y="768"/>
                      <a:pt x="972" y="0"/>
                      <a:pt x="486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48"/>
              <p:cNvSpPr/>
              <p:nvPr/>
            </p:nvSpPr>
            <p:spPr>
              <a:xfrm>
                <a:off x="1814521" y="4388232"/>
                <a:ext cx="23206" cy="1808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660" extrusionOk="0">
                    <a:moveTo>
                      <a:pt x="423" y="1"/>
                    </a:moveTo>
                    <a:cubicBezTo>
                      <a:pt x="0" y="1"/>
                      <a:pt x="0" y="659"/>
                      <a:pt x="423" y="659"/>
                    </a:cubicBezTo>
                    <a:cubicBezTo>
                      <a:pt x="847" y="659"/>
                      <a:pt x="847" y="1"/>
                      <a:pt x="42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48"/>
              <p:cNvSpPr/>
              <p:nvPr/>
            </p:nvSpPr>
            <p:spPr>
              <a:xfrm>
                <a:off x="1731202" y="4414014"/>
                <a:ext cx="24932" cy="18904"/>
              </a:xfrm>
              <a:custGeom>
                <a:avLst/>
                <a:gdLst/>
                <a:ahLst/>
                <a:cxnLst/>
                <a:rect l="l" t="t" r="r" b="b"/>
                <a:pathLst>
                  <a:path w="910" h="690" extrusionOk="0">
                    <a:moveTo>
                      <a:pt x="455" y="0"/>
                    </a:moveTo>
                    <a:cubicBezTo>
                      <a:pt x="0" y="0"/>
                      <a:pt x="0" y="690"/>
                      <a:pt x="455" y="690"/>
                    </a:cubicBezTo>
                    <a:cubicBezTo>
                      <a:pt x="910" y="690"/>
                      <a:pt x="910" y="0"/>
                      <a:pt x="455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48"/>
              <p:cNvSpPr/>
              <p:nvPr/>
            </p:nvSpPr>
            <p:spPr>
              <a:xfrm>
                <a:off x="1728626" y="4518786"/>
                <a:ext cx="21918" cy="17206"/>
              </a:xfrm>
              <a:custGeom>
                <a:avLst/>
                <a:gdLst/>
                <a:ahLst/>
                <a:cxnLst/>
                <a:rect l="l" t="t" r="r" b="b"/>
                <a:pathLst>
                  <a:path w="800" h="628" extrusionOk="0">
                    <a:moveTo>
                      <a:pt x="392" y="1"/>
                    </a:moveTo>
                    <a:cubicBezTo>
                      <a:pt x="0" y="1"/>
                      <a:pt x="0" y="628"/>
                      <a:pt x="392" y="628"/>
                    </a:cubicBezTo>
                    <a:cubicBezTo>
                      <a:pt x="800" y="628"/>
                      <a:pt x="800" y="1"/>
                      <a:pt x="392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48"/>
              <p:cNvSpPr/>
              <p:nvPr/>
            </p:nvSpPr>
            <p:spPr>
              <a:xfrm>
                <a:off x="1680103" y="4451084"/>
                <a:ext cx="50685" cy="65343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2385" extrusionOk="0">
                    <a:moveTo>
                      <a:pt x="1019" y="512"/>
                    </a:moveTo>
                    <a:lnTo>
                      <a:pt x="1019" y="512"/>
                    </a:lnTo>
                    <a:cubicBezTo>
                      <a:pt x="1003" y="544"/>
                      <a:pt x="1003" y="575"/>
                      <a:pt x="1003" y="607"/>
                    </a:cubicBezTo>
                    <a:cubicBezTo>
                      <a:pt x="1019" y="873"/>
                      <a:pt x="1129" y="1124"/>
                      <a:pt x="1097" y="1375"/>
                    </a:cubicBezTo>
                    <a:cubicBezTo>
                      <a:pt x="1084" y="1467"/>
                      <a:pt x="970" y="1751"/>
                      <a:pt x="821" y="1751"/>
                    </a:cubicBezTo>
                    <a:cubicBezTo>
                      <a:pt x="794" y="1751"/>
                      <a:pt x="766" y="1741"/>
                      <a:pt x="737" y="1719"/>
                    </a:cubicBezTo>
                    <a:cubicBezTo>
                      <a:pt x="596" y="1610"/>
                      <a:pt x="706" y="1139"/>
                      <a:pt x="753" y="1014"/>
                    </a:cubicBezTo>
                    <a:cubicBezTo>
                      <a:pt x="800" y="842"/>
                      <a:pt x="894" y="669"/>
                      <a:pt x="1019" y="512"/>
                    </a:cubicBezTo>
                    <a:close/>
                    <a:moveTo>
                      <a:pt x="1017" y="1"/>
                    </a:moveTo>
                    <a:cubicBezTo>
                      <a:pt x="987" y="1"/>
                      <a:pt x="956" y="9"/>
                      <a:pt x="925" y="27"/>
                    </a:cubicBezTo>
                    <a:cubicBezTo>
                      <a:pt x="502" y="293"/>
                      <a:pt x="204" y="669"/>
                      <a:pt x="94" y="1155"/>
                    </a:cubicBezTo>
                    <a:cubicBezTo>
                      <a:pt x="0" y="1594"/>
                      <a:pt x="32" y="2143"/>
                      <a:pt x="502" y="2331"/>
                    </a:cubicBezTo>
                    <a:cubicBezTo>
                      <a:pt x="594" y="2368"/>
                      <a:pt x="690" y="2385"/>
                      <a:pt x="785" y="2385"/>
                    </a:cubicBezTo>
                    <a:cubicBezTo>
                      <a:pt x="1095" y="2385"/>
                      <a:pt x="1400" y="2206"/>
                      <a:pt x="1568" y="1955"/>
                    </a:cubicBezTo>
                    <a:cubicBezTo>
                      <a:pt x="1850" y="1531"/>
                      <a:pt x="1771" y="889"/>
                      <a:pt x="1521" y="465"/>
                    </a:cubicBezTo>
                    <a:cubicBezTo>
                      <a:pt x="1471" y="375"/>
                      <a:pt x="1376" y="336"/>
                      <a:pt x="1281" y="336"/>
                    </a:cubicBezTo>
                    <a:cubicBezTo>
                      <a:pt x="1232" y="336"/>
                      <a:pt x="1184" y="347"/>
                      <a:pt x="1142" y="365"/>
                    </a:cubicBezTo>
                    <a:lnTo>
                      <a:pt x="1142" y="365"/>
                    </a:lnTo>
                    <a:cubicBezTo>
                      <a:pt x="1147" y="359"/>
                      <a:pt x="1150" y="350"/>
                      <a:pt x="1160" y="340"/>
                    </a:cubicBezTo>
                    <a:cubicBezTo>
                      <a:pt x="1291" y="209"/>
                      <a:pt x="1170" y="1"/>
                      <a:pt x="1017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48"/>
              <p:cNvSpPr/>
              <p:nvPr/>
            </p:nvSpPr>
            <p:spPr>
              <a:xfrm>
                <a:off x="1696405" y="4465112"/>
                <a:ext cx="14630" cy="3394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239" extrusionOk="0">
                    <a:moveTo>
                      <a:pt x="424" y="0"/>
                    </a:moveTo>
                    <a:lnTo>
                      <a:pt x="424" y="0"/>
                    </a:lnTo>
                    <a:cubicBezTo>
                      <a:pt x="299" y="157"/>
                      <a:pt x="205" y="330"/>
                      <a:pt x="158" y="502"/>
                    </a:cubicBezTo>
                    <a:cubicBezTo>
                      <a:pt x="111" y="627"/>
                      <a:pt x="1" y="1098"/>
                      <a:pt x="142" y="1207"/>
                    </a:cubicBezTo>
                    <a:cubicBezTo>
                      <a:pt x="171" y="1229"/>
                      <a:pt x="199" y="1239"/>
                      <a:pt x="226" y="1239"/>
                    </a:cubicBezTo>
                    <a:cubicBezTo>
                      <a:pt x="375" y="1239"/>
                      <a:pt x="489" y="955"/>
                      <a:pt x="502" y="863"/>
                    </a:cubicBezTo>
                    <a:cubicBezTo>
                      <a:pt x="534" y="612"/>
                      <a:pt x="424" y="361"/>
                      <a:pt x="408" y="95"/>
                    </a:cubicBezTo>
                    <a:cubicBezTo>
                      <a:pt x="408" y="63"/>
                      <a:pt x="408" y="32"/>
                      <a:pt x="424" y="0"/>
                    </a:cubicBezTo>
                    <a:close/>
                  </a:path>
                </a:pathLst>
              </a:custGeom>
              <a:solidFill>
                <a:srgbClr val="A9E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48"/>
              <p:cNvSpPr/>
              <p:nvPr/>
            </p:nvSpPr>
            <p:spPr>
              <a:xfrm>
                <a:off x="1366581" y="4316310"/>
                <a:ext cx="310085" cy="601019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21937" extrusionOk="0">
                    <a:moveTo>
                      <a:pt x="9198" y="1"/>
                    </a:moveTo>
                    <a:cubicBezTo>
                      <a:pt x="8254" y="1"/>
                      <a:pt x="7301" y="495"/>
                      <a:pt x="6757" y="1262"/>
                    </a:cubicBezTo>
                    <a:cubicBezTo>
                      <a:pt x="5942" y="2406"/>
                      <a:pt x="6286" y="3880"/>
                      <a:pt x="7039" y="4946"/>
                    </a:cubicBezTo>
                    <a:cubicBezTo>
                      <a:pt x="7462" y="5541"/>
                      <a:pt x="8011" y="5980"/>
                      <a:pt x="8528" y="6497"/>
                    </a:cubicBezTo>
                    <a:cubicBezTo>
                      <a:pt x="8700" y="6670"/>
                      <a:pt x="9108" y="7046"/>
                      <a:pt x="9123" y="7218"/>
                    </a:cubicBezTo>
                    <a:cubicBezTo>
                      <a:pt x="9155" y="7500"/>
                      <a:pt x="8653" y="8222"/>
                      <a:pt x="8449" y="8269"/>
                    </a:cubicBezTo>
                    <a:cubicBezTo>
                      <a:pt x="8350" y="8300"/>
                      <a:pt x="8239" y="8313"/>
                      <a:pt x="8120" y="8313"/>
                    </a:cubicBezTo>
                    <a:cubicBezTo>
                      <a:pt x="7583" y="8313"/>
                      <a:pt x="6890" y="8042"/>
                      <a:pt x="6427" y="7939"/>
                    </a:cubicBezTo>
                    <a:cubicBezTo>
                      <a:pt x="5661" y="7760"/>
                      <a:pt x="4682" y="7596"/>
                      <a:pt x="3724" y="7596"/>
                    </a:cubicBezTo>
                    <a:cubicBezTo>
                      <a:pt x="1920" y="7596"/>
                      <a:pt x="186" y="8178"/>
                      <a:pt x="64" y="10338"/>
                    </a:cubicBezTo>
                    <a:cubicBezTo>
                      <a:pt x="1" y="11670"/>
                      <a:pt x="738" y="12892"/>
                      <a:pt x="1835" y="13582"/>
                    </a:cubicBezTo>
                    <a:cubicBezTo>
                      <a:pt x="3167" y="14429"/>
                      <a:pt x="4547" y="14319"/>
                      <a:pt x="6020" y="14476"/>
                    </a:cubicBezTo>
                    <a:cubicBezTo>
                      <a:pt x="9233" y="14789"/>
                      <a:pt x="5753" y="18253"/>
                      <a:pt x="5503" y="19617"/>
                    </a:cubicBezTo>
                    <a:cubicBezTo>
                      <a:pt x="5299" y="20604"/>
                      <a:pt x="5753" y="21701"/>
                      <a:pt x="6741" y="21937"/>
                    </a:cubicBezTo>
                    <a:lnTo>
                      <a:pt x="6866" y="21278"/>
                    </a:lnTo>
                    <a:cubicBezTo>
                      <a:pt x="5048" y="20447"/>
                      <a:pt x="8011" y="17297"/>
                      <a:pt x="8199" y="16121"/>
                    </a:cubicBezTo>
                    <a:cubicBezTo>
                      <a:pt x="8402" y="14867"/>
                      <a:pt x="7697" y="13911"/>
                      <a:pt x="6459" y="13660"/>
                    </a:cubicBezTo>
                    <a:cubicBezTo>
                      <a:pt x="4625" y="13269"/>
                      <a:pt x="2446" y="13755"/>
                      <a:pt x="1333" y="11780"/>
                    </a:cubicBezTo>
                    <a:cubicBezTo>
                      <a:pt x="691" y="10651"/>
                      <a:pt x="941" y="9303"/>
                      <a:pt x="2148" y="8707"/>
                    </a:cubicBezTo>
                    <a:cubicBezTo>
                      <a:pt x="2661" y="8451"/>
                      <a:pt x="3210" y="8359"/>
                      <a:pt x="3765" y="8359"/>
                    </a:cubicBezTo>
                    <a:cubicBezTo>
                      <a:pt x="4296" y="8359"/>
                      <a:pt x="4832" y="8443"/>
                      <a:pt x="5346" y="8551"/>
                    </a:cubicBezTo>
                    <a:cubicBezTo>
                      <a:pt x="6097" y="8701"/>
                      <a:pt x="7328" y="9158"/>
                      <a:pt x="8377" y="9158"/>
                    </a:cubicBezTo>
                    <a:cubicBezTo>
                      <a:pt x="8969" y="9158"/>
                      <a:pt x="9504" y="9012"/>
                      <a:pt x="9860" y="8582"/>
                    </a:cubicBezTo>
                    <a:cubicBezTo>
                      <a:pt x="10785" y="7422"/>
                      <a:pt x="9359" y="6152"/>
                      <a:pt x="8606" y="5431"/>
                    </a:cubicBezTo>
                    <a:cubicBezTo>
                      <a:pt x="7697" y="4554"/>
                      <a:pt x="6663" y="3221"/>
                      <a:pt x="7337" y="1920"/>
                    </a:cubicBezTo>
                    <a:cubicBezTo>
                      <a:pt x="7690" y="1214"/>
                      <a:pt x="8549" y="708"/>
                      <a:pt x="9364" y="708"/>
                    </a:cubicBezTo>
                    <a:cubicBezTo>
                      <a:pt x="9489" y="708"/>
                      <a:pt x="9613" y="720"/>
                      <a:pt x="9735" y="745"/>
                    </a:cubicBezTo>
                    <a:cubicBezTo>
                      <a:pt x="10080" y="823"/>
                      <a:pt x="10393" y="980"/>
                      <a:pt x="10675" y="1199"/>
                    </a:cubicBezTo>
                    <a:lnTo>
                      <a:pt x="11318" y="1027"/>
                    </a:lnTo>
                    <a:cubicBezTo>
                      <a:pt x="10769" y="572"/>
                      <a:pt x="10205" y="102"/>
                      <a:pt x="9547" y="24"/>
                    </a:cubicBezTo>
                    <a:cubicBezTo>
                      <a:pt x="9431" y="8"/>
                      <a:pt x="9315" y="1"/>
                      <a:pt x="9198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48"/>
              <p:cNvSpPr/>
              <p:nvPr/>
            </p:nvSpPr>
            <p:spPr>
              <a:xfrm>
                <a:off x="1630265" y="4429905"/>
                <a:ext cx="27534" cy="2148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784" extrusionOk="0">
                    <a:moveTo>
                      <a:pt x="503" y="0"/>
                    </a:moveTo>
                    <a:cubicBezTo>
                      <a:pt x="1" y="0"/>
                      <a:pt x="1" y="784"/>
                      <a:pt x="503" y="784"/>
                    </a:cubicBezTo>
                    <a:cubicBezTo>
                      <a:pt x="1004" y="784"/>
                      <a:pt x="1004" y="0"/>
                      <a:pt x="503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48"/>
              <p:cNvSpPr/>
              <p:nvPr/>
            </p:nvSpPr>
            <p:spPr>
              <a:xfrm>
                <a:off x="1618265" y="4365491"/>
                <a:ext cx="25781" cy="20192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37" extrusionOk="0">
                    <a:moveTo>
                      <a:pt x="470" y="0"/>
                    </a:moveTo>
                    <a:cubicBezTo>
                      <a:pt x="0" y="0"/>
                      <a:pt x="0" y="737"/>
                      <a:pt x="470" y="737"/>
                    </a:cubicBezTo>
                    <a:cubicBezTo>
                      <a:pt x="941" y="737"/>
                      <a:pt x="941" y="0"/>
                      <a:pt x="470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48"/>
              <p:cNvSpPr/>
              <p:nvPr/>
            </p:nvSpPr>
            <p:spPr>
              <a:xfrm>
                <a:off x="2411455" y="4817266"/>
                <a:ext cx="34822" cy="2706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88" extrusionOk="0">
                    <a:moveTo>
                      <a:pt x="628" y="0"/>
                    </a:moveTo>
                    <a:cubicBezTo>
                      <a:pt x="1" y="0"/>
                      <a:pt x="1" y="988"/>
                      <a:pt x="628" y="988"/>
                    </a:cubicBezTo>
                    <a:cubicBezTo>
                      <a:pt x="1270" y="988"/>
                      <a:pt x="1270" y="0"/>
                      <a:pt x="62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8"/>
              <p:cNvSpPr/>
              <p:nvPr/>
            </p:nvSpPr>
            <p:spPr>
              <a:xfrm>
                <a:off x="2336300" y="4767866"/>
                <a:ext cx="28795" cy="2194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801" extrusionOk="0">
                    <a:moveTo>
                      <a:pt x="533" y="1"/>
                    </a:moveTo>
                    <a:cubicBezTo>
                      <a:pt x="1" y="1"/>
                      <a:pt x="1" y="800"/>
                      <a:pt x="533" y="800"/>
                    </a:cubicBezTo>
                    <a:cubicBezTo>
                      <a:pt x="1051" y="800"/>
                      <a:pt x="1051" y="1"/>
                      <a:pt x="53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8"/>
              <p:cNvSpPr/>
              <p:nvPr/>
            </p:nvSpPr>
            <p:spPr>
              <a:xfrm>
                <a:off x="2231528" y="4661368"/>
                <a:ext cx="34795" cy="31562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152" extrusionOk="0">
                    <a:moveTo>
                      <a:pt x="707" y="1"/>
                    </a:moveTo>
                    <a:cubicBezTo>
                      <a:pt x="584" y="1"/>
                      <a:pt x="462" y="48"/>
                      <a:pt x="361" y="142"/>
                    </a:cubicBezTo>
                    <a:cubicBezTo>
                      <a:pt x="314" y="189"/>
                      <a:pt x="251" y="236"/>
                      <a:pt x="188" y="298"/>
                    </a:cubicBezTo>
                    <a:cubicBezTo>
                      <a:pt x="0" y="471"/>
                      <a:pt x="0" y="831"/>
                      <a:pt x="188" y="1004"/>
                    </a:cubicBezTo>
                    <a:cubicBezTo>
                      <a:pt x="296" y="1095"/>
                      <a:pt x="439" y="1151"/>
                      <a:pt x="578" y="1151"/>
                    </a:cubicBezTo>
                    <a:cubicBezTo>
                      <a:pt x="701" y="1151"/>
                      <a:pt x="821" y="1107"/>
                      <a:pt x="909" y="1004"/>
                    </a:cubicBezTo>
                    <a:cubicBezTo>
                      <a:pt x="956" y="957"/>
                      <a:pt x="1003" y="894"/>
                      <a:pt x="1066" y="831"/>
                    </a:cubicBezTo>
                    <a:cubicBezTo>
                      <a:pt x="1223" y="643"/>
                      <a:pt x="1270" y="330"/>
                      <a:pt x="1066" y="142"/>
                    </a:cubicBezTo>
                    <a:cubicBezTo>
                      <a:pt x="956" y="48"/>
                      <a:pt x="831" y="1"/>
                      <a:pt x="707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8"/>
              <p:cNvSpPr/>
              <p:nvPr/>
            </p:nvSpPr>
            <p:spPr>
              <a:xfrm>
                <a:off x="2213911" y="4758441"/>
                <a:ext cx="30521" cy="23644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863" extrusionOk="0">
                    <a:moveTo>
                      <a:pt x="565" y="0"/>
                    </a:moveTo>
                    <a:cubicBezTo>
                      <a:pt x="0" y="0"/>
                      <a:pt x="0" y="862"/>
                      <a:pt x="565" y="862"/>
                    </a:cubicBezTo>
                    <a:cubicBezTo>
                      <a:pt x="1113" y="862"/>
                      <a:pt x="1113" y="0"/>
                      <a:pt x="565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8"/>
              <p:cNvSpPr/>
              <p:nvPr/>
            </p:nvSpPr>
            <p:spPr>
              <a:xfrm>
                <a:off x="2153771" y="4661340"/>
                <a:ext cx="36110" cy="26767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977" extrusionOk="0">
                    <a:moveTo>
                      <a:pt x="798" y="0"/>
                    </a:moveTo>
                    <a:cubicBezTo>
                      <a:pt x="788" y="0"/>
                      <a:pt x="779" y="1"/>
                      <a:pt x="769" y="2"/>
                    </a:cubicBezTo>
                    <a:cubicBezTo>
                      <a:pt x="659" y="2"/>
                      <a:pt x="534" y="33"/>
                      <a:pt x="424" y="64"/>
                    </a:cubicBezTo>
                    <a:cubicBezTo>
                      <a:pt x="1" y="205"/>
                      <a:pt x="1" y="785"/>
                      <a:pt x="424" y="911"/>
                    </a:cubicBezTo>
                    <a:cubicBezTo>
                      <a:pt x="505" y="938"/>
                      <a:pt x="622" y="977"/>
                      <a:pt x="722" y="977"/>
                    </a:cubicBezTo>
                    <a:cubicBezTo>
                      <a:pt x="738" y="977"/>
                      <a:pt x="754" y="976"/>
                      <a:pt x="769" y="973"/>
                    </a:cubicBezTo>
                    <a:cubicBezTo>
                      <a:pt x="973" y="973"/>
                      <a:pt x="1114" y="864"/>
                      <a:pt x="1224" y="707"/>
                    </a:cubicBezTo>
                    <a:cubicBezTo>
                      <a:pt x="1318" y="597"/>
                      <a:pt x="1318" y="394"/>
                      <a:pt x="1224" y="268"/>
                    </a:cubicBezTo>
                    <a:cubicBezTo>
                      <a:pt x="1134" y="134"/>
                      <a:pt x="975" y="0"/>
                      <a:pt x="79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8"/>
              <p:cNvSpPr/>
              <p:nvPr/>
            </p:nvSpPr>
            <p:spPr>
              <a:xfrm>
                <a:off x="2155935" y="4803950"/>
                <a:ext cx="25370" cy="19343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06" extrusionOk="0">
                    <a:moveTo>
                      <a:pt x="471" y="1"/>
                    </a:moveTo>
                    <a:cubicBezTo>
                      <a:pt x="0" y="1"/>
                      <a:pt x="0" y="706"/>
                      <a:pt x="471" y="706"/>
                    </a:cubicBezTo>
                    <a:cubicBezTo>
                      <a:pt x="925" y="706"/>
                      <a:pt x="925" y="1"/>
                      <a:pt x="471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8"/>
              <p:cNvSpPr/>
              <p:nvPr/>
            </p:nvSpPr>
            <p:spPr>
              <a:xfrm>
                <a:off x="2007763" y="4653641"/>
                <a:ext cx="26658" cy="30082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98" extrusionOk="0">
                    <a:moveTo>
                      <a:pt x="487" y="1"/>
                    </a:moveTo>
                    <a:cubicBezTo>
                      <a:pt x="314" y="16"/>
                      <a:pt x="79" y="142"/>
                      <a:pt x="48" y="330"/>
                    </a:cubicBezTo>
                    <a:cubicBezTo>
                      <a:pt x="48" y="392"/>
                      <a:pt x="32" y="439"/>
                      <a:pt x="32" y="486"/>
                    </a:cubicBezTo>
                    <a:cubicBezTo>
                      <a:pt x="1" y="659"/>
                      <a:pt x="16" y="831"/>
                      <a:pt x="157" y="957"/>
                    </a:cubicBezTo>
                    <a:cubicBezTo>
                      <a:pt x="252" y="1035"/>
                      <a:pt x="361" y="1098"/>
                      <a:pt x="487" y="1098"/>
                    </a:cubicBezTo>
                    <a:cubicBezTo>
                      <a:pt x="612" y="1098"/>
                      <a:pt x="737" y="1035"/>
                      <a:pt x="831" y="957"/>
                    </a:cubicBezTo>
                    <a:cubicBezTo>
                      <a:pt x="957" y="816"/>
                      <a:pt x="973" y="659"/>
                      <a:pt x="941" y="486"/>
                    </a:cubicBezTo>
                    <a:cubicBezTo>
                      <a:pt x="941" y="439"/>
                      <a:pt x="941" y="392"/>
                      <a:pt x="925" y="330"/>
                    </a:cubicBezTo>
                    <a:cubicBezTo>
                      <a:pt x="894" y="142"/>
                      <a:pt x="675" y="1"/>
                      <a:pt x="487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8"/>
              <p:cNvSpPr/>
              <p:nvPr/>
            </p:nvSpPr>
            <p:spPr>
              <a:xfrm>
                <a:off x="1963542" y="4712904"/>
                <a:ext cx="28795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020" extrusionOk="0">
                    <a:moveTo>
                      <a:pt x="518" y="1"/>
                    </a:moveTo>
                    <a:cubicBezTo>
                      <a:pt x="251" y="1"/>
                      <a:pt x="0" y="236"/>
                      <a:pt x="16" y="502"/>
                    </a:cubicBezTo>
                    <a:cubicBezTo>
                      <a:pt x="32" y="784"/>
                      <a:pt x="235" y="1019"/>
                      <a:pt x="518" y="1019"/>
                    </a:cubicBezTo>
                    <a:cubicBezTo>
                      <a:pt x="784" y="1019"/>
                      <a:pt x="1050" y="784"/>
                      <a:pt x="1035" y="502"/>
                    </a:cubicBezTo>
                    <a:cubicBezTo>
                      <a:pt x="1019" y="236"/>
                      <a:pt x="815" y="1"/>
                      <a:pt x="518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8"/>
              <p:cNvSpPr/>
              <p:nvPr/>
            </p:nvSpPr>
            <p:spPr>
              <a:xfrm>
                <a:off x="1901265" y="4739536"/>
                <a:ext cx="22795" cy="17644"/>
              </a:xfrm>
              <a:custGeom>
                <a:avLst/>
                <a:gdLst/>
                <a:ahLst/>
                <a:cxnLst/>
                <a:rect l="l" t="t" r="r" b="b"/>
                <a:pathLst>
                  <a:path w="832" h="644" extrusionOk="0">
                    <a:moveTo>
                      <a:pt x="424" y="0"/>
                    </a:moveTo>
                    <a:cubicBezTo>
                      <a:pt x="0" y="0"/>
                      <a:pt x="0" y="643"/>
                      <a:pt x="424" y="643"/>
                    </a:cubicBezTo>
                    <a:cubicBezTo>
                      <a:pt x="831" y="643"/>
                      <a:pt x="831" y="0"/>
                      <a:pt x="424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8"/>
              <p:cNvSpPr/>
              <p:nvPr/>
            </p:nvSpPr>
            <p:spPr>
              <a:xfrm>
                <a:off x="1784465" y="4708192"/>
                <a:ext cx="30932" cy="29124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063" extrusionOk="0">
                    <a:moveTo>
                      <a:pt x="564" y="0"/>
                    </a:moveTo>
                    <a:cubicBezTo>
                      <a:pt x="361" y="16"/>
                      <a:pt x="188" y="126"/>
                      <a:pt x="94" y="329"/>
                    </a:cubicBezTo>
                    <a:cubicBezTo>
                      <a:pt x="0" y="564"/>
                      <a:pt x="94" y="831"/>
                      <a:pt x="314" y="972"/>
                    </a:cubicBezTo>
                    <a:cubicBezTo>
                      <a:pt x="329" y="988"/>
                      <a:pt x="361" y="1003"/>
                      <a:pt x="376" y="1003"/>
                    </a:cubicBezTo>
                    <a:cubicBezTo>
                      <a:pt x="431" y="1042"/>
                      <a:pt x="502" y="1062"/>
                      <a:pt x="572" y="1062"/>
                    </a:cubicBezTo>
                    <a:cubicBezTo>
                      <a:pt x="643" y="1062"/>
                      <a:pt x="713" y="1042"/>
                      <a:pt x="768" y="1003"/>
                    </a:cubicBezTo>
                    <a:cubicBezTo>
                      <a:pt x="784" y="1003"/>
                      <a:pt x="815" y="988"/>
                      <a:pt x="831" y="972"/>
                    </a:cubicBezTo>
                    <a:cubicBezTo>
                      <a:pt x="1019" y="847"/>
                      <a:pt x="1129" y="611"/>
                      <a:pt x="1066" y="392"/>
                    </a:cubicBezTo>
                    <a:cubicBezTo>
                      <a:pt x="1003" y="173"/>
                      <a:pt x="799" y="0"/>
                      <a:pt x="564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48"/>
              <p:cNvSpPr/>
              <p:nvPr/>
            </p:nvSpPr>
            <p:spPr>
              <a:xfrm>
                <a:off x="1708872" y="4625722"/>
                <a:ext cx="26219" cy="20219"/>
              </a:xfrm>
              <a:custGeom>
                <a:avLst/>
                <a:gdLst/>
                <a:ahLst/>
                <a:cxnLst/>
                <a:rect l="l" t="t" r="r" b="b"/>
                <a:pathLst>
                  <a:path w="957" h="738" extrusionOk="0">
                    <a:moveTo>
                      <a:pt x="486" y="1"/>
                    </a:moveTo>
                    <a:cubicBezTo>
                      <a:pt x="0" y="1"/>
                      <a:pt x="0" y="737"/>
                      <a:pt x="486" y="737"/>
                    </a:cubicBezTo>
                    <a:cubicBezTo>
                      <a:pt x="957" y="737"/>
                      <a:pt x="957" y="1"/>
                      <a:pt x="486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48"/>
              <p:cNvSpPr/>
              <p:nvPr/>
            </p:nvSpPr>
            <p:spPr>
              <a:xfrm>
                <a:off x="1686542" y="4694438"/>
                <a:ext cx="27507" cy="21507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85" extrusionOk="0">
                    <a:moveTo>
                      <a:pt x="502" y="1"/>
                    </a:moveTo>
                    <a:cubicBezTo>
                      <a:pt x="0" y="1"/>
                      <a:pt x="0" y="784"/>
                      <a:pt x="502" y="784"/>
                    </a:cubicBezTo>
                    <a:cubicBezTo>
                      <a:pt x="1003" y="784"/>
                      <a:pt x="1003" y="1"/>
                      <a:pt x="502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8"/>
              <p:cNvSpPr/>
              <p:nvPr/>
            </p:nvSpPr>
            <p:spPr>
              <a:xfrm>
                <a:off x="1661637" y="4552294"/>
                <a:ext cx="25343" cy="19781"/>
              </a:xfrm>
              <a:custGeom>
                <a:avLst/>
                <a:gdLst/>
                <a:ahLst/>
                <a:cxnLst/>
                <a:rect l="l" t="t" r="r" b="b"/>
                <a:pathLst>
                  <a:path w="925" h="722" extrusionOk="0">
                    <a:moveTo>
                      <a:pt x="470" y="0"/>
                    </a:moveTo>
                    <a:cubicBezTo>
                      <a:pt x="0" y="0"/>
                      <a:pt x="0" y="721"/>
                      <a:pt x="470" y="721"/>
                    </a:cubicBezTo>
                    <a:cubicBezTo>
                      <a:pt x="925" y="721"/>
                      <a:pt x="925" y="0"/>
                      <a:pt x="470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8"/>
              <p:cNvSpPr/>
              <p:nvPr/>
            </p:nvSpPr>
            <p:spPr>
              <a:xfrm>
                <a:off x="1617388" y="4603392"/>
                <a:ext cx="27507" cy="21507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85" extrusionOk="0">
                    <a:moveTo>
                      <a:pt x="502" y="1"/>
                    </a:moveTo>
                    <a:cubicBezTo>
                      <a:pt x="1" y="1"/>
                      <a:pt x="1" y="784"/>
                      <a:pt x="502" y="784"/>
                    </a:cubicBezTo>
                    <a:cubicBezTo>
                      <a:pt x="988" y="784"/>
                      <a:pt x="1004" y="1"/>
                      <a:pt x="502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8"/>
              <p:cNvSpPr/>
              <p:nvPr/>
            </p:nvSpPr>
            <p:spPr>
              <a:xfrm>
                <a:off x="1619114" y="4682848"/>
                <a:ext cx="24082" cy="18493"/>
              </a:xfrm>
              <a:custGeom>
                <a:avLst/>
                <a:gdLst/>
                <a:ahLst/>
                <a:cxnLst/>
                <a:rect l="l" t="t" r="r" b="b"/>
                <a:pathLst>
                  <a:path w="879" h="675" extrusionOk="0">
                    <a:moveTo>
                      <a:pt x="439" y="0"/>
                    </a:moveTo>
                    <a:cubicBezTo>
                      <a:pt x="0" y="0"/>
                      <a:pt x="0" y="674"/>
                      <a:pt x="439" y="674"/>
                    </a:cubicBezTo>
                    <a:cubicBezTo>
                      <a:pt x="878" y="674"/>
                      <a:pt x="878" y="0"/>
                      <a:pt x="439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8"/>
              <p:cNvSpPr/>
              <p:nvPr/>
            </p:nvSpPr>
            <p:spPr>
              <a:xfrm>
                <a:off x="1537521" y="4605530"/>
                <a:ext cx="22356" cy="17206"/>
              </a:xfrm>
              <a:custGeom>
                <a:avLst/>
                <a:gdLst/>
                <a:ahLst/>
                <a:cxnLst/>
                <a:rect l="l" t="t" r="r" b="b"/>
                <a:pathLst>
                  <a:path w="816" h="628" extrusionOk="0">
                    <a:moveTo>
                      <a:pt x="408" y="1"/>
                    </a:moveTo>
                    <a:cubicBezTo>
                      <a:pt x="0" y="1"/>
                      <a:pt x="0" y="628"/>
                      <a:pt x="408" y="628"/>
                    </a:cubicBezTo>
                    <a:cubicBezTo>
                      <a:pt x="815" y="628"/>
                      <a:pt x="815" y="1"/>
                      <a:pt x="408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8"/>
              <p:cNvSpPr/>
              <p:nvPr/>
            </p:nvSpPr>
            <p:spPr>
              <a:xfrm>
                <a:off x="1526342" y="4648052"/>
                <a:ext cx="35672" cy="27507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004" extrusionOk="0">
                    <a:moveTo>
                      <a:pt x="659" y="1"/>
                    </a:moveTo>
                    <a:cubicBezTo>
                      <a:pt x="1" y="1"/>
                      <a:pt x="1" y="1004"/>
                      <a:pt x="659" y="1004"/>
                    </a:cubicBezTo>
                    <a:cubicBezTo>
                      <a:pt x="1302" y="1004"/>
                      <a:pt x="1302" y="1"/>
                      <a:pt x="659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8"/>
              <p:cNvSpPr/>
              <p:nvPr/>
            </p:nvSpPr>
            <p:spPr>
              <a:xfrm>
                <a:off x="2207034" y="5119609"/>
                <a:ext cx="27096" cy="21069"/>
              </a:xfrm>
              <a:custGeom>
                <a:avLst/>
                <a:gdLst/>
                <a:ahLst/>
                <a:cxnLst/>
                <a:rect l="l" t="t" r="r" b="b"/>
                <a:pathLst>
                  <a:path w="989" h="769" extrusionOk="0">
                    <a:moveTo>
                      <a:pt x="502" y="0"/>
                    </a:moveTo>
                    <a:cubicBezTo>
                      <a:pt x="1" y="0"/>
                      <a:pt x="1" y="768"/>
                      <a:pt x="502" y="768"/>
                    </a:cubicBezTo>
                    <a:cubicBezTo>
                      <a:pt x="988" y="768"/>
                      <a:pt x="988" y="0"/>
                      <a:pt x="502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8"/>
              <p:cNvSpPr/>
              <p:nvPr/>
            </p:nvSpPr>
            <p:spPr>
              <a:xfrm>
                <a:off x="2178265" y="5168022"/>
                <a:ext cx="36110" cy="37041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352" extrusionOk="0">
                    <a:moveTo>
                      <a:pt x="567" y="1"/>
                    </a:moveTo>
                    <a:cubicBezTo>
                      <a:pt x="478" y="1"/>
                      <a:pt x="389" y="22"/>
                      <a:pt x="314" y="67"/>
                    </a:cubicBezTo>
                    <a:cubicBezTo>
                      <a:pt x="79" y="224"/>
                      <a:pt x="0" y="522"/>
                      <a:pt x="126" y="788"/>
                    </a:cubicBezTo>
                    <a:lnTo>
                      <a:pt x="298" y="1102"/>
                    </a:lnTo>
                    <a:cubicBezTo>
                      <a:pt x="381" y="1257"/>
                      <a:pt x="561" y="1351"/>
                      <a:pt x="741" y="1351"/>
                    </a:cubicBezTo>
                    <a:cubicBezTo>
                      <a:pt x="832" y="1351"/>
                      <a:pt x="924" y="1327"/>
                      <a:pt x="1004" y="1274"/>
                    </a:cubicBezTo>
                    <a:cubicBezTo>
                      <a:pt x="1254" y="1117"/>
                      <a:pt x="1317" y="835"/>
                      <a:pt x="1192" y="569"/>
                    </a:cubicBezTo>
                    <a:cubicBezTo>
                      <a:pt x="1129" y="475"/>
                      <a:pt x="1082" y="365"/>
                      <a:pt x="1035" y="255"/>
                    </a:cubicBezTo>
                    <a:cubicBezTo>
                      <a:pt x="950" y="95"/>
                      <a:pt x="756" y="1"/>
                      <a:pt x="567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8"/>
              <p:cNvSpPr/>
              <p:nvPr/>
            </p:nvSpPr>
            <p:spPr>
              <a:xfrm>
                <a:off x="2157223" y="5033385"/>
                <a:ext cx="36110" cy="32713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194" extrusionOk="0">
                    <a:moveTo>
                      <a:pt x="729" y="1"/>
                    </a:moveTo>
                    <a:cubicBezTo>
                      <a:pt x="596" y="1"/>
                      <a:pt x="463" y="51"/>
                      <a:pt x="361" y="153"/>
                    </a:cubicBezTo>
                    <a:lnTo>
                      <a:pt x="204" y="310"/>
                    </a:lnTo>
                    <a:cubicBezTo>
                      <a:pt x="16" y="498"/>
                      <a:pt x="0" y="859"/>
                      <a:pt x="204" y="1047"/>
                    </a:cubicBezTo>
                    <a:cubicBezTo>
                      <a:pt x="308" y="1143"/>
                      <a:pt x="445" y="1194"/>
                      <a:pt x="580" y="1194"/>
                    </a:cubicBezTo>
                    <a:cubicBezTo>
                      <a:pt x="711" y="1194"/>
                      <a:pt x="841" y="1147"/>
                      <a:pt x="941" y="1047"/>
                    </a:cubicBezTo>
                    <a:cubicBezTo>
                      <a:pt x="1004" y="1000"/>
                      <a:pt x="1051" y="937"/>
                      <a:pt x="1098" y="890"/>
                    </a:cubicBezTo>
                    <a:cubicBezTo>
                      <a:pt x="1301" y="702"/>
                      <a:pt x="1317" y="341"/>
                      <a:pt x="1098" y="153"/>
                    </a:cubicBezTo>
                    <a:cubicBezTo>
                      <a:pt x="996" y="51"/>
                      <a:pt x="862" y="1"/>
                      <a:pt x="729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8"/>
              <p:cNvSpPr/>
              <p:nvPr/>
            </p:nvSpPr>
            <p:spPr>
              <a:xfrm>
                <a:off x="2164100" y="4885543"/>
                <a:ext cx="26630" cy="2063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753" extrusionOk="0">
                    <a:moveTo>
                      <a:pt x="486" y="1"/>
                    </a:moveTo>
                    <a:cubicBezTo>
                      <a:pt x="0" y="1"/>
                      <a:pt x="0" y="753"/>
                      <a:pt x="486" y="753"/>
                    </a:cubicBezTo>
                    <a:cubicBezTo>
                      <a:pt x="972" y="753"/>
                      <a:pt x="972" y="1"/>
                      <a:pt x="486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48"/>
              <p:cNvSpPr/>
              <p:nvPr/>
            </p:nvSpPr>
            <p:spPr>
              <a:xfrm>
                <a:off x="2152483" y="5107581"/>
                <a:ext cx="23671" cy="1849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675" extrusionOk="0">
                    <a:moveTo>
                      <a:pt x="424" y="0"/>
                    </a:moveTo>
                    <a:cubicBezTo>
                      <a:pt x="1" y="0"/>
                      <a:pt x="1" y="674"/>
                      <a:pt x="424" y="674"/>
                    </a:cubicBezTo>
                    <a:cubicBezTo>
                      <a:pt x="863" y="674"/>
                      <a:pt x="863" y="0"/>
                      <a:pt x="424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48"/>
              <p:cNvSpPr/>
              <p:nvPr/>
            </p:nvSpPr>
            <p:spPr>
              <a:xfrm>
                <a:off x="1898251" y="4673533"/>
                <a:ext cx="259838" cy="226906"/>
              </a:xfrm>
              <a:custGeom>
                <a:avLst/>
                <a:gdLst/>
                <a:ahLst/>
                <a:cxnLst/>
                <a:rect l="l" t="t" r="r" b="b"/>
                <a:pathLst>
                  <a:path w="9484" h="8282" extrusionOk="0">
                    <a:moveTo>
                      <a:pt x="6527" y="930"/>
                    </a:moveTo>
                    <a:cubicBezTo>
                      <a:pt x="7202" y="930"/>
                      <a:pt x="7883" y="1562"/>
                      <a:pt x="8010" y="2253"/>
                    </a:cubicBezTo>
                    <a:cubicBezTo>
                      <a:pt x="8214" y="3303"/>
                      <a:pt x="7650" y="4290"/>
                      <a:pt x="6976" y="5058"/>
                    </a:cubicBezTo>
                    <a:cubicBezTo>
                      <a:pt x="6139" y="6011"/>
                      <a:pt x="4752" y="7387"/>
                      <a:pt x="3353" y="7387"/>
                    </a:cubicBezTo>
                    <a:cubicBezTo>
                      <a:pt x="3049" y="7387"/>
                      <a:pt x="2745" y="7323"/>
                      <a:pt x="2446" y="7174"/>
                    </a:cubicBezTo>
                    <a:cubicBezTo>
                      <a:pt x="1" y="5952"/>
                      <a:pt x="3230" y="3945"/>
                      <a:pt x="4233" y="3177"/>
                    </a:cubicBezTo>
                    <a:cubicBezTo>
                      <a:pt x="4828" y="2707"/>
                      <a:pt x="5361" y="2143"/>
                      <a:pt x="5596" y="1469"/>
                    </a:cubicBezTo>
                    <a:cubicBezTo>
                      <a:pt x="5612" y="1453"/>
                      <a:pt x="5612" y="1438"/>
                      <a:pt x="5628" y="1422"/>
                    </a:cubicBezTo>
                    <a:cubicBezTo>
                      <a:pt x="5886" y="1073"/>
                      <a:pt x="6205" y="930"/>
                      <a:pt x="6527" y="930"/>
                    </a:cubicBezTo>
                    <a:close/>
                    <a:moveTo>
                      <a:pt x="6558" y="0"/>
                    </a:moveTo>
                    <a:cubicBezTo>
                      <a:pt x="6205" y="0"/>
                      <a:pt x="5853" y="92"/>
                      <a:pt x="5534" y="293"/>
                    </a:cubicBezTo>
                    <a:cubicBezTo>
                      <a:pt x="5496" y="274"/>
                      <a:pt x="5452" y="264"/>
                      <a:pt x="5409" y="264"/>
                    </a:cubicBezTo>
                    <a:cubicBezTo>
                      <a:pt x="5309" y="264"/>
                      <a:pt x="5211" y="319"/>
                      <a:pt x="5189" y="450"/>
                    </a:cubicBezTo>
                    <a:cubicBezTo>
                      <a:pt x="5173" y="513"/>
                      <a:pt x="5158" y="560"/>
                      <a:pt x="5142" y="622"/>
                    </a:cubicBezTo>
                    <a:cubicBezTo>
                      <a:pt x="5032" y="717"/>
                      <a:pt x="4938" y="842"/>
                      <a:pt x="4860" y="967"/>
                    </a:cubicBezTo>
                    <a:cubicBezTo>
                      <a:pt x="4781" y="1093"/>
                      <a:pt x="4766" y="1202"/>
                      <a:pt x="4797" y="1312"/>
                    </a:cubicBezTo>
                    <a:cubicBezTo>
                      <a:pt x="3590" y="3068"/>
                      <a:pt x="424" y="3648"/>
                      <a:pt x="643" y="6187"/>
                    </a:cubicBezTo>
                    <a:cubicBezTo>
                      <a:pt x="784" y="7679"/>
                      <a:pt x="1998" y="8281"/>
                      <a:pt x="3274" y="8281"/>
                    </a:cubicBezTo>
                    <a:cubicBezTo>
                      <a:pt x="3995" y="8281"/>
                      <a:pt x="4737" y="8088"/>
                      <a:pt x="5314" y="7754"/>
                    </a:cubicBezTo>
                    <a:cubicBezTo>
                      <a:pt x="7180" y="6688"/>
                      <a:pt x="9484" y="4369"/>
                      <a:pt x="8951" y="2002"/>
                    </a:cubicBezTo>
                    <a:cubicBezTo>
                      <a:pt x="8681" y="817"/>
                      <a:pt x="7612" y="0"/>
                      <a:pt x="655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48"/>
              <p:cNvSpPr/>
              <p:nvPr/>
            </p:nvSpPr>
            <p:spPr>
              <a:xfrm>
                <a:off x="1898251" y="4698986"/>
                <a:ext cx="225070" cy="176960"/>
              </a:xfrm>
              <a:custGeom>
                <a:avLst/>
                <a:gdLst/>
                <a:ahLst/>
                <a:cxnLst/>
                <a:rect l="l" t="t" r="r" b="b"/>
                <a:pathLst>
                  <a:path w="8215" h="6459" extrusionOk="0">
                    <a:moveTo>
                      <a:pt x="6527" y="1"/>
                    </a:moveTo>
                    <a:cubicBezTo>
                      <a:pt x="6205" y="1"/>
                      <a:pt x="5886" y="144"/>
                      <a:pt x="5628" y="493"/>
                    </a:cubicBezTo>
                    <a:cubicBezTo>
                      <a:pt x="5612" y="509"/>
                      <a:pt x="5612" y="524"/>
                      <a:pt x="5596" y="540"/>
                    </a:cubicBezTo>
                    <a:cubicBezTo>
                      <a:pt x="5361" y="1214"/>
                      <a:pt x="4828" y="1778"/>
                      <a:pt x="4233" y="2248"/>
                    </a:cubicBezTo>
                    <a:cubicBezTo>
                      <a:pt x="3230" y="3016"/>
                      <a:pt x="1" y="5023"/>
                      <a:pt x="2446" y="6245"/>
                    </a:cubicBezTo>
                    <a:cubicBezTo>
                      <a:pt x="2745" y="6394"/>
                      <a:pt x="3049" y="6458"/>
                      <a:pt x="3353" y="6458"/>
                    </a:cubicBezTo>
                    <a:cubicBezTo>
                      <a:pt x="4752" y="6458"/>
                      <a:pt x="6139" y="5082"/>
                      <a:pt x="6976" y="4129"/>
                    </a:cubicBezTo>
                    <a:cubicBezTo>
                      <a:pt x="7650" y="3361"/>
                      <a:pt x="8214" y="2374"/>
                      <a:pt x="8010" y="1324"/>
                    </a:cubicBezTo>
                    <a:cubicBezTo>
                      <a:pt x="7883" y="633"/>
                      <a:pt x="7202" y="1"/>
                      <a:pt x="6527" y="1"/>
                    </a:cubicBezTo>
                    <a:close/>
                  </a:path>
                </a:pathLst>
              </a:custGeom>
              <a:solidFill>
                <a:srgbClr val="A9E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48"/>
              <p:cNvSpPr/>
              <p:nvPr/>
            </p:nvSpPr>
            <p:spPr>
              <a:xfrm>
                <a:off x="2082918" y="4977437"/>
                <a:ext cx="24082" cy="1893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691" extrusionOk="0">
                    <a:moveTo>
                      <a:pt x="440" y="1"/>
                    </a:moveTo>
                    <a:cubicBezTo>
                      <a:pt x="1" y="1"/>
                      <a:pt x="1" y="691"/>
                      <a:pt x="440" y="691"/>
                    </a:cubicBezTo>
                    <a:cubicBezTo>
                      <a:pt x="878" y="691"/>
                      <a:pt x="878" y="1"/>
                      <a:pt x="440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48"/>
              <p:cNvSpPr/>
              <p:nvPr/>
            </p:nvSpPr>
            <p:spPr>
              <a:xfrm>
                <a:off x="2056286" y="4912174"/>
                <a:ext cx="25370" cy="19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22" extrusionOk="0">
                    <a:moveTo>
                      <a:pt x="455" y="0"/>
                    </a:moveTo>
                    <a:cubicBezTo>
                      <a:pt x="1" y="0"/>
                      <a:pt x="1" y="721"/>
                      <a:pt x="455" y="721"/>
                    </a:cubicBezTo>
                    <a:cubicBezTo>
                      <a:pt x="926" y="721"/>
                      <a:pt x="926" y="0"/>
                      <a:pt x="455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48"/>
              <p:cNvSpPr/>
              <p:nvPr/>
            </p:nvSpPr>
            <p:spPr>
              <a:xfrm>
                <a:off x="1989735" y="4967574"/>
                <a:ext cx="28356" cy="21507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785" extrusionOk="0">
                    <a:moveTo>
                      <a:pt x="518" y="0"/>
                    </a:moveTo>
                    <a:cubicBezTo>
                      <a:pt x="0" y="0"/>
                      <a:pt x="0" y="784"/>
                      <a:pt x="518" y="784"/>
                    </a:cubicBezTo>
                    <a:cubicBezTo>
                      <a:pt x="1019" y="78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48"/>
              <p:cNvSpPr/>
              <p:nvPr/>
            </p:nvSpPr>
            <p:spPr>
              <a:xfrm>
                <a:off x="1941212" y="5074072"/>
                <a:ext cx="21069" cy="1635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597" extrusionOk="0">
                    <a:moveTo>
                      <a:pt x="392" y="1"/>
                    </a:moveTo>
                    <a:cubicBezTo>
                      <a:pt x="0" y="1"/>
                      <a:pt x="0" y="596"/>
                      <a:pt x="392" y="596"/>
                    </a:cubicBezTo>
                    <a:cubicBezTo>
                      <a:pt x="768" y="596"/>
                      <a:pt x="768" y="1"/>
                      <a:pt x="392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48"/>
              <p:cNvSpPr/>
              <p:nvPr/>
            </p:nvSpPr>
            <p:spPr>
              <a:xfrm>
                <a:off x="1937760" y="5005357"/>
                <a:ext cx="19370" cy="15069"/>
              </a:xfrm>
              <a:custGeom>
                <a:avLst/>
                <a:gdLst/>
                <a:ahLst/>
                <a:cxnLst/>
                <a:rect l="l" t="t" r="r" b="b"/>
                <a:pathLst>
                  <a:path w="707" h="550" extrusionOk="0">
                    <a:moveTo>
                      <a:pt x="361" y="1"/>
                    </a:moveTo>
                    <a:cubicBezTo>
                      <a:pt x="1" y="1"/>
                      <a:pt x="1" y="549"/>
                      <a:pt x="361" y="549"/>
                    </a:cubicBezTo>
                    <a:cubicBezTo>
                      <a:pt x="706" y="549"/>
                      <a:pt x="706" y="1"/>
                      <a:pt x="361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48"/>
              <p:cNvSpPr/>
              <p:nvPr/>
            </p:nvSpPr>
            <p:spPr>
              <a:xfrm>
                <a:off x="1927896" y="5126897"/>
                <a:ext cx="30521" cy="23644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863" extrusionOk="0">
                    <a:moveTo>
                      <a:pt x="565" y="1"/>
                    </a:moveTo>
                    <a:cubicBezTo>
                      <a:pt x="0" y="1"/>
                      <a:pt x="0" y="863"/>
                      <a:pt x="565" y="863"/>
                    </a:cubicBezTo>
                    <a:cubicBezTo>
                      <a:pt x="1113" y="863"/>
                      <a:pt x="1113" y="1"/>
                      <a:pt x="565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48"/>
              <p:cNvSpPr/>
              <p:nvPr/>
            </p:nvSpPr>
            <p:spPr>
              <a:xfrm>
                <a:off x="1898690" y="4899708"/>
                <a:ext cx="27945" cy="31808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161" extrusionOk="0">
                    <a:moveTo>
                      <a:pt x="541" y="0"/>
                    </a:moveTo>
                    <a:cubicBezTo>
                      <a:pt x="534" y="0"/>
                      <a:pt x="526" y="0"/>
                      <a:pt x="518" y="1"/>
                    </a:cubicBezTo>
                    <a:cubicBezTo>
                      <a:pt x="236" y="1"/>
                      <a:pt x="16" y="220"/>
                      <a:pt x="16" y="502"/>
                    </a:cubicBezTo>
                    <a:lnTo>
                      <a:pt x="16" y="659"/>
                    </a:lnTo>
                    <a:cubicBezTo>
                      <a:pt x="0" y="910"/>
                      <a:pt x="251" y="1161"/>
                      <a:pt x="518" y="1161"/>
                    </a:cubicBezTo>
                    <a:cubicBezTo>
                      <a:pt x="784" y="1145"/>
                      <a:pt x="1019" y="941"/>
                      <a:pt x="1019" y="659"/>
                    </a:cubicBezTo>
                    <a:lnTo>
                      <a:pt x="1019" y="502"/>
                    </a:lnTo>
                    <a:cubicBezTo>
                      <a:pt x="1004" y="244"/>
                      <a:pt x="797" y="0"/>
                      <a:pt x="541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48"/>
              <p:cNvSpPr/>
              <p:nvPr/>
            </p:nvSpPr>
            <p:spPr>
              <a:xfrm>
                <a:off x="1873784" y="4854637"/>
                <a:ext cx="17206" cy="1331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86" extrusionOk="0">
                    <a:moveTo>
                      <a:pt x="314" y="0"/>
                    </a:moveTo>
                    <a:cubicBezTo>
                      <a:pt x="0" y="0"/>
                      <a:pt x="0" y="486"/>
                      <a:pt x="314" y="486"/>
                    </a:cubicBezTo>
                    <a:cubicBezTo>
                      <a:pt x="627" y="486"/>
                      <a:pt x="627" y="0"/>
                      <a:pt x="314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48"/>
              <p:cNvSpPr/>
              <p:nvPr/>
            </p:nvSpPr>
            <p:spPr>
              <a:xfrm>
                <a:off x="1834275" y="4985191"/>
                <a:ext cx="26658" cy="2063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753" extrusionOk="0">
                    <a:moveTo>
                      <a:pt x="486" y="0"/>
                    </a:moveTo>
                    <a:cubicBezTo>
                      <a:pt x="0" y="0"/>
                      <a:pt x="0" y="752"/>
                      <a:pt x="486" y="752"/>
                    </a:cubicBezTo>
                    <a:cubicBezTo>
                      <a:pt x="972" y="752"/>
                      <a:pt x="972" y="0"/>
                      <a:pt x="486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48"/>
              <p:cNvSpPr/>
              <p:nvPr/>
            </p:nvSpPr>
            <p:spPr>
              <a:xfrm>
                <a:off x="1799479" y="5018152"/>
                <a:ext cx="30959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043" extrusionOk="0">
                    <a:moveTo>
                      <a:pt x="500" y="0"/>
                    </a:moveTo>
                    <a:cubicBezTo>
                      <a:pt x="381" y="0"/>
                      <a:pt x="259" y="43"/>
                      <a:pt x="173" y="129"/>
                    </a:cubicBezTo>
                    <a:cubicBezTo>
                      <a:pt x="16" y="302"/>
                      <a:pt x="1" y="584"/>
                      <a:pt x="173" y="756"/>
                    </a:cubicBezTo>
                    <a:cubicBezTo>
                      <a:pt x="236" y="819"/>
                      <a:pt x="283" y="866"/>
                      <a:pt x="346" y="913"/>
                    </a:cubicBezTo>
                    <a:cubicBezTo>
                      <a:pt x="436" y="995"/>
                      <a:pt x="556" y="1043"/>
                      <a:pt x="674" y="1043"/>
                    </a:cubicBezTo>
                    <a:cubicBezTo>
                      <a:pt x="783" y="1043"/>
                      <a:pt x="890" y="1003"/>
                      <a:pt x="972" y="913"/>
                    </a:cubicBezTo>
                    <a:cubicBezTo>
                      <a:pt x="1129" y="725"/>
                      <a:pt x="1129" y="474"/>
                      <a:pt x="972" y="286"/>
                    </a:cubicBezTo>
                    <a:cubicBezTo>
                      <a:pt x="910" y="239"/>
                      <a:pt x="863" y="176"/>
                      <a:pt x="816" y="129"/>
                    </a:cubicBezTo>
                    <a:cubicBezTo>
                      <a:pt x="737" y="43"/>
                      <a:pt x="620" y="0"/>
                      <a:pt x="500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48"/>
              <p:cNvSpPr/>
              <p:nvPr/>
            </p:nvSpPr>
            <p:spPr>
              <a:xfrm>
                <a:off x="1811507" y="4788908"/>
                <a:ext cx="29233" cy="2279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832" extrusionOk="0">
                    <a:moveTo>
                      <a:pt x="533" y="1"/>
                    </a:moveTo>
                    <a:cubicBezTo>
                      <a:pt x="1" y="1"/>
                      <a:pt x="1" y="832"/>
                      <a:pt x="533" y="832"/>
                    </a:cubicBezTo>
                    <a:cubicBezTo>
                      <a:pt x="1066" y="832"/>
                      <a:pt x="1066" y="1"/>
                      <a:pt x="53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48"/>
              <p:cNvSpPr/>
              <p:nvPr/>
            </p:nvSpPr>
            <p:spPr>
              <a:xfrm>
                <a:off x="1793890" y="4879104"/>
                <a:ext cx="20658" cy="16356"/>
              </a:xfrm>
              <a:custGeom>
                <a:avLst/>
                <a:gdLst/>
                <a:ahLst/>
                <a:cxnLst/>
                <a:rect l="l" t="t" r="r" b="b"/>
                <a:pathLst>
                  <a:path w="754" h="597" extrusionOk="0">
                    <a:moveTo>
                      <a:pt x="393" y="1"/>
                    </a:moveTo>
                    <a:cubicBezTo>
                      <a:pt x="1" y="1"/>
                      <a:pt x="1" y="596"/>
                      <a:pt x="393" y="596"/>
                    </a:cubicBezTo>
                    <a:cubicBezTo>
                      <a:pt x="753" y="596"/>
                      <a:pt x="753" y="1"/>
                      <a:pt x="39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48"/>
              <p:cNvSpPr/>
              <p:nvPr/>
            </p:nvSpPr>
            <p:spPr>
              <a:xfrm>
                <a:off x="1705420" y="4748550"/>
                <a:ext cx="67042" cy="64275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2346" extrusionOk="0">
                    <a:moveTo>
                      <a:pt x="503" y="612"/>
                    </a:moveTo>
                    <a:cubicBezTo>
                      <a:pt x="863" y="675"/>
                      <a:pt x="1271" y="722"/>
                      <a:pt x="1537" y="957"/>
                    </a:cubicBezTo>
                    <a:cubicBezTo>
                      <a:pt x="1757" y="1145"/>
                      <a:pt x="1913" y="1678"/>
                      <a:pt x="1521" y="1772"/>
                    </a:cubicBezTo>
                    <a:cubicBezTo>
                      <a:pt x="1479" y="1780"/>
                      <a:pt x="1437" y="1783"/>
                      <a:pt x="1396" y="1783"/>
                    </a:cubicBezTo>
                    <a:cubicBezTo>
                      <a:pt x="867" y="1783"/>
                      <a:pt x="503" y="1150"/>
                      <a:pt x="503" y="612"/>
                    </a:cubicBezTo>
                    <a:close/>
                    <a:moveTo>
                      <a:pt x="445" y="1"/>
                    </a:moveTo>
                    <a:cubicBezTo>
                      <a:pt x="401" y="1"/>
                      <a:pt x="358" y="24"/>
                      <a:pt x="330" y="79"/>
                    </a:cubicBezTo>
                    <a:cubicBezTo>
                      <a:pt x="17" y="549"/>
                      <a:pt x="1" y="1160"/>
                      <a:pt x="299" y="1646"/>
                    </a:cubicBezTo>
                    <a:cubicBezTo>
                      <a:pt x="540" y="2027"/>
                      <a:pt x="996" y="2346"/>
                      <a:pt x="1460" y="2346"/>
                    </a:cubicBezTo>
                    <a:cubicBezTo>
                      <a:pt x="1570" y="2346"/>
                      <a:pt x="1680" y="2328"/>
                      <a:pt x="1788" y="2289"/>
                    </a:cubicBezTo>
                    <a:cubicBezTo>
                      <a:pt x="2321" y="2085"/>
                      <a:pt x="2446" y="1443"/>
                      <a:pt x="2242" y="957"/>
                    </a:cubicBezTo>
                    <a:cubicBezTo>
                      <a:pt x="1976" y="298"/>
                      <a:pt x="1208" y="142"/>
                      <a:pt x="581" y="48"/>
                    </a:cubicBezTo>
                    <a:cubicBezTo>
                      <a:pt x="565" y="32"/>
                      <a:pt x="550" y="32"/>
                      <a:pt x="534" y="32"/>
                    </a:cubicBezTo>
                    <a:cubicBezTo>
                      <a:pt x="508" y="12"/>
                      <a:pt x="477" y="1"/>
                      <a:pt x="445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48"/>
              <p:cNvSpPr/>
              <p:nvPr/>
            </p:nvSpPr>
            <p:spPr>
              <a:xfrm>
                <a:off x="1698570" y="4836582"/>
                <a:ext cx="29644" cy="23233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848" extrusionOk="0">
                    <a:moveTo>
                      <a:pt x="549" y="1"/>
                    </a:moveTo>
                    <a:cubicBezTo>
                      <a:pt x="0" y="1"/>
                      <a:pt x="0" y="847"/>
                      <a:pt x="549" y="847"/>
                    </a:cubicBezTo>
                    <a:cubicBezTo>
                      <a:pt x="1082" y="847"/>
                      <a:pt x="1082" y="1"/>
                      <a:pt x="549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48"/>
              <p:cNvSpPr/>
              <p:nvPr/>
            </p:nvSpPr>
            <p:spPr>
              <a:xfrm>
                <a:off x="1667637" y="4922038"/>
                <a:ext cx="21945" cy="1679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13" extrusionOk="0">
                    <a:moveTo>
                      <a:pt x="408" y="1"/>
                    </a:moveTo>
                    <a:cubicBezTo>
                      <a:pt x="1" y="1"/>
                      <a:pt x="1" y="612"/>
                      <a:pt x="408" y="612"/>
                    </a:cubicBezTo>
                    <a:cubicBezTo>
                      <a:pt x="800" y="612"/>
                      <a:pt x="800" y="1"/>
                      <a:pt x="408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48"/>
              <p:cNvSpPr/>
              <p:nvPr/>
            </p:nvSpPr>
            <p:spPr>
              <a:xfrm>
                <a:off x="1635854" y="4782058"/>
                <a:ext cx="25370" cy="19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22" extrusionOk="0">
                    <a:moveTo>
                      <a:pt x="455" y="0"/>
                    </a:moveTo>
                    <a:cubicBezTo>
                      <a:pt x="1" y="0"/>
                      <a:pt x="1" y="721"/>
                      <a:pt x="455" y="721"/>
                    </a:cubicBezTo>
                    <a:cubicBezTo>
                      <a:pt x="910" y="721"/>
                      <a:pt x="926" y="0"/>
                      <a:pt x="455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48"/>
              <p:cNvSpPr/>
              <p:nvPr/>
            </p:nvSpPr>
            <p:spPr>
              <a:xfrm>
                <a:off x="1622977" y="4864501"/>
                <a:ext cx="24932" cy="19343"/>
              </a:xfrm>
              <a:custGeom>
                <a:avLst/>
                <a:gdLst/>
                <a:ahLst/>
                <a:cxnLst/>
                <a:rect l="l" t="t" r="r" b="b"/>
                <a:pathLst>
                  <a:path w="910" h="706" extrusionOk="0">
                    <a:moveTo>
                      <a:pt x="455" y="1"/>
                    </a:moveTo>
                    <a:cubicBezTo>
                      <a:pt x="1" y="1"/>
                      <a:pt x="1" y="706"/>
                      <a:pt x="455" y="706"/>
                    </a:cubicBezTo>
                    <a:cubicBezTo>
                      <a:pt x="910" y="706"/>
                      <a:pt x="910" y="1"/>
                      <a:pt x="455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48"/>
              <p:cNvSpPr/>
              <p:nvPr/>
            </p:nvSpPr>
            <p:spPr>
              <a:xfrm>
                <a:off x="1573577" y="5007521"/>
                <a:ext cx="28384" cy="32247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177" extrusionOk="0">
                    <a:moveTo>
                      <a:pt x="518" y="0"/>
                    </a:moveTo>
                    <a:cubicBezTo>
                      <a:pt x="236" y="16"/>
                      <a:pt x="1" y="235"/>
                      <a:pt x="1" y="517"/>
                    </a:cubicBezTo>
                    <a:lnTo>
                      <a:pt x="1" y="674"/>
                    </a:lnTo>
                    <a:cubicBezTo>
                      <a:pt x="1" y="933"/>
                      <a:pt x="222" y="1176"/>
                      <a:pt x="493" y="1176"/>
                    </a:cubicBezTo>
                    <a:cubicBezTo>
                      <a:pt x="501" y="1176"/>
                      <a:pt x="510" y="1176"/>
                      <a:pt x="518" y="1176"/>
                    </a:cubicBezTo>
                    <a:cubicBezTo>
                      <a:pt x="800" y="1176"/>
                      <a:pt x="1020" y="956"/>
                      <a:pt x="1020" y="674"/>
                    </a:cubicBezTo>
                    <a:lnTo>
                      <a:pt x="1020" y="517"/>
                    </a:lnTo>
                    <a:cubicBezTo>
                      <a:pt x="1035" y="251"/>
                      <a:pt x="785" y="0"/>
                      <a:pt x="51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48"/>
              <p:cNvSpPr/>
              <p:nvPr/>
            </p:nvSpPr>
            <p:spPr>
              <a:xfrm>
                <a:off x="1571002" y="4843020"/>
                <a:ext cx="24521" cy="18932"/>
              </a:xfrm>
              <a:custGeom>
                <a:avLst/>
                <a:gdLst/>
                <a:ahLst/>
                <a:cxnLst/>
                <a:rect l="l" t="t" r="r" b="b"/>
                <a:pathLst>
                  <a:path w="895" h="691" extrusionOk="0">
                    <a:moveTo>
                      <a:pt x="455" y="1"/>
                    </a:moveTo>
                    <a:cubicBezTo>
                      <a:pt x="1" y="1"/>
                      <a:pt x="1" y="691"/>
                      <a:pt x="455" y="691"/>
                    </a:cubicBezTo>
                    <a:cubicBezTo>
                      <a:pt x="894" y="691"/>
                      <a:pt x="894" y="1"/>
                      <a:pt x="455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48"/>
              <p:cNvSpPr/>
              <p:nvPr/>
            </p:nvSpPr>
            <p:spPr>
              <a:xfrm>
                <a:off x="1507465" y="5068154"/>
                <a:ext cx="38247" cy="2874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049" extrusionOk="0">
                    <a:moveTo>
                      <a:pt x="778" y="1"/>
                    </a:moveTo>
                    <a:cubicBezTo>
                      <a:pt x="740" y="1"/>
                      <a:pt x="700" y="5"/>
                      <a:pt x="658" y="13"/>
                    </a:cubicBezTo>
                    <a:lnTo>
                      <a:pt x="580" y="13"/>
                    </a:lnTo>
                    <a:cubicBezTo>
                      <a:pt x="486" y="29"/>
                      <a:pt x="408" y="60"/>
                      <a:pt x="298" y="107"/>
                    </a:cubicBezTo>
                    <a:cubicBezTo>
                      <a:pt x="110" y="185"/>
                      <a:pt x="0" y="483"/>
                      <a:pt x="63" y="671"/>
                    </a:cubicBezTo>
                    <a:cubicBezTo>
                      <a:pt x="138" y="881"/>
                      <a:pt x="314" y="1048"/>
                      <a:pt x="535" y="1048"/>
                    </a:cubicBezTo>
                    <a:cubicBezTo>
                      <a:pt x="545" y="1048"/>
                      <a:pt x="554" y="1048"/>
                      <a:pt x="564" y="1047"/>
                    </a:cubicBezTo>
                    <a:cubicBezTo>
                      <a:pt x="800" y="1032"/>
                      <a:pt x="988" y="1032"/>
                      <a:pt x="1176" y="859"/>
                    </a:cubicBezTo>
                    <a:cubicBezTo>
                      <a:pt x="1395" y="640"/>
                      <a:pt x="1348" y="232"/>
                      <a:pt x="1066" y="76"/>
                    </a:cubicBezTo>
                    <a:cubicBezTo>
                      <a:pt x="974" y="30"/>
                      <a:pt x="882" y="1"/>
                      <a:pt x="778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48"/>
              <p:cNvSpPr/>
              <p:nvPr/>
            </p:nvSpPr>
            <p:spPr>
              <a:xfrm>
                <a:off x="1459791" y="5034372"/>
                <a:ext cx="33507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058" extrusionOk="0">
                    <a:moveTo>
                      <a:pt x="670" y="1"/>
                    </a:moveTo>
                    <a:cubicBezTo>
                      <a:pt x="639" y="1"/>
                      <a:pt x="609" y="3"/>
                      <a:pt x="580" y="8"/>
                    </a:cubicBezTo>
                    <a:cubicBezTo>
                      <a:pt x="439" y="8"/>
                      <a:pt x="314" y="39"/>
                      <a:pt x="220" y="149"/>
                    </a:cubicBezTo>
                    <a:cubicBezTo>
                      <a:pt x="79" y="337"/>
                      <a:pt x="0" y="572"/>
                      <a:pt x="141" y="791"/>
                    </a:cubicBezTo>
                    <a:cubicBezTo>
                      <a:pt x="235" y="964"/>
                      <a:pt x="423" y="1058"/>
                      <a:pt x="627" y="1058"/>
                    </a:cubicBezTo>
                    <a:cubicBezTo>
                      <a:pt x="784" y="1058"/>
                      <a:pt x="941" y="1011"/>
                      <a:pt x="1050" y="901"/>
                    </a:cubicBezTo>
                    <a:cubicBezTo>
                      <a:pt x="1223" y="713"/>
                      <a:pt x="1223" y="462"/>
                      <a:pt x="1129" y="243"/>
                    </a:cubicBezTo>
                    <a:cubicBezTo>
                      <a:pt x="1048" y="82"/>
                      <a:pt x="852" y="1"/>
                      <a:pt x="670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48"/>
              <p:cNvSpPr/>
              <p:nvPr/>
            </p:nvSpPr>
            <p:spPr>
              <a:xfrm>
                <a:off x="1446037" y="4600817"/>
                <a:ext cx="23233" cy="18055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59" extrusionOk="0">
                    <a:moveTo>
                      <a:pt x="424" y="1"/>
                    </a:moveTo>
                    <a:cubicBezTo>
                      <a:pt x="1" y="1"/>
                      <a:pt x="1" y="659"/>
                      <a:pt x="424" y="659"/>
                    </a:cubicBezTo>
                    <a:cubicBezTo>
                      <a:pt x="847" y="659"/>
                      <a:pt x="847" y="1"/>
                      <a:pt x="424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22" name="Google Shape;3122;p48"/>
          <p:cNvGrpSpPr/>
          <p:nvPr/>
        </p:nvGrpSpPr>
        <p:grpSpPr>
          <a:xfrm rot="6132616">
            <a:off x="1776028" y="1356095"/>
            <a:ext cx="412625" cy="216250"/>
            <a:chOff x="1112349" y="5339181"/>
            <a:chExt cx="351329" cy="184141"/>
          </a:xfrm>
        </p:grpSpPr>
        <p:sp>
          <p:nvSpPr>
            <p:cNvPr id="3123" name="Google Shape;3123;p48"/>
            <p:cNvSpPr/>
            <p:nvPr/>
          </p:nvSpPr>
          <p:spPr>
            <a:xfrm>
              <a:off x="1386774" y="5339181"/>
              <a:ext cx="76905" cy="115891"/>
            </a:xfrm>
            <a:custGeom>
              <a:avLst/>
              <a:gdLst/>
              <a:ahLst/>
              <a:cxnLst/>
              <a:rect l="l" t="t" r="r" b="b"/>
              <a:pathLst>
                <a:path w="2807" h="4230" extrusionOk="0">
                  <a:moveTo>
                    <a:pt x="1004" y="450"/>
                  </a:moveTo>
                  <a:cubicBezTo>
                    <a:pt x="1004" y="482"/>
                    <a:pt x="1035" y="513"/>
                    <a:pt x="1051" y="529"/>
                  </a:cubicBezTo>
                  <a:cubicBezTo>
                    <a:pt x="1725" y="1077"/>
                    <a:pt x="2806" y="2864"/>
                    <a:pt x="1693" y="3444"/>
                  </a:cubicBezTo>
                  <a:cubicBezTo>
                    <a:pt x="1585" y="3553"/>
                    <a:pt x="1486" y="3608"/>
                    <a:pt x="1395" y="3608"/>
                  </a:cubicBezTo>
                  <a:cubicBezTo>
                    <a:pt x="1288" y="3608"/>
                    <a:pt x="1191" y="3533"/>
                    <a:pt x="1098" y="3381"/>
                  </a:cubicBezTo>
                  <a:cubicBezTo>
                    <a:pt x="988" y="3240"/>
                    <a:pt x="894" y="3099"/>
                    <a:pt x="831" y="2927"/>
                  </a:cubicBezTo>
                  <a:cubicBezTo>
                    <a:pt x="706" y="2660"/>
                    <a:pt x="659" y="2378"/>
                    <a:pt x="659" y="2080"/>
                  </a:cubicBezTo>
                  <a:cubicBezTo>
                    <a:pt x="659" y="1516"/>
                    <a:pt x="831" y="983"/>
                    <a:pt x="1004" y="450"/>
                  </a:cubicBezTo>
                  <a:close/>
                  <a:moveTo>
                    <a:pt x="893" y="0"/>
                  </a:moveTo>
                  <a:cubicBezTo>
                    <a:pt x="817" y="0"/>
                    <a:pt x="740" y="42"/>
                    <a:pt x="706" y="137"/>
                  </a:cubicBezTo>
                  <a:cubicBezTo>
                    <a:pt x="345" y="1062"/>
                    <a:pt x="1" y="2112"/>
                    <a:pt x="393" y="3084"/>
                  </a:cubicBezTo>
                  <a:cubicBezTo>
                    <a:pt x="574" y="3557"/>
                    <a:pt x="1089" y="4229"/>
                    <a:pt x="1675" y="4229"/>
                  </a:cubicBezTo>
                  <a:cubicBezTo>
                    <a:pt x="1748" y="4229"/>
                    <a:pt x="1823" y="4219"/>
                    <a:pt x="1897" y="4196"/>
                  </a:cubicBezTo>
                  <a:cubicBezTo>
                    <a:pt x="2571" y="3977"/>
                    <a:pt x="2650" y="2833"/>
                    <a:pt x="2571" y="2269"/>
                  </a:cubicBezTo>
                  <a:cubicBezTo>
                    <a:pt x="2477" y="1406"/>
                    <a:pt x="2038" y="654"/>
                    <a:pt x="1333" y="168"/>
                  </a:cubicBezTo>
                  <a:cubicBezTo>
                    <a:pt x="1297" y="144"/>
                    <a:pt x="1261" y="134"/>
                    <a:pt x="1227" y="134"/>
                  </a:cubicBezTo>
                  <a:cubicBezTo>
                    <a:pt x="1172" y="134"/>
                    <a:pt x="1121" y="161"/>
                    <a:pt x="1082" y="199"/>
                  </a:cubicBezTo>
                  <a:cubicBezTo>
                    <a:pt x="1091" y="74"/>
                    <a:pt x="993" y="0"/>
                    <a:pt x="8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8"/>
            <p:cNvSpPr/>
            <p:nvPr/>
          </p:nvSpPr>
          <p:spPr>
            <a:xfrm>
              <a:off x="1112349" y="5397156"/>
              <a:ext cx="138111" cy="126165"/>
            </a:xfrm>
            <a:custGeom>
              <a:avLst/>
              <a:gdLst/>
              <a:ahLst/>
              <a:cxnLst/>
              <a:rect l="l" t="t" r="r" b="b"/>
              <a:pathLst>
                <a:path w="5041" h="4605" extrusionOk="0">
                  <a:moveTo>
                    <a:pt x="4017" y="1"/>
                  </a:moveTo>
                  <a:cubicBezTo>
                    <a:pt x="3416" y="1"/>
                    <a:pt x="2438" y="421"/>
                    <a:pt x="2242" y="544"/>
                  </a:cubicBezTo>
                  <a:cubicBezTo>
                    <a:pt x="1255" y="1140"/>
                    <a:pt x="1" y="2457"/>
                    <a:pt x="471" y="3742"/>
                  </a:cubicBezTo>
                  <a:cubicBezTo>
                    <a:pt x="698" y="4366"/>
                    <a:pt x="1202" y="4605"/>
                    <a:pt x="1751" y="4605"/>
                  </a:cubicBezTo>
                  <a:cubicBezTo>
                    <a:pt x="2263" y="4605"/>
                    <a:pt x="2813" y="4397"/>
                    <a:pt x="3214" y="4102"/>
                  </a:cubicBezTo>
                  <a:cubicBezTo>
                    <a:pt x="4343" y="3272"/>
                    <a:pt x="5017" y="1877"/>
                    <a:pt x="5032" y="497"/>
                  </a:cubicBezTo>
                  <a:cubicBezTo>
                    <a:pt x="5040" y="319"/>
                    <a:pt x="4918" y="233"/>
                    <a:pt x="4789" y="233"/>
                  </a:cubicBezTo>
                  <a:cubicBezTo>
                    <a:pt x="4670" y="233"/>
                    <a:pt x="4545" y="307"/>
                    <a:pt x="4515" y="450"/>
                  </a:cubicBezTo>
                  <a:cubicBezTo>
                    <a:pt x="4515" y="466"/>
                    <a:pt x="4515" y="482"/>
                    <a:pt x="4515" y="497"/>
                  </a:cubicBezTo>
                  <a:cubicBezTo>
                    <a:pt x="4437" y="1281"/>
                    <a:pt x="4233" y="2018"/>
                    <a:pt x="3794" y="2692"/>
                  </a:cubicBezTo>
                  <a:cubicBezTo>
                    <a:pt x="3425" y="3232"/>
                    <a:pt x="2656" y="4068"/>
                    <a:pt x="1897" y="4068"/>
                  </a:cubicBezTo>
                  <a:cubicBezTo>
                    <a:pt x="1818" y="4068"/>
                    <a:pt x="1740" y="4059"/>
                    <a:pt x="1662" y="4040"/>
                  </a:cubicBezTo>
                  <a:cubicBezTo>
                    <a:pt x="346" y="3695"/>
                    <a:pt x="1333" y="2222"/>
                    <a:pt x="1882" y="1657"/>
                  </a:cubicBezTo>
                  <a:cubicBezTo>
                    <a:pt x="2027" y="1511"/>
                    <a:pt x="3450" y="458"/>
                    <a:pt x="3972" y="458"/>
                  </a:cubicBezTo>
                  <a:cubicBezTo>
                    <a:pt x="4067" y="458"/>
                    <a:pt x="4133" y="493"/>
                    <a:pt x="4154" y="576"/>
                  </a:cubicBezTo>
                  <a:cubicBezTo>
                    <a:pt x="4178" y="646"/>
                    <a:pt x="4245" y="682"/>
                    <a:pt x="4309" y="682"/>
                  </a:cubicBezTo>
                  <a:cubicBezTo>
                    <a:pt x="4374" y="682"/>
                    <a:pt x="4437" y="646"/>
                    <a:pt x="4452" y="576"/>
                  </a:cubicBezTo>
                  <a:cubicBezTo>
                    <a:pt x="4468" y="529"/>
                    <a:pt x="4484" y="482"/>
                    <a:pt x="4484" y="450"/>
                  </a:cubicBezTo>
                  <a:cubicBezTo>
                    <a:pt x="4543" y="116"/>
                    <a:pt x="4332" y="1"/>
                    <a:pt x="401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5" name="Google Shape;3125;p48"/>
          <p:cNvGrpSpPr/>
          <p:nvPr/>
        </p:nvGrpSpPr>
        <p:grpSpPr>
          <a:xfrm>
            <a:off x="651816" y="1661250"/>
            <a:ext cx="996337" cy="909104"/>
            <a:chOff x="4071291" y="297025"/>
            <a:chExt cx="996337" cy="909104"/>
          </a:xfrm>
        </p:grpSpPr>
        <p:sp>
          <p:nvSpPr>
            <p:cNvPr id="3126" name="Google Shape;3126;p48"/>
            <p:cNvSpPr/>
            <p:nvPr/>
          </p:nvSpPr>
          <p:spPr>
            <a:xfrm>
              <a:off x="4071291" y="297025"/>
              <a:ext cx="996337" cy="909104"/>
            </a:xfrm>
            <a:custGeom>
              <a:avLst/>
              <a:gdLst/>
              <a:ahLst/>
              <a:cxnLst/>
              <a:rect l="l" t="t" r="r" b="b"/>
              <a:pathLst>
                <a:path w="36366" h="33182" extrusionOk="0">
                  <a:moveTo>
                    <a:pt x="30425" y="4335"/>
                  </a:moveTo>
                  <a:cubicBezTo>
                    <a:pt x="30503" y="4508"/>
                    <a:pt x="30534" y="4680"/>
                    <a:pt x="30534" y="4853"/>
                  </a:cubicBezTo>
                  <a:cubicBezTo>
                    <a:pt x="30503" y="4743"/>
                    <a:pt x="30472" y="4633"/>
                    <a:pt x="30425" y="4539"/>
                  </a:cubicBezTo>
                  <a:cubicBezTo>
                    <a:pt x="30425" y="4476"/>
                    <a:pt x="30425" y="4414"/>
                    <a:pt x="30425" y="4335"/>
                  </a:cubicBezTo>
                  <a:close/>
                  <a:moveTo>
                    <a:pt x="18246" y="715"/>
                  </a:moveTo>
                  <a:cubicBezTo>
                    <a:pt x="18261" y="762"/>
                    <a:pt x="18277" y="824"/>
                    <a:pt x="18324" y="871"/>
                  </a:cubicBezTo>
                  <a:cubicBezTo>
                    <a:pt x="19719" y="2486"/>
                    <a:pt x="20158" y="4586"/>
                    <a:pt x="20424" y="6639"/>
                  </a:cubicBezTo>
                  <a:cubicBezTo>
                    <a:pt x="20471" y="7063"/>
                    <a:pt x="20519" y="7470"/>
                    <a:pt x="20566" y="7893"/>
                  </a:cubicBezTo>
                  <a:cubicBezTo>
                    <a:pt x="20001" y="8128"/>
                    <a:pt x="19453" y="8379"/>
                    <a:pt x="18904" y="8630"/>
                  </a:cubicBezTo>
                  <a:cubicBezTo>
                    <a:pt x="17399" y="7799"/>
                    <a:pt x="15879" y="7000"/>
                    <a:pt x="14327" y="6263"/>
                  </a:cubicBezTo>
                  <a:cubicBezTo>
                    <a:pt x="14625" y="3928"/>
                    <a:pt x="15409" y="918"/>
                    <a:pt x="18246" y="715"/>
                  </a:cubicBezTo>
                  <a:close/>
                  <a:moveTo>
                    <a:pt x="20644" y="8850"/>
                  </a:moveTo>
                  <a:cubicBezTo>
                    <a:pt x="20675" y="9116"/>
                    <a:pt x="20707" y="9398"/>
                    <a:pt x="20722" y="9665"/>
                  </a:cubicBezTo>
                  <a:cubicBezTo>
                    <a:pt x="20440" y="9508"/>
                    <a:pt x="20158" y="9351"/>
                    <a:pt x="19892" y="9194"/>
                  </a:cubicBezTo>
                  <a:cubicBezTo>
                    <a:pt x="20142" y="9069"/>
                    <a:pt x="20393" y="8959"/>
                    <a:pt x="20644" y="8850"/>
                  </a:cubicBezTo>
                  <a:close/>
                  <a:moveTo>
                    <a:pt x="14233" y="7110"/>
                  </a:moveTo>
                  <a:cubicBezTo>
                    <a:pt x="15503" y="7721"/>
                    <a:pt x="16757" y="8379"/>
                    <a:pt x="17995" y="9053"/>
                  </a:cubicBezTo>
                  <a:cubicBezTo>
                    <a:pt x="16584" y="9712"/>
                    <a:pt x="15205" y="10417"/>
                    <a:pt x="13826" y="11154"/>
                  </a:cubicBezTo>
                  <a:cubicBezTo>
                    <a:pt x="13951" y="9806"/>
                    <a:pt x="14076" y="8458"/>
                    <a:pt x="14233" y="7110"/>
                  </a:cubicBezTo>
                  <a:close/>
                  <a:moveTo>
                    <a:pt x="6299" y="4501"/>
                  </a:moveTo>
                  <a:cubicBezTo>
                    <a:pt x="8030" y="4501"/>
                    <a:pt x="9906" y="5296"/>
                    <a:pt x="11365" y="5871"/>
                  </a:cubicBezTo>
                  <a:cubicBezTo>
                    <a:pt x="12007" y="6122"/>
                    <a:pt x="12650" y="6389"/>
                    <a:pt x="13277" y="6686"/>
                  </a:cubicBezTo>
                  <a:cubicBezTo>
                    <a:pt x="13105" y="8144"/>
                    <a:pt x="13058" y="9555"/>
                    <a:pt x="12963" y="10589"/>
                  </a:cubicBezTo>
                  <a:cubicBezTo>
                    <a:pt x="12932" y="10950"/>
                    <a:pt x="12901" y="11310"/>
                    <a:pt x="12869" y="11671"/>
                  </a:cubicBezTo>
                  <a:cubicBezTo>
                    <a:pt x="11568" y="12376"/>
                    <a:pt x="10299" y="13113"/>
                    <a:pt x="9045" y="13881"/>
                  </a:cubicBezTo>
                  <a:cubicBezTo>
                    <a:pt x="8214" y="13223"/>
                    <a:pt x="7383" y="12549"/>
                    <a:pt x="6568" y="11875"/>
                  </a:cubicBezTo>
                  <a:cubicBezTo>
                    <a:pt x="5314" y="10856"/>
                    <a:pt x="2462" y="8850"/>
                    <a:pt x="2509" y="6922"/>
                  </a:cubicBezTo>
                  <a:lnTo>
                    <a:pt x="2509" y="6922"/>
                  </a:lnTo>
                  <a:cubicBezTo>
                    <a:pt x="2651" y="6947"/>
                    <a:pt x="2795" y="6959"/>
                    <a:pt x="2939" y="6959"/>
                  </a:cubicBezTo>
                  <a:cubicBezTo>
                    <a:pt x="3335" y="6959"/>
                    <a:pt x="3731" y="6862"/>
                    <a:pt x="4076" y="6655"/>
                  </a:cubicBezTo>
                  <a:cubicBezTo>
                    <a:pt x="4797" y="6216"/>
                    <a:pt x="5173" y="5417"/>
                    <a:pt x="5158" y="4633"/>
                  </a:cubicBezTo>
                  <a:cubicBezTo>
                    <a:pt x="5526" y="4541"/>
                    <a:pt x="5909" y="4501"/>
                    <a:pt x="6299" y="4501"/>
                  </a:cubicBezTo>
                  <a:close/>
                  <a:moveTo>
                    <a:pt x="31099" y="6106"/>
                  </a:moveTo>
                  <a:cubicBezTo>
                    <a:pt x="32682" y="6608"/>
                    <a:pt x="33089" y="7956"/>
                    <a:pt x="32666" y="9555"/>
                  </a:cubicBezTo>
                  <a:cubicBezTo>
                    <a:pt x="32102" y="11702"/>
                    <a:pt x="30707" y="13411"/>
                    <a:pt x="28998" y="14821"/>
                  </a:cubicBezTo>
                  <a:cubicBezTo>
                    <a:pt x="26632" y="13129"/>
                    <a:pt x="24092" y="11655"/>
                    <a:pt x="21600" y="10182"/>
                  </a:cubicBezTo>
                  <a:cubicBezTo>
                    <a:pt x="21553" y="9618"/>
                    <a:pt x="21506" y="9053"/>
                    <a:pt x="21459" y="8489"/>
                  </a:cubicBezTo>
                  <a:cubicBezTo>
                    <a:pt x="23215" y="7705"/>
                    <a:pt x="25001" y="6953"/>
                    <a:pt x="26820" y="6404"/>
                  </a:cubicBezTo>
                  <a:cubicBezTo>
                    <a:pt x="26961" y="6357"/>
                    <a:pt x="27086" y="6310"/>
                    <a:pt x="27227" y="6279"/>
                  </a:cubicBezTo>
                  <a:cubicBezTo>
                    <a:pt x="27617" y="6882"/>
                    <a:pt x="28263" y="7140"/>
                    <a:pt x="28932" y="7140"/>
                  </a:cubicBezTo>
                  <a:cubicBezTo>
                    <a:pt x="29636" y="7140"/>
                    <a:pt x="30366" y="6855"/>
                    <a:pt x="30848" y="6389"/>
                  </a:cubicBezTo>
                  <a:cubicBezTo>
                    <a:pt x="30942" y="6295"/>
                    <a:pt x="31020" y="6201"/>
                    <a:pt x="31099" y="6106"/>
                  </a:cubicBezTo>
                  <a:close/>
                  <a:moveTo>
                    <a:pt x="12775" y="12784"/>
                  </a:moveTo>
                  <a:cubicBezTo>
                    <a:pt x="12681" y="14038"/>
                    <a:pt x="12587" y="15292"/>
                    <a:pt x="12540" y="16561"/>
                  </a:cubicBezTo>
                  <a:cubicBezTo>
                    <a:pt x="11616" y="15887"/>
                    <a:pt x="10722" y="15198"/>
                    <a:pt x="9829" y="14492"/>
                  </a:cubicBezTo>
                  <a:cubicBezTo>
                    <a:pt x="10800" y="13912"/>
                    <a:pt x="11788" y="13332"/>
                    <a:pt x="12775" y="12784"/>
                  </a:cubicBezTo>
                  <a:close/>
                  <a:moveTo>
                    <a:pt x="3888" y="17361"/>
                  </a:moveTo>
                  <a:cubicBezTo>
                    <a:pt x="3982" y="17502"/>
                    <a:pt x="4076" y="17627"/>
                    <a:pt x="4202" y="17721"/>
                  </a:cubicBezTo>
                  <a:lnTo>
                    <a:pt x="4123" y="17800"/>
                  </a:lnTo>
                  <a:cubicBezTo>
                    <a:pt x="4092" y="17753"/>
                    <a:pt x="4060" y="17721"/>
                    <a:pt x="4045" y="17690"/>
                  </a:cubicBezTo>
                  <a:cubicBezTo>
                    <a:pt x="3966" y="17580"/>
                    <a:pt x="3919" y="17470"/>
                    <a:pt x="3888" y="17361"/>
                  </a:cubicBezTo>
                  <a:close/>
                  <a:moveTo>
                    <a:pt x="6208" y="17032"/>
                  </a:moveTo>
                  <a:cubicBezTo>
                    <a:pt x="6192" y="17298"/>
                    <a:pt x="6082" y="17564"/>
                    <a:pt x="5910" y="17784"/>
                  </a:cubicBezTo>
                  <a:cubicBezTo>
                    <a:pt x="5738" y="17847"/>
                    <a:pt x="5565" y="17956"/>
                    <a:pt x="5377" y="18019"/>
                  </a:cubicBezTo>
                  <a:cubicBezTo>
                    <a:pt x="5220" y="18050"/>
                    <a:pt x="5064" y="18082"/>
                    <a:pt x="4907" y="18082"/>
                  </a:cubicBezTo>
                  <a:cubicBezTo>
                    <a:pt x="4923" y="18066"/>
                    <a:pt x="4938" y="18050"/>
                    <a:pt x="4954" y="18035"/>
                  </a:cubicBezTo>
                  <a:cubicBezTo>
                    <a:pt x="4990" y="18038"/>
                    <a:pt x="5026" y="18040"/>
                    <a:pt x="5062" y="18040"/>
                  </a:cubicBezTo>
                  <a:cubicBezTo>
                    <a:pt x="5492" y="18040"/>
                    <a:pt x="5894" y="17784"/>
                    <a:pt x="6082" y="17408"/>
                  </a:cubicBezTo>
                  <a:cubicBezTo>
                    <a:pt x="6098" y="17408"/>
                    <a:pt x="6098" y="17392"/>
                    <a:pt x="6114" y="17376"/>
                  </a:cubicBezTo>
                  <a:cubicBezTo>
                    <a:pt x="6161" y="17267"/>
                    <a:pt x="6192" y="17141"/>
                    <a:pt x="6208" y="17032"/>
                  </a:cubicBezTo>
                  <a:close/>
                  <a:moveTo>
                    <a:pt x="21647" y="11154"/>
                  </a:moveTo>
                  <a:lnTo>
                    <a:pt x="21647" y="11154"/>
                  </a:lnTo>
                  <a:cubicBezTo>
                    <a:pt x="22995" y="11969"/>
                    <a:pt x="24327" y="12784"/>
                    <a:pt x="25660" y="13599"/>
                  </a:cubicBezTo>
                  <a:cubicBezTo>
                    <a:pt x="26569" y="14163"/>
                    <a:pt x="27462" y="14727"/>
                    <a:pt x="28340" y="15339"/>
                  </a:cubicBezTo>
                  <a:cubicBezTo>
                    <a:pt x="26679" y="16577"/>
                    <a:pt x="24782" y="17596"/>
                    <a:pt x="23089" y="18505"/>
                  </a:cubicBezTo>
                  <a:cubicBezTo>
                    <a:pt x="22635" y="18756"/>
                    <a:pt x="22149" y="19006"/>
                    <a:pt x="21678" y="19242"/>
                  </a:cubicBezTo>
                  <a:cubicBezTo>
                    <a:pt x="21710" y="18332"/>
                    <a:pt x="21741" y="17408"/>
                    <a:pt x="21741" y="16499"/>
                  </a:cubicBezTo>
                  <a:cubicBezTo>
                    <a:pt x="21772" y="14712"/>
                    <a:pt x="21741" y="12941"/>
                    <a:pt x="21647" y="11154"/>
                  </a:cubicBezTo>
                  <a:close/>
                  <a:moveTo>
                    <a:pt x="18998" y="9618"/>
                  </a:moveTo>
                  <a:cubicBezTo>
                    <a:pt x="19594" y="9947"/>
                    <a:pt x="20189" y="10292"/>
                    <a:pt x="20785" y="10652"/>
                  </a:cubicBezTo>
                  <a:cubicBezTo>
                    <a:pt x="20832" y="11530"/>
                    <a:pt x="20863" y="12408"/>
                    <a:pt x="20895" y="13285"/>
                  </a:cubicBezTo>
                  <a:cubicBezTo>
                    <a:pt x="20942" y="15417"/>
                    <a:pt x="20910" y="17549"/>
                    <a:pt x="20832" y="19680"/>
                  </a:cubicBezTo>
                  <a:cubicBezTo>
                    <a:pt x="20158" y="20010"/>
                    <a:pt x="19468" y="20339"/>
                    <a:pt x="18794" y="20668"/>
                  </a:cubicBezTo>
                  <a:cubicBezTo>
                    <a:pt x="16945" y="19618"/>
                    <a:pt x="15158" y="18442"/>
                    <a:pt x="13434" y="17204"/>
                  </a:cubicBezTo>
                  <a:cubicBezTo>
                    <a:pt x="13418" y="17204"/>
                    <a:pt x="13418" y="17204"/>
                    <a:pt x="13402" y="17188"/>
                  </a:cubicBezTo>
                  <a:cubicBezTo>
                    <a:pt x="13449" y="16154"/>
                    <a:pt x="13512" y="15104"/>
                    <a:pt x="13590" y="14069"/>
                  </a:cubicBezTo>
                  <a:cubicBezTo>
                    <a:pt x="13637" y="13458"/>
                    <a:pt x="13685" y="12862"/>
                    <a:pt x="13732" y="12267"/>
                  </a:cubicBezTo>
                  <a:cubicBezTo>
                    <a:pt x="15456" y="11326"/>
                    <a:pt x="17211" y="10448"/>
                    <a:pt x="18998" y="9618"/>
                  </a:cubicBezTo>
                  <a:close/>
                  <a:moveTo>
                    <a:pt x="20785" y="20652"/>
                  </a:moveTo>
                  <a:lnTo>
                    <a:pt x="20785" y="20652"/>
                  </a:lnTo>
                  <a:cubicBezTo>
                    <a:pt x="20769" y="21013"/>
                    <a:pt x="20754" y="21358"/>
                    <a:pt x="20738" y="21718"/>
                  </a:cubicBezTo>
                  <a:cubicBezTo>
                    <a:pt x="20393" y="21546"/>
                    <a:pt x="20048" y="21358"/>
                    <a:pt x="19703" y="21170"/>
                  </a:cubicBezTo>
                  <a:cubicBezTo>
                    <a:pt x="19813" y="21122"/>
                    <a:pt x="19939" y="21060"/>
                    <a:pt x="20048" y="20997"/>
                  </a:cubicBezTo>
                  <a:cubicBezTo>
                    <a:pt x="20299" y="20887"/>
                    <a:pt x="20534" y="20778"/>
                    <a:pt x="20785" y="20652"/>
                  </a:cubicBezTo>
                  <a:close/>
                  <a:moveTo>
                    <a:pt x="13371" y="18191"/>
                  </a:moveTo>
                  <a:lnTo>
                    <a:pt x="13371" y="18191"/>
                  </a:lnTo>
                  <a:cubicBezTo>
                    <a:pt x="14829" y="19210"/>
                    <a:pt x="16318" y="20198"/>
                    <a:pt x="17854" y="21091"/>
                  </a:cubicBezTo>
                  <a:cubicBezTo>
                    <a:pt x="16396" y="21765"/>
                    <a:pt x="14891" y="22392"/>
                    <a:pt x="13387" y="22972"/>
                  </a:cubicBezTo>
                  <a:cubicBezTo>
                    <a:pt x="13324" y="21373"/>
                    <a:pt x="13324" y="19775"/>
                    <a:pt x="13371" y="18191"/>
                  </a:cubicBezTo>
                  <a:close/>
                  <a:moveTo>
                    <a:pt x="9045" y="14962"/>
                  </a:moveTo>
                  <a:cubicBezTo>
                    <a:pt x="9390" y="15213"/>
                    <a:pt x="9719" y="15464"/>
                    <a:pt x="10032" y="15715"/>
                  </a:cubicBezTo>
                  <a:cubicBezTo>
                    <a:pt x="10847" y="16342"/>
                    <a:pt x="11663" y="16953"/>
                    <a:pt x="12493" y="17564"/>
                  </a:cubicBezTo>
                  <a:cubicBezTo>
                    <a:pt x="12431" y="19461"/>
                    <a:pt x="12431" y="21373"/>
                    <a:pt x="12540" y="23286"/>
                  </a:cubicBezTo>
                  <a:cubicBezTo>
                    <a:pt x="11318" y="23724"/>
                    <a:pt x="10095" y="24132"/>
                    <a:pt x="8872" y="24492"/>
                  </a:cubicBezTo>
                  <a:cubicBezTo>
                    <a:pt x="7878" y="24782"/>
                    <a:pt x="6822" y="25038"/>
                    <a:pt x="5777" y="25038"/>
                  </a:cubicBezTo>
                  <a:cubicBezTo>
                    <a:pt x="5241" y="25038"/>
                    <a:pt x="4707" y="24971"/>
                    <a:pt x="4186" y="24806"/>
                  </a:cubicBezTo>
                  <a:cubicBezTo>
                    <a:pt x="2164" y="24179"/>
                    <a:pt x="1897" y="22392"/>
                    <a:pt x="2838" y="20699"/>
                  </a:cubicBezTo>
                  <a:cubicBezTo>
                    <a:pt x="3167" y="20088"/>
                    <a:pt x="3606" y="19524"/>
                    <a:pt x="4076" y="18991"/>
                  </a:cubicBezTo>
                  <a:cubicBezTo>
                    <a:pt x="4373" y="19125"/>
                    <a:pt x="4697" y="19194"/>
                    <a:pt x="5019" y="19194"/>
                  </a:cubicBezTo>
                  <a:cubicBezTo>
                    <a:pt x="5564" y="19194"/>
                    <a:pt x="6108" y="18997"/>
                    <a:pt x="6521" y="18583"/>
                  </a:cubicBezTo>
                  <a:cubicBezTo>
                    <a:pt x="7164" y="17941"/>
                    <a:pt x="7352" y="16984"/>
                    <a:pt x="7054" y="16201"/>
                  </a:cubicBezTo>
                  <a:cubicBezTo>
                    <a:pt x="7728" y="15778"/>
                    <a:pt x="8387" y="15370"/>
                    <a:pt x="9045" y="14962"/>
                  </a:cubicBezTo>
                  <a:close/>
                  <a:moveTo>
                    <a:pt x="29108" y="15887"/>
                  </a:moveTo>
                  <a:cubicBezTo>
                    <a:pt x="29954" y="16514"/>
                    <a:pt x="30785" y="17188"/>
                    <a:pt x="31538" y="17925"/>
                  </a:cubicBezTo>
                  <a:cubicBezTo>
                    <a:pt x="32917" y="19226"/>
                    <a:pt x="36365" y="23113"/>
                    <a:pt x="33654" y="24790"/>
                  </a:cubicBezTo>
                  <a:cubicBezTo>
                    <a:pt x="33174" y="25085"/>
                    <a:pt x="32617" y="25188"/>
                    <a:pt x="32051" y="25188"/>
                  </a:cubicBezTo>
                  <a:cubicBezTo>
                    <a:pt x="31896" y="25188"/>
                    <a:pt x="31740" y="25180"/>
                    <a:pt x="31585" y="25166"/>
                  </a:cubicBezTo>
                  <a:cubicBezTo>
                    <a:pt x="31694" y="24665"/>
                    <a:pt x="31600" y="24132"/>
                    <a:pt x="31224" y="23677"/>
                  </a:cubicBezTo>
                  <a:cubicBezTo>
                    <a:pt x="30908" y="23306"/>
                    <a:pt x="30158" y="22988"/>
                    <a:pt x="29520" y="22988"/>
                  </a:cubicBezTo>
                  <a:cubicBezTo>
                    <a:pt x="29242" y="22988"/>
                    <a:pt x="28985" y="23049"/>
                    <a:pt x="28795" y="23192"/>
                  </a:cubicBezTo>
                  <a:cubicBezTo>
                    <a:pt x="28544" y="23223"/>
                    <a:pt x="28277" y="23333"/>
                    <a:pt x="28089" y="23458"/>
                  </a:cubicBezTo>
                  <a:cubicBezTo>
                    <a:pt x="27776" y="23662"/>
                    <a:pt x="27525" y="23991"/>
                    <a:pt x="27384" y="24351"/>
                  </a:cubicBezTo>
                  <a:cubicBezTo>
                    <a:pt x="27102" y="24257"/>
                    <a:pt x="26804" y="24179"/>
                    <a:pt x="26522" y="24085"/>
                  </a:cubicBezTo>
                  <a:cubicBezTo>
                    <a:pt x="24813" y="23568"/>
                    <a:pt x="23152" y="22894"/>
                    <a:pt x="21553" y="22126"/>
                  </a:cubicBezTo>
                  <a:cubicBezTo>
                    <a:pt x="21584" y="21499"/>
                    <a:pt x="21616" y="20872"/>
                    <a:pt x="21631" y="20245"/>
                  </a:cubicBezTo>
                  <a:cubicBezTo>
                    <a:pt x="24139" y="19053"/>
                    <a:pt x="26867" y="17674"/>
                    <a:pt x="29108" y="15887"/>
                  </a:cubicBezTo>
                  <a:close/>
                  <a:moveTo>
                    <a:pt x="18763" y="21608"/>
                  </a:moveTo>
                  <a:cubicBezTo>
                    <a:pt x="19390" y="21969"/>
                    <a:pt x="20033" y="22298"/>
                    <a:pt x="20675" y="22627"/>
                  </a:cubicBezTo>
                  <a:cubicBezTo>
                    <a:pt x="20613" y="24022"/>
                    <a:pt x="20519" y="25433"/>
                    <a:pt x="20409" y="26828"/>
                  </a:cubicBezTo>
                  <a:cubicBezTo>
                    <a:pt x="20283" y="28772"/>
                    <a:pt x="20001" y="31577"/>
                    <a:pt x="17744" y="32220"/>
                  </a:cubicBezTo>
                  <a:cubicBezTo>
                    <a:pt x="17485" y="32295"/>
                    <a:pt x="17241" y="32329"/>
                    <a:pt x="17012" y="32329"/>
                  </a:cubicBezTo>
                  <a:cubicBezTo>
                    <a:pt x="16617" y="32329"/>
                    <a:pt x="16265" y="32226"/>
                    <a:pt x="15957" y="32048"/>
                  </a:cubicBezTo>
                  <a:cubicBezTo>
                    <a:pt x="16239" y="31656"/>
                    <a:pt x="16412" y="31185"/>
                    <a:pt x="16333" y="30652"/>
                  </a:cubicBezTo>
                  <a:cubicBezTo>
                    <a:pt x="16207" y="29613"/>
                    <a:pt x="15351" y="28964"/>
                    <a:pt x="14419" y="28964"/>
                  </a:cubicBezTo>
                  <a:cubicBezTo>
                    <a:pt x="14311" y="28964"/>
                    <a:pt x="14201" y="28973"/>
                    <a:pt x="14092" y="28991"/>
                  </a:cubicBezTo>
                  <a:cubicBezTo>
                    <a:pt x="13998" y="28630"/>
                    <a:pt x="13920" y="28286"/>
                    <a:pt x="13873" y="27957"/>
                  </a:cubicBezTo>
                  <a:cubicBezTo>
                    <a:pt x="13653" y="26593"/>
                    <a:pt x="13512" y="25213"/>
                    <a:pt x="13434" y="23818"/>
                  </a:cubicBezTo>
                  <a:cubicBezTo>
                    <a:pt x="15236" y="23144"/>
                    <a:pt x="17007" y="22408"/>
                    <a:pt x="18763" y="21608"/>
                  </a:cubicBezTo>
                  <a:close/>
                  <a:moveTo>
                    <a:pt x="17987" y="1"/>
                  </a:moveTo>
                  <a:cubicBezTo>
                    <a:pt x="14934" y="1"/>
                    <a:pt x="13858" y="2891"/>
                    <a:pt x="13402" y="5856"/>
                  </a:cubicBezTo>
                  <a:cubicBezTo>
                    <a:pt x="12791" y="5574"/>
                    <a:pt x="12195" y="5323"/>
                    <a:pt x="11584" y="5088"/>
                  </a:cubicBezTo>
                  <a:cubicBezTo>
                    <a:pt x="9981" y="4444"/>
                    <a:pt x="8083" y="3709"/>
                    <a:pt x="6292" y="3709"/>
                  </a:cubicBezTo>
                  <a:cubicBezTo>
                    <a:pt x="5859" y="3709"/>
                    <a:pt x="5432" y="3752"/>
                    <a:pt x="5017" y="3849"/>
                  </a:cubicBezTo>
                  <a:cubicBezTo>
                    <a:pt x="4923" y="3614"/>
                    <a:pt x="4797" y="3395"/>
                    <a:pt x="4625" y="3191"/>
                  </a:cubicBezTo>
                  <a:cubicBezTo>
                    <a:pt x="4277" y="2800"/>
                    <a:pt x="3578" y="2534"/>
                    <a:pt x="2942" y="2534"/>
                  </a:cubicBezTo>
                  <a:cubicBezTo>
                    <a:pt x="2404" y="2534"/>
                    <a:pt x="1910" y="2724"/>
                    <a:pt x="1709" y="3191"/>
                  </a:cubicBezTo>
                  <a:cubicBezTo>
                    <a:pt x="1506" y="3238"/>
                    <a:pt x="1302" y="3379"/>
                    <a:pt x="1161" y="3567"/>
                  </a:cubicBezTo>
                  <a:cubicBezTo>
                    <a:pt x="722" y="4085"/>
                    <a:pt x="628" y="4837"/>
                    <a:pt x="816" y="5480"/>
                  </a:cubicBezTo>
                  <a:cubicBezTo>
                    <a:pt x="973" y="6012"/>
                    <a:pt x="1349" y="6420"/>
                    <a:pt x="1819" y="6686"/>
                  </a:cubicBezTo>
                  <a:cubicBezTo>
                    <a:pt x="1709" y="7831"/>
                    <a:pt x="2321" y="9132"/>
                    <a:pt x="3136" y="9994"/>
                  </a:cubicBezTo>
                  <a:cubicBezTo>
                    <a:pt x="4609" y="11577"/>
                    <a:pt x="6412" y="12972"/>
                    <a:pt x="8199" y="14304"/>
                  </a:cubicBezTo>
                  <a:cubicBezTo>
                    <a:pt x="7901" y="14524"/>
                    <a:pt x="7540" y="14790"/>
                    <a:pt x="7148" y="15088"/>
                  </a:cubicBezTo>
                  <a:cubicBezTo>
                    <a:pt x="6960" y="15213"/>
                    <a:pt x="6772" y="15339"/>
                    <a:pt x="6600" y="15448"/>
                  </a:cubicBezTo>
                  <a:cubicBezTo>
                    <a:pt x="6506" y="15370"/>
                    <a:pt x="6412" y="15292"/>
                    <a:pt x="6318" y="15213"/>
                  </a:cubicBezTo>
                  <a:cubicBezTo>
                    <a:pt x="6013" y="15000"/>
                    <a:pt x="5624" y="14896"/>
                    <a:pt x="5233" y="14896"/>
                  </a:cubicBezTo>
                  <a:cubicBezTo>
                    <a:pt x="4676" y="14896"/>
                    <a:pt x="4116" y="15106"/>
                    <a:pt x="3794" y="15511"/>
                  </a:cubicBezTo>
                  <a:cubicBezTo>
                    <a:pt x="2901" y="16044"/>
                    <a:pt x="2634" y="17376"/>
                    <a:pt x="3214" y="18254"/>
                  </a:cubicBezTo>
                  <a:cubicBezTo>
                    <a:pt x="3292" y="18348"/>
                    <a:pt x="3371" y="18442"/>
                    <a:pt x="3449" y="18536"/>
                  </a:cubicBezTo>
                  <a:cubicBezTo>
                    <a:pt x="1255" y="21075"/>
                    <a:pt x="1" y="23960"/>
                    <a:pt x="3465" y="25449"/>
                  </a:cubicBezTo>
                  <a:cubicBezTo>
                    <a:pt x="4223" y="25778"/>
                    <a:pt x="5015" y="25909"/>
                    <a:pt x="5817" y="25909"/>
                  </a:cubicBezTo>
                  <a:cubicBezTo>
                    <a:pt x="7768" y="25909"/>
                    <a:pt x="9782" y="25130"/>
                    <a:pt x="11537" y="24508"/>
                  </a:cubicBezTo>
                  <a:cubicBezTo>
                    <a:pt x="11898" y="24398"/>
                    <a:pt x="12242" y="24273"/>
                    <a:pt x="12587" y="24132"/>
                  </a:cubicBezTo>
                  <a:cubicBezTo>
                    <a:pt x="12666" y="25213"/>
                    <a:pt x="12760" y="26295"/>
                    <a:pt x="12901" y="27361"/>
                  </a:cubicBezTo>
                  <a:cubicBezTo>
                    <a:pt x="12995" y="28004"/>
                    <a:pt x="13105" y="28678"/>
                    <a:pt x="13261" y="29336"/>
                  </a:cubicBezTo>
                  <a:cubicBezTo>
                    <a:pt x="12352" y="29947"/>
                    <a:pt x="11757" y="31201"/>
                    <a:pt x="12352" y="32220"/>
                  </a:cubicBezTo>
                  <a:cubicBezTo>
                    <a:pt x="12639" y="32730"/>
                    <a:pt x="13393" y="33182"/>
                    <a:pt x="14049" y="33182"/>
                  </a:cubicBezTo>
                  <a:cubicBezTo>
                    <a:pt x="14362" y="33182"/>
                    <a:pt x="14653" y="33079"/>
                    <a:pt x="14860" y="32831"/>
                  </a:cubicBezTo>
                  <a:cubicBezTo>
                    <a:pt x="15017" y="32769"/>
                    <a:pt x="15174" y="32690"/>
                    <a:pt x="15315" y="32612"/>
                  </a:cubicBezTo>
                  <a:cubicBezTo>
                    <a:pt x="15393" y="32659"/>
                    <a:pt x="15471" y="32721"/>
                    <a:pt x="15565" y="32769"/>
                  </a:cubicBezTo>
                  <a:cubicBezTo>
                    <a:pt x="16055" y="33041"/>
                    <a:pt x="16566" y="33164"/>
                    <a:pt x="17067" y="33164"/>
                  </a:cubicBezTo>
                  <a:cubicBezTo>
                    <a:pt x="18155" y="33164"/>
                    <a:pt x="19204" y="32583"/>
                    <a:pt x="19923" y="31671"/>
                  </a:cubicBezTo>
                  <a:cubicBezTo>
                    <a:pt x="21365" y="29837"/>
                    <a:pt x="21240" y="27188"/>
                    <a:pt x="21381" y="24994"/>
                  </a:cubicBezTo>
                  <a:cubicBezTo>
                    <a:pt x="21428" y="24336"/>
                    <a:pt x="21459" y="23677"/>
                    <a:pt x="21506" y="23019"/>
                  </a:cubicBezTo>
                  <a:cubicBezTo>
                    <a:pt x="22697" y="23583"/>
                    <a:pt x="23936" y="24101"/>
                    <a:pt x="25189" y="24524"/>
                  </a:cubicBezTo>
                  <a:cubicBezTo>
                    <a:pt x="25879" y="24775"/>
                    <a:pt x="26584" y="24994"/>
                    <a:pt x="27290" y="25182"/>
                  </a:cubicBezTo>
                  <a:cubicBezTo>
                    <a:pt x="27415" y="26244"/>
                    <a:pt x="28446" y="26957"/>
                    <a:pt x="29462" y="26957"/>
                  </a:cubicBezTo>
                  <a:cubicBezTo>
                    <a:pt x="29721" y="26957"/>
                    <a:pt x="29979" y="26911"/>
                    <a:pt x="30221" y="26812"/>
                  </a:cubicBezTo>
                  <a:cubicBezTo>
                    <a:pt x="30628" y="26640"/>
                    <a:pt x="30989" y="26342"/>
                    <a:pt x="31240" y="25966"/>
                  </a:cubicBezTo>
                  <a:cubicBezTo>
                    <a:pt x="31490" y="25993"/>
                    <a:pt x="31741" y="26009"/>
                    <a:pt x="31992" y="26009"/>
                  </a:cubicBezTo>
                  <a:cubicBezTo>
                    <a:pt x="32466" y="26009"/>
                    <a:pt x="32937" y="25953"/>
                    <a:pt x="33387" y="25809"/>
                  </a:cubicBezTo>
                  <a:cubicBezTo>
                    <a:pt x="35582" y="25088"/>
                    <a:pt x="35707" y="22753"/>
                    <a:pt x="34876" y="20919"/>
                  </a:cubicBezTo>
                  <a:cubicBezTo>
                    <a:pt x="33826" y="18646"/>
                    <a:pt x="31741" y="16843"/>
                    <a:pt x="29751" y="15354"/>
                  </a:cubicBezTo>
                  <a:cubicBezTo>
                    <a:pt x="31036" y="14241"/>
                    <a:pt x="32118" y="12956"/>
                    <a:pt x="32854" y="11467"/>
                  </a:cubicBezTo>
                  <a:cubicBezTo>
                    <a:pt x="33748" y="9680"/>
                    <a:pt x="34453" y="6937"/>
                    <a:pt x="32368" y="5683"/>
                  </a:cubicBezTo>
                  <a:cubicBezTo>
                    <a:pt x="32070" y="5511"/>
                    <a:pt x="31773" y="5385"/>
                    <a:pt x="31475" y="5276"/>
                  </a:cubicBezTo>
                  <a:cubicBezTo>
                    <a:pt x="31647" y="4461"/>
                    <a:pt x="31349" y="3583"/>
                    <a:pt x="30566" y="3081"/>
                  </a:cubicBezTo>
                  <a:cubicBezTo>
                    <a:pt x="30282" y="2896"/>
                    <a:pt x="29895" y="2803"/>
                    <a:pt x="29494" y="2803"/>
                  </a:cubicBezTo>
                  <a:cubicBezTo>
                    <a:pt x="28809" y="2803"/>
                    <a:pt x="28088" y="3076"/>
                    <a:pt x="27791" y="3630"/>
                  </a:cubicBezTo>
                  <a:cubicBezTo>
                    <a:pt x="27227" y="4037"/>
                    <a:pt x="26882" y="4727"/>
                    <a:pt x="26945" y="5433"/>
                  </a:cubicBezTo>
                  <a:cubicBezTo>
                    <a:pt x="26130" y="5668"/>
                    <a:pt x="25346" y="5950"/>
                    <a:pt x="24610" y="6232"/>
                  </a:cubicBezTo>
                  <a:cubicBezTo>
                    <a:pt x="23528" y="6655"/>
                    <a:pt x="22431" y="7094"/>
                    <a:pt x="21365" y="7549"/>
                  </a:cubicBezTo>
                  <a:cubicBezTo>
                    <a:pt x="21334" y="7329"/>
                    <a:pt x="21318" y="7094"/>
                    <a:pt x="21287" y="6875"/>
                  </a:cubicBezTo>
                  <a:cubicBezTo>
                    <a:pt x="20989" y="4508"/>
                    <a:pt x="20534" y="2125"/>
                    <a:pt x="18904" y="291"/>
                  </a:cubicBezTo>
                  <a:cubicBezTo>
                    <a:pt x="18820" y="196"/>
                    <a:pt x="18727" y="155"/>
                    <a:pt x="18639" y="155"/>
                  </a:cubicBezTo>
                  <a:cubicBezTo>
                    <a:pt x="18612" y="155"/>
                    <a:pt x="18585" y="159"/>
                    <a:pt x="18559" y="166"/>
                  </a:cubicBezTo>
                  <a:cubicBezTo>
                    <a:pt x="18497" y="72"/>
                    <a:pt x="18402" y="25"/>
                    <a:pt x="18277" y="9"/>
                  </a:cubicBezTo>
                  <a:cubicBezTo>
                    <a:pt x="18178" y="4"/>
                    <a:pt x="18082" y="1"/>
                    <a:pt x="1798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8"/>
            <p:cNvSpPr/>
            <p:nvPr/>
          </p:nvSpPr>
          <p:spPr>
            <a:xfrm>
              <a:off x="4492161" y="654987"/>
              <a:ext cx="109097" cy="102604"/>
            </a:xfrm>
            <a:custGeom>
              <a:avLst/>
              <a:gdLst/>
              <a:ahLst/>
              <a:cxnLst/>
              <a:rect l="l" t="t" r="r" b="b"/>
              <a:pathLst>
                <a:path w="3982" h="3745" extrusionOk="0">
                  <a:moveTo>
                    <a:pt x="2221" y="1"/>
                  </a:moveTo>
                  <a:cubicBezTo>
                    <a:pt x="2212" y="1"/>
                    <a:pt x="2204" y="1"/>
                    <a:pt x="2195" y="1"/>
                  </a:cubicBezTo>
                  <a:cubicBezTo>
                    <a:pt x="1662" y="17"/>
                    <a:pt x="1161" y="283"/>
                    <a:pt x="816" y="675"/>
                  </a:cubicBezTo>
                  <a:cubicBezTo>
                    <a:pt x="330" y="988"/>
                    <a:pt x="1" y="1725"/>
                    <a:pt x="79" y="2211"/>
                  </a:cubicBezTo>
                  <a:cubicBezTo>
                    <a:pt x="238" y="3151"/>
                    <a:pt x="1144" y="3744"/>
                    <a:pt x="2059" y="3744"/>
                  </a:cubicBezTo>
                  <a:cubicBezTo>
                    <a:pt x="2136" y="3744"/>
                    <a:pt x="2213" y="3740"/>
                    <a:pt x="2289" y="3731"/>
                  </a:cubicBezTo>
                  <a:cubicBezTo>
                    <a:pt x="3277" y="3622"/>
                    <a:pt x="3982" y="2822"/>
                    <a:pt x="3951" y="1819"/>
                  </a:cubicBezTo>
                  <a:cubicBezTo>
                    <a:pt x="3904" y="887"/>
                    <a:pt x="3195" y="1"/>
                    <a:pt x="222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8" name="Google Shape;3128;p48"/>
          <p:cNvGrpSpPr/>
          <p:nvPr/>
        </p:nvGrpSpPr>
        <p:grpSpPr>
          <a:xfrm rot="-2700000" flipH="1">
            <a:off x="2445985" y="2910377"/>
            <a:ext cx="453865" cy="378719"/>
            <a:chOff x="1153803" y="2619600"/>
            <a:chExt cx="373002" cy="311245"/>
          </a:xfrm>
        </p:grpSpPr>
        <p:sp>
          <p:nvSpPr>
            <p:cNvPr id="3129" name="Google Shape;3129;p48"/>
            <p:cNvSpPr/>
            <p:nvPr/>
          </p:nvSpPr>
          <p:spPr>
            <a:xfrm>
              <a:off x="1153803" y="2858707"/>
              <a:ext cx="95562" cy="72138"/>
            </a:xfrm>
            <a:custGeom>
              <a:avLst/>
              <a:gdLst/>
              <a:ahLst/>
              <a:cxnLst/>
              <a:rect l="l" t="t" r="r" b="b"/>
              <a:pathLst>
                <a:path w="3488" h="2633" extrusionOk="0">
                  <a:moveTo>
                    <a:pt x="322" y="464"/>
                  </a:moveTo>
                  <a:cubicBezTo>
                    <a:pt x="337" y="480"/>
                    <a:pt x="384" y="495"/>
                    <a:pt x="431" y="511"/>
                  </a:cubicBezTo>
                  <a:cubicBezTo>
                    <a:pt x="510" y="518"/>
                    <a:pt x="588" y="520"/>
                    <a:pt x="667" y="520"/>
                  </a:cubicBezTo>
                  <a:cubicBezTo>
                    <a:pt x="920" y="520"/>
                    <a:pt x="1175" y="494"/>
                    <a:pt x="1429" y="494"/>
                  </a:cubicBezTo>
                  <a:cubicBezTo>
                    <a:pt x="1651" y="494"/>
                    <a:pt x="1873" y="514"/>
                    <a:pt x="2093" y="589"/>
                  </a:cubicBezTo>
                  <a:cubicBezTo>
                    <a:pt x="2626" y="778"/>
                    <a:pt x="3206" y="1561"/>
                    <a:pt x="2626" y="2032"/>
                  </a:cubicBezTo>
                  <a:cubicBezTo>
                    <a:pt x="2476" y="2149"/>
                    <a:pt x="2297" y="2198"/>
                    <a:pt x="2110" y="2198"/>
                  </a:cubicBezTo>
                  <a:cubicBezTo>
                    <a:pt x="1750" y="2198"/>
                    <a:pt x="1363" y="2018"/>
                    <a:pt x="1105" y="1812"/>
                  </a:cubicBezTo>
                  <a:cubicBezTo>
                    <a:pt x="682" y="1483"/>
                    <a:pt x="416" y="997"/>
                    <a:pt x="322" y="464"/>
                  </a:cubicBezTo>
                  <a:close/>
                  <a:moveTo>
                    <a:pt x="1375" y="0"/>
                  </a:moveTo>
                  <a:cubicBezTo>
                    <a:pt x="1024" y="0"/>
                    <a:pt x="677" y="65"/>
                    <a:pt x="384" y="182"/>
                  </a:cubicBezTo>
                  <a:cubicBezTo>
                    <a:pt x="337" y="198"/>
                    <a:pt x="306" y="229"/>
                    <a:pt x="290" y="276"/>
                  </a:cubicBezTo>
                  <a:cubicBezTo>
                    <a:pt x="267" y="192"/>
                    <a:pt x="196" y="149"/>
                    <a:pt x="130" y="149"/>
                  </a:cubicBezTo>
                  <a:cubicBezTo>
                    <a:pt x="62" y="149"/>
                    <a:pt x="0" y="196"/>
                    <a:pt x="8" y="292"/>
                  </a:cubicBezTo>
                  <a:cubicBezTo>
                    <a:pt x="40" y="1091"/>
                    <a:pt x="416" y="1828"/>
                    <a:pt x="1090" y="2298"/>
                  </a:cubicBezTo>
                  <a:cubicBezTo>
                    <a:pt x="1383" y="2499"/>
                    <a:pt x="1769" y="2633"/>
                    <a:pt x="2145" y="2633"/>
                  </a:cubicBezTo>
                  <a:cubicBezTo>
                    <a:pt x="2473" y="2633"/>
                    <a:pt x="2792" y="2531"/>
                    <a:pt x="3033" y="2282"/>
                  </a:cubicBezTo>
                  <a:cubicBezTo>
                    <a:pt x="3488" y="1812"/>
                    <a:pt x="3347" y="1060"/>
                    <a:pt x="2939" y="605"/>
                  </a:cubicBezTo>
                  <a:cubicBezTo>
                    <a:pt x="2566" y="183"/>
                    <a:pt x="1965" y="0"/>
                    <a:pt x="137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8"/>
            <p:cNvSpPr/>
            <p:nvPr/>
          </p:nvSpPr>
          <p:spPr>
            <a:xfrm>
              <a:off x="1254712" y="2619600"/>
              <a:ext cx="96001" cy="72302"/>
            </a:xfrm>
            <a:custGeom>
              <a:avLst/>
              <a:gdLst/>
              <a:ahLst/>
              <a:cxnLst/>
              <a:rect l="l" t="t" r="r" b="b"/>
              <a:pathLst>
                <a:path w="3504" h="2639" extrusionOk="0">
                  <a:moveTo>
                    <a:pt x="322" y="460"/>
                  </a:moveTo>
                  <a:lnTo>
                    <a:pt x="322" y="460"/>
                  </a:lnTo>
                  <a:cubicBezTo>
                    <a:pt x="353" y="492"/>
                    <a:pt x="385" y="507"/>
                    <a:pt x="432" y="507"/>
                  </a:cubicBezTo>
                  <a:cubicBezTo>
                    <a:pt x="525" y="518"/>
                    <a:pt x="619" y="522"/>
                    <a:pt x="713" y="522"/>
                  </a:cubicBezTo>
                  <a:cubicBezTo>
                    <a:pt x="961" y="522"/>
                    <a:pt x="1212" y="495"/>
                    <a:pt x="1462" y="495"/>
                  </a:cubicBezTo>
                  <a:cubicBezTo>
                    <a:pt x="1674" y="495"/>
                    <a:pt x="1885" y="514"/>
                    <a:pt x="2093" y="586"/>
                  </a:cubicBezTo>
                  <a:cubicBezTo>
                    <a:pt x="2626" y="774"/>
                    <a:pt x="3206" y="1573"/>
                    <a:pt x="2626" y="2028"/>
                  </a:cubicBezTo>
                  <a:cubicBezTo>
                    <a:pt x="2475" y="2152"/>
                    <a:pt x="2295" y="2202"/>
                    <a:pt x="2108" y="2202"/>
                  </a:cubicBezTo>
                  <a:cubicBezTo>
                    <a:pt x="1750" y="2202"/>
                    <a:pt x="1368" y="2020"/>
                    <a:pt x="1122" y="1824"/>
                  </a:cubicBezTo>
                  <a:cubicBezTo>
                    <a:pt x="683" y="1479"/>
                    <a:pt x="416" y="993"/>
                    <a:pt x="322" y="460"/>
                  </a:cubicBezTo>
                  <a:close/>
                  <a:moveTo>
                    <a:pt x="1394" y="1"/>
                  </a:moveTo>
                  <a:cubicBezTo>
                    <a:pt x="1036" y="1"/>
                    <a:pt x="682" y="69"/>
                    <a:pt x="385" y="194"/>
                  </a:cubicBezTo>
                  <a:cubicBezTo>
                    <a:pt x="338" y="210"/>
                    <a:pt x="306" y="241"/>
                    <a:pt x="291" y="272"/>
                  </a:cubicBezTo>
                  <a:cubicBezTo>
                    <a:pt x="268" y="196"/>
                    <a:pt x="196" y="157"/>
                    <a:pt x="131" y="157"/>
                  </a:cubicBezTo>
                  <a:cubicBezTo>
                    <a:pt x="62" y="157"/>
                    <a:pt x="1" y="200"/>
                    <a:pt x="9" y="288"/>
                  </a:cubicBezTo>
                  <a:cubicBezTo>
                    <a:pt x="56" y="1087"/>
                    <a:pt x="416" y="1840"/>
                    <a:pt x="1090" y="2310"/>
                  </a:cubicBezTo>
                  <a:cubicBezTo>
                    <a:pt x="1381" y="2510"/>
                    <a:pt x="1765" y="2638"/>
                    <a:pt x="2138" y="2638"/>
                  </a:cubicBezTo>
                  <a:cubicBezTo>
                    <a:pt x="2468" y="2638"/>
                    <a:pt x="2791" y="2537"/>
                    <a:pt x="3034" y="2294"/>
                  </a:cubicBezTo>
                  <a:cubicBezTo>
                    <a:pt x="3504" y="1808"/>
                    <a:pt x="3347" y="1072"/>
                    <a:pt x="2940" y="602"/>
                  </a:cubicBezTo>
                  <a:cubicBezTo>
                    <a:pt x="2570" y="183"/>
                    <a:pt x="1978" y="1"/>
                    <a:pt x="139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8"/>
            <p:cNvSpPr/>
            <p:nvPr/>
          </p:nvSpPr>
          <p:spPr>
            <a:xfrm>
              <a:off x="1449489" y="2813938"/>
              <a:ext cx="77316" cy="115645"/>
            </a:xfrm>
            <a:custGeom>
              <a:avLst/>
              <a:gdLst/>
              <a:ahLst/>
              <a:cxnLst/>
              <a:rect l="l" t="t" r="r" b="b"/>
              <a:pathLst>
                <a:path w="2822" h="4221" extrusionOk="0">
                  <a:moveTo>
                    <a:pt x="1003" y="452"/>
                  </a:moveTo>
                  <a:cubicBezTo>
                    <a:pt x="1019" y="484"/>
                    <a:pt x="1035" y="499"/>
                    <a:pt x="1050" y="531"/>
                  </a:cubicBezTo>
                  <a:cubicBezTo>
                    <a:pt x="1724" y="1064"/>
                    <a:pt x="2821" y="2866"/>
                    <a:pt x="1693" y="3430"/>
                  </a:cubicBezTo>
                  <a:cubicBezTo>
                    <a:pt x="1590" y="3548"/>
                    <a:pt x="1490" y="3607"/>
                    <a:pt x="1397" y="3607"/>
                  </a:cubicBezTo>
                  <a:cubicBezTo>
                    <a:pt x="1292" y="3607"/>
                    <a:pt x="1196" y="3533"/>
                    <a:pt x="1113" y="3383"/>
                  </a:cubicBezTo>
                  <a:cubicBezTo>
                    <a:pt x="988" y="3242"/>
                    <a:pt x="894" y="3101"/>
                    <a:pt x="831" y="2929"/>
                  </a:cubicBezTo>
                  <a:cubicBezTo>
                    <a:pt x="705" y="2647"/>
                    <a:pt x="658" y="2380"/>
                    <a:pt x="658" y="2067"/>
                  </a:cubicBezTo>
                  <a:cubicBezTo>
                    <a:pt x="658" y="1518"/>
                    <a:pt x="831" y="985"/>
                    <a:pt x="1003" y="452"/>
                  </a:cubicBezTo>
                  <a:close/>
                  <a:moveTo>
                    <a:pt x="896" y="1"/>
                  </a:moveTo>
                  <a:cubicBezTo>
                    <a:pt x="819" y="1"/>
                    <a:pt x="740" y="43"/>
                    <a:pt x="705" y="139"/>
                  </a:cubicBezTo>
                  <a:cubicBezTo>
                    <a:pt x="345" y="1064"/>
                    <a:pt x="0" y="2098"/>
                    <a:pt x="392" y="3086"/>
                  </a:cubicBezTo>
                  <a:cubicBezTo>
                    <a:pt x="572" y="3556"/>
                    <a:pt x="1081" y="4221"/>
                    <a:pt x="1660" y="4221"/>
                  </a:cubicBezTo>
                  <a:cubicBezTo>
                    <a:pt x="1738" y="4221"/>
                    <a:pt x="1817" y="4209"/>
                    <a:pt x="1897" y="4183"/>
                  </a:cubicBezTo>
                  <a:cubicBezTo>
                    <a:pt x="2586" y="3979"/>
                    <a:pt x="2649" y="2835"/>
                    <a:pt x="2586" y="2270"/>
                  </a:cubicBezTo>
                  <a:cubicBezTo>
                    <a:pt x="2477" y="1408"/>
                    <a:pt x="2038" y="656"/>
                    <a:pt x="1332" y="170"/>
                  </a:cubicBezTo>
                  <a:cubicBezTo>
                    <a:pt x="1298" y="143"/>
                    <a:pt x="1261" y="130"/>
                    <a:pt x="1223" y="130"/>
                  </a:cubicBezTo>
                  <a:cubicBezTo>
                    <a:pt x="1175" y="130"/>
                    <a:pt x="1126" y="151"/>
                    <a:pt x="1082" y="186"/>
                  </a:cubicBezTo>
                  <a:cubicBezTo>
                    <a:pt x="1090" y="71"/>
                    <a:pt x="995" y="1"/>
                    <a:pt x="89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2" name="Google Shape;3132;p48"/>
          <p:cNvGrpSpPr/>
          <p:nvPr/>
        </p:nvGrpSpPr>
        <p:grpSpPr>
          <a:xfrm rot="-8653517" flipH="1">
            <a:off x="7735930" y="1409514"/>
            <a:ext cx="473868" cy="458233"/>
            <a:chOff x="1112349" y="5183584"/>
            <a:chExt cx="351329" cy="339737"/>
          </a:xfrm>
        </p:grpSpPr>
        <p:sp>
          <p:nvSpPr>
            <p:cNvPr id="3133" name="Google Shape;3133;p48"/>
            <p:cNvSpPr/>
            <p:nvPr/>
          </p:nvSpPr>
          <p:spPr>
            <a:xfrm>
              <a:off x="1133391" y="5183584"/>
              <a:ext cx="95809" cy="72329"/>
            </a:xfrm>
            <a:custGeom>
              <a:avLst/>
              <a:gdLst/>
              <a:ahLst/>
              <a:cxnLst/>
              <a:rect l="l" t="t" r="r" b="b"/>
              <a:pathLst>
                <a:path w="3497" h="2640" extrusionOk="0">
                  <a:moveTo>
                    <a:pt x="330" y="455"/>
                  </a:moveTo>
                  <a:cubicBezTo>
                    <a:pt x="346" y="487"/>
                    <a:pt x="393" y="502"/>
                    <a:pt x="424" y="502"/>
                  </a:cubicBezTo>
                  <a:cubicBezTo>
                    <a:pt x="530" y="514"/>
                    <a:pt x="637" y="518"/>
                    <a:pt x="743" y="518"/>
                  </a:cubicBezTo>
                  <a:cubicBezTo>
                    <a:pt x="969" y="518"/>
                    <a:pt x="1194" y="500"/>
                    <a:pt x="1418" y="500"/>
                  </a:cubicBezTo>
                  <a:cubicBezTo>
                    <a:pt x="1648" y="500"/>
                    <a:pt x="1876" y="519"/>
                    <a:pt x="2101" y="596"/>
                  </a:cubicBezTo>
                  <a:cubicBezTo>
                    <a:pt x="2634" y="769"/>
                    <a:pt x="3214" y="1568"/>
                    <a:pt x="2634" y="2038"/>
                  </a:cubicBezTo>
                  <a:cubicBezTo>
                    <a:pt x="2484" y="2156"/>
                    <a:pt x="2305" y="2204"/>
                    <a:pt x="2118" y="2204"/>
                  </a:cubicBezTo>
                  <a:cubicBezTo>
                    <a:pt x="1759" y="2204"/>
                    <a:pt x="1372" y="2025"/>
                    <a:pt x="1114" y="1819"/>
                  </a:cubicBezTo>
                  <a:cubicBezTo>
                    <a:pt x="690" y="1474"/>
                    <a:pt x="424" y="1004"/>
                    <a:pt x="330" y="455"/>
                  </a:cubicBezTo>
                  <a:close/>
                  <a:moveTo>
                    <a:pt x="1380" y="0"/>
                  </a:moveTo>
                  <a:cubicBezTo>
                    <a:pt x="1030" y="0"/>
                    <a:pt x="684" y="66"/>
                    <a:pt x="393" y="189"/>
                  </a:cubicBezTo>
                  <a:cubicBezTo>
                    <a:pt x="346" y="204"/>
                    <a:pt x="314" y="236"/>
                    <a:pt x="299" y="267"/>
                  </a:cubicBezTo>
                  <a:cubicBezTo>
                    <a:pt x="276" y="192"/>
                    <a:pt x="207" y="153"/>
                    <a:pt x="141" y="153"/>
                  </a:cubicBezTo>
                  <a:cubicBezTo>
                    <a:pt x="69" y="153"/>
                    <a:pt x="1" y="200"/>
                    <a:pt x="1" y="298"/>
                  </a:cubicBezTo>
                  <a:cubicBezTo>
                    <a:pt x="48" y="1098"/>
                    <a:pt x="424" y="1835"/>
                    <a:pt x="1098" y="2305"/>
                  </a:cubicBezTo>
                  <a:cubicBezTo>
                    <a:pt x="1391" y="2506"/>
                    <a:pt x="1778" y="2639"/>
                    <a:pt x="2153" y="2639"/>
                  </a:cubicBezTo>
                  <a:cubicBezTo>
                    <a:pt x="2481" y="2639"/>
                    <a:pt x="2801" y="2537"/>
                    <a:pt x="3042" y="2289"/>
                  </a:cubicBezTo>
                  <a:cubicBezTo>
                    <a:pt x="3496" y="1819"/>
                    <a:pt x="3355" y="1066"/>
                    <a:pt x="2948" y="612"/>
                  </a:cubicBezTo>
                  <a:cubicBezTo>
                    <a:pt x="2573" y="189"/>
                    <a:pt x="1971" y="0"/>
                    <a:pt x="138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8"/>
            <p:cNvSpPr/>
            <p:nvPr/>
          </p:nvSpPr>
          <p:spPr>
            <a:xfrm>
              <a:off x="1386774" y="5339181"/>
              <a:ext cx="76905" cy="115891"/>
            </a:xfrm>
            <a:custGeom>
              <a:avLst/>
              <a:gdLst/>
              <a:ahLst/>
              <a:cxnLst/>
              <a:rect l="l" t="t" r="r" b="b"/>
              <a:pathLst>
                <a:path w="2807" h="4230" extrusionOk="0">
                  <a:moveTo>
                    <a:pt x="1004" y="450"/>
                  </a:moveTo>
                  <a:cubicBezTo>
                    <a:pt x="1004" y="482"/>
                    <a:pt x="1035" y="513"/>
                    <a:pt x="1051" y="529"/>
                  </a:cubicBezTo>
                  <a:cubicBezTo>
                    <a:pt x="1725" y="1077"/>
                    <a:pt x="2806" y="2864"/>
                    <a:pt x="1693" y="3444"/>
                  </a:cubicBezTo>
                  <a:cubicBezTo>
                    <a:pt x="1585" y="3553"/>
                    <a:pt x="1486" y="3608"/>
                    <a:pt x="1395" y="3608"/>
                  </a:cubicBezTo>
                  <a:cubicBezTo>
                    <a:pt x="1288" y="3608"/>
                    <a:pt x="1191" y="3533"/>
                    <a:pt x="1098" y="3381"/>
                  </a:cubicBezTo>
                  <a:cubicBezTo>
                    <a:pt x="988" y="3240"/>
                    <a:pt x="894" y="3099"/>
                    <a:pt x="831" y="2927"/>
                  </a:cubicBezTo>
                  <a:cubicBezTo>
                    <a:pt x="706" y="2660"/>
                    <a:pt x="659" y="2378"/>
                    <a:pt x="659" y="2080"/>
                  </a:cubicBezTo>
                  <a:cubicBezTo>
                    <a:pt x="659" y="1516"/>
                    <a:pt x="831" y="983"/>
                    <a:pt x="1004" y="450"/>
                  </a:cubicBezTo>
                  <a:close/>
                  <a:moveTo>
                    <a:pt x="893" y="0"/>
                  </a:moveTo>
                  <a:cubicBezTo>
                    <a:pt x="817" y="0"/>
                    <a:pt x="740" y="42"/>
                    <a:pt x="706" y="137"/>
                  </a:cubicBezTo>
                  <a:cubicBezTo>
                    <a:pt x="345" y="1062"/>
                    <a:pt x="1" y="2112"/>
                    <a:pt x="393" y="3084"/>
                  </a:cubicBezTo>
                  <a:cubicBezTo>
                    <a:pt x="574" y="3557"/>
                    <a:pt x="1089" y="4229"/>
                    <a:pt x="1675" y="4229"/>
                  </a:cubicBezTo>
                  <a:cubicBezTo>
                    <a:pt x="1748" y="4229"/>
                    <a:pt x="1823" y="4219"/>
                    <a:pt x="1897" y="4196"/>
                  </a:cubicBezTo>
                  <a:cubicBezTo>
                    <a:pt x="2571" y="3977"/>
                    <a:pt x="2650" y="2833"/>
                    <a:pt x="2571" y="2269"/>
                  </a:cubicBezTo>
                  <a:cubicBezTo>
                    <a:pt x="2477" y="1406"/>
                    <a:pt x="2038" y="654"/>
                    <a:pt x="1333" y="168"/>
                  </a:cubicBezTo>
                  <a:cubicBezTo>
                    <a:pt x="1297" y="144"/>
                    <a:pt x="1261" y="134"/>
                    <a:pt x="1227" y="134"/>
                  </a:cubicBezTo>
                  <a:cubicBezTo>
                    <a:pt x="1172" y="134"/>
                    <a:pt x="1121" y="161"/>
                    <a:pt x="1082" y="199"/>
                  </a:cubicBezTo>
                  <a:cubicBezTo>
                    <a:pt x="1091" y="74"/>
                    <a:pt x="993" y="0"/>
                    <a:pt x="8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8"/>
            <p:cNvSpPr/>
            <p:nvPr/>
          </p:nvSpPr>
          <p:spPr>
            <a:xfrm>
              <a:off x="1112349" y="5397156"/>
              <a:ext cx="138111" cy="126165"/>
            </a:xfrm>
            <a:custGeom>
              <a:avLst/>
              <a:gdLst/>
              <a:ahLst/>
              <a:cxnLst/>
              <a:rect l="l" t="t" r="r" b="b"/>
              <a:pathLst>
                <a:path w="5041" h="4605" extrusionOk="0">
                  <a:moveTo>
                    <a:pt x="4017" y="1"/>
                  </a:moveTo>
                  <a:cubicBezTo>
                    <a:pt x="3416" y="1"/>
                    <a:pt x="2438" y="421"/>
                    <a:pt x="2242" y="544"/>
                  </a:cubicBezTo>
                  <a:cubicBezTo>
                    <a:pt x="1255" y="1140"/>
                    <a:pt x="1" y="2457"/>
                    <a:pt x="471" y="3742"/>
                  </a:cubicBezTo>
                  <a:cubicBezTo>
                    <a:pt x="698" y="4366"/>
                    <a:pt x="1202" y="4605"/>
                    <a:pt x="1751" y="4605"/>
                  </a:cubicBezTo>
                  <a:cubicBezTo>
                    <a:pt x="2263" y="4605"/>
                    <a:pt x="2813" y="4397"/>
                    <a:pt x="3214" y="4102"/>
                  </a:cubicBezTo>
                  <a:cubicBezTo>
                    <a:pt x="4343" y="3272"/>
                    <a:pt x="5017" y="1877"/>
                    <a:pt x="5032" y="497"/>
                  </a:cubicBezTo>
                  <a:cubicBezTo>
                    <a:pt x="5040" y="319"/>
                    <a:pt x="4918" y="233"/>
                    <a:pt x="4789" y="233"/>
                  </a:cubicBezTo>
                  <a:cubicBezTo>
                    <a:pt x="4670" y="233"/>
                    <a:pt x="4545" y="307"/>
                    <a:pt x="4515" y="450"/>
                  </a:cubicBezTo>
                  <a:cubicBezTo>
                    <a:pt x="4515" y="466"/>
                    <a:pt x="4515" y="482"/>
                    <a:pt x="4515" y="497"/>
                  </a:cubicBezTo>
                  <a:cubicBezTo>
                    <a:pt x="4437" y="1281"/>
                    <a:pt x="4233" y="2018"/>
                    <a:pt x="3794" y="2692"/>
                  </a:cubicBezTo>
                  <a:cubicBezTo>
                    <a:pt x="3425" y="3232"/>
                    <a:pt x="2656" y="4068"/>
                    <a:pt x="1897" y="4068"/>
                  </a:cubicBezTo>
                  <a:cubicBezTo>
                    <a:pt x="1818" y="4068"/>
                    <a:pt x="1740" y="4059"/>
                    <a:pt x="1662" y="4040"/>
                  </a:cubicBezTo>
                  <a:cubicBezTo>
                    <a:pt x="346" y="3695"/>
                    <a:pt x="1333" y="2222"/>
                    <a:pt x="1882" y="1657"/>
                  </a:cubicBezTo>
                  <a:cubicBezTo>
                    <a:pt x="2027" y="1511"/>
                    <a:pt x="3450" y="458"/>
                    <a:pt x="3972" y="458"/>
                  </a:cubicBezTo>
                  <a:cubicBezTo>
                    <a:pt x="4067" y="458"/>
                    <a:pt x="4133" y="493"/>
                    <a:pt x="4154" y="576"/>
                  </a:cubicBezTo>
                  <a:cubicBezTo>
                    <a:pt x="4178" y="646"/>
                    <a:pt x="4245" y="682"/>
                    <a:pt x="4309" y="682"/>
                  </a:cubicBezTo>
                  <a:cubicBezTo>
                    <a:pt x="4374" y="682"/>
                    <a:pt x="4437" y="646"/>
                    <a:pt x="4452" y="576"/>
                  </a:cubicBezTo>
                  <a:cubicBezTo>
                    <a:pt x="4468" y="529"/>
                    <a:pt x="4484" y="482"/>
                    <a:pt x="4484" y="450"/>
                  </a:cubicBezTo>
                  <a:cubicBezTo>
                    <a:pt x="4543" y="116"/>
                    <a:pt x="4332" y="1"/>
                    <a:pt x="401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6" name="Google Shape;3136;p48"/>
          <p:cNvGrpSpPr/>
          <p:nvPr/>
        </p:nvGrpSpPr>
        <p:grpSpPr>
          <a:xfrm rot="-9325015" flipH="1">
            <a:off x="3336023" y="4168970"/>
            <a:ext cx="453865" cy="378720"/>
            <a:chOff x="1153803" y="2619600"/>
            <a:chExt cx="373002" cy="311245"/>
          </a:xfrm>
        </p:grpSpPr>
        <p:sp>
          <p:nvSpPr>
            <p:cNvPr id="3137" name="Google Shape;3137;p48"/>
            <p:cNvSpPr/>
            <p:nvPr/>
          </p:nvSpPr>
          <p:spPr>
            <a:xfrm>
              <a:off x="1153803" y="2858707"/>
              <a:ext cx="95562" cy="72138"/>
            </a:xfrm>
            <a:custGeom>
              <a:avLst/>
              <a:gdLst/>
              <a:ahLst/>
              <a:cxnLst/>
              <a:rect l="l" t="t" r="r" b="b"/>
              <a:pathLst>
                <a:path w="3488" h="2633" extrusionOk="0">
                  <a:moveTo>
                    <a:pt x="322" y="464"/>
                  </a:moveTo>
                  <a:cubicBezTo>
                    <a:pt x="337" y="480"/>
                    <a:pt x="384" y="495"/>
                    <a:pt x="431" y="511"/>
                  </a:cubicBezTo>
                  <a:cubicBezTo>
                    <a:pt x="510" y="518"/>
                    <a:pt x="588" y="520"/>
                    <a:pt x="667" y="520"/>
                  </a:cubicBezTo>
                  <a:cubicBezTo>
                    <a:pt x="920" y="520"/>
                    <a:pt x="1175" y="494"/>
                    <a:pt x="1429" y="494"/>
                  </a:cubicBezTo>
                  <a:cubicBezTo>
                    <a:pt x="1651" y="494"/>
                    <a:pt x="1873" y="514"/>
                    <a:pt x="2093" y="589"/>
                  </a:cubicBezTo>
                  <a:cubicBezTo>
                    <a:pt x="2626" y="778"/>
                    <a:pt x="3206" y="1561"/>
                    <a:pt x="2626" y="2032"/>
                  </a:cubicBezTo>
                  <a:cubicBezTo>
                    <a:pt x="2476" y="2149"/>
                    <a:pt x="2297" y="2198"/>
                    <a:pt x="2110" y="2198"/>
                  </a:cubicBezTo>
                  <a:cubicBezTo>
                    <a:pt x="1750" y="2198"/>
                    <a:pt x="1363" y="2018"/>
                    <a:pt x="1105" y="1812"/>
                  </a:cubicBezTo>
                  <a:cubicBezTo>
                    <a:pt x="682" y="1483"/>
                    <a:pt x="416" y="997"/>
                    <a:pt x="322" y="464"/>
                  </a:cubicBezTo>
                  <a:close/>
                  <a:moveTo>
                    <a:pt x="1375" y="0"/>
                  </a:moveTo>
                  <a:cubicBezTo>
                    <a:pt x="1024" y="0"/>
                    <a:pt x="677" y="65"/>
                    <a:pt x="384" y="182"/>
                  </a:cubicBezTo>
                  <a:cubicBezTo>
                    <a:pt x="337" y="198"/>
                    <a:pt x="306" y="229"/>
                    <a:pt x="290" y="276"/>
                  </a:cubicBezTo>
                  <a:cubicBezTo>
                    <a:pt x="267" y="192"/>
                    <a:pt x="196" y="149"/>
                    <a:pt x="130" y="149"/>
                  </a:cubicBezTo>
                  <a:cubicBezTo>
                    <a:pt x="62" y="149"/>
                    <a:pt x="0" y="196"/>
                    <a:pt x="8" y="292"/>
                  </a:cubicBezTo>
                  <a:cubicBezTo>
                    <a:pt x="40" y="1091"/>
                    <a:pt x="416" y="1828"/>
                    <a:pt x="1090" y="2298"/>
                  </a:cubicBezTo>
                  <a:cubicBezTo>
                    <a:pt x="1383" y="2499"/>
                    <a:pt x="1769" y="2633"/>
                    <a:pt x="2145" y="2633"/>
                  </a:cubicBezTo>
                  <a:cubicBezTo>
                    <a:pt x="2473" y="2633"/>
                    <a:pt x="2792" y="2531"/>
                    <a:pt x="3033" y="2282"/>
                  </a:cubicBezTo>
                  <a:cubicBezTo>
                    <a:pt x="3488" y="1812"/>
                    <a:pt x="3347" y="1060"/>
                    <a:pt x="2939" y="605"/>
                  </a:cubicBezTo>
                  <a:cubicBezTo>
                    <a:pt x="2566" y="183"/>
                    <a:pt x="1965" y="0"/>
                    <a:pt x="137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8"/>
            <p:cNvSpPr/>
            <p:nvPr/>
          </p:nvSpPr>
          <p:spPr>
            <a:xfrm>
              <a:off x="1254712" y="2619600"/>
              <a:ext cx="96001" cy="72302"/>
            </a:xfrm>
            <a:custGeom>
              <a:avLst/>
              <a:gdLst/>
              <a:ahLst/>
              <a:cxnLst/>
              <a:rect l="l" t="t" r="r" b="b"/>
              <a:pathLst>
                <a:path w="3504" h="2639" extrusionOk="0">
                  <a:moveTo>
                    <a:pt x="322" y="460"/>
                  </a:moveTo>
                  <a:lnTo>
                    <a:pt x="322" y="460"/>
                  </a:lnTo>
                  <a:cubicBezTo>
                    <a:pt x="353" y="492"/>
                    <a:pt x="385" y="507"/>
                    <a:pt x="432" y="507"/>
                  </a:cubicBezTo>
                  <a:cubicBezTo>
                    <a:pt x="525" y="518"/>
                    <a:pt x="619" y="522"/>
                    <a:pt x="713" y="522"/>
                  </a:cubicBezTo>
                  <a:cubicBezTo>
                    <a:pt x="961" y="522"/>
                    <a:pt x="1212" y="495"/>
                    <a:pt x="1462" y="495"/>
                  </a:cubicBezTo>
                  <a:cubicBezTo>
                    <a:pt x="1674" y="495"/>
                    <a:pt x="1885" y="514"/>
                    <a:pt x="2093" y="586"/>
                  </a:cubicBezTo>
                  <a:cubicBezTo>
                    <a:pt x="2626" y="774"/>
                    <a:pt x="3206" y="1573"/>
                    <a:pt x="2626" y="2028"/>
                  </a:cubicBezTo>
                  <a:cubicBezTo>
                    <a:pt x="2475" y="2152"/>
                    <a:pt x="2295" y="2202"/>
                    <a:pt x="2108" y="2202"/>
                  </a:cubicBezTo>
                  <a:cubicBezTo>
                    <a:pt x="1750" y="2202"/>
                    <a:pt x="1368" y="2020"/>
                    <a:pt x="1122" y="1824"/>
                  </a:cubicBezTo>
                  <a:cubicBezTo>
                    <a:pt x="683" y="1479"/>
                    <a:pt x="416" y="993"/>
                    <a:pt x="322" y="460"/>
                  </a:cubicBezTo>
                  <a:close/>
                  <a:moveTo>
                    <a:pt x="1394" y="1"/>
                  </a:moveTo>
                  <a:cubicBezTo>
                    <a:pt x="1036" y="1"/>
                    <a:pt x="682" y="69"/>
                    <a:pt x="385" y="194"/>
                  </a:cubicBezTo>
                  <a:cubicBezTo>
                    <a:pt x="338" y="210"/>
                    <a:pt x="306" y="241"/>
                    <a:pt x="291" y="272"/>
                  </a:cubicBezTo>
                  <a:cubicBezTo>
                    <a:pt x="268" y="196"/>
                    <a:pt x="196" y="157"/>
                    <a:pt x="131" y="157"/>
                  </a:cubicBezTo>
                  <a:cubicBezTo>
                    <a:pt x="62" y="157"/>
                    <a:pt x="1" y="200"/>
                    <a:pt x="9" y="288"/>
                  </a:cubicBezTo>
                  <a:cubicBezTo>
                    <a:pt x="56" y="1087"/>
                    <a:pt x="416" y="1840"/>
                    <a:pt x="1090" y="2310"/>
                  </a:cubicBezTo>
                  <a:cubicBezTo>
                    <a:pt x="1381" y="2510"/>
                    <a:pt x="1765" y="2638"/>
                    <a:pt x="2138" y="2638"/>
                  </a:cubicBezTo>
                  <a:cubicBezTo>
                    <a:pt x="2468" y="2638"/>
                    <a:pt x="2791" y="2537"/>
                    <a:pt x="3034" y="2294"/>
                  </a:cubicBezTo>
                  <a:cubicBezTo>
                    <a:pt x="3504" y="1808"/>
                    <a:pt x="3347" y="1072"/>
                    <a:pt x="2940" y="602"/>
                  </a:cubicBezTo>
                  <a:cubicBezTo>
                    <a:pt x="2570" y="183"/>
                    <a:pt x="1978" y="1"/>
                    <a:pt x="139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8"/>
            <p:cNvSpPr/>
            <p:nvPr/>
          </p:nvSpPr>
          <p:spPr>
            <a:xfrm>
              <a:off x="1449489" y="2813938"/>
              <a:ext cx="77316" cy="115645"/>
            </a:xfrm>
            <a:custGeom>
              <a:avLst/>
              <a:gdLst/>
              <a:ahLst/>
              <a:cxnLst/>
              <a:rect l="l" t="t" r="r" b="b"/>
              <a:pathLst>
                <a:path w="2822" h="4221" extrusionOk="0">
                  <a:moveTo>
                    <a:pt x="1003" y="452"/>
                  </a:moveTo>
                  <a:cubicBezTo>
                    <a:pt x="1019" y="484"/>
                    <a:pt x="1035" y="499"/>
                    <a:pt x="1050" y="531"/>
                  </a:cubicBezTo>
                  <a:cubicBezTo>
                    <a:pt x="1724" y="1064"/>
                    <a:pt x="2821" y="2866"/>
                    <a:pt x="1693" y="3430"/>
                  </a:cubicBezTo>
                  <a:cubicBezTo>
                    <a:pt x="1590" y="3548"/>
                    <a:pt x="1490" y="3607"/>
                    <a:pt x="1397" y="3607"/>
                  </a:cubicBezTo>
                  <a:cubicBezTo>
                    <a:pt x="1292" y="3607"/>
                    <a:pt x="1196" y="3533"/>
                    <a:pt x="1113" y="3383"/>
                  </a:cubicBezTo>
                  <a:cubicBezTo>
                    <a:pt x="988" y="3242"/>
                    <a:pt x="894" y="3101"/>
                    <a:pt x="831" y="2929"/>
                  </a:cubicBezTo>
                  <a:cubicBezTo>
                    <a:pt x="705" y="2647"/>
                    <a:pt x="658" y="2380"/>
                    <a:pt x="658" y="2067"/>
                  </a:cubicBezTo>
                  <a:cubicBezTo>
                    <a:pt x="658" y="1518"/>
                    <a:pt x="831" y="985"/>
                    <a:pt x="1003" y="452"/>
                  </a:cubicBezTo>
                  <a:close/>
                  <a:moveTo>
                    <a:pt x="896" y="1"/>
                  </a:moveTo>
                  <a:cubicBezTo>
                    <a:pt x="819" y="1"/>
                    <a:pt x="740" y="43"/>
                    <a:pt x="705" y="139"/>
                  </a:cubicBezTo>
                  <a:cubicBezTo>
                    <a:pt x="345" y="1064"/>
                    <a:pt x="0" y="2098"/>
                    <a:pt x="392" y="3086"/>
                  </a:cubicBezTo>
                  <a:cubicBezTo>
                    <a:pt x="572" y="3556"/>
                    <a:pt x="1081" y="4221"/>
                    <a:pt x="1660" y="4221"/>
                  </a:cubicBezTo>
                  <a:cubicBezTo>
                    <a:pt x="1738" y="4221"/>
                    <a:pt x="1817" y="4209"/>
                    <a:pt x="1897" y="4183"/>
                  </a:cubicBezTo>
                  <a:cubicBezTo>
                    <a:pt x="2586" y="3979"/>
                    <a:pt x="2649" y="2835"/>
                    <a:pt x="2586" y="2270"/>
                  </a:cubicBezTo>
                  <a:cubicBezTo>
                    <a:pt x="2477" y="1408"/>
                    <a:pt x="2038" y="656"/>
                    <a:pt x="1332" y="170"/>
                  </a:cubicBezTo>
                  <a:cubicBezTo>
                    <a:pt x="1298" y="143"/>
                    <a:pt x="1261" y="130"/>
                    <a:pt x="1223" y="130"/>
                  </a:cubicBezTo>
                  <a:cubicBezTo>
                    <a:pt x="1175" y="130"/>
                    <a:pt x="1126" y="151"/>
                    <a:pt x="1082" y="186"/>
                  </a:cubicBezTo>
                  <a:cubicBezTo>
                    <a:pt x="1090" y="71"/>
                    <a:pt x="995" y="1"/>
                    <a:pt x="89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p49"/>
          <p:cNvSpPr txBox="1">
            <a:spLocks noGrp="1"/>
          </p:cNvSpPr>
          <p:nvPr>
            <p:ph type="title"/>
          </p:nvPr>
        </p:nvSpPr>
        <p:spPr>
          <a:xfrm>
            <a:off x="2428875" y="1095600"/>
            <a:ext cx="5694300" cy="29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Terima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kasih</a:t>
            </a:r>
            <a:endParaRPr dirty="0"/>
          </a:p>
        </p:txBody>
      </p:sp>
      <p:grpSp>
        <p:nvGrpSpPr>
          <p:cNvPr id="3145" name="Google Shape;3145;p49"/>
          <p:cNvGrpSpPr/>
          <p:nvPr/>
        </p:nvGrpSpPr>
        <p:grpSpPr>
          <a:xfrm rot="-1501650" flipH="1">
            <a:off x="138903" y="1642364"/>
            <a:ext cx="2843689" cy="2315979"/>
            <a:chOff x="1299550" y="488000"/>
            <a:chExt cx="2721175" cy="2216200"/>
          </a:xfrm>
        </p:grpSpPr>
        <p:sp>
          <p:nvSpPr>
            <p:cNvPr id="3146" name="Google Shape;3146;p49"/>
            <p:cNvSpPr/>
            <p:nvPr/>
          </p:nvSpPr>
          <p:spPr>
            <a:xfrm>
              <a:off x="1409275" y="580300"/>
              <a:ext cx="2550925" cy="2035925"/>
            </a:xfrm>
            <a:custGeom>
              <a:avLst/>
              <a:gdLst/>
              <a:ahLst/>
              <a:cxnLst/>
              <a:rect l="l" t="t" r="r" b="b"/>
              <a:pathLst>
                <a:path w="102037" h="81437" extrusionOk="0">
                  <a:moveTo>
                    <a:pt x="22711" y="2906"/>
                  </a:moveTo>
                  <a:cubicBezTo>
                    <a:pt x="24255" y="2906"/>
                    <a:pt x="25798" y="3036"/>
                    <a:pt x="27321" y="3320"/>
                  </a:cubicBezTo>
                  <a:cubicBezTo>
                    <a:pt x="35879" y="4903"/>
                    <a:pt x="42149" y="11361"/>
                    <a:pt x="46898" y="18242"/>
                  </a:cubicBezTo>
                  <a:cubicBezTo>
                    <a:pt x="49829" y="22489"/>
                    <a:pt x="52384" y="27004"/>
                    <a:pt x="55378" y="31204"/>
                  </a:cubicBezTo>
                  <a:cubicBezTo>
                    <a:pt x="58246" y="35233"/>
                    <a:pt x="61616" y="38775"/>
                    <a:pt x="65441" y="41894"/>
                  </a:cubicBezTo>
                  <a:cubicBezTo>
                    <a:pt x="72760" y="47835"/>
                    <a:pt x="81193" y="51800"/>
                    <a:pt x="89328" y="56440"/>
                  </a:cubicBezTo>
                  <a:cubicBezTo>
                    <a:pt x="92839" y="58446"/>
                    <a:pt x="96350" y="60985"/>
                    <a:pt x="97886" y="64857"/>
                  </a:cubicBezTo>
                  <a:cubicBezTo>
                    <a:pt x="99156" y="68023"/>
                    <a:pt x="99046" y="71863"/>
                    <a:pt x="96585" y="74403"/>
                  </a:cubicBezTo>
                  <a:cubicBezTo>
                    <a:pt x="93891" y="77189"/>
                    <a:pt x="89377" y="77978"/>
                    <a:pt x="85645" y="77978"/>
                  </a:cubicBezTo>
                  <a:cubicBezTo>
                    <a:pt x="85534" y="77978"/>
                    <a:pt x="85425" y="77978"/>
                    <a:pt x="85316" y="77976"/>
                  </a:cubicBezTo>
                  <a:cubicBezTo>
                    <a:pt x="81240" y="77929"/>
                    <a:pt x="77243" y="76785"/>
                    <a:pt x="73748" y="74685"/>
                  </a:cubicBezTo>
                  <a:cubicBezTo>
                    <a:pt x="66961" y="70610"/>
                    <a:pt x="62572" y="63697"/>
                    <a:pt x="57180" y="58086"/>
                  </a:cubicBezTo>
                  <a:cubicBezTo>
                    <a:pt x="54296" y="55061"/>
                    <a:pt x="51005" y="52380"/>
                    <a:pt x="47102" y="50766"/>
                  </a:cubicBezTo>
                  <a:cubicBezTo>
                    <a:pt x="43011" y="49073"/>
                    <a:pt x="38543" y="48524"/>
                    <a:pt x="34170" y="48086"/>
                  </a:cubicBezTo>
                  <a:cubicBezTo>
                    <a:pt x="26239" y="47317"/>
                    <a:pt x="17242" y="46643"/>
                    <a:pt x="11301" y="40640"/>
                  </a:cubicBezTo>
                  <a:cubicBezTo>
                    <a:pt x="7931" y="37239"/>
                    <a:pt x="7038" y="32631"/>
                    <a:pt x="5878" y="28163"/>
                  </a:cubicBezTo>
                  <a:cubicBezTo>
                    <a:pt x="4577" y="23132"/>
                    <a:pt x="3245" y="18101"/>
                    <a:pt x="2038" y="13053"/>
                  </a:cubicBezTo>
                  <a:cubicBezTo>
                    <a:pt x="1960" y="12991"/>
                    <a:pt x="1928" y="12912"/>
                    <a:pt x="1944" y="12787"/>
                  </a:cubicBezTo>
                  <a:cubicBezTo>
                    <a:pt x="2148" y="11172"/>
                    <a:pt x="3025" y="9840"/>
                    <a:pt x="4217" y="8759"/>
                  </a:cubicBezTo>
                  <a:cubicBezTo>
                    <a:pt x="7116" y="6172"/>
                    <a:pt x="11427" y="4793"/>
                    <a:pt x="15126" y="3868"/>
                  </a:cubicBezTo>
                  <a:cubicBezTo>
                    <a:pt x="17598" y="3262"/>
                    <a:pt x="20156" y="2906"/>
                    <a:pt x="22711" y="2906"/>
                  </a:cubicBezTo>
                  <a:close/>
                  <a:moveTo>
                    <a:pt x="23097" y="1"/>
                  </a:moveTo>
                  <a:cubicBezTo>
                    <a:pt x="22828" y="1"/>
                    <a:pt x="22559" y="5"/>
                    <a:pt x="22289" y="12"/>
                  </a:cubicBezTo>
                  <a:cubicBezTo>
                    <a:pt x="17258" y="169"/>
                    <a:pt x="12289" y="1611"/>
                    <a:pt x="7853" y="3978"/>
                  </a:cubicBezTo>
                  <a:cubicBezTo>
                    <a:pt x="5815" y="5059"/>
                    <a:pt x="3072" y="6643"/>
                    <a:pt x="1411" y="8727"/>
                  </a:cubicBezTo>
                  <a:cubicBezTo>
                    <a:pt x="1411" y="8743"/>
                    <a:pt x="1427" y="8759"/>
                    <a:pt x="1442" y="8790"/>
                  </a:cubicBezTo>
                  <a:cubicBezTo>
                    <a:pt x="1507" y="8918"/>
                    <a:pt x="1392" y="9026"/>
                    <a:pt x="1271" y="9026"/>
                  </a:cubicBezTo>
                  <a:cubicBezTo>
                    <a:pt x="1244" y="9026"/>
                    <a:pt x="1217" y="9021"/>
                    <a:pt x="1192" y="9009"/>
                  </a:cubicBezTo>
                  <a:cubicBezTo>
                    <a:pt x="596" y="9824"/>
                    <a:pt x="157" y="10734"/>
                    <a:pt x="0" y="11705"/>
                  </a:cubicBezTo>
                  <a:cubicBezTo>
                    <a:pt x="392" y="12818"/>
                    <a:pt x="706" y="13947"/>
                    <a:pt x="956" y="15091"/>
                  </a:cubicBezTo>
                  <a:cubicBezTo>
                    <a:pt x="1113" y="15122"/>
                    <a:pt x="1176" y="15342"/>
                    <a:pt x="1035" y="15452"/>
                  </a:cubicBezTo>
                  <a:cubicBezTo>
                    <a:pt x="1223" y="16314"/>
                    <a:pt x="1380" y="17176"/>
                    <a:pt x="1521" y="18038"/>
                  </a:cubicBezTo>
                  <a:cubicBezTo>
                    <a:pt x="2273" y="22960"/>
                    <a:pt x="2367" y="28007"/>
                    <a:pt x="3778" y="32819"/>
                  </a:cubicBezTo>
                  <a:cubicBezTo>
                    <a:pt x="4514" y="35342"/>
                    <a:pt x="5659" y="37725"/>
                    <a:pt x="7163" y="39856"/>
                  </a:cubicBezTo>
                  <a:cubicBezTo>
                    <a:pt x="7179" y="39856"/>
                    <a:pt x="7210" y="39841"/>
                    <a:pt x="7226" y="39825"/>
                  </a:cubicBezTo>
                  <a:cubicBezTo>
                    <a:pt x="7262" y="39798"/>
                    <a:pt x="7299" y="39787"/>
                    <a:pt x="7333" y="39787"/>
                  </a:cubicBezTo>
                  <a:cubicBezTo>
                    <a:pt x="7478" y="39787"/>
                    <a:pt x="7585" y="39993"/>
                    <a:pt x="7446" y="40107"/>
                  </a:cubicBezTo>
                  <a:cubicBezTo>
                    <a:pt x="7414" y="40123"/>
                    <a:pt x="7399" y="40154"/>
                    <a:pt x="7383" y="40170"/>
                  </a:cubicBezTo>
                  <a:cubicBezTo>
                    <a:pt x="8590" y="41831"/>
                    <a:pt x="10016" y="43336"/>
                    <a:pt x="11646" y="44637"/>
                  </a:cubicBezTo>
                  <a:cubicBezTo>
                    <a:pt x="12070" y="44966"/>
                    <a:pt x="12493" y="45295"/>
                    <a:pt x="12947" y="45593"/>
                  </a:cubicBezTo>
                  <a:cubicBezTo>
                    <a:pt x="12976" y="45576"/>
                    <a:pt x="13008" y="45568"/>
                    <a:pt x="13040" y="45568"/>
                  </a:cubicBezTo>
                  <a:cubicBezTo>
                    <a:pt x="13153" y="45568"/>
                    <a:pt x="13269" y="45663"/>
                    <a:pt x="13245" y="45797"/>
                  </a:cubicBezTo>
                  <a:cubicBezTo>
                    <a:pt x="15173" y="47082"/>
                    <a:pt x="17273" y="48054"/>
                    <a:pt x="19468" y="48759"/>
                  </a:cubicBezTo>
                  <a:cubicBezTo>
                    <a:pt x="19496" y="48745"/>
                    <a:pt x="19528" y="48738"/>
                    <a:pt x="19561" y="48738"/>
                  </a:cubicBezTo>
                  <a:cubicBezTo>
                    <a:pt x="19638" y="48738"/>
                    <a:pt x="19717" y="48777"/>
                    <a:pt x="19750" y="48854"/>
                  </a:cubicBezTo>
                  <a:cubicBezTo>
                    <a:pt x="21364" y="49355"/>
                    <a:pt x="23010" y="49731"/>
                    <a:pt x="24687" y="49982"/>
                  </a:cubicBezTo>
                  <a:cubicBezTo>
                    <a:pt x="25800" y="50155"/>
                    <a:pt x="26913" y="50264"/>
                    <a:pt x="28042" y="50327"/>
                  </a:cubicBezTo>
                  <a:cubicBezTo>
                    <a:pt x="28042" y="50311"/>
                    <a:pt x="28042" y="50296"/>
                    <a:pt x="28042" y="50280"/>
                  </a:cubicBezTo>
                  <a:cubicBezTo>
                    <a:pt x="28062" y="50183"/>
                    <a:pt x="28141" y="50138"/>
                    <a:pt x="28219" y="50138"/>
                  </a:cubicBezTo>
                  <a:cubicBezTo>
                    <a:pt x="28319" y="50138"/>
                    <a:pt x="28420" y="50211"/>
                    <a:pt x="28402" y="50343"/>
                  </a:cubicBezTo>
                  <a:cubicBezTo>
                    <a:pt x="28402" y="50343"/>
                    <a:pt x="28402" y="50343"/>
                    <a:pt x="28402" y="50358"/>
                  </a:cubicBezTo>
                  <a:cubicBezTo>
                    <a:pt x="31866" y="50531"/>
                    <a:pt x="35330" y="50374"/>
                    <a:pt x="38794" y="50719"/>
                  </a:cubicBezTo>
                  <a:cubicBezTo>
                    <a:pt x="42274" y="51079"/>
                    <a:pt x="45299" y="52161"/>
                    <a:pt x="48026" y="53728"/>
                  </a:cubicBezTo>
                  <a:cubicBezTo>
                    <a:pt x="48054" y="53715"/>
                    <a:pt x="48083" y="53708"/>
                    <a:pt x="48112" y="53708"/>
                  </a:cubicBezTo>
                  <a:cubicBezTo>
                    <a:pt x="48218" y="53708"/>
                    <a:pt x="48324" y="53790"/>
                    <a:pt x="48324" y="53901"/>
                  </a:cubicBezTo>
                  <a:cubicBezTo>
                    <a:pt x="60190" y="60923"/>
                    <a:pt x="66444" y="77005"/>
                    <a:pt x="80613" y="80719"/>
                  </a:cubicBezTo>
                  <a:cubicBezTo>
                    <a:pt x="82344" y="81175"/>
                    <a:pt x="84442" y="81436"/>
                    <a:pt x="86629" y="81436"/>
                  </a:cubicBezTo>
                  <a:cubicBezTo>
                    <a:pt x="93850" y="81436"/>
                    <a:pt x="102037" y="78586"/>
                    <a:pt x="101147" y="70453"/>
                  </a:cubicBezTo>
                  <a:cubicBezTo>
                    <a:pt x="100676" y="66221"/>
                    <a:pt x="98122" y="62490"/>
                    <a:pt x="95300" y="59449"/>
                  </a:cubicBezTo>
                  <a:cubicBezTo>
                    <a:pt x="92275" y="56205"/>
                    <a:pt x="88623" y="53603"/>
                    <a:pt x="84908" y="51205"/>
                  </a:cubicBezTo>
                  <a:cubicBezTo>
                    <a:pt x="81162" y="48807"/>
                    <a:pt x="77290" y="46612"/>
                    <a:pt x="73591" y="44167"/>
                  </a:cubicBezTo>
                  <a:cubicBezTo>
                    <a:pt x="71648" y="42866"/>
                    <a:pt x="69767" y="41471"/>
                    <a:pt x="67948" y="39998"/>
                  </a:cubicBezTo>
                  <a:cubicBezTo>
                    <a:pt x="67940" y="39999"/>
                    <a:pt x="67932" y="40000"/>
                    <a:pt x="67925" y="40000"/>
                  </a:cubicBezTo>
                  <a:cubicBezTo>
                    <a:pt x="67858" y="40000"/>
                    <a:pt x="67806" y="39941"/>
                    <a:pt x="67792" y="39856"/>
                  </a:cubicBezTo>
                  <a:cubicBezTo>
                    <a:pt x="65989" y="38383"/>
                    <a:pt x="64265" y="36831"/>
                    <a:pt x="62619" y="35170"/>
                  </a:cubicBezTo>
                  <a:cubicBezTo>
                    <a:pt x="59249" y="31800"/>
                    <a:pt x="56193" y="28116"/>
                    <a:pt x="53450" y="24229"/>
                  </a:cubicBezTo>
                  <a:cubicBezTo>
                    <a:pt x="50597" y="20154"/>
                    <a:pt x="48262" y="15765"/>
                    <a:pt x="45362" y="11721"/>
                  </a:cubicBezTo>
                  <a:cubicBezTo>
                    <a:pt x="42634" y="7897"/>
                    <a:pt x="39280" y="4699"/>
                    <a:pt x="35001" y="2661"/>
                  </a:cubicBezTo>
                  <a:cubicBezTo>
                    <a:pt x="31294" y="896"/>
                    <a:pt x="27201" y="1"/>
                    <a:pt x="23097" y="1"/>
                  </a:cubicBezTo>
                  <a:close/>
                </a:path>
              </a:pathLst>
            </a:custGeom>
            <a:solidFill>
              <a:srgbClr val="D4F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9"/>
            <p:cNvSpPr/>
            <p:nvPr/>
          </p:nvSpPr>
          <p:spPr>
            <a:xfrm>
              <a:off x="1962975" y="1334300"/>
              <a:ext cx="262800" cy="241575"/>
            </a:xfrm>
            <a:custGeom>
              <a:avLst/>
              <a:gdLst/>
              <a:ahLst/>
              <a:cxnLst/>
              <a:rect l="l" t="t" r="r" b="b"/>
              <a:pathLst>
                <a:path w="10512" h="9663" extrusionOk="0">
                  <a:moveTo>
                    <a:pt x="5789" y="500"/>
                  </a:moveTo>
                  <a:cubicBezTo>
                    <a:pt x="6147" y="500"/>
                    <a:pt x="6478" y="616"/>
                    <a:pt x="6740" y="903"/>
                  </a:cubicBezTo>
                  <a:cubicBezTo>
                    <a:pt x="6787" y="950"/>
                    <a:pt x="6803" y="1013"/>
                    <a:pt x="6803" y="1060"/>
                  </a:cubicBezTo>
                  <a:cubicBezTo>
                    <a:pt x="7696" y="1467"/>
                    <a:pt x="8245" y="2424"/>
                    <a:pt x="8276" y="3536"/>
                  </a:cubicBezTo>
                  <a:cubicBezTo>
                    <a:pt x="8339" y="5214"/>
                    <a:pt x="7571" y="7220"/>
                    <a:pt x="5988" y="8004"/>
                  </a:cubicBezTo>
                  <a:cubicBezTo>
                    <a:pt x="5538" y="8229"/>
                    <a:pt x="5056" y="8340"/>
                    <a:pt x="4584" y="8340"/>
                  </a:cubicBezTo>
                  <a:cubicBezTo>
                    <a:pt x="3579" y="8340"/>
                    <a:pt x="2623" y="7831"/>
                    <a:pt x="2132" y="6828"/>
                  </a:cubicBezTo>
                  <a:cubicBezTo>
                    <a:pt x="1364" y="5229"/>
                    <a:pt x="1897" y="3254"/>
                    <a:pt x="3057" y="1985"/>
                  </a:cubicBezTo>
                  <a:cubicBezTo>
                    <a:pt x="3598" y="1386"/>
                    <a:pt x="4798" y="500"/>
                    <a:pt x="5789" y="500"/>
                  </a:cubicBezTo>
                  <a:close/>
                  <a:moveTo>
                    <a:pt x="5767" y="0"/>
                  </a:moveTo>
                  <a:cubicBezTo>
                    <a:pt x="3985" y="0"/>
                    <a:pt x="2232" y="962"/>
                    <a:pt x="1270" y="2518"/>
                  </a:cubicBezTo>
                  <a:cubicBezTo>
                    <a:pt x="0" y="4571"/>
                    <a:pt x="157" y="8098"/>
                    <a:pt x="2602" y="9242"/>
                  </a:cubicBezTo>
                  <a:cubicBezTo>
                    <a:pt x="3218" y="9532"/>
                    <a:pt x="3812" y="9662"/>
                    <a:pt x="4372" y="9662"/>
                  </a:cubicBezTo>
                  <a:cubicBezTo>
                    <a:pt x="8233" y="9662"/>
                    <a:pt x="10512" y="3472"/>
                    <a:pt x="7555" y="652"/>
                  </a:cubicBezTo>
                  <a:cubicBezTo>
                    <a:pt x="7445" y="558"/>
                    <a:pt x="7430" y="417"/>
                    <a:pt x="7461" y="308"/>
                  </a:cubicBezTo>
                  <a:cubicBezTo>
                    <a:pt x="6910" y="99"/>
                    <a:pt x="6337" y="0"/>
                    <a:pt x="5767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9"/>
            <p:cNvSpPr/>
            <p:nvPr/>
          </p:nvSpPr>
          <p:spPr>
            <a:xfrm>
              <a:off x="2323875" y="1298150"/>
              <a:ext cx="275875" cy="369475"/>
            </a:xfrm>
            <a:custGeom>
              <a:avLst/>
              <a:gdLst/>
              <a:ahLst/>
              <a:cxnLst/>
              <a:rect l="l" t="t" r="r" b="b"/>
              <a:pathLst>
                <a:path w="11035" h="14779" extrusionOk="0">
                  <a:moveTo>
                    <a:pt x="4626" y="740"/>
                  </a:moveTo>
                  <a:cubicBezTo>
                    <a:pt x="4709" y="740"/>
                    <a:pt x="4791" y="743"/>
                    <a:pt x="4875" y="750"/>
                  </a:cubicBezTo>
                  <a:cubicBezTo>
                    <a:pt x="6474" y="907"/>
                    <a:pt x="7743" y="2239"/>
                    <a:pt x="8464" y="3587"/>
                  </a:cubicBezTo>
                  <a:cubicBezTo>
                    <a:pt x="9938" y="6268"/>
                    <a:pt x="9781" y="10108"/>
                    <a:pt x="7414" y="12240"/>
                  </a:cubicBezTo>
                  <a:cubicBezTo>
                    <a:pt x="6686" y="12885"/>
                    <a:pt x="5758" y="13204"/>
                    <a:pt x="4904" y="13204"/>
                  </a:cubicBezTo>
                  <a:cubicBezTo>
                    <a:pt x="3331" y="13204"/>
                    <a:pt x="2009" y="12121"/>
                    <a:pt x="2649" y="9998"/>
                  </a:cubicBezTo>
                  <a:cubicBezTo>
                    <a:pt x="2916" y="9089"/>
                    <a:pt x="3543" y="8258"/>
                    <a:pt x="3605" y="7302"/>
                  </a:cubicBezTo>
                  <a:cubicBezTo>
                    <a:pt x="3684" y="6221"/>
                    <a:pt x="2931" y="5374"/>
                    <a:pt x="2539" y="4418"/>
                  </a:cubicBezTo>
                  <a:cubicBezTo>
                    <a:pt x="2367" y="3979"/>
                    <a:pt x="2257" y="3493"/>
                    <a:pt x="2273" y="3039"/>
                  </a:cubicBezTo>
                  <a:cubicBezTo>
                    <a:pt x="2116" y="2992"/>
                    <a:pt x="1975" y="2866"/>
                    <a:pt x="2022" y="2678"/>
                  </a:cubicBezTo>
                  <a:cubicBezTo>
                    <a:pt x="2345" y="1489"/>
                    <a:pt x="3411" y="740"/>
                    <a:pt x="4626" y="740"/>
                  </a:cubicBezTo>
                  <a:close/>
                  <a:moveTo>
                    <a:pt x="4220" y="1"/>
                  </a:moveTo>
                  <a:cubicBezTo>
                    <a:pt x="3421" y="1"/>
                    <a:pt x="2601" y="212"/>
                    <a:pt x="1803" y="688"/>
                  </a:cubicBezTo>
                  <a:cubicBezTo>
                    <a:pt x="1865" y="813"/>
                    <a:pt x="1865" y="970"/>
                    <a:pt x="1709" y="1080"/>
                  </a:cubicBezTo>
                  <a:cubicBezTo>
                    <a:pt x="0" y="2271"/>
                    <a:pt x="1646" y="4544"/>
                    <a:pt x="1991" y="5986"/>
                  </a:cubicBezTo>
                  <a:cubicBezTo>
                    <a:pt x="2304" y="7381"/>
                    <a:pt x="1599" y="8588"/>
                    <a:pt x="1427" y="9936"/>
                  </a:cubicBezTo>
                  <a:cubicBezTo>
                    <a:pt x="1207" y="11769"/>
                    <a:pt x="1771" y="13760"/>
                    <a:pt x="3621" y="14497"/>
                  </a:cubicBezTo>
                  <a:cubicBezTo>
                    <a:pt x="4107" y="14688"/>
                    <a:pt x="4623" y="14779"/>
                    <a:pt x="5139" y="14779"/>
                  </a:cubicBezTo>
                  <a:cubicBezTo>
                    <a:pt x="6187" y="14779"/>
                    <a:pt x="7238" y="14406"/>
                    <a:pt x="8057" y="13744"/>
                  </a:cubicBezTo>
                  <a:cubicBezTo>
                    <a:pt x="10800" y="11487"/>
                    <a:pt x="11035" y="7208"/>
                    <a:pt x="9718" y="4136"/>
                  </a:cubicBezTo>
                  <a:cubicBezTo>
                    <a:pt x="8725" y="1812"/>
                    <a:pt x="6557" y="1"/>
                    <a:pt x="4220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9"/>
            <p:cNvSpPr/>
            <p:nvPr/>
          </p:nvSpPr>
          <p:spPr>
            <a:xfrm>
              <a:off x="2939725" y="1802525"/>
              <a:ext cx="190225" cy="251000"/>
            </a:xfrm>
            <a:custGeom>
              <a:avLst/>
              <a:gdLst/>
              <a:ahLst/>
              <a:cxnLst/>
              <a:rect l="l" t="t" r="r" b="b"/>
              <a:pathLst>
                <a:path w="7609" h="10040" extrusionOk="0">
                  <a:moveTo>
                    <a:pt x="3790" y="382"/>
                  </a:moveTo>
                  <a:cubicBezTo>
                    <a:pt x="3813" y="382"/>
                    <a:pt x="3837" y="384"/>
                    <a:pt x="3862" y="388"/>
                  </a:cubicBezTo>
                  <a:cubicBezTo>
                    <a:pt x="4661" y="592"/>
                    <a:pt x="4944" y="1297"/>
                    <a:pt x="4755" y="2096"/>
                  </a:cubicBezTo>
                  <a:cubicBezTo>
                    <a:pt x="4599" y="2833"/>
                    <a:pt x="3987" y="3303"/>
                    <a:pt x="4567" y="4103"/>
                  </a:cubicBezTo>
                  <a:cubicBezTo>
                    <a:pt x="4897" y="4526"/>
                    <a:pt x="5414" y="4792"/>
                    <a:pt x="5790" y="5168"/>
                  </a:cubicBezTo>
                  <a:cubicBezTo>
                    <a:pt x="7076" y="6470"/>
                    <a:pt x="6294" y="8508"/>
                    <a:pt x="4427" y="8508"/>
                  </a:cubicBezTo>
                  <a:cubicBezTo>
                    <a:pt x="4406" y="8508"/>
                    <a:pt x="4385" y="8508"/>
                    <a:pt x="4364" y="8507"/>
                  </a:cubicBezTo>
                  <a:cubicBezTo>
                    <a:pt x="2091" y="8444"/>
                    <a:pt x="664" y="5889"/>
                    <a:pt x="727" y="3852"/>
                  </a:cubicBezTo>
                  <a:cubicBezTo>
                    <a:pt x="771" y="2447"/>
                    <a:pt x="1757" y="387"/>
                    <a:pt x="3278" y="387"/>
                  </a:cubicBezTo>
                  <a:cubicBezTo>
                    <a:pt x="3387" y="387"/>
                    <a:pt x="3498" y="397"/>
                    <a:pt x="3611" y="419"/>
                  </a:cubicBezTo>
                  <a:cubicBezTo>
                    <a:pt x="3669" y="396"/>
                    <a:pt x="3726" y="382"/>
                    <a:pt x="3790" y="382"/>
                  </a:cubicBezTo>
                  <a:close/>
                  <a:moveTo>
                    <a:pt x="3536" y="1"/>
                  </a:moveTo>
                  <a:cubicBezTo>
                    <a:pt x="1466" y="1"/>
                    <a:pt x="0" y="1985"/>
                    <a:pt x="53" y="4181"/>
                  </a:cubicBezTo>
                  <a:cubicBezTo>
                    <a:pt x="100" y="6485"/>
                    <a:pt x="1307" y="9604"/>
                    <a:pt x="3878" y="10012"/>
                  </a:cubicBezTo>
                  <a:cubicBezTo>
                    <a:pt x="3992" y="10031"/>
                    <a:pt x="4114" y="10040"/>
                    <a:pt x="4240" y="10040"/>
                  </a:cubicBezTo>
                  <a:cubicBezTo>
                    <a:pt x="5591" y="10040"/>
                    <a:pt x="7534" y="9002"/>
                    <a:pt x="7577" y="7598"/>
                  </a:cubicBezTo>
                  <a:cubicBezTo>
                    <a:pt x="7608" y="6250"/>
                    <a:pt x="6511" y="5404"/>
                    <a:pt x="5618" y="4620"/>
                  </a:cubicBezTo>
                  <a:cubicBezTo>
                    <a:pt x="5179" y="4244"/>
                    <a:pt x="4881" y="3789"/>
                    <a:pt x="4944" y="3178"/>
                  </a:cubicBezTo>
                  <a:cubicBezTo>
                    <a:pt x="4991" y="2833"/>
                    <a:pt x="5179" y="2551"/>
                    <a:pt x="5288" y="2222"/>
                  </a:cubicBezTo>
                  <a:cubicBezTo>
                    <a:pt x="5586" y="1407"/>
                    <a:pt x="5429" y="748"/>
                    <a:pt x="4787" y="215"/>
                  </a:cubicBezTo>
                  <a:lnTo>
                    <a:pt x="4740" y="215"/>
                  </a:lnTo>
                  <a:cubicBezTo>
                    <a:pt x="4322" y="69"/>
                    <a:pt x="3919" y="1"/>
                    <a:pt x="3536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9"/>
            <p:cNvSpPr/>
            <p:nvPr/>
          </p:nvSpPr>
          <p:spPr>
            <a:xfrm>
              <a:off x="3277250" y="1971575"/>
              <a:ext cx="165775" cy="219925"/>
            </a:xfrm>
            <a:custGeom>
              <a:avLst/>
              <a:gdLst/>
              <a:ahLst/>
              <a:cxnLst/>
              <a:rect l="l" t="t" r="r" b="b"/>
              <a:pathLst>
                <a:path w="6631" h="8797" extrusionOk="0">
                  <a:moveTo>
                    <a:pt x="2126" y="693"/>
                  </a:moveTo>
                  <a:cubicBezTo>
                    <a:pt x="2261" y="693"/>
                    <a:pt x="2396" y="722"/>
                    <a:pt x="2524" y="789"/>
                  </a:cubicBezTo>
                  <a:cubicBezTo>
                    <a:pt x="2681" y="852"/>
                    <a:pt x="2822" y="1008"/>
                    <a:pt x="2901" y="1165"/>
                  </a:cubicBezTo>
                  <a:cubicBezTo>
                    <a:pt x="5111" y="1980"/>
                    <a:pt x="6631" y="4739"/>
                    <a:pt x="4687" y="6682"/>
                  </a:cubicBezTo>
                  <a:cubicBezTo>
                    <a:pt x="4260" y="7100"/>
                    <a:pt x="3629" y="7409"/>
                    <a:pt x="3024" y="7409"/>
                  </a:cubicBezTo>
                  <a:cubicBezTo>
                    <a:pt x="2652" y="7409"/>
                    <a:pt x="2290" y="7292"/>
                    <a:pt x="1991" y="7012"/>
                  </a:cubicBezTo>
                  <a:cubicBezTo>
                    <a:pt x="1553" y="6573"/>
                    <a:pt x="1490" y="5993"/>
                    <a:pt x="1553" y="5397"/>
                  </a:cubicBezTo>
                  <a:cubicBezTo>
                    <a:pt x="1678" y="4143"/>
                    <a:pt x="1976" y="3218"/>
                    <a:pt x="1239" y="2043"/>
                  </a:cubicBezTo>
                  <a:cubicBezTo>
                    <a:pt x="1161" y="1933"/>
                    <a:pt x="1145" y="1761"/>
                    <a:pt x="1176" y="1620"/>
                  </a:cubicBezTo>
                  <a:cubicBezTo>
                    <a:pt x="1176" y="1588"/>
                    <a:pt x="1161" y="1557"/>
                    <a:pt x="1145" y="1526"/>
                  </a:cubicBezTo>
                  <a:cubicBezTo>
                    <a:pt x="1098" y="1338"/>
                    <a:pt x="1129" y="1196"/>
                    <a:pt x="1286" y="1055"/>
                  </a:cubicBezTo>
                  <a:cubicBezTo>
                    <a:pt x="1505" y="848"/>
                    <a:pt x="1815" y="693"/>
                    <a:pt x="2126" y="693"/>
                  </a:cubicBezTo>
                  <a:close/>
                  <a:moveTo>
                    <a:pt x="1782" y="1"/>
                  </a:moveTo>
                  <a:cubicBezTo>
                    <a:pt x="1370" y="1"/>
                    <a:pt x="950" y="124"/>
                    <a:pt x="534" y="413"/>
                  </a:cubicBezTo>
                  <a:cubicBezTo>
                    <a:pt x="643" y="507"/>
                    <a:pt x="690" y="664"/>
                    <a:pt x="581" y="820"/>
                  </a:cubicBezTo>
                  <a:cubicBezTo>
                    <a:pt x="1" y="1651"/>
                    <a:pt x="957" y="2717"/>
                    <a:pt x="1051" y="3579"/>
                  </a:cubicBezTo>
                  <a:cubicBezTo>
                    <a:pt x="1114" y="4190"/>
                    <a:pt x="957" y="4786"/>
                    <a:pt x="847" y="5381"/>
                  </a:cubicBezTo>
                  <a:cubicBezTo>
                    <a:pt x="643" y="6494"/>
                    <a:pt x="690" y="7639"/>
                    <a:pt x="1678" y="8360"/>
                  </a:cubicBezTo>
                  <a:cubicBezTo>
                    <a:pt x="2091" y="8664"/>
                    <a:pt x="2532" y="8797"/>
                    <a:pt x="2967" y="8797"/>
                  </a:cubicBezTo>
                  <a:cubicBezTo>
                    <a:pt x="3786" y="8797"/>
                    <a:pt x="4584" y="8325"/>
                    <a:pt x="5126" y="7639"/>
                  </a:cubicBezTo>
                  <a:cubicBezTo>
                    <a:pt x="6537" y="5867"/>
                    <a:pt x="6161" y="4034"/>
                    <a:pt x="4970" y="2262"/>
                  </a:cubicBezTo>
                  <a:cubicBezTo>
                    <a:pt x="4236" y="1163"/>
                    <a:pt x="3049" y="1"/>
                    <a:pt x="1782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9"/>
            <p:cNvSpPr/>
            <p:nvPr/>
          </p:nvSpPr>
          <p:spPr>
            <a:xfrm>
              <a:off x="3524525" y="2217800"/>
              <a:ext cx="186550" cy="214200"/>
            </a:xfrm>
            <a:custGeom>
              <a:avLst/>
              <a:gdLst/>
              <a:ahLst/>
              <a:cxnLst/>
              <a:rect l="l" t="t" r="r" b="b"/>
              <a:pathLst>
                <a:path w="7462" h="8568" extrusionOk="0">
                  <a:moveTo>
                    <a:pt x="4509" y="729"/>
                  </a:moveTo>
                  <a:cubicBezTo>
                    <a:pt x="5218" y="729"/>
                    <a:pt x="5918" y="962"/>
                    <a:pt x="6051" y="1724"/>
                  </a:cubicBezTo>
                  <a:cubicBezTo>
                    <a:pt x="6066" y="1787"/>
                    <a:pt x="6051" y="1834"/>
                    <a:pt x="6019" y="1881"/>
                  </a:cubicBezTo>
                  <a:cubicBezTo>
                    <a:pt x="7179" y="3370"/>
                    <a:pt x="6521" y="6034"/>
                    <a:pt x="4687" y="6740"/>
                  </a:cubicBezTo>
                  <a:cubicBezTo>
                    <a:pt x="4365" y="6863"/>
                    <a:pt x="4048" y="6919"/>
                    <a:pt x="3743" y="6919"/>
                  </a:cubicBezTo>
                  <a:cubicBezTo>
                    <a:pt x="1909" y="6919"/>
                    <a:pt x="511" y="4882"/>
                    <a:pt x="1129" y="3040"/>
                  </a:cubicBezTo>
                  <a:cubicBezTo>
                    <a:pt x="1505" y="1928"/>
                    <a:pt x="2524" y="1113"/>
                    <a:pt x="3652" y="830"/>
                  </a:cubicBezTo>
                  <a:cubicBezTo>
                    <a:pt x="3912" y="770"/>
                    <a:pt x="4211" y="729"/>
                    <a:pt x="4509" y="729"/>
                  </a:cubicBezTo>
                  <a:close/>
                  <a:moveTo>
                    <a:pt x="4095" y="1"/>
                  </a:moveTo>
                  <a:cubicBezTo>
                    <a:pt x="3687" y="1"/>
                    <a:pt x="3259" y="84"/>
                    <a:pt x="2822" y="266"/>
                  </a:cubicBezTo>
                  <a:cubicBezTo>
                    <a:pt x="2798" y="274"/>
                    <a:pt x="2775" y="278"/>
                    <a:pt x="2753" y="278"/>
                  </a:cubicBezTo>
                  <a:cubicBezTo>
                    <a:pt x="2732" y="278"/>
                    <a:pt x="2712" y="274"/>
                    <a:pt x="2696" y="266"/>
                  </a:cubicBezTo>
                  <a:cubicBezTo>
                    <a:pt x="800" y="956"/>
                    <a:pt x="0" y="3260"/>
                    <a:pt x="251" y="5157"/>
                  </a:cubicBezTo>
                  <a:cubicBezTo>
                    <a:pt x="474" y="6846"/>
                    <a:pt x="1867" y="8568"/>
                    <a:pt x="3599" y="8568"/>
                  </a:cubicBezTo>
                  <a:cubicBezTo>
                    <a:pt x="3940" y="8568"/>
                    <a:pt x="4294" y="8501"/>
                    <a:pt x="4656" y="8354"/>
                  </a:cubicBezTo>
                  <a:cubicBezTo>
                    <a:pt x="6395" y="7633"/>
                    <a:pt x="7461" y="4984"/>
                    <a:pt x="7273" y="3213"/>
                  </a:cubicBezTo>
                  <a:cubicBezTo>
                    <a:pt x="7084" y="1399"/>
                    <a:pt x="5762" y="1"/>
                    <a:pt x="4095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9"/>
            <p:cNvSpPr/>
            <p:nvPr/>
          </p:nvSpPr>
          <p:spPr>
            <a:xfrm>
              <a:off x="3626800" y="2114675"/>
              <a:ext cx="34900" cy="23375"/>
            </a:xfrm>
            <a:custGeom>
              <a:avLst/>
              <a:gdLst/>
              <a:ahLst/>
              <a:cxnLst/>
              <a:rect l="l" t="t" r="r" b="b"/>
              <a:pathLst>
                <a:path w="1396" h="935" extrusionOk="0">
                  <a:moveTo>
                    <a:pt x="1105" y="1"/>
                  </a:moveTo>
                  <a:cubicBezTo>
                    <a:pt x="1045" y="1"/>
                    <a:pt x="985" y="6"/>
                    <a:pt x="925" y="18"/>
                  </a:cubicBezTo>
                  <a:cubicBezTo>
                    <a:pt x="643" y="49"/>
                    <a:pt x="0" y="300"/>
                    <a:pt x="126" y="676"/>
                  </a:cubicBezTo>
                  <a:cubicBezTo>
                    <a:pt x="184" y="864"/>
                    <a:pt x="320" y="934"/>
                    <a:pt x="473" y="934"/>
                  </a:cubicBezTo>
                  <a:cubicBezTo>
                    <a:pt x="692" y="934"/>
                    <a:pt x="946" y="792"/>
                    <a:pt x="1066" y="645"/>
                  </a:cubicBezTo>
                  <a:cubicBezTo>
                    <a:pt x="1223" y="473"/>
                    <a:pt x="1286" y="237"/>
                    <a:pt x="1395" y="34"/>
                  </a:cubicBezTo>
                  <a:cubicBezTo>
                    <a:pt x="1298" y="14"/>
                    <a:pt x="1202" y="1"/>
                    <a:pt x="1105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9"/>
            <p:cNvSpPr/>
            <p:nvPr/>
          </p:nvSpPr>
          <p:spPr>
            <a:xfrm>
              <a:off x="3475525" y="2202250"/>
              <a:ext cx="32950" cy="16325"/>
            </a:xfrm>
            <a:custGeom>
              <a:avLst/>
              <a:gdLst/>
              <a:ahLst/>
              <a:cxnLst/>
              <a:rect l="l" t="t" r="r" b="b"/>
              <a:pathLst>
                <a:path w="1318" h="653" extrusionOk="0">
                  <a:moveTo>
                    <a:pt x="567" y="1"/>
                  </a:moveTo>
                  <a:cubicBezTo>
                    <a:pt x="459" y="1"/>
                    <a:pt x="353" y="31"/>
                    <a:pt x="252" y="104"/>
                  </a:cubicBezTo>
                  <a:cubicBezTo>
                    <a:pt x="1" y="293"/>
                    <a:pt x="142" y="575"/>
                    <a:pt x="409" y="637"/>
                  </a:cubicBezTo>
                  <a:cubicBezTo>
                    <a:pt x="454" y="648"/>
                    <a:pt x="499" y="653"/>
                    <a:pt x="543" y="653"/>
                  </a:cubicBezTo>
                  <a:cubicBezTo>
                    <a:pt x="819" y="653"/>
                    <a:pt x="1074" y="463"/>
                    <a:pt x="1318" y="355"/>
                  </a:cubicBezTo>
                  <a:cubicBezTo>
                    <a:pt x="1096" y="178"/>
                    <a:pt x="827" y="1"/>
                    <a:pt x="567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9"/>
            <p:cNvSpPr/>
            <p:nvPr/>
          </p:nvSpPr>
          <p:spPr>
            <a:xfrm>
              <a:off x="3434000" y="2434775"/>
              <a:ext cx="41950" cy="11675"/>
            </a:xfrm>
            <a:custGeom>
              <a:avLst/>
              <a:gdLst/>
              <a:ahLst/>
              <a:cxnLst/>
              <a:rect l="l" t="t" r="r" b="b"/>
              <a:pathLst>
                <a:path w="1678" h="467" extrusionOk="0">
                  <a:moveTo>
                    <a:pt x="1299" y="1"/>
                  </a:moveTo>
                  <a:cubicBezTo>
                    <a:pt x="834" y="1"/>
                    <a:pt x="383" y="156"/>
                    <a:pt x="0" y="427"/>
                  </a:cubicBezTo>
                  <a:cubicBezTo>
                    <a:pt x="134" y="454"/>
                    <a:pt x="261" y="467"/>
                    <a:pt x="385" y="467"/>
                  </a:cubicBezTo>
                  <a:cubicBezTo>
                    <a:pt x="843" y="467"/>
                    <a:pt x="1246" y="295"/>
                    <a:pt x="1678" y="36"/>
                  </a:cubicBezTo>
                  <a:cubicBezTo>
                    <a:pt x="1551" y="12"/>
                    <a:pt x="1424" y="1"/>
                    <a:pt x="1299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9"/>
            <p:cNvSpPr/>
            <p:nvPr/>
          </p:nvSpPr>
          <p:spPr>
            <a:xfrm>
              <a:off x="3131100" y="2185650"/>
              <a:ext cx="33325" cy="42250"/>
            </a:xfrm>
            <a:custGeom>
              <a:avLst/>
              <a:gdLst/>
              <a:ahLst/>
              <a:cxnLst/>
              <a:rect l="l" t="t" r="r" b="b"/>
              <a:pathLst>
                <a:path w="1333" h="1690" extrusionOk="0">
                  <a:moveTo>
                    <a:pt x="94" y="0"/>
                  </a:moveTo>
                  <a:lnTo>
                    <a:pt x="94" y="0"/>
                  </a:lnTo>
                  <a:cubicBezTo>
                    <a:pt x="110" y="16"/>
                    <a:pt x="110" y="32"/>
                    <a:pt x="110" y="63"/>
                  </a:cubicBezTo>
                  <a:cubicBezTo>
                    <a:pt x="110" y="424"/>
                    <a:pt x="0" y="800"/>
                    <a:pt x="110" y="1176"/>
                  </a:cubicBezTo>
                  <a:cubicBezTo>
                    <a:pt x="179" y="1407"/>
                    <a:pt x="436" y="1690"/>
                    <a:pt x="692" y="1690"/>
                  </a:cubicBezTo>
                  <a:cubicBezTo>
                    <a:pt x="783" y="1690"/>
                    <a:pt x="874" y="1654"/>
                    <a:pt x="956" y="1568"/>
                  </a:cubicBezTo>
                  <a:cubicBezTo>
                    <a:pt x="1333" y="1176"/>
                    <a:pt x="502" y="408"/>
                    <a:pt x="94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9"/>
            <p:cNvSpPr/>
            <p:nvPr/>
          </p:nvSpPr>
          <p:spPr>
            <a:xfrm>
              <a:off x="3167200" y="2098650"/>
              <a:ext cx="43475" cy="22250"/>
            </a:xfrm>
            <a:custGeom>
              <a:avLst/>
              <a:gdLst/>
              <a:ahLst/>
              <a:cxnLst/>
              <a:rect l="l" t="t" r="r" b="b"/>
              <a:pathLst>
                <a:path w="1739" h="890" extrusionOk="0">
                  <a:moveTo>
                    <a:pt x="1738" y="16"/>
                  </a:moveTo>
                  <a:lnTo>
                    <a:pt x="1738" y="16"/>
                  </a:lnTo>
                  <a:cubicBezTo>
                    <a:pt x="1143" y="32"/>
                    <a:pt x="453" y="1"/>
                    <a:pt x="202" y="440"/>
                  </a:cubicBezTo>
                  <a:cubicBezTo>
                    <a:pt x="0" y="786"/>
                    <a:pt x="176" y="890"/>
                    <a:pt x="421" y="890"/>
                  </a:cubicBezTo>
                  <a:cubicBezTo>
                    <a:pt x="576" y="890"/>
                    <a:pt x="758" y="849"/>
                    <a:pt x="892" y="800"/>
                  </a:cubicBezTo>
                  <a:cubicBezTo>
                    <a:pt x="1252" y="659"/>
                    <a:pt x="1503" y="408"/>
                    <a:pt x="1707" y="63"/>
                  </a:cubicBezTo>
                  <a:cubicBezTo>
                    <a:pt x="1707" y="48"/>
                    <a:pt x="1722" y="32"/>
                    <a:pt x="1738" y="16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9"/>
            <p:cNvSpPr/>
            <p:nvPr/>
          </p:nvSpPr>
          <p:spPr>
            <a:xfrm>
              <a:off x="3200050" y="1854525"/>
              <a:ext cx="29425" cy="27775"/>
            </a:xfrm>
            <a:custGeom>
              <a:avLst/>
              <a:gdLst/>
              <a:ahLst/>
              <a:cxnLst/>
              <a:rect l="l" t="t" r="r" b="b"/>
              <a:pathLst>
                <a:path w="1177" h="1111" extrusionOk="0">
                  <a:moveTo>
                    <a:pt x="1176" y="1"/>
                  </a:moveTo>
                  <a:cubicBezTo>
                    <a:pt x="863" y="1"/>
                    <a:pt x="534" y="48"/>
                    <a:pt x="299" y="251"/>
                  </a:cubicBezTo>
                  <a:cubicBezTo>
                    <a:pt x="126" y="424"/>
                    <a:pt x="1" y="753"/>
                    <a:pt x="158" y="972"/>
                  </a:cubicBezTo>
                  <a:cubicBezTo>
                    <a:pt x="228" y="1071"/>
                    <a:pt x="317" y="1111"/>
                    <a:pt x="411" y="1111"/>
                  </a:cubicBezTo>
                  <a:cubicBezTo>
                    <a:pt x="630" y="1111"/>
                    <a:pt x="874" y="897"/>
                    <a:pt x="973" y="722"/>
                  </a:cubicBezTo>
                  <a:cubicBezTo>
                    <a:pt x="1098" y="502"/>
                    <a:pt x="1114" y="236"/>
                    <a:pt x="1176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9"/>
            <p:cNvSpPr/>
            <p:nvPr/>
          </p:nvSpPr>
          <p:spPr>
            <a:xfrm>
              <a:off x="2868650" y="1625325"/>
              <a:ext cx="43025" cy="28500"/>
            </a:xfrm>
            <a:custGeom>
              <a:avLst/>
              <a:gdLst/>
              <a:ahLst/>
              <a:cxnLst/>
              <a:rect l="l" t="t" r="r" b="b"/>
              <a:pathLst>
                <a:path w="1721" h="1140" extrusionOk="0">
                  <a:moveTo>
                    <a:pt x="258" y="0"/>
                  </a:moveTo>
                  <a:cubicBezTo>
                    <a:pt x="102" y="0"/>
                    <a:pt x="0" y="78"/>
                    <a:pt x="59" y="313"/>
                  </a:cubicBezTo>
                  <a:cubicBezTo>
                    <a:pt x="193" y="896"/>
                    <a:pt x="722" y="1140"/>
                    <a:pt x="1260" y="1140"/>
                  </a:cubicBezTo>
                  <a:cubicBezTo>
                    <a:pt x="1416" y="1140"/>
                    <a:pt x="1573" y="1119"/>
                    <a:pt x="1721" y="1081"/>
                  </a:cubicBezTo>
                  <a:cubicBezTo>
                    <a:pt x="1533" y="736"/>
                    <a:pt x="1266" y="438"/>
                    <a:pt x="937" y="234"/>
                  </a:cubicBezTo>
                  <a:cubicBezTo>
                    <a:pt x="800" y="152"/>
                    <a:pt x="476" y="0"/>
                    <a:pt x="258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9"/>
            <p:cNvSpPr/>
            <p:nvPr/>
          </p:nvSpPr>
          <p:spPr>
            <a:xfrm>
              <a:off x="2826625" y="1882750"/>
              <a:ext cx="36850" cy="35000"/>
            </a:xfrm>
            <a:custGeom>
              <a:avLst/>
              <a:gdLst/>
              <a:ahLst/>
              <a:cxnLst/>
              <a:rect l="l" t="t" r="r" b="b"/>
              <a:pathLst>
                <a:path w="1474" h="1400" extrusionOk="0">
                  <a:moveTo>
                    <a:pt x="63" y="0"/>
                  </a:moveTo>
                  <a:lnTo>
                    <a:pt x="63" y="0"/>
                  </a:lnTo>
                  <a:cubicBezTo>
                    <a:pt x="0" y="345"/>
                    <a:pt x="16" y="721"/>
                    <a:pt x="220" y="1019"/>
                  </a:cubicBezTo>
                  <a:cubicBezTo>
                    <a:pt x="370" y="1254"/>
                    <a:pt x="640" y="1399"/>
                    <a:pt x="906" y="1399"/>
                  </a:cubicBezTo>
                  <a:cubicBezTo>
                    <a:pt x="1083" y="1399"/>
                    <a:pt x="1258" y="1335"/>
                    <a:pt x="1395" y="1191"/>
                  </a:cubicBezTo>
                  <a:cubicBezTo>
                    <a:pt x="1427" y="1160"/>
                    <a:pt x="1442" y="1144"/>
                    <a:pt x="1474" y="1144"/>
                  </a:cubicBezTo>
                  <a:cubicBezTo>
                    <a:pt x="1223" y="564"/>
                    <a:pt x="690" y="126"/>
                    <a:pt x="63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9"/>
            <p:cNvSpPr/>
            <p:nvPr/>
          </p:nvSpPr>
          <p:spPr>
            <a:xfrm>
              <a:off x="2611875" y="1725600"/>
              <a:ext cx="25100" cy="52225"/>
            </a:xfrm>
            <a:custGeom>
              <a:avLst/>
              <a:gdLst/>
              <a:ahLst/>
              <a:cxnLst/>
              <a:rect l="l" t="t" r="r" b="b"/>
              <a:pathLst>
                <a:path w="1004" h="2089" extrusionOk="0">
                  <a:moveTo>
                    <a:pt x="16" y="1"/>
                  </a:moveTo>
                  <a:lnTo>
                    <a:pt x="1" y="236"/>
                  </a:lnTo>
                  <a:cubicBezTo>
                    <a:pt x="16" y="408"/>
                    <a:pt x="32" y="596"/>
                    <a:pt x="63" y="769"/>
                  </a:cubicBezTo>
                  <a:cubicBezTo>
                    <a:pt x="126" y="1114"/>
                    <a:pt x="189" y="1521"/>
                    <a:pt x="377" y="1835"/>
                  </a:cubicBezTo>
                  <a:cubicBezTo>
                    <a:pt x="469" y="2001"/>
                    <a:pt x="578" y="2088"/>
                    <a:pt x="682" y="2088"/>
                  </a:cubicBezTo>
                  <a:cubicBezTo>
                    <a:pt x="773" y="2088"/>
                    <a:pt x="860" y="2021"/>
                    <a:pt x="926" y="1882"/>
                  </a:cubicBezTo>
                  <a:cubicBezTo>
                    <a:pt x="1004" y="1725"/>
                    <a:pt x="973" y="1396"/>
                    <a:pt x="957" y="1223"/>
                  </a:cubicBezTo>
                  <a:cubicBezTo>
                    <a:pt x="894" y="690"/>
                    <a:pt x="628" y="424"/>
                    <a:pt x="189" y="157"/>
                  </a:cubicBezTo>
                  <a:cubicBezTo>
                    <a:pt x="126" y="126"/>
                    <a:pt x="95" y="63"/>
                    <a:pt x="95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9"/>
            <p:cNvSpPr/>
            <p:nvPr/>
          </p:nvSpPr>
          <p:spPr>
            <a:xfrm>
              <a:off x="2685950" y="1679700"/>
              <a:ext cx="51350" cy="42000"/>
            </a:xfrm>
            <a:custGeom>
              <a:avLst/>
              <a:gdLst/>
              <a:ahLst/>
              <a:cxnLst/>
              <a:rect l="l" t="t" r="r" b="b"/>
              <a:pathLst>
                <a:path w="2054" h="1680" extrusionOk="0">
                  <a:moveTo>
                    <a:pt x="1264" y="0"/>
                  </a:moveTo>
                  <a:cubicBezTo>
                    <a:pt x="978" y="0"/>
                    <a:pt x="672" y="197"/>
                    <a:pt x="486" y="395"/>
                  </a:cubicBezTo>
                  <a:cubicBezTo>
                    <a:pt x="220" y="661"/>
                    <a:pt x="79" y="1053"/>
                    <a:pt x="79" y="1429"/>
                  </a:cubicBezTo>
                  <a:cubicBezTo>
                    <a:pt x="79" y="1508"/>
                    <a:pt x="47" y="1555"/>
                    <a:pt x="0" y="1586"/>
                  </a:cubicBezTo>
                  <a:lnTo>
                    <a:pt x="47" y="1680"/>
                  </a:lnTo>
                  <a:cubicBezTo>
                    <a:pt x="63" y="1680"/>
                    <a:pt x="79" y="1664"/>
                    <a:pt x="94" y="1664"/>
                  </a:cubicBezTo>
                  <a:cubicBezTo>
                    <a:pt x="470" y="1523"/>
                    <a:pt x="815" y="1414"/>
                    <a:pt x="1129" y="1178"/>
                  </a:cubicBezTo>
                  <a:cubicBezTo>
                    <a:pt x="1411" y="959"/>
                    <a:pt x="2054" y="395"/>
                    <a:pt x="1552" y="81"/>
                  </a:cubicBezTo>
                  <a:cubicBezTo>
                    <a:pt x="1462" y="24"/>
                    <a:pt x="1365" y="0"/>
                    <a:pt x="1264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9"/>
            <p:cNvSpPr/>
            <p:nvPr/>
          </p:nvSpPr>
          <p:spPr>
            <a:xfrm>
              <a:off x="2691425" y="1455625"/>
              <a:ext cx="40000" cy="21075"/>
            </a:xfrm>
            <a:custGeom>
              <a:avLst/>
              <a:gdLst/>
              <a:ahLst/>
              <a:cxnLst/>
              <a:rect l="l" t="t" r="r" b="b"/>
              <a:pathLst>
                <a:path w="1600" h="843" extrusionOk="0">
                  <a:moveTo>
                    <a:pt x="1599" y="0"/>
                  </a:moveTo>
                  <a:cubicBezTo>
                    <a:pt x="1568" y="31"/>
                    <a:pt x="1521" y="47"/>
                    <a:pt x="1474" y="47"/>
                  </a:cubicBezTo>
                  <a:cubicBezTo>
                    <a:pt x="1336" y="47"/>
                    <a:pt x="1180" y="35"/>
                    <a:pt x="1024" y="35"/>
                  </a:cubicBezTo>
                  <a:cubicBezTo>
                    <a:pt x="739" y="35"/>
                    <a:pt x="455" y="75"/>
                    <a:pt x="283" y="298"/>
                  </a:cubicBezTo>
                  <a:cubicBezTo>
                    <a:pt x="0" y="663"/>
                    <a:pt x="311" y="842"/>
                    <a:pt x="635" y="842"/>
                  </a:cubicBezTo>
                  <a:cubicBezTo>
                    <a:pt x="743" y="842"/>
                    <a:pt x="852" y="823"/>
                    <a:pt x="941" y="784"/>
                  </a:cubicBezTo>
                  <a:cubicBezTo>
                    <a:pt x="1208" y="658"/>
                    <a:pt x="1443" y="423"/>
                    <a:pt x="1552" y="141"/>
                  </a:cubicBezTo>
                  <a:cubicBezTo>
                    <a:pt x="1568" y="94"/>
                    <a:pt x="1584" y="47"/>
                    <a:pt x="1599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9"/>
            <p:cNvSpPr/>
            <p:nvPr/>
          </p:nvSpPr>
          <p:spPr>
            <a:xfrm>
              <a:off x="1299550" y="488000"/>
              <a:ext cx="2721175" cy="2216200"/>
            </a:xfrm>
            <a:custGeom>
              <a:avLst/>
              <a:gdLst/>
              <a:ahLst/>
              <a:cxnLst/>
              <a:rect l="l" t="t" r="r" b="b"/>
              <a:pathLst>
                <a:path w="108847" h="88648" extrusionOk="0">
                  <a:moveTo>
                    <a:pt x="27486" y="3693"/>
                  </a:moveTo>
                  <a:cubicBezTo>
                    <a:pt x="31590" y="3693"/>
                    <a:pt x="35683" y="4588"/>
                    <a:pt x="39390" y="6353"/>
                  </a:cubicBezTo>
                  <a:cubicBezTo>
                    <a:pt x="43669" y="8391"/>
                    <a:pt x="47023" y="11589"/>
                    <a:pt x="49751" y="15413"/>
                  </a:cubicBezTo>
                  <a:cubicBezTo>
                    <a:pt x="52651" y="19457"/>
                    <a:pt x="54986" y="23846"/>
                    <a:pt x="57839" y="27921"/>
                  </a:cubicBezTo>
                  <a:cubicBezTo>
                    <a:pt x="60582" y="31808"/>
                    <a:pt x="63638" y="35492"/>
                    <a:pt x="67008" y="38862"/>
                  </a:cubicBezTo>
                  <a:cubicBezTo>
                    <a:pt x="68654" y="40523"/>
                    <a:pt x="70378" y="42075"/>
                    <a:pt x="72181" y="43548"/>
                  </a:cubicBezTo>
                  <a:cubicBezTo>
                    <a:pt x="72195" y="43633"/>
                    <a:pt x="72247" y="43692"/>
                    <a:pt x="72314" y="43692"/>
                  </a:cubicBezTo>
                  <a:cubicBezTo>
                    <a:pt x="72321" y="43692"/>
                    <a:pt x="72329" y="43691"/>
                    <a:pt x="72337" y="43690"/>
                  </a:cubicBezTo>
                  <a:cubicBezTo>
                    <a:pt x="74156" y="45163"/>
                    <a:pt x="76037" y="46558"/>
                    <a:pt x="77980" y="47859"/>
                  </a:cubicBezTo>
                  <a:cubicBezTo>
                    <a:pt x="81679" y="50304"/>
                    <a:pt x="85551" y="52499"/>
                    <a:pt x="89297" y="54897"/>
                  </a:cubicBezTo>
                  <a:cubicBezTo>
                    <a:pt x="93012" y="57295"/>
                    <a:pt x="96664" y="59897"/>
                    <a:pt x="99689" y="63141"/>
                  </a:cubicBezTo>
                  <a:cubicBezTo>
                    <a:pt x="102511" y="66182"/>
                    <a:pt x="105065" y="69913"/>
                    <a:pt x="105536" y="74145"/>
                  </a:cubicBezTo>
                  <a:cubicBezTo>
                    <a:pt x="106426" y="82278"/>
                    <a:pt x="98239" y="85128"/>
                    <a:pt x="91018" y="85128"/>
                  </a:cubicBezTo>
                  <a:cubicBezTo>
                    <a:pt x="88831" y="85128"/>
                    <a:pt x="86733" y="84867"/>
                    <a:pt x="85002" y="84411"/>
                  </a:cubicBezTo>
                  <a:cubicBezTo>
                    <a:pt x="70833" y="80697"/>
                    <a:pt x="64579" y="64615"/>
                    <a:pt x="52713" y="57593"/>
                  </a:cubicBezTo>
                  <a:cubicBezTo>
                    <a:pt x="52713" y="57482"/>
                    <a:pt x="52607" y="57400"/>
                    <a:pt x="52501" y="57400"/>
                  </a:cubicBezTo>
                  <a:cubicBezTo>
                    <a:pt x="52472" y="57400"/>
                    <a:pt x="52443" y="57407"/>
                    <a:pt x="52415" y="57420"/>
                  </a:cubicBezTo>
                  <a:cubicBezTo>
                    <a:pt x="49688" y="55853"/>
                    <a:pt x="46663" y="54771"/>
                    <a:pt x="43183" y="54411"/>
                  </a:cubicBezTo>
                  <a:cubicBezTo>
                    <a:pt x="39719" y="54066"/>
                    <a:pt x="36255" y="54223"/>
                    <a:pt x="32791" y="54050"/>
                  </a:cubicBezTo>
                  <a:cubicBezTo>
                    <a:pt x="32791" y="54035"/>
                    <a:pt x="32791" y="54035"/>
                    <a:pt x="32791" y="54035"/>
                  </a:cubicBezTo>
                  <a:cubicBezTo>
                    <a:pt x="32809" y="53903"/>
                    <a:pt x="32708" y="53830"/>
                    <a:pt x="32608" y="53830"/>
                  </a:cubicBezTo>
                  <a:cubicBezTo>
                    <a:pt x="32530" y="53830"/>
                    <a:pt x="32451" y="53875"/>
                    <a:pt x="32431" y="53972"/>
                  </a:cubicBezTo>
                  <a:cubicBezTo>
                    <a:pt x="32431" y="53988"/>
                    <a:pt x="32431" y="54003"/>
                    <a:pt x="32431" y="54019"/>
                  </a:cubicBezTo>
                  <a:cubicBezTo>
                    <a:pt x="31302" y="53956"/>
                    <a:pt x="30189" y="53847"/>
                    <a:pt x="29076" y="53674"/>
                  </a:cubicBezTo>
                  <a:cubicBezTo>
                    <a:pt x="27399" y="53423"/>
                    <a:pt x="25753" y="53047"/>
                    <a:pt x="24139" y="52546"/>
                  </a:cubicBezTo>
                  <a:cubicBezTo>
                    <a:pt x="24106" y="52469"/>
                    <a:pt x="24027" y="52430"/>
                    <a:pt x="23950" y="52430"/>
                  </a:cubicBezTo>
                  <a:cubicBezTo>
                    <a:pt x="23917" y="52430"/>
                    <a:pt x="23885" y="52437"/>
                    <a:pt x="23857" y="52451"/>
                  </a:cubicBezTo>
                  <a:cubicBezTo>
                    <a:pt x="21662" y="51746"/>
                    <a:pt x="19562" y="50774"/>
                    <a:pt x="17634" y="49489"/>
                  </a:cubicBezTo>
                  <a:cubicBezTo>
                    <a:pt x="17658" y="49355"/>
                    <a:pt x="17542" y="49260"/>
                    <a:pt x="17429" y="49260"/>
                  </a:cubicBezTo>
                  <a:cubicBezTo>
                    <a:pt x="17397" y="49260"/>
                    <a:pt x="17365" y="49268"/>
                    <a:pt x="17336" y="49285"/>
                  </a:cubicBezTo>
                  <a:cubicBezTo>
                    <a:pt x="16882" y="48987"/>
                    <a:pt x="16459" y="48658"/>
                    <a:pt x="16035" y="48329"/>
                  </a:cubicBezTo>
                  <a:cubicBezTo>
                    <a:pt x="14405" y="47028"/>
                    <a:pt x="12979" y="45523"/>
                    <a:pt x="11772" y="43862"/>
                  </a:cubicBezTo>
                  <a:cubicBezTo>
                    <a:pt x="11788" y="43846"/>
                    <a:pt x="11803" y="43815"/>
                    <a:pt x="11835" y="43799"/>
                  </a:cubicBezTo>
                  <a:cubicBezTo>
                    <a:pt x="11974" y="43685"/>
                    <a:pt x="11867" y="43479"/>
                    <a:pt x="11722" y="43479"/>
                  </a:cubicBezTo>
                  <a:cubicBezTo>
                    <a:pt x="11688" y="43479"/>
                    <a:pt x="11651" y="43490"/>
                    <a:pt x="11615" y="43517"/>
                  </a:cubicBezTo>
                  <a:cubicBezTo>
                    <a:pt x="11599" y="43533"/>
                    <a:pt x="11568" y="43548"/>
                    <a:pt x="11552" y="43548"/>
                  </a:cubicBezTo>
                  <a:cubicBezTo>
                    <a:pt x="10048" y="41417"/>
                    <a:pt x="8903" y="39034"/>
                    <a:pt x="8167" y="36511"/>
                  </a:cubicBezTo>
                  <a:cubicBezTo>
                    <a:pt x="6756" y="31699"/>
                    <a:pt x="6662" y="26652"/>
                    <a:pt x="5910" y="21730"/>
                  </a:cubicBezTo>
                  <a:cubicBezTo>
                    <a:pt x="5769" y="20868"/>
                    <a:pt x="5612" y="20006"/>
                    <a:pt x="5424" y="19144"/>
                  </a:cubicBezTo>
                  <a:cubicBezTo>
                    <a:pt x="5565" y="19034"/>
                    <a:pt x="5502" y="18814"/>
                    <a:pt x="5345" y="18783"/>
                  </a:cubicBezTo>
                  <a:cubicBezTo>
                    <a:pt x="5095" y="17639"/>
                    <a:pt x="4781" y="16510"/>
                    <a:pt x="4389" y="15397"/>
                  </a:cubicBezTo>
                  <a:cubicBezTo>
                    <a:pt x="4546" y="14426"/>
                    <a:pt x="4985" y="13516"/>
                    <a:pt x="5581" y="12701"/>
                  </a:cubicBezTo>
                  <a:cubicBezTo>
                    <a:pt x="5606" y="12713"/>
                    <a:pt x="5633" y="12718"/>
                    <a:pt x="5660" y="12718"/>
                  </a:cubicBezTo>
                  <a:cubicBezTo>
                    <a:pt x="5781" y="12718"/>
                    <a:pt x="5896" y="12610"/>
                    <a:pt x="5831" y="12482"/>
                  </a:cubicBezTo>
                  <a:cubicBezTo>
                    <a:pt x="5816" y="12451"/>
                    <a:pt x="5800" y="12435"/>
                    <a:pt x="5800" y="12419"/>
                  </a:cubicBezTo>
                  <a:cubicBezTo>
                    <a:pt x="7461" y="10335"/>
                    <a:pt x="10204" y="8751"/>
                    <a:pt x="12242" y="7670"/>
                  </a:cubicBezTo>
                  <a:cubicBezTo>
                    <a:pt x="16678" y="5303"/>
                    <a:pt x="21647" y="3861"/>
                    <a:pt x="26678" y="3704"/>
                  </a:cubicBezTo>
                  <a:cubicBezTo>
                    <a:pt x="26948" y="3697"/>
                    <a:pt x="27217" y="3693"/>
                    <a:pt x="27486" y="3693"/>
                  </a:cubicBezTo>
                  <a:close/>
                  <a:moveTo>
                    <a:pt x="27295" y="0"/>
                  </a:moveTo>
                  <a:cubicBezTo>
                    <a:pt x="27240" y="0"/>
                    <a:pt x="27188" y="29"/>
                    <a:pt x="27164" y="99"/>
                  </a:cubicBezTo>
                  <a:cubicBezTo>
                    <a:pt x="26866" y="946"/>
                    <a:pt x="26678" y="1855"/>
                    <a:pt x="26506" y="2733"/>
                  </a:cubicBezTo>
                  <a:cubicBezTo>
                    <a:pt x="25628" y="2764"/>
                    <a:pt x="24766" y="2827"/>
                    <a:pt x="23904" y="2936"/>
                  </a:cubicBezTo>
                  <a:cubicBezTo>
                    <a:pt x="23919" y="2215"/>
                    <a:pt x="23998" y="1526"/>
                    <a:pt x="24186" y="820"/>
                  </a:cubicBezTo>
                  <a:cubicBezTo>
                    <a:pt x="24215" y="685"/>
                    <a:pt x="24096" y="598"/>
                    <a:pt x="23981" y="598"/>
                  </a:cubicBezTo>
                  <a:cubicBezTo>
                    <a:pt x="23910" y="598"/>
                    <a:pt x="23840" y="632"/>
                    <a:pt x="23810" y="711"/>
                  </a:cubicBezTo>
                  <a:cubicBezTo>
                    <a:pt x="23543" y="1416"/>
                    <a:pt x="23387" y="2215"/>
                    <a:pt x="23434" y="2999"/>
                  </a:cubicBezTo>
                  <a:cubicBezTo>
                    <a:pt x="22948" y="3062"/>
                    <a:pt x="22477" y="3140"/>
                    <a:pt x="21992" y="3218"/>
                  </a:cubicBezTo>
                  <a:cubicBezTo>
                    <a:pt x="21992" y="3203"/>
                    <a:pt x="22007" y="3187"/>
                    <a:pt x="22007" y="3171"/>
                  </a:cubicBezTo>
                  <a:cubicBezTo>
                    <a:pt x="22117" y="2482"/>
                    <a:pt x="22086" y="1761"/>
                    <a:pt x="22070" y="1071"/>
                  </a:cubicBezTo>
                  <a:cubicBezTo>
                    <a:pt x="22070" y="951"/>
                    <a:pt x="21973" y="893"/>
                    <a:pt x="21875" y="893"/>
                  </a:cubicBezTo>
                  <a:cubicBezTo>
                    <a:pt x="21781" y="893"/>
                    <a:pt x="21686" y="948"/>
                    <a:pt x="21678" y="1055"/>
                  </a:cubicBezTo>
                  <a:cubicBezTo>
                    <a:pt x="21615" y="1745"/>
                    <a:pt x="21553" y="2466"/>
                    <a:pt x="21615" y="3171"/>
                  </a:cubicBezTo>
                  <a:cubicBezTo>
                    <a:pt x="21615" y="3218"/>
                    <a:pt x="21631" y="3250"/>
                    <a:pt x="21662" y="3281"/>
                  </a:cubicBezTo>
                  <a:cubicBezTo>
                    <a:pt x="20988" y="3407"/>
                    <a:pt x="20314" y="3563"/>
                    <a:pt x="19640" y="3736"/>
                  </a:cubicBezTo>
                  <a:cubicBezTo>
                    <a:pt x="19609" y="3187"/>
                    <a:pt x="19546" y="2639"/>
                    <a:pt x="19484" y="2106"/>
                  </a:cubicBezTo>
                  <a:cubicBezTo>
                    <a:pt x="19462" y="1968"/>
                    <a:pt x="19357" y="1904"/>
                    <a:pt x="19252" y="1904"/>
                  </a:cubicBezTo>
                  <a:cubicBezTo>
                    <a:pt x="19129" y="1904"/>
                    <a:pt x="19005" y="1992"/>
                    <a:pt x="19013" y="2153"/>
                  </a:cubicBezTo>
                  <a:cubicBezTo>
                    <a:pt x="19045" y="2717"/>
                    <a:pt x="19107" y="3281"/>
                    <a:pt x="19170" y="3845"/>
                  </a:cubicBezTo>
                  <a:cubicBezTo>
                    <a:pt x="18590" y="4002"/>
                    <a:pt x="18026" y="4175"/>
                    <a:pt x="17462" y="4363"/>
                  </a:cubicBezTo>
                  <a:cubicBezTo>
                    <a:pt x="17180" y="3610"/>
                    <a:pt x="16944" y="2858"/>
                    <a:pt x="16741" y="2090"/>
                  </a:cubicBezTo>
                  <a:cubicBezTo>
                    <a:pt x="16716" y="1991"/>
                    <a:pt x="16640" y="1948"/>
                    <a:pt x="16558" y="1948"/>
                  </a:cubicBezTo>
                  <a:cubicBezTo>
                    <a:pt x="16434" y="1948"/>
                    <a:pt x="16298" y="2048"/>
                    <a:pt x="16317" y="2200"/>
                  </a:cubicBezTo>
                  <a:cubicBezTo>
                    <a:pt x="16380" y="2999"/>
                    <a:pt x="16631" y="3798"/>
                    <a:pt x="17007" y="4519"/>
                  </a:cubicBezTo>
                  <a:cubicBezTo>
                    <a:pt x="16584" y="4660"/>
                    <a:pt x="16161" y="4817"/>
                    <a:pt x="15737" y="4974"/>
                  </a:cubicBezTo>
                  <a:cubicBezTo>
                    <a:pt x="15596" y="5037"/>
                    <a:pt x="15455" y="5084"/>
                    <a:pt x="15330" y="5146"/>
                  </a:cubicBezTo>
                  <a:cubicBezTo>
                    <a:pt x="15173" y="4394"/>
                    <a:pt x="14969" y="3595"/>
                    <a:pt x="14640" y="2905"/>
                  </a:cubicBezTo>
                  <a:cubicBezTo>
                    <a:pt x="14601" y="2826"/>
                    <a:pt x="14524" y="2789"/>
                    <a:pt x="14449" y="2789"/>
                  </a:cubicBezTo>
                  <a:cubicBezTo>
                    <a:pt x="14345" y="2789"/>
                    <a:pt x="14246" y="2862"/>
                    <a:pt x="14264" y="2999"/>
                  </a:cubicBezTo>
                  <a:cubicBezTo>
                    <a:pt x="14342" y="3783"/>
                    <a:pt x="14609" y="4582"/>
                    <a:pt x="14907" y="5319"/>
                  </a:cubicBezTo>
                  <a:cubicBezTo>
                    <a:pt x="13747" y="5773"/>
                    <a:pt x="12556" y="6306"/>
                    <a:pt x="11380" y="6933"/>
                  </a:cubicBezTo>
                  <a:cubicBezTo>
                    <a:pt x="11067" y="6181"/>
                    <a:pt x="10847" y="5429"/>
                    <a:pt x="10612" y="4660"/>
                  </a:cubicBezTo>
                  <a:cubicBezTo>
                    <a:pt x="10581" y="4556"/>
                    <a:pt x="10502" y="4512"/>
                    <a:pt x="10419" y="4512"/>
                  </a:cubicBezTo>
                  <a:cubicBezTo>
                    <a:pt x="10289" y="4512"/>
                    <a:pt x="10148" y="4618"/>
                    <a:pt x="10157" y="4770"/>
                  </a:cubicBezTo>
                  <a:cubicBezTo>
                    <a:pt x="10204" y="5632"/>
                    <a:pt x="10518" y="6416"/>
                    <a:pt x="10925" y="7168"/>
                  </a:cubicBezTo>
                  <a:cubicBezTo>
                    <a:pt x="10314" y="7498"/>
                    <a:pt x="9719" y="7858"/>
                    <a:pt x="9123" y="8234"/>
                  </a:cubicBezTo>
                  <a:cubicBezTo>
                    <a:pt x="8935" y="7466"/>
                    <a:pt x="8606" y="6714"/>
                    <a:pt x="8151" y="6056"/>
                  </a:cubicBezTo>
                  <a:cubicBezTo>
                    <a:pt x="8094" y="5973"/>
                    <a:pt x="8021" y="5938"/>
                    <a:pt x="7948" y="5938"/>
                  </a:cubicBezTo>
                  <a:cubicBezTo>
                    <a:pt x="7759" y="5938"/>
                    <a:pt x="7576" y="6170"/>
                    <a:pt x="7712" y="6385"/>
                  </a:cubicBezTo>
                  <a:cubicBezTo>
                    <a:pt x="8120" y="7059"/>
                    <a:pt x="8449" y="7717"/>
                    <a:pt x="8747" y="8454"/>
                  </a:cubicBezTo>
                  <a:cubicBezTo>
                    <a:pt x="8747" y="8454"/>
                    <a:pt x="8762" y="8469"/>
                    <a:pt x="8762" y="8485"/>
                  </a:cubicBezTo>
                  <a:cubicBezTo>
                    <a:pt x="8182" y="8877"/>
                    <a:pt x="7603" y="9316"/>
                    <a:pt x="7070" y="9770"/>
                  </a:cubicBezTo>
                  <a:cubicBezTo>
                    <a:pt x="6787" y="9002"/>
                    <a:pt x="6396" y="8266"/>
                    <a:pt x="5863" y="7639"/>
                  </a:cubicBezTo>
                  <a:cubicBezTo>
                    <a:pt x="5807" y="7570"/>
                    <a:pt x="5738" y="7541"/>
                    <a:pt x="5671" y="7541"/>
                  </a:cubicBezTo>
                  <a:cubicBezTo>
                    <a:pt x="5494" y="7541"/>
                    <a:pt x="5330" y="7743"/>
                    <a:pt x="5455" y="7936"/>
                  </a:cubicBezTo>
                  <a:cubicBezTo>
                    <a:pt x="5894" y="8657"/>
                    <a:pt x="6286" y="9394"/>
                    <a:pt x="6631" y="10162"/>
                  </a:cubicBezTo>
                  <a:cubicBezTo>
                    <a:pt x="6145" y="10601"/>
                    <a:pt x="5690" y="11087"/>
                    <a:pt x="5283" y="11589"/>
                  </a:cubicBezTo>
                  <a:cubicBezTo>
                    <a:pt x="4891" y="11009"/>
                    <a:pt x="4436" y="10444"/>
                    <a:pt x="4013" y="9896"/>
                  </a:cubicBezTo>
                  <a:cubicBezTo>
                    <a:pt x="3966" y="9835"/>
                    <a:pt x="3900" y="9809"/>
                    <a:pt x="3833" y="9809"/>
                  </a:cubicBezTo>
                  <a:cubicBezTo>
                    <a:pt x="3676" y="9809"/>
                    <a:pt x="3518" y="9950"/>
                    <a:pt x="3606" y="10115"/>
                  </a:cubicBezTo>
                  <a:cubicBezTo>
                    <a:pt x="3966" y="10805"/>
                    <a:pt x="4374" y="11510"/>
                    <a:pt x="4907" y="12090"/>
                  </a:cubicBezTo>
                  <a:cubicBezTo>
                    <a:pt x="4812" y="12216"/>
                    <a:pt x="4718" y="12341"/>
                    <a:pt x="4640" y="12482"/>
                  </a:cubicBezTo>
                  <a:cubicBezTo>
                    <a:pt x="4405" y="12842"/>
                    <a:pt x="4186" y="13219"/>
                    <a:pt x="4029" y="13611"/>
                  </a:cubicBezTo>
                  <a:cubicBezTo>
                    <a:pt x="3167" y="12968"/>
                    <a:pt x="2414" y="12247"/>
                    <a:pt x="1631" y="11479"/>
                  </a:cubicBezTo>
                  <a:cubicBezTo>
                    <a:pt x="1591" y="11440"/>
                    <a:pt x="1550" y="11423"/>
                    <a:pt x="1512" y="11423"/>
                  </a:cubicBezTo>
                  <a:cubicBezTo>
                    <a:pt x="1382" y="11423"/>
                    <a:pt x="1279" y="11612"/>
                    <a:pt x="1364" y="11745"/>
                  </a:cubicBezTo>
                  <a:cubicBezTo>
                    <a:pt x="1928" y="12733"/>
                    <a:pt x="2838" y="13516"/>
                    <a:pt x="3856" y="14034"/>
                  </a:cubicBezTo>
                  <a:cubicBezTo>
                    <a:pt x="3747" y="14316"/>
                    <a:pt x="3668" y="14598"/>
                    <a:pt x="3621" y="14880"/>
                  </a:cubicBezTo>
                  <a:cubicBezTo>
                    <a:pt x="3606" y="14896"/>
                    <a:pt x="3590" y="14896"/>
                    <a:pt x="3590" y="14911"/>
                  </a:cubicBezTo>
                  <a:cubicBezTo>
                    <a:pt x="2975" y="14811"/>
                    <a:pt x="2317" y="14736"/>
                    <a:pt x="1673" y="14736"/>
                  </a:cubicBezTo>
                  <a:cubicBezTo>
                    <a:pt x="1217" y="14736"/>
                    <a:pt x="767" y="14774"/>
                    <a:pt x="345" y="14864"/>
                  </a:cubicBezTo>
                  <a:cubicBezTo>
                    <a:pt x="79" y="14927"/>
                    <a:pt x="0" y="15397"/>
                    <a:pt x="330" y="15413"/>
                  </a:cubicBezTo>
                  <a:cubicBezTo>
                    <a:pt x="526" y="15419"/>
                    <a:pt x="722" y="15422"/>
                    <a:pt x="919" y="15422"/>
                  </a:cubicBezTo>
                  <a:cubicBezTo>
                    <a:pt x="1731" y="15422"/>
                    <a:pt x="2551" y="15379"/>
                    <a:pt x="3370" y="15366"/>
                  </a:cubicBezTo>
                  <a:cubicBezTo>
                    <a:pt x="3370" y="15397"/>
                    <a:pt x="3370" y="15429"/>
                    <a:pt x="3386" y="15476"/>
                  </a:cubicBezTo>
                  <a:cubicBezTo>
                    <a:pt x="3433" y="15585"/>
                    <a:pt x="3464" y="15711"/>
                    <a:pt x="3512" y="15836"/>
                  </a:cubicBezTo>
                  <a:cubicBezTo>
                    <a:pt x="3496" y="16056"/>
                    <a:pt x="3512" y="16259"/>
                    <a:pt x="3527" y="16479"/>
                  </a:cubicBezTo>
                  <a:cubicBezTo>
                    <a:pt x="2743" y="16557"/>
                    <a:pt x="1975" y="16557"/>
                    <a:pt x="1192" y="16557"/>
                  </a:cubicBezTo>
                  <a:cubicBezTo>
                    <a:pt x="878" y="16557"/>
                    <a:pt x="894" y="17012"/>
                    <a:pt x="1176" y="17075"/>
                  </a:cubicBezTo>
                  <a:cubicBezTo>
                    <a:pt x="1565" y="17151"/>
                    <a:pt x="1962" y="17186"/>
                    <a:pt x="2360" y="17186"/>
                  </a:cubicBezTo>
                  <a:cubicBezTo>
                    <a:pt x="2781" y="17186"/>
                    <a:pt x="3203" y="17147"/>
                    <a:pt x="3621" y="17075"/>
                  </a:cubicBezTo>
                  <a:cubicBezTo>
                    <a:pt x="3621" y="17106"/>
                    <a:pt x="3621" y="17137"/>
                    <a:pt x="3637" y="17169"/>
                  </a:cubicBezTo>
                  <a:cubicBezTo>
                    <a:pt x="3668" y="17372"/>
                    <a:pt x="3841" y="17482"/>
                    <a:pt x="3997" y="17498"/>
                  </a:cubicBezTo>
                  <a:cubicBezTo>
                    <a:pt x="4138" y="18015"/>
                    <a:pt x="4264" y="18532"/>
                    <a:pt x="4374" y="19050"/>
                  </a:cubicBezTo>
                  <a:cubicBezTo>
                    <a:pt x="3386" y="19363"/>
                    <a:pt x="2414" y="19676"/>
                    <a:pt x="1443" y="20037"/>
                  </a:cubicBezTo>
                  <a:cubicBezTo>
                    <a:pt x="1208" y="20125"/>
                    <a:pt x="1275" y="20529"/>
                    <a:pt x="1516" y="20529"/>
                  </a:cubicBezTo>
                  <a:cubicBezTo>
                    <a:pt x="1533" y="20529"/>
                    <a:pt x="1550" y="20527"/>
                    <a:pt x="1568" y="20523"/>
                  </a:cubicBezTo>
                  <a:cubicBezTo>
                    <a:pt x="2555" y="20319"/>
                    <a:pt x="3543" y="19990"/>
                    <a:pt x="4483" y="19582"/>
                  </a:cubicBezTo>
                  <a:cubicBezTo>
                    <a:pt x="4671" y="20492"/>
                    <a:pt x="4812" y="21385"/>
                    <a:pt x="4954" y="22294"/>
                  </a:cubicBezTo>
                  <a:cubicBezTo>
                    <a:pt x="3966" y="22451"/>
                    <a:pt x="2994" y="22608"/>
                    <a:pt x="2054" y="22874"/>
                  </a:cubicBezTo>
                  <a:cubicBezTo>
                    <a:pt x="1781" y="22950"/>
                    <a:pt x="1889" y="23362"/>
                    <a:pt x="2137" y="23362"/>
                  </a:cubicBezTo>
                  <a:cubicBezTo>
                    <a:pt x="2145" y="23362"/>
                    <a:pt x="2154" y="23361"/>
                    <a:pt x="2164" y="23360"/>
                  </a:cubicBezTo>
                  <a:cubicBezTo>
                    <a:pt x="3135" y="23266"/>
                    <a:pt x="4076" y="23062"/>
                    <a:pt x="5016" y="22858"/>
                  </a:cubicBezTo>
                  <a:cubicBezTo>
                    <a:pt x="5095" y="23391"/>
                    <a:pt x="5157" y="23924"/>
                    <a:pt x="5236" y="24457"/>
                  </a:cubicBezTo>
                  <a:cubicBezTo>
                    <a:pt x="4358" y="24677"/>
                    <a:pt x="3496" y="24818"/>
                    <a:pt x="2618" y="24974"/>
                  </a:cubicBezTo>
                  <a:cubicBezTo>
                    <a:pt x="2242" y="25053"/>
                    <a:pt x="2305" y="25570"/>
                    <a:pt x="2681" y="25570"/>
                  </a:cubicBezTo>
                  <a:cubicBezTo>
                    <a:pt x="3543" y="25554"/>
                    <a:pt x="4468" y="25366"/>
                    <a:pt x="5298" y="25068"/>
                  </a:cubicBezTo>
                  <a:cubicBezTo>
                    <a:pt x="5361" y="25554"/>
                    <a:pt x="5408" y="26040"/>
                    <a:pt x="5471" y="26526"/>
                  </a:cubicBezTo>
                  <a:cubicBezTo>
                    <a:pt x="4624" y="26761"/>
                    <a:pt x="3731" y="26949"/>
                    <a:pt x="2932" y="27279"/>
                  </a:cubicBezTo>
                  <a:cubicBezTo>
                    <a:pt x="2665" y="27373"/>
                    <a:pt x="2775" y="27733"/>
                    <a:pt x="3041" y="27733"/>
                  </a:cubicBezTo>
                  <a:cubicBezTo>
                    <a:pt x="3872" y="27733"/>
                    <a:pt x="4765" y="27435"/>
                    <a:pt x="5533" y="27075"/>
                  </a:cubicBezTo>
                  <a:cubicBezTo>
                    <a:pt x="5596" y="27670"/>
                    <a:pt x="5659" y="28250"/>
                    <a:pt x="5737" y="28830"/>
                  </a:cubicBezTo>
                  <a:cubicBezTo>
                    <a:pt x="4640" y="29159"/>
                    <a:pt x="3590" y="29583"/>
                    <a:pt x="2649" y="30241"/>
                  </a:cubicBezTo>
                  <a:cubicBezTo>
                    <a:pt x="2443" y="30379"/>
                    <a:pt x="2576" y="30699"/>
                    <a:pt x="2792" y="30699"/>
                  </a:cubicBezTo>
                  <a:cubicBezTo>
                    <a:pt x="2822" y="30699"/>
                    <a:pt x="2853" y="30693"/>
                    <a:pt x="2885" y="30680"/>
                  </a:cubicBezTo>
                  <a:cubicBezTo>
                    <a:pt x="3872" y="30288"/>
                    <a:pt x="4828" y="29849"/>
                    <a:pt x="5816" y="29489"/>
                  </a:cubicBezTo>
                  <a:cubicBezTo>
                    <a:pt x="5878" y="30006"/>
                    <a:pt x="5941" y="30507"/>
                    <a:pt x="6019" y="31025"/>
                  </a:cubicBezTo>
                  <a:cubicBezTo>
                    <a:pt x="6051" y="31260"/>
                    <a:pt x="6082" y="31479"/>
                    <a:pt x="6113" y="31714"/>
                  </a:cubicBezTo>
                  <a:lnTo>
                    <a:pt x="6019" y="31714"/>
                  </a:lnTo>
                  <a:cubicBezTo>
                    <a:pt x="5126" y="32012"/>
                    <a:pt x="4217" y="32310"/>
                    <a:pt x="3355" y="32702"/>
                  </a:cubicBezTo>
                  <a:cubicBezTo>
                    <a:pt x="3113" y="32808"/>
                    <a:pt x="3177" y="33189"/>
                    <a:pt x="3434" y="33189"/>
                  </a:cubicBezTo>
                  <a:cubicBezTo>
                    <a:pt x="3444" y="33189"/>
                    <a:pt x="3454" y="33189"/>
                    <a:pt x="3464" y="33188"/>
                  </a:cubicBezTo>
                  <a:cubicBezTo>
                    <a:pt x="4405" y="33047"/>
                    <a:pt x="5361" y="32686"/>
                    <a:pt x="6207" y="32247"/>
                  </a:cubicBezTo>
                  <a:cubicBezTo>
                    <a:pt x="6302" y="32827"/>
                    <a:pt x="6396" y="33392"/>
                    <a:pt x="6521" y="33956"/>
                  </a:cubicBezTo>
                  <a:cubicBezTo>
                    <a:pt x="5784" y="34254"/>
                    <a:pt x="5016" y="34598"/>
                    <a:pt x="4374" y="35053"/>
                  </a:cubicBezTo>
                  <a:cubicBezTo>
                    <a:pt x="4163" y="35193"/>
                    <a:pt x="4305" y="35472"/>
                    <a:pt x="4517" y="35472"/>
                  </a:cubicBezTo>
                  <a:cubicBezTo>
                    <a:pt x="4541" y="35472"/>
                    <a:pt x="4567" y="35469"/>
                    <a:pt x="4593" y="35461"/>
                  </a:cubicBezTo>
                  <a:cubicBezTo>
                    <a:pt x="5298" y="35225"/>
                    <a:pt x="5988" y="34849"/>
                    <a:pt x="6631" y="34473"/>
                  </a:cubicBezTo>
                  <a:cubicBezTo>
                    <a:pt x="6803" y="35241"/>
                    <a:pt x="7007" y="36025"/>
                    <a:pt x="7242" y="36777"/>
                  </a:cubicBezTo>
                  <a:cubicBezTo>
                    <a:pt x="6411" y="37012"/>
                    <a:pt x="5690" y="37451"/>
                    <a:pt x="5204" y="38172"/>
                  </a:cubicBezTo>
                  <a:cubicBezTo>
                    <a:pt x="5106" y="38319"/>
                    <a:pt x="5229" y="38524"/>
                    <a:pt x="5369" y="38524"/>
                  </a:cubicBezTo>
                  <a:cubicBezTo>
                    <a:pt x="5408" y="38524"/>
                    <a:pt x="5449" y="38508"/>
                    <a:pt x="5486" y="38470"/>
                  </a:cubicBezTo>
                  <a:cubicBezTo>
                    <a:pt x="6035" y="37937"/>
                    <a:pt x="6646" y="37498"/>
                    <a:pt x="7383" y="37247"/>
                  </a:cubicBezTo>
                  <a:cubicBezTo>
                    <a:pt x="7493" y="37639"/>
                    <a:pt x="7634" y="38031"/>
                    <a:pt x="7775" y="38407"/>
                  </a:cubicBezTo>
                  <a:cubicBezTo>
                    <a:pt x="7038" y="38658"/>
                    <a:pt x="6176" y="39050"/>
                    <a:pt x="5753" y="39630"/>
                  </a:cubicBezTo>
                  <a:cubicBezTo>
                    <a:pt x="5633" y="39803"/>
                    <a:pt x="5751" y="40045"/>
                    <a:pt x="5944" y="40045"/>
                  </a:cubicBezTo>
                  <a:cubicBezTo>
                    <a:pt x="5978" y="40045"/>
                    <a:pt x="6014" y="40038"/>
                    <a:pt x="6051" y="40022"/>
                  </a:cubicBezTo>
                  <a:cubicBezTo>
                    <a:pt x="6411" y="39881"/>
                    <a:pt x="6709" y="39614"/>
                    <a:pt x="7038" y="39410"/>
                  </a:cubicBezTo>
                  <a:cubicBezTo>
                    <a:pt x="7336" y="39238"/>
                    <a:pt x="7650" y="39081"/>
                    <a:pt x="7979" y="38956"/>
                  </a:cubicBezTo>
                  <a:cubicBezTo>
                    <a:pt x="8151" y="39410"/>
                    <a:pt x="8339" y="39849"/>
                    <a:pt x="8527" y="40288"/>
                  </a:cubicBezTo>
                  <a:lnTo>
                    <a:pt x="8402" y="40288"/>
                  </a:lnTo>
                  <a:cubicBezTo>
                    <a:pt x="8151" y="40351"/>
                    <a:pt x="7900" y="40461"/>
                    <a:pt x="7681" y="40570"/>
                  </a:cubicBezTo>
                  <a:cubicBezTo>
                    <a:pt x="7273" y="40774"/>
                    <a:pt x="6944" y="41041"/>
                    <a:pt x="6631" y="41370"/>
                  </a:cubicBezTo>
                  <a:cubicBezTo>
                    <a:pt x="6505" y="41495"/>
                    <a:pt x="6641" y="41692"/>
                    <a:pt x="6789" y="41692"/>
                  </a:cubicBezTo>
                  <a:cubicBezTo>
                    <a:pt x="6826" y="41692"/>
                    <a:pt x="6863" y="41680"/>
                    <a:pt x="6897" y="41652"/>
                  </a:cubicBezTo>
                  <a:cubicBezTo>
                    <a:pt x="7242" y="41370"/>
                    <a:pt x="7603" y="41119"/>
                    <a:pt x="7994" y="40915"/>
                  </a:cubicBezTo>
                  <a:cubicBezTo>
                    <a:pt x="8151" y="40837"/>
                    <a:pt x="8308" y="40758"/>
                    <a:pt x="8465" y="40680"/>
                  </a:cubicBezTo>
                  <a:cubicBezTo>
                    <a:pt x="8559" y="40649"/>
                    <a:pt x="8606" y="40602"/>
                    <a:pt x="8653" y="40570"/>
                  </a:cubicBezTo>
                  <a:cubicBezTo>
                    <a:pt x="8919" y="41119"/>
                    <a:pt x="9186" y="41652"/>
                    <a:pt x="9483" y="42200"/>
                  </a:cubicBezTo>
                  <a:cubicBezTo>
                    <a:pt x="8935" y="42592"/>
                    <a:pt x="8355" y="42984"/>
                    <a:pt x="7838" y="43439"/>
                  </a:cubicBezTo>
                  <a:cubicBezTo>
                    <a:pt x="7695" y="43569"/>
                    <a:pt x="7800" y="43764"/>
                    <a:pt x="7956" y="43764"/>
                  </a:cubicBezTo>
                  <a:cubicBezTo>
                    <a:pt x="7988" y="43764"/>
                    <a:pt x="8022" y="43755"/>
                    <a:pt x="8057" y="43737"/>
                  </a:cubicBezTo>
                  <a:cubicBezTo>
                    <a:pt x="8621" y="43376"/>
                    <a:pt x="9139" y="42922"/>
                    <a:pt x="9672" y="42498"/>
                  </a:cubicBezTo>
                  <a:cubicBezTo>
                    <a:pt x="10001" y="43063"/>
                    <a:pt x="10346" y="43611"/>
                    <a:pt x="10722" y="44160"/>
                  </a:cubicBezTo>
                  <a:cubicBezTo>
                    <a:pt x="10142" y="44599"/>
                    <a:pt x="9562" y="45085"/>
                    <a:pt x="9170" y="45649"/>
                  </a:cubicBezTo>
                  <a:cubicBezTo>
                    <a:pt x="9084" y="45784"/>
                    <a:pt x="9171" y="45938"/>
                    <a:pt x="9296" y="45938"/>
                  </a:cubicBezTo>
                  <a:cubicBezTo>
                    <a:pt x="9331" y="45938"/>
                    <a:pt x="9368" y="45927"/>
                    <a:pt x="9405" y="45900"/>
                  </a:cubicBezTo>
                  <a:cubicBezTo>
                    <a:pt x="9969" y="45508"/>
                    <a:pt x="10487" y="45006"/>
                    <a:pt x="11004" y="44536"/>
                  </a:cubicBezTo>
                  <a:cubicBezTo>
                    <a:pt x="11004" y="44552"/>
                    <a:pt x="11020" y="44552"/>
                    <a:pt x="11020" y="44567"/>
                  </a:cubicBezTo>
                  <a:cubicBezTo>
                    <a:pt x="11349" y="45022"/>
                    <a:pt x="11694" y="45445"/>
                    <a:pt x="12054" y="45868"/>
                  </a:cubicBezTo>
                  <a:cubicBezTo>
                    <a:pt x="11615" y="46323"/>
                    <a:pt x="11161" y="46809"/>
                    <a:pt x="10816" y="47342"/>
                  </a:cubicBezTo>
                  <a:cubicBezTo>
                    <a:pt x="10717" y="47478"/>
                    <a:pt x="10832" y="47691"/>
                    <a:pt x="10978" y="47691"/>
                  </a:cubicBezTo>
                  <a:cubicBezTo>
                    <a:pt x="11017" y="47691"/>
                    <a:pt x="11058" y="47676"/>
                    <a:pt x="11098" y="47639"/>
                  </a:cubicBezTo>
                  <a:cubicBezTo>
                    <a:pt x="11552" y="47201"/>
                    <a:pt x="11960" y="46683"/>
                    <a:pt x="12336" y="46182"/>
                  </a:cubicBezTo>
                  <a:cubicBezTo>
                    <a:pt x="12838" y="46746"/>
                    <a:pt x="13355" y="47263"/>
                    <a:pt x="13888" y="47765"/>
                  </a:cubicBezTo>
                  <a:cubicBezTo>
                    <a:pt x="13543" y="48313"/>
                    <a:pt x="13198" y="48878"/>
                    <a:pt x="12979" y="49458"/>
                  </a:cubicBezTo>
                  <a:cubicBezTo>
                    <a:pt x="12934" y="49591"/>
                    <a:pt x="13048" y="49717"/>
                    <a:pt x="13162" y="49717"/>
                  </a:cubicBezTo>
                  <a:cubicBezTo>
                    <a:pt x="13209" y="49717"/>
                    <a:pt x="13256" y="49696"/>
                    <a:pt x="13292" y="49646"/>
                  </a:cubicBezTo>
                  <a:cubicBezTo>
                    <a:pt x="13653" y="49176"/>
                    <a:pt x="13935" y="48611"/>
                    <a:pt x="14201" y="48063"/>
                  </a:cubicBezTo>
                  <a:cubicBezTo>
                    <a:pt x="14499" y="48329"/>
                    <a:pt x="14813" y="48580"/>
                    <a:pt x="15111" y="48831"/>
                  </a:cubicBezTo>
                  <a:cubicBezTo>
                    <a:pt x="14734" y="49285"/>
                    <a:pt x="14342" y="49834"/>
                    <a:pt x="14233" y="50414"/>
                  </a:cubicBezTo>
                  <a:cubicBezTo>
                    <a:pt x="14212" y="50517"/>
                    <a:pt x="14293" y="50586"/>
                    <a:pt x="14377" y="50586"/>
                  </a:cubicBezTo>
                  <a:cubicBezTo>
                    <a:pt x="14421" y="50586"/>
                    <a:pt x="14467" y="50567"/>
                    <a:pt x="14499" y="50524"/>
                  </a:cubicBezTo>
                  <a:cubicBezTo>
                    <a:pt x="14860" y="50069"/>
                    <a:pt x="15095" y="49552"/>
                    <a:pt x="15440" y="49082"/>
                  </a:cubicBezTo>
                  <a:cubicBezTo>
                    <a:pt x="15910" y="49442"/>
                    <a:pt x="16380" y="49787"/>
                    <a:pt x="16866" y="50116"/>
                  </a:cubicBezTo>
                  <a:cubicBezTo>
                    <a:pt x="16521" y="50759"/>
                    <a:pt x="16145" y="51401"/>
                    <a:pt x="15894" y="52075"/>
                  </a:cubicBezTo>
                  <a:cubicBezTo>
                    <a:pt x="15849" y="52198"/>
                    <a:pt x="15948" y="52305"/>
                    <a:pt x="16054" y="52305"/>
                  </a:cubicBezTo>
                  <a:cubicBezTo>
                    <a:pt x="16097" y="52305"/>
                    <a:pt x="16140" y="52288"/>
                    <a:pt x="16176" y="52248"/>
                  </a:cubicBezTo>
                  <a:cubicBezTo>
                    <a:pt x="16631" y="51699"/>
                    <a:pt x="16960" y="51041"/>
                    <a:pt x="17258" y="50367"/>
                  </a:cubicBezTo>
                  <a:cubicBezTo>
                    <a:pt x="17634" y="50618"/>
                    <a:pt x="18010" y="50837"/>
                    <a:pt x="18402" y="51056"/>
                  </a:cubicBezTo>
                  <a:cubicBezTo>
                    <a:pt x="17995" y="51856"/>
                    <a:pt x="17540" y="52671"/>
                    <a:pt x="17258" y="53533"/>
                  </a:cubicBezTo>
                  <a:cubicBezTo>
                    <a:pt x="17225" y="53643"/>
                    <a:pt x="17324" y="53762"/>
                    <a:pt x="17424" y="53762"/>
                  </a:cubicBezTo>
                  <a:cubicBezTo>
                    <a:pt x="17466" y="53762"/>
                    <a:pt x="17508" y="53741"/>
                    <a:pt x="17540" y="53690"/>
                  </a:cubicBezTo>
                  <a:cubicBezTo>
                    <a:pt x="18042" y="52937"/>
                    <a:pt x="18371" y="52075"/>
                    <a:pt x="18747" y="51245"/>
                  </a:cubicBezTo>
                  <a:cubicBezTo>
                    <a:pt x="19139" y="51464"/>
                    <a:pt x="19546" y="51668"/>
                    <a:pt x="19954" y="51856"/>
                  </a:cubicBezTo>
                  <a:cubicBezTo>
                    <a:pt x="19578" y="52687"/>
                    <a:pt x="19170" y="53564"/>
                    <a:pt x="19029" y="54473"/>
                  </a:cubicBezTo>
                  <a:cubicBezTo>
                    <a:pt x="19010" y="54585"/>
                    <a:pt x="19097" y="54653"/>
                    <a:pt x="19187" y="54653"/>
                  </a:cubicBezTo>
                  <a:cubicBezTo>
                    <a:pt x="19248" y="54653"/>
                    <a:pt x="19311" y="54622"/>
                    <a:pt x="19343" y="54552"/>
                  </a:cubicBezTo>
                  <a:cubicBezTo>
                    <a:pt x="19734" y="53752"/>
                    <a:pt x="19970" y="52859"/>
                    <a:pt x="20283" y="52013"/>
                  </a:cubicBezTo>
                  <a:cubicBezTo>
                    <a:pt x="20675" y="52201"/>
                    <a:pt x="21067" y="52373"/>
                    <a:pt x="21474" y="52530"/>
                  </a:cubicBezTo>
                  <a:cubicBezTo>
                    <a:pt x="21427" y="52561"/>
                    <a:pt x="21380" y="52608"/>
                    <a:pt x="21380" y="52687"/>
                  </a:cubicBezTo>
                  <a:cubicBezTo>
                    <a:pt x="21271" y="53439"/>
                    <a:pt x="20973" y="54160"/>
                    <a:pt x="20879" y="54912"/>
                  </a:cubicBezTo>
                  <a:cubicBezTo>
                    <a:pt x="20857" y="55029"/>
                    <a:pt x="20966" y="55132"/>
                    <a:pt x="21067" y="55132"/>
                  </a:cubicBezTo>
                  <a:cubicBezTo>
                    <a:pt x="21115" y="55132"/>
                    <a:pt x="21162" y="55109"/>
                    <a:pt x="21192" y="55053"/>
                  </a:cubicBezTo>
                  <a:cubicBezTo>
                    <a:pt x="21615" y="54395"/>
                    <a:pt x="21725" y="53533"/>
                    <a:pt x="21803" y="52749"/>
                  </a:cubicBezTo>
                  <a:cubicBezTo>
                    <a:pt x="21803" y="52718"/>
                    <a:pt x="21803" y="52687"/>
                    <a:pt x="21803" y="52671"/>
                  </a:cubicBezTo>
                  <a:cubicBezTo>
                    <a:pt x="22430" y="52922"/>
                    <a:pt x="23073" y="53141"/>
                    <a:pt x="23716" y="53361"/>
                  </a:cubicBezTo>
                  <a:cubicBezTo>
                    <a:pt x="23669" y="54003"/>
                    <a:pt x="23543" y="54646"/>
                    <a:pt x="23355" y="55273"/>
                  </a:cubicBezTo>
                  <a:cubicBezTo>
                    <a:pt x="23317" y="55426"/>
                    <a:pt x="23443" y="55521"/>
                    <a:pt x="23568" y="55521"/>
                  </a:cubicBezTo>
                  <a:cubicBezTo>
                    <a:pt x="23647" y="55521"/>
                    <a:pt x="23726" y="55483"/>
                    <a:pt x="23763" y="55398"/>
                  </a:cubicBezTo>
                  <a:cubicBezTo>
                    <a:pt x="24029" y="54787"/>
                    <a:pt x="24155" y="54160"/>
                    <a:pt x="24186" y="53502"/>
                  </a:cubicBezTo>
                  <a:cubicBezTo>
                    <a:pt x="24844" y="53705"/>
                    <a:pt x="25518" y="53878"/>
                    <a:pt x="26192" y="54050"/>
                  </a:cubicBezTo>
                  <a:cubicBezTo>
                    <a:pt x="26161" y="54379"/>
                    <a:pt x="26130" y="54709"/>
                    <a:pt x="26083" y="55038"/>
                  </a:cubicBezTo>
                  <a:cubicBezTo>
                    <a:pt x="25988" y="55586"/>
                    <a:pt x="25847" y="56135"/>
                    <a:pt x="25769" y="56699"/>
                  </a:cubicBezTo>
                  <a:cubicBezTo>
                    <a:pt x="25749" y="56827"/>
                    <a:pt x="25865" y="56918"/>
                    <a:pt x="25973" y="56918"/>
                  </a:cubicBezTo>
                  <a:cubicBezTo>
                    <a:pt x="26038" y="56918"/>
                    <a:pt x="26100" y="56885"/>
                    <a:pt x="26130" y="56809"/>
                  </a:cubicBezTo>
                  <a:cubicBezTo>
                    <a:pt x="26427" y="56010"/>
                    <a:pt x="26584" y="55053"/>
                    <a:pt x="26600" y="54144"/>
                  </a:cubicBezTo>
                  <a:cubicBezTo>
                    <a:pt x="27211" y="54285"/>
                    <a:pt x="27838" y="54411"/>
                    <a:pt x="28449" y="54521"/>
                  </a:cubicBezTo>
                  <a:cubicBezTo>
                    <a:pt x="28230" y="55602"/>
                    <a:pt x="28120" y="56793"/>
                    <a:pt x="28293" y="57843"/>
                  </a:cubicBezTo>
                  <a:cubicBezTo>
                    <a:pt x="28309" y="57960"/>
                    <a:pt x="28424" y="58028"/>
                    <a:pt x="28530" y="58028"/>
                  </a:cubicBezTo>
                  <a:cubicBezTo>
                    <a:pt x="28623" y="58028"/>
                    <a:pt x="28709" y="57976"/>
                    <a:pt x="28716" y="57859"/>
                  </a:cubicBezTo>
                  <a:cubicBezTo>
                    <a:pt x="28763" y="57185"/>
                    <a:pt x="28700" y="56511"/>
                    <a:pt x="28716" y="55837"/>
                  </a:cubicBezTo>
                  <a:cubicBezTo>
                    <a:pt x="28747" y="55414"/>
                    <a:pt x="28779" y="55006"/>
                    <a:pt x="28826" y="54583"/>
                  </a:cubicBezTo>
                  <a:cubicBezTo>
                    <a:pt x="29515" y="54709"/>
                    <a:pt x="30189" y="54803"/>
                    <a:pt x="30879" y="54881"/>
                  </a:cubicBezTo>
                  <a:cubicBezTo>
                    <a:pt x="30722" y="55727"/>
                    <a:pt x="30612" y="56574"/>
                    <a:pt x="30550" y="57436"/>
                  </a:cubicBezTo>
                  <a:cubicBezTo>
                    <a:pt x="30541" y="57543"/>
                    <a:pt x="30633" y="57609"/>
                    <a:pt x="30720" y="57609"/>
                  </a:cubicBezTo>
                  <a:cubicBezTo>
                    <a:pt x="30786" y="57609"/>
                    <a:pt x="30850" y="57571"/>
                    <a:pt x="30863" y="57483"/>
                  </a:cubicBezTo>
                  <a:cubicBezTo>
                    <a:pt x="31036" y="56637"/>
                    <a:pt x="31145" y="55774"/>
                    <a:pt x="31224" y="54912"/>
                  </a:cubicBezTo>
                  <a:cubicBezTo>
                    <a:pt x="31553" y="54959"/>
                    <a:pt x="31898" y="54991"/>
                    <a:pt x="32227" y="55022"/>
                  </a:cubicBezTo>
                  <a:cubicBezTo>
                    <a:pt x="32086" y="55853"/>
                    <a:pt x="32007" y="56699"/>
                    <a:pt x="32054" y="57546"/>
                  </a:cubicBezTo>
                  <a:cubicBezTo>
                    <a:pt x="32054" y="57659"/>
                    <a:pt x="32151" y="57718"/>
                    <a:pt x="32247" y="57718"/>
                  </a:cubicBezTo>
                  <a:cubicBezTo>
                    <a:pt x="32335" y="57718"/>
                    <a:pt x="32423" y="57667"/>
                    <a:pt x="32431" y="57561"/>
                  </a:cubicBezTo>
                  <a:cubicBezTo>
                    <a:pt x="32493" y="56715"/>
                    <a:pt x="32540" y="55884"/>
                    <a:pt x="32634" y="55053"/>
                  </a:cubicBezTo>
                  <a:cubicBezTo>
                    <a:pt x="33293" y="55100"/>
                    <a:pt x="33935" y="55147"/>
                    <a:pt x="34594" y="55163"/>
                  </a:cubicBezTo>
                  <a:cubicBezTo>
                    <a:pt x="34531" y="55555"/>
                    <a:pt x="34484" y="55947"/>
                    <a:pt x="34437" y="56323"/>
                  </a:cubicBezTo>
                  <a:cubicBezTo>
                    <a:pt x="34374" y="56840"/>
                    <a:pt x="34233" y="57373"/>
                    <a:pt x="34312" y="57890"/>
                  </a:cubicBezTo>
                  <a:cubicBezTo>
                    <a:pt x="34321" y="57981"/>
                    <a:pt x="34409" y="58041"/>
                    <a:pt x="34494" y="58041"/>
                  </a:cubicBezTo>
                  <a:cubicBezTo>
                    <a:pt x="34555" y="58041"/>
                    <a:pt x="34614" y="58010"/>
                    <a:pt x="34641" y="57938"/>
                  </a:cubicBezTo>
                  <a:cubicBezTo>
                    <a:pt x="34813" y="57452"/>
                    <a:pt x="34813" y="56903"/>
                    <a:pt x="34860" y="56386"/>
                  </a:cubicBezTo>
                  <a:cubicBezTo>
                    <a:pt x="34907" y="55994"/>
                    <a:pt x="34939" y="55586"/>
                    <a:pt x="34970" y="55179"/>
                  </a:cubicBezTo>
                  <a:cubicBezTo>
                    <a:pt x="35299" y="55195"/>
                    <a:pt x="35613" y="55210"/>
                    <a:pt x="35926" y="55210"/>
                  </a:cubicBezTo>
                  <a:lnTo>
                    <a:pt x="36788" y="55210"/>
                  </a:lnTo>
                  <a:cubicBezTo>
                    <a:pt x="36396" y="55994"/>
                    <a:pt x="36177" y="56903"/>
                    <a:pt x="36334" y="57781"/>
                  </a:cubicBezTo>
                  <a:cubicBezTo>
                    <a:pt x="36350" y="57855"/>
                    <a:pt x="36427" y="57899"/>
                    <a:pt x="36496" y="57899"/>
                  </a:cubicBezTo>
                  <a:cubicBezTo>
                    <a:pt x="36559" y="57899"/>
                    <a:pt x="36616" y="57863"/>
                    <a:pt x="36616" y="57781"/>
                  </a:cubicBezTo>
                  <a:cubicBezTo>
                    <a:pt x="36663" y="56887"/>
                    <a:pt x="36757" y="56041"/>
                    <a:pt x="37117" y="55210"/>
                  </a:cubicBezTo>
                  <a:cubicBezTo>
                    <a:pt x="37807" y="55226"/>
                    <a:pt x="38497" y="55226"/>
                    <a:pt x="39186" y="55226"/>
                  </a:cubicBezTo>
                  <a:cubicBezTo>
                    <a:pt x="38951" y="55916"/>
                    <a:pt x="38794" y="56668"/>
                    <a:pt x="38841" y="57389"/>
                  </a:cubicBezTo>
                  <a:cubicBezTo>
                    <a:pt x="38849" y="57516"/>
                    <a:pt x="38950" y="57579"/>
                    <a:pt x="39052" y="57579"/>
                  </a:cubicBezTo>
                  <a:cubicBezTo>
                    <a:pt x="39150" y="57579"/>
                    <a:pt x="39249" y="57520"/>
                    <a:pt x="39265" y="57405"/>
                  </a:cubicBezTo>
                  <a:cubicBezTo>
                    <a:pt x="39390" y="56668"/>
                    <a:pt x="39453" y="55947"/>
                    <a:pt x="39625" y="55226"/>
                  </a:cubicBezTo>
                  <a:cubicBezTo>
                    <a:pt x="40111" y="55242"/>
                    <a:pt x="40613" y="55257"/>
                    <a:pt x="41099" y="55273"/>
                  </a:cubicBezTo>
                  <a:cubicBezTo>
                    <a:pt x="40926" y="56010"/>
                    <a:pt x="40691" y="56809"/>
                    <a:pt x="40722" y="57546"/>
                  </a:cubicBezTo>
                  <a:cubicBezTo>
                    <a:pt x="40722" y="57650"/>
                    <a:pt x="40809" y="57706"/>
                    <a:pt x="40899" y="57706"/>
                  </a:cubicBezTo>
                  <a:cubicBezTo>
                    <a:pt x="40972" y="57706"/>
                    <a:pt x="41048" y="57670"/>
                    <a:pt x="41083" y="57593"/>
                  </a:cubicBezTo>
                  <a:cubicBezTo>
                    <a:pt x="41365" y="56903"/>
                    <a:pt x="41412" y="56057"/>
                    <a:pt x="41506" y="55289"/>
                  </a:cubicBezTo>
                  <a:cubicBezTo>
                    <a:pt x="41961" y="55320"/>
                    <a:pt x="42400" y="55351"/>
                    <a:pt x="42854" y="55383"/>
                  </a:cubicBezTo>
                  <a:cubicBezTo>
                    <a:pt x="42588" y="56135"/>
                    <a:pt x="42321" y="56934"/>
                    <a:pt x="42290" y="57718"/>
                  </a:cubicBezTo>
                  <a:cubicBezTo>
                    <a:pt x="42290" y="57857"/>
                    <a:pt x="42395" y="57938"/>
                    <a:pt x="42500" y="57938"/>
                  </a:cubicBezTo>
                  <a:cubicBezTo>
                    <a:pt x="42585" y="57938"/>
                    <a:pt x="42669" y="57884"/>
                    <a:pt x="42697" y="57765"/>
                  </a:cubicBezTo>
                  <a:cubicBezTo>
                    <a:pt x="42901" y="56997"/>
                    <a:pt x="42995" y="56198"/>
                    <a:pt x="43230" y="55430"/>
                  </a:cubicBezTo>
                  <a:cubicBezTo>
                    <a:pt x="43512" y="55461"/>
                    <a:pt x="43810" y="55492"/>
                    <a:pt x="44092" y="55524"/>
                  </a:cubicBezTo>
                  <a:cubicBezTo>
                    <a:pt x="44312" y="55571"/>
                    <a:pt x="44531" y="55602"/>
                    <a:pt x="44766" y="55649"/>
                  </a:cubicBezTo>
                  <a:cubicBezTo>
                    <a:pt x="44453" y="56480"/>
                    <a:pt x="44171" y="57358"/>
                    <a:pt x="44030" y="58220"/>
                  </a:cubicBezTo>
                  <a:cubicBezTo>
                    <a:pt x="44001" y="58363"/>
                    <a:pt x="44117" y="58453"/>
                    <a:pt x="44234" y="58453"/>
                  </a:cubicBezTo>
                  <a:cubicBezTo>
                    <a:pt x="44309" y="58453"/>
                    <a:pt x="44385" y="58415"/>
                    <a:pt x="44421" y="58329"/>
                  </a:cubicBezTo>
                  <a:cubicBezTo>
                    <a:pt x="44766" y="57514"/>
                    <a:pt x="45001" y="56605"/>
                    <a:pt x="45190" y="55727"/>
                  </a:cubicBezTo>
                  <a:cubicBezTo>
                    <a:pt x="46177" y="55931"/>
                    <a:pt x="47149" y="56198"/>
                    <a:pt x="48089" y="56542"/>
                  </a:cubicBezTo>
                  <a:cubicBezTo>
                    <a:pt x="47729" y="57436"/>
                    <a:pt x="47274" y="58329"/>
                    <a:pt x="47070" y="59286"/>
                  </a:cubicBezTo>
                  <a:cubicBezTo>
                    <a:pt x="47042" y="59389"/>
                    <a:pt x="47121" y="59447"/>
                    <a:pt x="47208" y="59447"/>
                  </a:cubicBezTo>
                  <a:cubicBezTo>
                    <a:pt x="47267" y="59447"/>
                    <a:pt x="47330" y="59421"/>
                    <a:pt x="47368" y="59364"/>
                  </a:cubicBezTo>
                  <a:cubicBezTo>
                    <a:pt x="47854" y="58549"/>
                    <a:pt x="48136" y="57577"/>
                    <a:pt x="48481" y="56684"/>
                  </a:cubicBezTo>
                  <a:cubicBezTo>
                    <a:pt x="49030" y="56887"/>
                    <a:pt x="49563" y="57138"/>
                    <a:pt x="50096" y="57373"/>
                  </a:cubicBezTo>
                  <a:cubicBezTo>
                    <a:pt x="49751" y="58016"/>
                    <a:pt x="49422" y="58721"/>
                    <a:pt x="49328" y="59411"/>
                  </a:cubicBezTo>
                  <a:cubicBezTo>
                    <a:pt x="49308" y="59545"/>
                    <a:pt x="49406" y="59627"/>
                    <a:pt x="49511" y="59627"/>
                  </a:cubicBezTo>
                  <a:cubicBezTo>
                    <a:pt x="49577" y="59627"/>
                    <a:pt x="49645" y="59594"/>
                    <a:pt x="49688" y="59521"/>
                  </a:cubicBezTo>
                  <a:cubicBezTo>
                    <a:pt x="49876" y="59160"/>
                    <a:pt x="50002" y="58768"/>
                    <a:pt x="50143" y="58376"/>
                  </a:cubicBezTo>
                  <a:cubicBezTo>
                    <a:pt x="50252" y="58110"/>
                    <a:pt x="50378" y="57843"/>
                    <a:pt x="50503" y="57577"/>
                  </a:cubicBezTo>
                  <a:cubicBezTo>
                    <a:pt x="50581" y="57624"/>
                    <a:pt x="50676" y="57655"/>
                    <a:pt x="50754" y="57702"/>
                  </a:cubicBezTo>
                  <a:cubicBezTo>
                    <a:pt x="51161" y="57906"/>
                    <a:pt x="51553" y="58126"/>
                    <a:pt x="51945" y="58345"/>
                  </a:cubicBezTo>
                  <a:cubicBezTo>
                    <a:pt x="51647" y="58941"/>
                    <a:pt x="51365" y="59552"/>
                    <a:pt x="51177" y="60179"/>
                  </a:cubicBezTo>
                  <a:cubicBezTo>
                    <a:pt x="51126" y="60332"/>
                    <a:pt x="51234" y="60445"/>
                    <a:pt x="51351" y="60445"/>
                  </a:cubicBezTo>
                  <a:cubicBezTo>
                    <a:pt x="51413" y="60445"/>
                    <a:pt x="51478" y="60412"/>
                    <a:pt x="51522" y="60336"/>
                  </a:cubicBezTo>
                  <a:cubicBezTo>
                    <a:pt x="51851" y="59771"/>
                    <a:pt x="52086" y="59176"/>
                    <a:pt x="52337" y="58580"/>
                  </a:cubicBezTo>
                  <a:cubicBezTo>
                    <a:pt x="52729" y="58815"/>
                    <a:pt x="53121" y="59066"/>
                    <a:pt x="53497" y="59317"/>
                  </a:cubicBezTo>
                  <a:cubicBezTo>
                    <a:pt x="53027" y="60007"/>
                    <a:pt x="52588" y="60759"/>
                    <a:pt x="52321" y="61527"/>
                  </a:cubicBezTo>
                  <a:cubicBezTo>
                    <a:pt x="52250" y="61699"/>
                    <a:pt x="52383" y="61826"/>
                    <a:pt x="52519" y="61826"/>
                  </a:cubicBezTo>
                  <a:cubicBezTo>
                    <a:pt x="52593" y="61826"/>
                    <a:pt x="52669" y="61788"/>
                    <a:pt x="52713" y="61699"/>
                  </a:cubicBezTo>
                  <a:cubicBezTo>
                    <a:pt x="53105" y="60994"/>
                    <a:pt x="53466" y="60273"/>
                    <a:pt x="53857" y="59568"/>
                  </a:cubicBezTo>
                  <a:cubicBezTo>
                    <a:pt x="54249" y="59834"/>
                    <a:pt x="54625" y="60101"/>
                    <a:pt x="55002" y="60383"/>
                  </a:cubicBezTo>
                  <a:cubicBezTo>
                    <a:pt x="54375" y="61198"/>
                    <a:pt x="53795" y="62154"/>
                    <a:pt x="53622" y="63141"/>
                  </a:cubicBezTo>
                  <a:cubicBezTo>
                    <a:pt x="53603" y="63283"/>
                    <a:pt x="53716" y="63368"/>
                    <a:pt x="53829" y="63368"/>
                  </a:cubicBezTo>
                  <a:cubicBezTo>
                    <a:pt x="53903" y="63368"/>
                    <a:pt x="53977" y="63332"/>
                    <a:pt x="54014" y="63251"/>
                  </a:cubicBezTo>
                  <a:cubicBezTo>
                    <a:pt x="54469" y="62373"/>
                    <a:pt x="54814" y="61480"/>
                    <a:pt x="55299" y="60618"/>
                  </a:cubicBezTo>
                  <a:cubicBezTo>
                    <a:pt x="55644" y="60884"/>
                    <a:pt x="55973" y="61151"/>
                    <a:pt x="56303" y="61417"/>
                  </a:cubicBezTo>
                  <a:cubicBezTo>
                    <a:pt x="55770" y="61981"/>
                    <a:pt x="55346" y="62687"/>
                    <a:pt x="55143" y="63424"/>
                  </a:cubicBezTo>
                  <a:cubicBezTo>
                    <a:pt x="55114" y="63558"/>
                    <a:pt x="55226" y="63639"/>
                    <a:pt x="55335" y="63639"/>
                  </a:cubicBezTo>
                  <a:cubicBezTo>
                    <a:pt x="55405" y="63639"/>
                    <a:pt x="55473" y="63606"/>
                    <a:pt x="55503" y="63533"/>
                  </a:cubicBezTo>
                  <a:cubicBezTo>
                    <a:pt x="55801" y="62859"/>
                    <a:pt x="56146" y="62248"/>
                    <a:pt x="56585" y="61652"/>
                  </a:cubicBezTo>
                  <a:cubicBezTo>
                    <a:pt x="57118" y="62107"/>
                    <a:pt x="57651" y="62577"/>
                    <a:pt x="58168" y="63063"/>
                  </a:cubicBezTo>
                  <a:cubicBezTo>
                    <a:pt x="57604" y="63612"/>
                    <a:pt x="57118" y="64286"/>
                    <a:pt x="56977" y="65085"/>
                  </a:cubicBezTo>
                  <a:cubicBezTo>
                    <a:pt x="56958" y="65190"/>
                    <a:pt x="57049" y="65260"/>
                    <a:pt x="57137" y="65260"/>
                  </a:cubicBezTo>
                  <a:cubicBezTo>
                    <a:pt x="57194" y="65260"/>
                    <a:pt x="57250" y="65231"/>
                    <a:pt x="57274" y="65163"/>
                  </a:cubicBezTo>
                  <a:cubicBezTo>
                    <a:pt x="57572" y="64474"/>
                    <a:pt x="57886" y="63831"/>
                    <a:pt x="58419" y="63282"/>
                  </a:cubicBezTo>
                  <a:cubicBezTo>
                    <a:pt x="58701" y="63549"/>
                    <a:pt x="58967" y="63800"/>
                    <a:pt x="59234" y="64066"/>
                  </a:cubicBezTo>
                  <a:cubicBezTo>
                    <a:pt x="58811" y="64991"/>
                    <a:pt x="58309" y="65853"/>
                    <a:pt x="57839" y="66746"/>
                  </a:cubicBezTo>
                  <a:cubicBezTo>
                    <a:pt x="57772" y="66869"/>
                    <a:pt x="57887" y="66983"/>
                    <a:pt x="57998" y="66983"/>
                  </a:cubicBezTo>
                  <a:cubicBezTo>
                    <a:pt x="58044" y="66983"/>
                    <a:pt x="58089" y="66964"/>
                    <a:pt x="58121" y="66919"/>
                  </a:cubicBezTo>
                  <a:cubicBezTo>
                    <a:pt x="58669" y="66104"/>
                    <a:pt x="59077" y="65195"/>
                    <a:pt x="59453" y="64286"/>
                  </a:cubicBezTo>
                  <a:cubicBezTo>
                    <a:pt x="60190" y="65007"/>
                    <a:pt x="60911" y="65743"/>
                    <a:pt x="61601" y="66480"/>
                  </a:cubicBezTo>
                  <a:cubicBezTo>
                    <a:pt x="61742" y="66637"/>
                    <a:pt x="61898" y="66794"/>
                    <a:pt x="62039" y="66950"/>
                  </a:cubicBezTo>
                  <a:cubicBezTo>
                    <a:pt x="61992" y="66950"/>
                    <a:pt x="61945" y="66966"/>
                    <a:pt x="61898" y="67013"/>
                  </a:cubicBezTo>
                  <a:cubicBezTo>
                    <a:pt x="61287" y="67734"/>
                    <a:pt x="60770" y="68596"/>
                    <a:pt x="60441" y="69474"/>
                  </a:cubicBezTo>
                  <a:cubicBezTo>
                    <a:pt x="60380" y="69615"/>
                    <a:pt x="60483" y="69718"/>
                    <a:pt x="60592" y="69718"/>
                  </a:cubicBezTo>
                  <a:cubicBezTo>
                    <a:pt x="60653" y="69718"/>
                    <a:pt x="60715" y="69687"/>
                    <a:pt x="60754" y="69615"/>
                  </a:cubicBezTo>
                  <a:cubicBezTo>
                    <a:pt x="61209" y="68800"/>
                    <a:pt x="61663" y="68000"/>
                    <a:pt x="62165" y="67217"/>
                  </a:cubicBezTo>
                  <a:cubicBezTo>
                    <a:pt x="62180" y="67185"/>
                    <a:pt x="62196" y="67154"/>
                    <a:pt x="62180" y="67123"/>
                  </a:cubicBezTo>
                  <a:lnTo>
                    <a:pt x="62180" y="67123"/>
                  </a:lnTo>
                  <a:cubicBezTo>
                    <a:pt x="63043" y="68047"/>
                    <a:pt x="63889" y="69004"/>
                    <a:pt x="64735" y="69960"/>
                  </a:cubicBezTo>
                  <a:cubicBezTo>
                    <a:pt x="64171" y="70665"/>
                    <a:pt x="63732" y="71464"/>
                    <a:pt x="63560" y="72358"/>
                  </a:cubicBezTo>
                  <a:cubicBezTo>
                    <a:pt x="63541" y="72493"/>
                    <a:pt x="63652" y="72580"/>
                    <a:pt x="63758" y="72580"/>
                  </a:cubicBezTo>
                  <a:cubicBezTo>
                    <a:pt x="63825" y="72580"/>
                    <a:pt x="63890" y="72546"/>
                    <a:pt x="63920" y="72468"/>
                  </a:cubicBezTo>
                  <a:cubicBezTo>
                    <a:pt x="64234" y="71700"/>
                    <a:pt x="64547" y="70963"/>
                    <a:pt x="65002" y="70273"/>
                  </a:cubicBezTo>
                  <a:cubicBezTo>
                    <a:pt x="65347" y="70665"/>
                    <a:pt x="65676" y="71041"/>
                    <a:pt x="66005" y="71417"/>
                  </a:cubicBezTo>
                  <a:cubicBezTo>
                    <a:pt x="65362" y="72138"/>
                    <a:pt x="64688" y="73063"/>
                    <a:pt x="64516" y="74004"/>
                  </a:cubicBezTo>
                  <a:cubicBezTo>
                    <a:pt x="64495" y="74121"/>
                    <a:pt x="64604" y="74209"/>
                    <a:pt x="64706" y="74209"/>
                  </a:cubicBezTo>
                  <a:cubicBezTo>
                    <a:pt x="64753" y="74209"/>
                    <a:pt x="64799" y="74190"/>
                    <a:pt x="64829" y="74145"/>
                  </a:cubicBezTo>
                  <a:cubicBezTo>
                    <a:pt x="65096" y="73737"/>
                    <a:pt x="65268" y="73298"/>
                    <a:pt x="65503" y="72891"/>
                  </a:cubicBezTo>
                  <a:cubicBezTo>
                    <a:pt x="65723" y="72483"/>
                    <a:pt x="65989" y="72091"/>
                    <a:pt x="66271" y="71731"/>
                  </a:cubicBezTo>
                  <a:cubicBezTo>
                    <a:pt x="66742" y="72248"/>
                    <a:pt x="67196" y="72765"/>
                    <a:pt x="67651" y="73267"/>
                  </a:cubicBezTo>
                  <a:cubicBezTo>
                    <a:pt x="67024" y="73988"/>
                    <a:pt x="66397" y="74834"/>
                    <a:pt x="66099" y="75744"/>
                  </a:cubicBezTo>
                  <a:cubicBezTo>
                    <a:pt x="66054" y="75878"/>
                    <a:pt x="66186" y="76029"/>
                    <a:pt x="66311" y="76029"/>
                  </a:cubicBezTo>
                  <a:cubicBezTo>
                    <a:pt x="66360" y="76029"/>
                    <a:pt x="66408" y="76005"/>
                    <a:pt x="66444" y="75947"/>
                  </a:cubicBezTo>
                  <a:cubicBezTo>
                    <a:pt x="66930" y="75132"/>
                    <a:pt x="67337" y="74317"/>
                    <a:pt x="67917" y="73549"/>
                  </a:cubicBezTo>
                  <a:cubicBezTo>
                    <a:pt x="68262" y="73941"/>
                    <a:pt x="68623" y="74317"/>
                    <a:pt x="68967" y="74709"/>
                  </a:cubicBezTo>
                  <a:cubicBezTo>
                    <a:pt x="68967" y="74709"/>
                    <a:pt x="68952" y="74709"/>
                    <a:pt x="68952" y="74725"/>
                  </a:cubicBezTo>
                  <a:cubicBezTo>
                    <a:pt x="68482" y="75446"/>
                    <a:pt x="67886" y="76182"/>
                    <a:pt x="67572" y="76982"/>
                  </a:cubicBezTo>
                  <a:cubicBezTo>
                    <a:pt x="67516" y="77139"/>
                    <a:pt x="67645" y="77272"/>
                    <a:pt x="67780" y="77272"/>
                  </a:cubicBezTo>
                  <a:cubicBezTo>
                    <a:pt x="67833" y="77272"/>
                    <a:pt x="67888" y="77250"/>
                    <a:pt x="67933" y="77201"/>
                  </a:cubicBezTo>
                  <a:cubicBezTo>
                    <a:pt x="68482" y="76574"/>
                    <a:pt x="68842" y="75744"/>
                    <a:pt x="69265" y="75023"/>
                  </a:cubicBezTo>
                  <a:cubicBezTo>
                    <a:pt x="69720" y="75508"/>
                    <a:pt x="70174" y="75979"/>
                    <a:pt x="70629" y="76433"/>
                  </a:cubicBezTo>
                  <a:cubicBezTo>
                    <a:pt x="70221" y="77092"/>
                    <a:pt x="69830" y="77750"/>
                    <a:pt x="69516" y="78455"/>
                  </a:cubicBezTo>
                  <a:cubicBezTo>
                    <a:pt x="69450" y="78599"/>
                    <a:pt x="69587" y="78743"/>
                    <a:pt x="69717" y="78743"/>
                  </a:cubicBezTo>
                  <a:cubicBezTo>
                    <a:pt x="69771" y="78743"/>
                    <a:pt x="69824" y="78719"/>
                    <a:pt x="69861" y="78659"/>
                  </a:cubicBezTo>
                  <a:cubicBezTo>
                    <a:pt x="70284" y="78063"/>
                    <a:pt x="70629" y="77405"/>
                    <a:pt x="70958" y="76762"/>
                  </a:cubicBezTo>
                  <a:cubicBezTo>
                    <a:pt x="71178" y="76982"/>
                    <a:pt x="71413" y="77201"/>
                    <a:pt x="71632" y="77436"/>
                  </a:cubicBezTo>
                  <a:cubicBezTo>
                    <a:pt x="71256" y="78251"/>
                    <a:pt x="70801" y="79004"/>
                    <a:pt x="70410" y="79819"/>
                  </a:cubicBezTo>
                  <a:cubicBezTo>
                    <a:pt x="70333" y="79962"/>
                    <a:pt x="70448" y="80074"/>
                    <a:pt x="70573" y="80074"/>
                  </a:cubicBezTo>
                  <a:cubicBezTo>
                    <a:pt x="70626" y="80074"/>
                    <a:pt x="70681" y="80054"/>
                    <a:pt x="70723" y="80007"/>
                  </a:cubicBezTo>
                  <a:cubicBezTo>
                    <a:pt x="71303" y="79380"/>
                    <a:pt x="71695" y="78565"/>
                    <a:pt x="71993" y="77766"/>
                  </a:cubicBezTo>
                  <a:cubicBezTo>
                    <a:pt x="72322" y="78079"/>
                    <a:pt x="72667" y="78393"/>
                    <a:pt x="72996" y="78690"/>
                  </a:cubicBezTo>
                  <a:cubicBezTo>
                    <a:pt x="72447" y="79443"/>
                    <a:pt x="71946" y="80305"/>
                    <a:pt x="71742" y="81183"/>
                  </a:cubicBezTo>
                  <a:cubicBezTo>
                    <a:pt x="71714" y="81305"/>
                    <a:pt x="71810" y="81377"/>
                    <a:pt x="71909" y="81377"/>
                  </a:cubicBezTo>
                  <a:cubicBezTo>
                    <a:pt x="71974" y="81377"/>
                    <a:pt x="72040" y="81345"/>
                    <a:pt x="72071" y="81277"/>
                  </a:cubicBezTo>
                  <a:cubicBezTo>
                    <a:pt x="72479" y="80493"/>
                    <a:pt x="72823" y="79693"/>
                    <a:pt x="73278" y="78941"/>
                  </a:cubicBezTo>
                  <a:cubicBezTo>
                    <a:pt x="73576" y="79192"/>
                    <a:pt x="73858" y="79443"/>
                    <a:pt x="74156" y="79693"/>
                  </a:cubicBezTo>
                  <a:cubicBezTo>
                    <a:pt x="73748" y="80509"/>
                    <a:pt x="73231" y="81245"/>
                    <a:pt x="72698" y="81998"/>
                  </a:cubicBezTo>
                  <a:cubicBezTo>
                    <a:pt x="72583" y="82159"/>
                    <a:pt x="72704" y="82320"/>
                    <a:pt x="72851" y="82320"/>
                  </a:cubicBezTo>
                  <a:cubicBezTo>
                    <a:pt x="72905" y="82320"/>
                    <a:pt x="72961" y="82298"/>
                    <a:pt x="73011" y="82248"/>
                  </a:cubicBezTo>
                  <a:cubicBezTo>
                    <a:pt x="73638" y="81590"/>
                    <a:pt x="74109" y="80775"/>
                    <a:pt x="74453" y="79929"/>
                  </a:cubicBezTo>
                  <a:cubicBezTo>
                    <a:pt x="74751" y="80164"/>
                    <a:pt x="75033" y="80399"/>
                    <a:pt x="75331" y="80618"/>
                  </a:cubicBezTo>
                  <a:cubicBezTo>
                    <a:pt x="75065" y="81277"/>
                    <a:pt x="74798" y="81935"/>
                    <a:pt x="74579" y="82625"/>
                  </a:cubicBezTo>
                  <a:cubicBezTo>
                    <a:pt x="74548" y="82747"/>
                    <a:pt x="74644" y="82843"/>
                    <a:pt x="74740" y="82843"/>
                  </a:cubicBezTo>
                  <a:cubicBezTo>
                    <a:pt x="74792" y="82843"/>
                    <a:pt x="74844" y="82816"/>
                    <a:pt x="74877" y="82750"/>
                  </a:cubicBezTo>
                  <a:cubicBezTo>
                    <a:pt x="75175" y="82139"/>
                    <a:pt x="75410" y="81496"/>
                    <a:pt x="75645" y="80853"/>
                  </a:cubicBezTo>
                  <a:cubicBezTo>
                    <a:pt x="75974" y="81104"/>
                    <a:pt x="76303" y="81339"/>
                    <a:pt x="76632" y="81559"/>
                  </a:cubicBezTo>
                  <a:cubicBezTo>
                    <a:pt x="76381" y="82295"/>
                    <a:pt x="76162" y="83048"/>
                    <a:pt x="76021" y="83784"/>
                  </a:cubicBezTo>
                  <a:cubicBezTo>
                    <a:pt x="75992" y="83900"/>
                    <a:pt x="76087" y="83974"/>
                    <a:pt x="76183" y="83974"/>
                  </a:cubicBezTo>
                  <a:cubicBezTo>
                    <a:pt x="76244" y="83974"/>
                    <a:pt x="76304" y="83945"/>
                    <a:pt x="76334" y="83879"/>
                  </a:cubicBezTo>
                  <a:cubicBezTo>
                    <a:pt x="76585" y="83205"/>
                    <a:pt x="76773" y="82483"/>
                    <a:pt x="76946" y="81778"/>
                  </a:cubicBezTo>
                  <a:cubicBezTo>
                    <a:pt x="77447" y="82107"/>
                    <a:pt x="77949" y="82436"/>
                    <a:pt x="78466" y="82734"/>
                  </a:cubicBezTo>
                  <a:cubicBezTo>
                    <a:pt x="78278" y="83549"/>
                    <a:pt x="78012" y="84411"/>
                    <a:pt x="77949" y="85242"/>
                  </a:cubicBezTo>
                  <a:cubicBezTo>
                    <a:pt x="77939" y="85351"/>
                    <a:pt x="78041" y="85435"/>
                    <a:pt x="78134" y="85435"/>
                  </a:cubicBezTo>
                  <a:cubicBezTo>
                    <a:pt x="78188" y="85435"/>
                    <a:pt x="78239" y="85406"/>
                    <a:pt x="78262" y="85336"/>
                  </a:cubicBezTo>
                  <a:cubicBezTo>
                    <a:pt x="78544" y="84568"/>
                    <a:pt x="78654" y="83737"/>
                    <a:pt x="78811" y="82922"/>
                  </a:cubicBezTo>
                  <a:cubicBezTo>
                    <a:pt x="79328" y="83220"/>
                    <a:pt x="79861" y="83502"/>
                    <a:pt x="80410" y="83769"/>
                  </a:cubicBezTo>
                  <a:cubicBezTo>
                    <a:pt x="80284" y="84600"/>
                    <a:pt x="80143" y="85446"/>
                    <a:pt x="80081" y="86292"/>
                  </a:cubicBezTo>
                  <a:cubicBezTo>
                    <a:pt x="80072" y="86432"/>
                    <a:pt x="80175" y="86508"/>
                    <a:pt x="80276" y="86508"/>
                  </a:cubicBezTo>
                  <a:cubicBezTo>
                    <a:pt x="80356" y="86508"/>
                    <a:pt x="80436" y="86459"/>
                    <a:pt x="80457" y="86355"/>
                  </a:cubicBezTo>
                  <a:cubicBezTo>
                    <a:pt x="80614" y="85556"/>
                    <a:pt x="80708" y="84756"/>
                    <a:pt x="80802" y="83957"/>
                  </a:cubicBezTo>
                  <a:cubicBezTo>
                    <a:pt x="81366" y="84208"/>
                    <a:pt x="81946" y="84458"/>
                    <a:pt x="82541" y="84678"/>
                  </a:cubicBezTo>
                  <a:cubicBezTo>
                    <a:pt x="82620" y="84709"/>
                    <a:pt x="82698" y="84725"/>
                    <a:pt x="82777" y="84756"/>
                  </a:cubicBezTo>
                  <a:cubicBezTo>
                    <a:pt x="82573" y="85462"/>
                    <a:pt x="82494" y="86183"/>
                    <a:pt x="82510" y="86919"/>
                  </a:cubicBezTo>
                  <a:cubicBezTo>
                    <a:pt x="82518" y="87015"/>
                    <a:pt x="82604" y="87066"/>
                    <a:pt x="82687" y="87066"/>
                  </a:cubicBezTo>
                  <a:cubicBezTo>
                    <a:pt x="82768" y="87066"/>
                    <a:pt x="82847" y="87019"/>
                    <a:pt x="82855" y="86919"/>
                  </a:cubicBezTo>
                  <a:cubicBezTo>
                    <a:pt x="82886" y="86230"/>
                    <a:pt x="82980" y="85556"/>
                    <a:pt x="83121" y="84866"/>
                  </a:cubicBezTo>
                  <a:cubicBezTo>
                    <a:pt x="83686" y="85070"/>
                    <a:pt x="84250" y="85227"/>
                    <a:pt x="84814" y="85383"/>
                  </a:cubicBezTo>
                  <a:cubicBezTo>
                    <a:pt x="84720" y="85995"/>
                    <a:pt x="84610" y="86622"/>
                    <a:pt x="84610" y="87248"/>
                  </a:cubicBezTo>
                  <a:cubicBezTo>
                    <a:pt x="84610" y="87366"/>
                    <a:pt x="84697" y="87421"/>
                    <a:pt x="84789" y="87421"/>
                  </a:cubicBezTo>
                  <a:cubicBezTo>
                    <a:pt x="84881" y="87421"/>
                    <a:pt x="84979" y="87366"/>
                    <a:pt x="85002" y="87264"/>
                  </a:cubicBezTo>
                  <a:cubicBezTo>
                    <a:pt x="85143" y="86684"/>
                    <a:pt x="85190" y="86089"/>
                    <a:pt x="85253" y="85493"/>
                  </a:cubicBezTo>
                  <a:cubicBezTo>
                    <a:pt x="85645" y="85587"/>
                    <a:pt x="86052" y="85665"/>
                    <a:pt x="86460" y="85744"/>
                  </a:cubicBezTo>
                  <a:cubicBezTo>
                    <a:pt x="86429" y="86355"/>
                    <a:pt x="86397" y="86966"/>
                    <a:pt x="86476" y="87562"/>
                  </a:cubicBezTo>
                  <a:cubicBezTo>
                    <a:pt x="86492" y="87683"/>
                    <a:pt x="86592" y="87746"/>
                    <a:pt x="86689" y="87746"/>
                  </a:cubicBezTo>
                  <a:cubicBezTo>
                    <a:pt x="86780" y="87746"/>
                    <a:pt x="86868" y="87691"/>
                    <a:pt x="86883" y="87578"/>
                  </a:cubicBezTo>
                  <a:cubicBezTo>
                    <a:pt x="86962" y="87013"/>
                    <a:pt x="86946" y="86418"/>
                    <a:pt x="86930" y="85822"/>
                  </a:cubicBezTo>
                  <a:lnTo>
                    <a:pt x="86930" y="85822"/>
                  </a:lnTo>
                  <a:cubicBezTo>
                    <a:pt x="87448" y="85916"/>
                    <a:pt x="87965" y="85979"/>
                    <a:pt x="88498" y="86042"/>
                  </a:cubicBezTo>
                  <a:cubicBezTo>
                    <a:pt x="88545" y="86716"/>
                    <a:pt x="88592" y="87405"/>
                    <a:pt x="88733" y="88048"/>
                  </a:cubicBezTo>
                  <a:cubicBezTo>
                    <a:pt x="88762" y="88166"/>
                    <a:pt x="88858" y="88225"/>
                    <a:pt x="88951" y="88225"/>
                  </a:cubicBezTo>
                  <a:cubicBezTo>
                    <a:pt x="89055" y="88225"/>
                    <a:pt x="89156" y="88150"/>
                    <a:pt x="89156" y="88001"/>
                  </a:cubicBezTo>
                  <a:cubicBezTo>
                    <a:pt x="89125" y="87358"/>
                    <a:pt x="88999" y="86716"/>
                    <a:pt x="88874" y="86073"/>
                  </a:cubicBezTo>
                  <a:lnTo>
                    <a:pt x="88874" y="86073"/>
                  </a:lnTo>
                  <a:cubicBezTo>
                    <a:pt x="89313" y="86120"/>
                    <a:pt x="89752" y="86136"/>
                    <a:pt x="90206" y="86151"/>
                  </a:cubicBezTo>
                  <a:cubicBezTo>
                    <a:pt x="90300" y="86794"/>
                    <a:pt x="90410" y="87452"/>
                    <a:pt x="90676" y="88017"/>
                  </a:cubicBezTo>
                  <a:cubicBezTo>
                    <a:pt x="90708" y="88093"/>
                    <a:pt x="90776" y="88128"/>
                    <a:pt x="90844" y="88128"/>
                  </a:cubicBezTo>
                  <a:cubicBezTo>
                    <a:pt x="90942" y="88128"/>
                    <a:pt x="91040" y="88053"/>
                    <a:pt x="91021" y="87922"/>
                  </a:cubicBezTo>
                  <a:cubicBezTo>
                    <a:pt x="90974" y="87343"/>
                    <a:pt x="90817" y="86747"/>
                    <a:pt x="90661" y="86167"/>
                  </a:cubicBezTo>
                  <a:lnTo>
                    <a:pt x="90661" y="86167"/>
                  </a:lnTo>
                  <a:cubicBezTo>
                    <a:pt x="90810" y="86175"/>
                    <a:pt x="90962" y="86179"/>
                    <a:pt x="91115" y="86179"/>
                  </a:cubicBezTo>
                  <a:cubicBezTo>
                    <a:pt x="91268" y="86179"/>
                    <a:pt x="91421" y="86175"/>
                    <a:pt x="91570" y="86167"/>
                  </a:cubicBezTo>
                  <a:cubicBezTo>
                    <a:pt x="91821" y="86966"/>
                    <a:pt x="92087" y="87766"/>
                    <a:pt x="92448" y="88518"/>
                  </a:cubicBezTo>
                  <a:cubicBezTo>
                    <a:pt x="92487" y="88597"/>
                    <a:pt x="92555" y="88631"/>
                    <a:pt x="92622" y="88631"/>
                  </a:cubicBezTo>
                  <a:cubicBezTo>
                    <a:pt x="92743" y="88631"/>
                    <a:pt x="92864" y="88522"/>
                    <a:pt x="92824" y="88361"/>
                  </a:cubicBezTo>
                  <a:cubicBezTo>
                    <a:pt x="92589" y="87625"/>
                    <a:pt x="92260" y="86872"/>
                    <a:pt x="91930" y="86167"/>
                  </a:cubicBezTo>
                  <a:cubicBezTo>
                    <a:pt x="92307" y="86151"/>
                    <a:pt x="92698" y="86120"/>
                    <a:pt x="93075" y="86104"/>
                  </a:cubicBezTo>
                  <a:cubicBezTo>
                    <a:pt x="93325" y="86966"/>
                    <a:pt x="93639" y="87844"/>
                    <a:pt x="94172" y="88581"/>
                  </a:cubicBezTo>
                  <a:cubicBezTo>
                    <a:pt x="94209" y="88628"/>
                    <a:pt x="94262" y="88648"/>
                    <a:pt x="94315" y="88648"/>
                  </a:cubicBezTo>
                  <a:cubicBezTo>
                    <a:pt x="94440" y="88648"/>
                    <a:pt x="94567" y="88536"/>
                    <a:pt x="94501" y="88393"/>
                  </a:cubicBezTo>
                  <a:cubicBezTo>
                    <a:pt x="94109" y="87609"/>
                    <a:pt x="93702" y="86872"/>
                    <a:pt x="93404" y="86073"/>
                  </a:cubicBezTo>
                  <a:cubicBezTo>
                    <a:pt x="93937" y="86010"/>
                    <a:pt x="94454" y="85948"/>
                    <a:pt x="94987" y="85869"/>
                  </a:cubicBezTo>
                  <a:cubicBezTo>
                    <a:pt x="95300" y="86810"/>
                    <a:pt x="95755" y="87781"/>
                    <a:pt x="96382" y="88565"/>
                  </a:cubicBezTo>
                  <a:cubicBezTo>
                    <a:pt x="96419" y="88616"/>
                    <a:pt x="96476" y="88639"/>
                    <a:pt x="96534" y="88639"/>
                  </a:cubicBezTo>
                  <a:cubicBezTo>
                    <a:pt x="96672" y="88639"/>
                    <a:pt x="96819" y="88515"/>
                    <a:pt x="96742" y="88361"/>
                  </a:cubicBezTo>
                  <a:cubicBezTo>
                    <a:pt x="96288" y="87499"/>
                    <a:pt x="95818" y="86669"/>
                    <a:pt x="95394" y="85791"/>
                  </a:cubicBezTo>
                  <a:cubicBezTo>
                    <a:pt x="95567" y="85775"/>
                    <a:pt x="95739" y="85744"/>
                    <a:pt x="95896" y="85697"/>
                  </a:cubicBezTo>
                  <a:cubicBezTo>
                    <a:pt x="96256" y="85634"/>
                    <a:pt x="96601" y="85556"/>
                    <a:pt x="96962" y="85462"/>
                  </a:cubicBezTo>
                  <a:lnTo>
                    <a:pt x="96962" y="85462"/>
                  </a:lnTo>
                  <a:cubicBezTo>
                    <a:pt x="96946" y="85493"/>
                    <a:pt x="96946" y="85524"/>
                    <a:pt x="96962" y="85556"/>
                  </a:cubicBezTo>
                  <a:cubicBezTo>
                    <a:pt x="97213" y="86559"/>
                    <a:pt x="97699" y="87484"/>
                    <a:pt x="98341" y="88299"/>
                  </a:cubicBezTo>
                  <a:cubicBezTo>
                    <a:pt x="98379" y="88349"/>
                    <a:pt x="98429" y="88371"/>
                    <a:pt x="98478" y="88371"/>
                  </a:cubicBezTo>
                  <a:cubicBezTo>
                    <a:pt x="98611" y="88371"/>
                    <a:pt x="98742" y="88217"/>
                    <a:pt x="98639" y="88079"/>
                  </a:cubicBezTo>
                  <a:cubicBezTo>
                    <a:pt x="98043" y="87264"/>
                    <a:pt x="97604" y="86386"/>
                    <a:pt x="97228" y="85446"/>
                  </a:cubicBezTo>
                  <a:cubicBezTo>
                    <a:pt x="97228" y="85430"/>
                    <a:pt x="97213" y="85415"/>
                    <a:pt x="97197" y="85399"/>
                  </a:cubicBezTo>
                  <a:cubicBezTo>
                    <a:pt x="97636" y="85274"/>
                    <a:pt x="98075" y="85148"/>
                    <a:pt x="98514" y="85007"/>
                  </a:cubicBezTo>
                  <a:cubicBezTo>
                    <a:pt x="98655" y="85916"/>
                    <a:pt x="98968" y="86763"/>
                    <a:pt x="99517" y="87515"/>
                  </a:cubicBezTo>
                  <a:cubicBezTo>
                    <a:pt x="99560" y="87575"/>
                    <a:pt x="99613" y="87600"/>
                    <a:pt x="99665" y="87600"/>
                  </a:cubicBezTo>
                  <a:cubicBezTo>
                    <a:pt x="99805" y="87600"/>
                    <a:pt x="99937" y="87424"/>
                    <a:pt x="99846" y="87264"/>
                  </a:cubicBezTo>
                  <a:cubicBezTo>
                    <a:pt x="99391" y="86512"/>
                    <a:pt x="99047" y="85728"/>
                    <a:pt x="98890" y="84882"/>
                  </a:cubicBezTo>
                  <a:cubicBezTo>
                    <a:pt x="99188" y="84772"/>
                    <a:pt x="99485" y="84647"/>
                    <a:pt x="99783" y="84537"/>
                  </a:cubicBezTo>
                  <a:cubicBezTo>
                    <a:pt x="100081" y="85430"/>
                    <a:pt x="100504" y="86308"/>
                    <a:pt x="101100" y="87045"/>
                  </a:cubicBezTo>
                  <a:cubicBezTo>
                    <a:pt x="101133" y="87087"/>
                    <a:pt x="101181" y="87105"/>
                    <a:pt x="101230" y="87105"/>
                  </a:cubicBezTo>
                  <a:cubicBezTo>
                    <a:pt x="101345" y="87105"/>
                    <a:pt x="101464" y="87004"/>
                    <a:pt x="101398" y="86872"/>
                  </a:cubicBezTo>
                  <a:cubicBezTo>
                    <a:pt x="100974" y="86042"/>
                    <a:pt x="100551" y="85211"/>
                    <a:pt x="100191" y="84349"/>
                  </a:cubicBezTo>
                  <a:cubicBezTo>
                    <a:pt x="100645" y="84145"/>
                    <a:pt x="101084" y="83926"/>
                    <a:pt x="101507" y="83690"/>
                  </a:cubicBezTo>
                  <a:cubicBezTo>
                    <a:pt x="101946" y="84333"/>
                    <a:pt x="102291" y="85007"/>
                    <a:pt x="102589" y="85728"/>
                  </a:cubicBezTo>
                  <a:cubicBezTo>
                    <a:pt x="102623" y="85813"/>
                    <a:pt x="102688" y="85849"/>
                    <a:pt x="102753" y="85849"/>
                  </a:cubicBezTo>
                  <a:cubicBezTo>
                    <a:pt x="102870" y="85849"/>
                    <a:pt x="102989" y="85737"/>
                    <a:pt x="102949" y="85587"/>
                  </a:cubicBezTo>
                  <a:cubicBezTo>
                    <a:pt x="102699" y="84835"/>
                    <a:pt x="102307" y="84129"/>
                    <a:pt x="101821" y="83502"/>
                  </a:cubicBezTo>
                  <a:cubicBezTo>
                    <a:pt x="102150" y="83299"/>
                    <a:pt x="102464" y="83079"/>
                    <a:pt x="102777" y="82860"/>
                  </a:cubicBezTo>
                  <a:cubicBezTo>
                    <a:pt x="103169" y="83440"/>
                    <a:pt x="103561" y="84020"/>
                    <a:pt x="104031" y="84521"/>
                  </a:cubicBezTo>
                  <a:cubicBezTo>
                    <a:pt x="104076" y="84571"/>
                    <a:pt x="104128" y="84592"/>
                    <a:pt x="104176" y="84592"/>
                  </a:cubicBezTo>
                  <a:cubicBezTo>
                    <a:pt x="104294" y="84592"/>
                    <a:pt x="104391" y="84463"/>
                    <a:pt x="104313" y="84317"/>
                  </a:cubicBezTo>
                  <a:cubicBezTo>
                    <a:pt x="103968" y="83722"/>
                    <a:pt x="103498" y="83173"/>
                    <a:pt x="103059" y="82640"/>
                  </a:cubicBezTo>
                  <a:cubicBezTo>
                    <a:pt x="103388" y="82374"/>
                    <a:pt x="103702" y="82092"/>
                    <a:pt x="104000" y="81794"/>
                  </a:cubicBezTo>
                  <a:cubicBezTo>
                    <a:pt x="104454" y="82389"/>
                    <a:pt x="104940" y="82985"/>
                    <a:pt x="105489" y="83502"/>
                  </a:cubicBezTo>
                  <a:cubicBezTo>
                    <a:pt x="105520" y="83534"/>
                    <a:pt x="105555" y="83548"/>
                    <a:pt x="105589" y="83548"/>
                  </a:cubicBezTo>
                  <a:cubicBezTo>
                    <a:pt x="105706" y="83548"/>
                    <a:pt x="105809" y="83389"/>
                    <a:pt x="105724" y="83267"/>
                  </a:cubicBezTo>
                  <a:cubicBezTo>
                    <a:pt x="105301" y="82640"/>
                    <a:pt x="104768" y="82076"/>
                    <a:pt x="104235" y="81527"/>
                  </a:cubicBezTo>
                  <a:cubicBezTo>
                    <a:pt x="104658" y="81073"/>
                    <a:pt x="105034" y="80571"/>
                    <a:pt x="105363" y="80023"/>
                  </a:cubicBezTo>
                  <a:cubicBezTo>
                    <a:pt x="105865" y="80650"/>
                    <a:pt x="106492" y="81245"/>
                    <a:pt x="107166" y="81653"/>
                  </a:cubicBezTo>
                  <a:cubicBezTo>
                    <a:pt x="107204" y="81676"/>
                    <a:pt x="107242" y="81687"/>
                    <a:pt x="107277" y="81687"/>
                  </a:cubicBezTo>
                  <a:cubicBezTo>
                    <a:pt x="107428" y="81687"/>
                    <a:pt x="107525" y="81495"/>
                    <a:pt x="107385" y="81355"/>
                  </a:cubicBezTo>
                  <a:cubicBezTo>
                    <a:pt x="106805" y="80775"/>
                    <a:pt x="106178" y="80211"/>
                    <a:pt x="105567" y="79662"/>
                  </a:cubicBezTo>
                  <a:cubicBezTo>
                    <a:pt x="105677" y="79443"/>
                    <a:pt x="105786" y="79208"/>
                    <a:pt x="105881" y="78972"/>
                  </a:cubicBezTo>
                  <a:cubicBezTo>
                    <a:pt x="105959" y="78784"/>
                    <a:pt x="106022" y="78612"/>
                    <a:pt x="106084" y="78424"/>
                  </a:cubicBezTo>
                  <a:cubicBezTo>
                    <a:pt x="106492" y="78628"/>
                    <a:pt x="106931" y="78816"/>
                    <a:pt x="107338" y="79004"/>
                  </a:cubicBezTo>
                  <a:cubicBezTo>
                    <a:pt x="107746" y="79192"/>
                    <a:pt x="108138" y="79380"/>
                    <a:pt x="108561" y="79490"/>
                  </a:cubicBezTo>
                  <a:cubicBezTo>
                    <a:pt x="108575" y="79493"/>
                    <a:pt x="108588" y="79495"/>
                    <a:pt x="108601" y="79495"/>
                  </a:cubicBezTo>
                  <a:cubicBezTo>
                    <a:pt x="108751" y="79495"/>
                    <a:pt x="108846" y="79263"/>
                    <a:pt x="108702" y="79176"/>
                  </a:cubicBezTo>
                  <a:cubicBezTo>
                    <a:pt x="108341" y="78925"/>
                    <a:pt x="107918" y="78769"/>
                    <a:pt x="107526" y="78596"/>
                  </a:cubicBezTo>
                  <a:cubicBezTo>
                    <a:pt x="107087" y="78424"/>
                    <a:pt x="106649" y="78220"/>
                    <a:pt x="106210" y="78063"/>
                  </a:cubicBezTo>
                  <a:lnTo>
                    <a:pt x="106194" y="78063"/>
                  </a:lnTo>
                  <a:cubicBezTo>
                    <a:pt x="106288" y="77734"/>
                    <a:pt x="106366" y="77389"/>
                    <a:pt x="106429" y="77045"/>
                  </a:cubicBezTo>
                  <a:cubicBezTo>
                    <a:pt x="106993" y="77217"/>
                    <a:pt x="107542" y="77374"/>
                    <a:pt x="108122" y="77436"/>
                  </a:cubicBezTo>
                  <a:cubicBezTo>
                    <a:pt x="108127" y="77437"/>
                    <a:pt x="108132" y="77437"/>
                    <a:pt x="108137" y="77437"/>
                  </a:cubicBezTo>
                  <a:cubicBezTo>
                    <a:pt x="108300" y="77437"/>
                    <a:pt x="108383" y="77199"/>
                    <a:pt x="108216" y="77123"/>
                  </a:cubicBezTo>
                  <a:cubicBezTo>
                    <a:pt x="107667" y="76872"/>
                    <a:pt x="107087" y="76715"/>
                    <a:pt x="106507" y="76574"/>
                  </a:cubicBezTo>
                  <a:cubicBezTo>
                    <a:pt x="106555" y="76120"/>
                    <a:pt x="106586" y="75665"/>
                    <a:pt x="106570" y="75195"/>
                  </a:cubicBezTo>
                  <a:lnTo>
                    <a:pt x="106570" y="75195"/>
                  </a:lnTo>
                  <a:cubicBezTo>
                    <a:pt x="106766" y="75199"/>
                    <a:pt x="106962" y="75203"/>
                    <a:pt x="107159" y="75203"/>
                  </a:cubicBezTo>
                  <a:cubicBezTo>
                    <a:pt x="107641" y="75203"/>
                    <a:pt x="108125" y="75183"/>
                    <a:pt x="108592" y="75117"/>
                  </a:cubicBezTo>
                  <a:cubicBezTo>
                    <a:pt x="108812" y="75085"/>
                    <a:pt x="108843" y="74740"/>
                    <a:pt x="108608" y="74725"/>
                  </a:cubicBezTo>
                  <a:cubicBezTo>
                    <a:pt x="108347" y="74694"/>
                    <a:pt x="108083" y="74683"/>
                    <a:pt x="107818" y="74683"/>
                  </a:cubicBezTo>
                  <a:cubicBezTo>
                    <a:pt x="107399" y="74683"/>
                    <a:pt x="106977" y="74712"/>
                    <a:pt x="106555" y="74740"/>
                  </a:cubicBezTo>
                  <a:cubicBezTo>
                    <a:pt x="106523" y="74113"/>
                    <a:pt x="106445" y="73502"/>
                    <a:pt x="106319" y="72891"/>
                  </a:cubicBezTo>
                  <a:lnTo>
                    <a:pt x="106319" y="72891"/>
                  </a:lnTo>
                  <a:cubicBezTo>
                    <a:pt x="106779" y="72921"/>
                    <a:pt x="107238" y="72945"/>
                    <a:pt x="107698" y="72945"/>
                  </a:cubicBezTo>
                  <a:cubicBezTo>
                    <a:pt x="107944" y="72945"/>
                    <a:pt x="108190" y="72939"/>
                    <a:pt x="108435" y="72922"/>
                  </a:cubicBezTo>
                  <a:cubicBezTo>
                    <a:pt x="108624" y="72906"/>
                    <a:pt x="108639" y="72593"/>
                    <a:pt x="108435" y="72577"/>
                  </a:cubicBezTo>
                  <a:cubicBezTo>
                    <a:pt x="108006" y="72519"/>
                    <a:pt x="107571" y="72503"/>
                    <a:pt x="107134" y="72503"/>
                  </a:cubicBezTo>
                  <a:cubicBezTo>
                    <a:pt x="106868" y="72503"/>
                    <a:pt x="106602" y="72509"/>
                    <a:pt x="106335" y="72515"/>
                  </a:cubicBezTo>
                  <a:cubicBezTo>
                    <a:pt x="106304" y="72515"/>
                    <a:pt x="106272" y="72530"/>
                    <a:pt x="106241" y="72546"/>
                  </a:cubicBezTo>
                  <a:cubicBezTo>
                    <a:pt x="106147" y="72123"/>
                    <a:pt x="106037" y="71700"/>
                    <a:pt x="105896" y="71276"/>
                  </a:cubicBezTo>
                  <a:cubicBezTo>
                    <a:pt x="106680" y="71245"/>
                    <a:pt x="107432" y="71104"/>
                    <a:pt x="108169" y="70822"/>
                  </a:cubicBezTo>
                  <a:cubicBezTo>
                    <a:pt x="108345" y="70763"/>
                    <a:pt x="108302" y="70472"/>
                    <a:pt x="108129" y="70472"/>
                  </a:cubicBezTo>
                  <a:cubicBezTo>
                    <a:pt x="108117" y="70472"/>
                    <a:pt x="108104" y="70474"/>
                    <a:pt x="108091" y="70477"/>
                  </a:cubicBezTo>
                  <a:cubicBezTo>
                    <a:pt x="107323" y="70649"/>
                    <a:pt x="106555" y="70790"/>
                    <a:pt x="105771" y="70869"/>
                  </a:cubicBezTo>
                  <a:cubicBezTo>
                    <a:pt x="105645" y="70493"/>
                    <a:pt x="105489" y="70132"/>
                    <a:pt x="105348" y="69756"/>
                  </a:cubicBezTo>
                  <a:cubicBezTo>
                    <a:pt x="106178" y="69364"/>
                    <a:pt x="106993" y="69145"/>
                    <a:pt x="107934" y="69004"/>
                  </a:cubicBezTo>
                  <a:cubicBezTo>
                    <a:pt x="108091" y="68988"/>
                    <a:pt x="108106" y="68721"/>
                    <a:pt x="107934" y="68706"/>
                  </a:cubicBezTo>
                  <a:cubicBezTo>
                    <a:pt x="107866" y="68702"/>
                    <a:pt x="107798" y="68701"/>
                    <a:pt x="107730" y="68701"/>
                  </a:cubicBezTo>
                  <a:cubicBezTo>
                    <a:pt x="106852" y="68701"/>
                    <a:pt x="105948" y="68979"/>
                    <a:pt x="105207" y="69474"/>
                  </a:cubicBezTo>
                  <a:cubicBezTo>
                    <a:pt x="104956" y="68894"/>
                    <a:pt x="104674" y="68345"/>
                    <a:pt x="104376" y="67812"/>
                  </a:cubicBezTo>
                  <a:cubicBezTo>
                    <a:pt x="104313" y="67703"/>
                    <a:pt x="104250" y="67593"/>
                    <a:pt x="104188" y="67483"/>
                  </a:cubicBezTo>
                  <a:cubicBezTo>
                    <a:pt x="104266" y="67405"/>
                    <a:pt x="104360" y="67358"/>
                    <a:pt x="104454" y="67326"/>
                  </a:cubicBezTo>
                  <a:cubicBezTo>
                    <a:pt x="104470" y="67326"/>
                    <a:pt x="104501" y="67342"/>
                    <a:pt x="104533" y="67342"/>
                  </a:cubicBezTo>
                  <a:cubicBezTo>
                    <a:pt x="104595" y="67326"/>
                    <a:pt x="104642" y="67326"/>
                    <a:pt x="104705" y="67311"/>
                  </a:cubicBezTo>
                  <a:cubicBezTo>
                    <a:pt x="104736" y="67326"/>
                    <a:pt x="104768" y="67326"/>
                    <a:pt x="104799" y="67342"/>
                  </a:cubicBezTo>
                  <a:cubicBezTo>
                    <a:pt x="104826" y="67355"/>
                    <a:pt x="104851" y="67361"/>
                    <a:pt x="104875" y="67361"/>
                  </a:cubicBezTo>
                  <a:cubicBezTo>
                    <a:pt x="104935" y="67361"/>
                    <a:pt x="104985" y="67324"/>
                    <a:pt x="105018" y="67279"/>
                  </a:cubicBezTo>
                  <a:cubicBezTo>
                    <a:pt x="105583" y="67185"/>
                    <a:pt x="106116" y="66997"/>
                    <a:pt x="106586" y="66668"/>
                  </a:cubicBezTo>
                  <a:cubicBezTo>
                    <a:pt x="106740" y="66570"/>
                    <a:pt x="106630" y="66345"/>
                    <a:pt x="106470" y="66345"/>
                  </a:cubicBezTo>
                  <a:cubicBezTo>
                    <a:pt x="106452" y="66345"/>
                    <a:pt x="106433" y="66348"/>
                    <a:pt x="106413" y="66355"/>
                  </a:cubicBezTo>
                  <a:cubicBezTo>
                    <a:pt x="105833" y="66590"/>
                    <a:pt x="105238" y="66809"/>
                    <a:pt x="104627" y="66950"/>
                  </a:cubicBezTo>
                  <a:cubicBezTo>
                    <a:pt x="104391" y="66966"/>
                    <a:pt x="104188" y="67060"/>
                    <a:pt x="104031" y="67217"/>
                  </a:cubicBezTo>
                  <a:cubicBezTo>
                    <a:pt x="103702" y="66684"/>
                    <a:pt x="103373" y="66167"/>
                    <a:pt x="103012" y="65665"/>
                  </a:cubicBezTo>
                  <a:cubicBezTo>
                    <a:pt x="103686" y="65430"/>
                    <a:pt x="104360" y="65210"/>
                    <a:pt x="105003" y="64913"/>
                  </a:cubicBezTo>
                  <a:cubicBezTo>
                    <a:pt x="105186" y="64828"/>
                    <a:pt x="105103" y="64590"/>
                    <a:pt x="104935" y="64590"/>
                  </a:cubicBezTo>
                  <a:cubicBezTo>
                    <a:pt x="104917" y="64590"/>
                    <a:pt x="104897" y="64593"/>
                    <a:pt x="104877" y="64599"/>
                  </a:cubicBezTo>
                  <a:cubicBezTo>
                    <a:pt x="104188" y="64834"/>
                    <a:pt x="103514" y="65132"/>
                    <a:pt x="102840" y="65430"/>
                  </a:cubicBezTo>
                  <a:cubicBezTo>
                    <a:pt x="102542" y="65022"/>
                    <a:pt x="102244" y="64615"/>
                    <a:pt x="101915" y="64223"/>
                  </a:cubicBezTo>
                  <a:lnTo>
                    <a:pt x="101915" y="64223"/>
                  </a:lnTo>
                  <a:cubicBezTo>
                    <a:pt x="101928" y="64227"/>
                    <a:pt x="101940" y="64229"/>
                    <a:pt x="101953" y="64229"/>
                  </a:cubicBezTo>
                  <a:cubicBezTo>
                    <a:pt x="101987" y="64229"/>
                    <a:pt x="102022" y="64215"/>
                    <a:pt x="102056" y="64192"/>
                  </a:cubicBezTo>
                  <a:cubicBezTo>
                    <a:pt x="102652" y="63815"/>
                    <a:pt x="103232" y="63439"/>
                    <a:pt x="103796" y="63000"/>
                  </a:cubicBezTo>
                  <a:cubicBezTo>
                    <a:pt x="103953" y="62882"/>
                    <a:pt x="103836" y="62677"/>
                    <a:pt x="103675" y="62677"/>
                  </a:cubicBezTo>
                  <a:cubicBezTo>
                    <a:pt x="103643" y="62677"/>
                    <a:pt x="103610" y="62685"/>
                    <a:pt x="103576" y="62703"/>
                  </a:cubicBezTo>
                  <a:cubicBezTo>
                    <a:pt x="102965" y="63063"/>
                    <a:pt x="102401" y="63486"/>
                    <a:pt x="101821" y="63894"/>
                  </a:cubicBezTo>
                  <a:cubicBezTo>
                    <a:pt x="101774" y="63925"/>
                    <a:pt x="101758" y="63972"/>
                    <a:pt x="101758" y="64019"/>
                  </a:cubicBezTo>
                  <a:cubicBezTo>
                    <a:pt x="101413" y="63612"/>
                    <a:pt x="101068" y="63204"/>
                    <a:pt x="100708" y="62828"/>
                  </a:cubicBezTo>
                  <a:cubicBezTo>
                    <a:pt x="101021" y="62279"/>
                    <a:pt x="101476" y="61825"/>
                    <a:pt x="102009" y="61496"/>
                  </a:cubicBezTo>
                  <a:cubicBezTo>
                    <a:pt x="102117" y="61415"/>
                    <a:pt x="102051" y="61229"/>
                    <a:pt x="101930" y="61229"/>
                  </a:cubicBezTo>
                  <a:cubicBezTo>
                    <a:pt x="101911" y="61229"/>
                    <a:pt x="101890" y="61234"/>
                    <a:pt x="101868" y="61245"/>
                  </a:cubicBezTo>
                  <a:cubicBezTo>
                    <a:pt x="101272" y="61543"/>
                    <a:pt x="100802" y="62013"/>
                    <a:pt x="100489" y="62577"/>
                  </a:cubicBezTo>
                  <a:cubicBezTo>
                    <a:pt x="100112" y="62185"/>
                    <a:pt x="99752" y="61793"/>
                    <a:pt x="99360" y="61417"/>
                  </a:cubicBezTo>
                  <a:cubicBezTo>
                    <a:pt x="99768" y="60994"/>
                    <a:pt x="100159" y="60555"/>
                    <a:pt x="100504" y="60069"/>
                  </a:cubicBezTo>
                  <a:cubicBezTo>
                    <a:pt x="100620" y="59919"/>
                    <a:pt x="100497" y="59769"/>
                    <a:pt x="100356" y="59769"/>
                  </a:cubicBezTo>
                  <a:cubicBezTo>
                    <a:pt x="100305" y="59769"/>
                    <a:pt x="100252" y="59789"/>
                    <a:pt x="100206" y="59834"/>
                  </a:cubicBezTo>
                  <a:cubicBezTo>
                    <a:pt x="99799" y="60242"/>
                    <a:pt x="99438" y="60696"/>
                    <a:pt x="99078" y="61151"/>
                  </a:cubicBezTo>
                  <a:cubicBezTo>
                    <a:pt x="98749" y="60822"/>
                    <a:pt x="98404" y="60508"/>
                    <a:pt x="98059" y="60195"/>
                  </a:cubicBezTo>
                  <a:cubicBezTo>
                    <a:pt x="98357" y="59411"/>
                    <a:pt x="98874" y="58831"/>
                    <a:pt x="99611" y="58392"/>
                  </a:cubicBezTo>
                  <a:cubicBezTo>
                    <a:pt x="99764" y="58294"/>
                    <a:pt x="99644" y="58084"/>
                    <a:pt x="99494" y="58084"/>
                  </a:cubicBezTo>
                  <a:cubicBezTo>
                    <a:pt x="99476" y="58084"/>
                    <a:pt x="99457" y="58087"/>
                    <a:pt x="99438" y="58094"/>
                  </a:cubicBezTo>
                  <a:cubicBezTo>
                    <a:pt x="98608" y="58329"/>
                    <a:pt x="97949" y="59082"/>
                    <a:pt x="97746" y="59928"/>
                  </a:cubicBezTo>
                  <a:cubicBezTo>
                    <a:pt x="97401" y="59615"/>
                    <a:pt x="97040" y="59301"/>
                    <a:pt x="96680" y="59003"/>
                  </a:cubicBezTo>
                  <a:cubicBezTo>
                    <a:pt x="97181" y="58502"/>
                    <a:pt x="97699" y="57985"/>
                    <a:pt x="98106" y="57420"/>
                  </a:cubicBezTo>
                  <a:cubicBezTo>
                    <a:pt x="98217" y="57260"/>
                    <a:pt x="98086" y="57033"/>
                    <a:pt x="97919" y="57033"/>
                  </a:cubicBezTo>
                  <a:cubicBezTo>
                    <a:pt x="97873" y="57033"/>
                    <a:pt x="97824" y="57050"/>
                    <a:pt x="97777" y="57091"/>
                  </a:cubicBezTo>
                  <a:cubicBezTo>
                    <a:pt x="97244" y="57561"/>
                    <a:pt x="96774" y="58141"/>
                    <a:pt x="96303" y="58706"/>
                  </a:cubicBezTo>
                  <a:cubicBezTo>
                    <a:pt x="96021" y="58470"/>
                    <a:pt x="95724" y="58235"/>
                    <a:pt x="95441" y="58016"/>
                  </a:cubicBezTo>
                  <a:cubicBezTo>
                    <a:pt x="95363" y="57953"/>
                    <a:pt x="95300" y="57906"/>
                    <a:pt x="95238" y="57859"/>
                  </a:cubicBezTo>
                  <a:cubicBezTo>
                    <a:pt x="95630" y="57467"/>
                    <a:pt x="96021" y="57028"/>
                    <a:pt x="96256" y="56558"/>
                  </a:cubicBezTo>
                  <a:cubicBezTo>
                    <a:pt x="96322" y="56415"/>
                    <a:pt x="96203" y="56303"/>
                    <a:pt x="96083" y="56303"/>
                  </a:cubicBezTo>
                  <a:cubicBezTo>
                    <a:pt x="96032" y="56303"/>
                    <a:pt x="95980" y="56323"/>
                    <a:pt x="95943" y="56370"/>
                  </a:cubicBezTo>
                  <a:cubicBezTo>
                    <a:pt x="95582" y="56778"/>
                    <a:pt x="95269" y="57216"/>
                    <a:pt x="94940" y="57624"/>
                  </a:cubicBezTo>
                  <a:cubicBezTo>
                    <a:pt x="94438" y="57248"/>
                    <a:pt x="93937" y="56872"/>
                    <a:pt x="93419" y="56511"/>
                  </a:cubicBezTo>
                  <a:cubicBezTo>
                    <a:pt x="94015" y="56104"/>
                    <a:pt x="94626" y="55633"/>
                    <a:pt x="94987" y="55022"/>
                  </a:cubicBezTo>
                  <a:cubicBezTo>
                    <a:pt x="95059" y="54889"/>
                    <a:pt x="94937" y="54766"/>
                    <a:pt x="94812" y="54766"/>
                  </a:cubicBezTo>
                  <a:cubicBezTo>
                    <a:pt x="94775" y="54766"/>
                    <a:pt x="94737" y="54777"/>
                    <a:pt x="94705" y="54803"/>
                  </a:cubicBezTo>
                  <a:cubicBezTo>
                    <a:pt x="94125" y="55226"/>
                    <a:pt x="93639" y="55806"/>
                    <a:pt x="93090" y="56276"/>
                  </a:cubicBezTo>
                  <a:cubicBezTo>
                    <a:pt x="92777" y="56057"/>
                    <a:pt x="92448" y="55821"/>
                    <a:pt x="92134" y="55602"/>
                  </a:cubicBezTo>
                  <a:cubicBezTo>
                    <a:pt x="92667" y="55210"/>
                    <a:pt x="93184" y="54693"/>
                    <a:pt x="93451" y="54113"/>
                  </a:cubicBezTo>
                  <a:cubicBezTo>
                    <a:pt x="93524" y="53992"/>
                    <a:pt x="93399" y="53833"/>
                    <a:pt x="93266" y="53833"/>
                  </a:cubicBezTo>
                  <a:cubicBezTo>
                    <a:pt x="93228" y="53833"/>
                    <a:pt x="93188" y="53846"/>
                    <a:pt x="93153" y="53878"/>
                  </a:cubicBezTo>
                  <a:cubicBezTo>
                    <a:pt x="92902" y="54129"/>
                    <a:pt x="92698" y="54411"/>
                    <a:pt x="92463" y="54662"/>
                  </a:cubicBezTo>
                  <a:cubicBezTo>
                    <a:pt x="92244" y="54912"/>
                    <a:pt x="91993" y="55132"/>
                    <a:pt x="91758" y="55351"/>
                  </a:cubicBezTo>
                  <a:cubicBezTo>
                    <a:pt x="91366" y="55069"/>
                    <a:pt x="90959" y="54818"/>
                    <a:pt x="90567" y="54552"/>
                  </a:cubicBezTo>
                  <a:cubicBezTo>
                    <a:pt x="91053" y="54003"/>
                    <a:pt x="91539" y="53455"/>
                    <a:pt x="91883" y="52812"/>
                  </a:cubicBezTo>
                  <a:cubicBezTo>
                    <a:pt x="91962" y="52678"/>
                    <a:pt x="91841" y="52560"/>
                    <a:pt x="91714" y="52560"/>
                  </a:cubicBezTo>
                  <a:cubicBezTo>
                    <a:pt x="91662" y="52560"/>
                    <a:pt x="91610" y="52579"/>
                    <a:pt x="91570" y="52624"/>
                  </a:cubicBezTo>
                  <a:cubicBezTo>
                    <a:pt x="91115" y="53188"/>
                    <a:pt x="90739" y="53799"/>
                    <a:pt x="90347" y="54395"/>
                  </a:cubicBezTo>
                  <a:cubicBezTo>
                    <a:pt x="89783" y="54035"/>
                    <a:pt x="89234" y="53690"/>
                    <a:pt x="88686" y="53329"/>
                  </a:cubicBezTo>
                  <a:cubicBezTo>
                    <a:pt x="89093" y="52843"/>
                    <a:pt x="89517" y="52326"/>
                    <a:pt x="89799" y="51778"/>
                  </a:cubicBezTo>
                  <a:cubicBezTo>
                    <a:pt x="89876" y="51634"/>
                    <a:pt x="89759" y="51529"/>
                    <a:pt x="89633" y="51529"/>
                  </a:cubicBezTo>
                  <a:cubicBezTo>
                    <a:pt x="89581" y="51529"/>
                    <a:pt x="89527" y="51548"/>
                    <a:pt x="89485" y="51589"/>
                  </a:cubicBezTo>
                  <a:cubicBezTo>
                    <a:pt x="89062" y="52028"/>
                    <a:pt x="88701" y="52593"/>
                    <a:pt x="88372" y="53141"/>
                  </a:cubicBezTo>
                  <a:cubicBezTo>
                    <a:pt x="87808" y="52781"/>
                    <a:pt x="87244" y="52436"/>
                    <a:pt x="86679" y="52075"/>
                  </a:cubicBezTo>
                  <a:cubicBezTo>
                    <a:pt x="87228" y="51636"/>
                    <a:pt x="87667" y="51072"/>
                    <a:pt x="87855" y="50398"/>
                  </a:cubicBezTo>
                  <a:cubicBezTo>
                    <a:pt x="87887" y="50303"/>
                    <a:pt x="87791" y="50230"/>
                    <a:pt x="87701" y="50230"/>
                  </a:cubicBezTo>
                  <a:cubicBezTo>
                    <a:pt x="87657" y="50230"/>
                    <a:pt x="87614" y="50247"/>
                    <a:pt x="87589" y="50288"/>
                  </a:cubicBezTo>
                  <a:cubicBezTo>
                    <a:pt x="87181" y="50853"/>
                    <a:pt x="86789" y="51386"/>
                    <a:pt x="86288" y="51840"/>
                  </a:cubicBezTo>
                  <a:cubicBezTo>
                    <a:pt x="85739" y="51495"/>
                    <a:pt x="85190" y="51151"/>
                    <a:pt x="84626" y="50806"/>
                  </a:cubicBezTo>
                  <a:cubicBezTo>
                    <a:pt x="85018" y="50257"/>
                    <a:pt x="85520" y="49803"/>
                    <a:pt x="86052" y="49379"/>
                  </a:cubicBezTo>
                  <a:cubicBezTo>
                    <a:pt x="86175" y="49298"/>
                    <a:pt x="86097" y="49098"/>
                    <a:pt x="85971" y="49098"/>
                  </a:cubicBezTo>
                  <a:cubicBezTo>
                    <a:pt x="85952" y="49098"/>
                    <a:pt x="85932" y="49103"/>
                    <a:pt x="85911" y="49113"/>
                  </a:cubicBezTo>
                  <a:cubicBezTo>
                    <a:pt x="85237" y="49458"/>
                    <a:pt x="84720" y="49991"/>
                    <a:pt x="84360" y="50649"/>
                  </a:cubicBezTo>
                  <a:cubicBezTo>
                    <a:pt x="83983" y="50414"/>
                    <a:pt x="83607" y="50179"/>
                    <a:pt x="83231" y="49944"/>
                  </a:cubicBezTo>
                  <a:cubicBezTo>
                    <a:pt x="83717" y="49426"/>
                    <a:pt x="84172" y="48878"/>
                    <a:pt x="84501" y="48251"/>
                  </a:cubicBezTo>
                  <a:cubicBezTo>
                    <a:pt x="84557" y="48128"/>
                    <a:pt x="84445" y="48021"/>
                    <a:pt x="84337" y="48021"/>
                  </a:cubicBezTo>
                  <a:cubicBezTo>
                    <a:pt x="84293" y="48021"/>
                    <a:pt x="84250" y="48038"/>
                    <a:pt x="84219" y="48078"/>
                  </a:cubicBezTo>
                  <a:cubicBezTo>
                    <a:pt x="83764" y="48611"/>
                    <a:pt x="83372" y="49207"/>
                    <a:pt x="82933" y="49771"/>
                  </a:cubicBezTo>
                  <a:cubicBezTo>
                    <a:pt x="82557" y="49536"/>
                    <a:pt x="82165" y="49285"/>
                    <a:pt x="81789" y="49050"/>
                  </a:cubicBezTo>
                  <a:cubicBezTo>
                    <a:pt x="82071" y="48313"/>
                    <a:pt x="82526" y="47702"/>
                    <a:pt x="82996" y="47028"/>
                  </a:cubicBezTo>
                  <a:cubicBezTo>
                    <a:pt x="83083" y="46904"/>
                    <a:pt x="82983" y="46740"/>
                    <a:pt x="82852" y="46740"/>
                  </a:cubicBezTo>
                  <a:cubicBezTo>
                    <a:pt x="82817" y="46740"/>
                    <a:pt x="82781" y="46751"/>
                    <a:pt x="82745" y="46777"/>
                  </a:cubicBezTo>
                  <a:cubicBezTo>
                    <a:pt x="82087" y="47263"/>
                    <a:pt x="81664" y="48047"/>
                    <a:pt x="81429" y="48831"/>
                  </a:cubicBezTo>
                  <a:cubicBezTo>
                    <a:pt x="81021" y="48580"/>
                    <a:pt x="80614" y="48313"/>
                    <a:pt x="80206" y="48063"/>
                  </a:cubicBezTo>
                  <a:cubicBezTo>
                    <a:pt x="80331" y="47828"/>
                    <a:pt x="80441" y="47608"/>
                    <a:pt x="80566" y="47373"/>
                  </a:cubicBezTo>
                  <a:cubicBezTo>
                    <a:pt x="80723" y="47028"/>
                    <a:pt x="80943" y="46683"/>
                    <a:pt x="80974" y="46291"/>
                  </a:cubicBezTo>
                  <a:cubicBezTo>
                    <a:pt x="80984" y="46189"/>
                    <a:pt x="80907" y="46120"/>
                    <a:pt x="80821" y="46120"/>
                  </a:cubicBezTo>
                  <a:cubicBezTo>
                    <a:pt x="80777" y="46120"/>
                    <a:pt x="80730" y="46139"/>
                    <a:pt x="80692" y="46182"/>
                  </a:cubicBezTo>
                  <a:cubicBezTo>
                    <a:pt x="80457" y="46464"/>
                    <a:pt x="80347" y="46871"/>
                    <a:pt x="80222" y="47216"/>
                  </a:cubicBezTo>
                  <a:cubicBezTo>
                    <a:pt x="80143" y="47451"/>
                    <a:pt x="80065" y="47687"/>
                    <a:pt x="79987" y="47922"/>
                  </a:cubicBezTo>
                  <a:cubicBezTo>
                    <a:pt x="79438" y="47561"/>
                    <a:pt x="78905" y="47216"/>
                    <a:pt x="78372" y="46871"/>
                  </a:cubicBezTo>
                  <a:cubicBezTo>
                    <a:pt x="78639" y="46354"/>
                    <a:pt x="78921" y="45837"/>
                    <a:pt x="79124" y="45288"/>
                  </a:cubicBezTo>
                  <a:cubicBezTo>
                    <a:pt x="79170" y="45153"/>
                    <a:pt x="79044" y="45010"/>
                    <a:pt x="78924" y="45010"/>
                  </a:cubicBezTo>
                  <a:cubicBezTo>
                    <a:pt x="78877" y="45010"/>
                    <a:pt x="78831" y="45032"/>
                    <a:pt x="78795" y="45085"/>
                  </a:cubicBezTo>
                  <a:cubicBezTo>
                    <a:pt x="78466" y="45586"/>
                    <a:pt x="78247" y="46119"/>
                    <a:pt x="78074" y="46668"/>
                  </a:cubicBezTo>
                  <a:cubicBezTo>
                    <a:pt x="77729" y="46433"/>
                    <a:pt x="77369" y="46197"/>
                    <a:pt x="77024" y="45962"/>
                  </a:cubicBezTo>
                  <a:lnTo>
                    <a:pt x="77024" y="45962"/>
                  </a:lnTo>
                  <a:cubicBezTo>
                    <a:pt x="77042" y="45966"/>
                    <a:pt x="77061" y="45968"/>
                    <a:pt x="77081" y="45968"/>
                  </a:cubicBezTo>
                  <a:cubicBezTo>
                    <a:pt x="77149" y="45968"/>
                    <a:pt x="77226" y="45945"/>
                    <a:pt x="77275" y="45884"/>
                  </a:cubicBezTo>
                  <a:cubicBezTo>
                    <a:pt x="77682" y="45382"/>
                    <a:pt x="78106" y="44802"/>
                    <a:pt x="78356" y="44207"/>
                  </a:cubicBezTo>
                  <a:cubicBezTo>
                    <a:pt x="78434" y="44041"/>
                    <a:pt x="78301" y="43914"/>
                    <a:pt x="78155" y="43914"/>
                  </a:cubicBezTo>
                  <a:cubicBezTo>
                    <a:pt x="78094" y="43914"/>
                    <a:pt x="78031" y="43936"/>
                    <a:pt x="77980" y="43987"/>
                  </a:cubicBezTo>
                  <a:cubicBezTo>
                    <a:pt x="77526" y="44458"/>
                    <a:pt x="77181" y="45069"/>
                    <a:pt x="76867" y="45633"/>
                  </a:cubicBezTo>
                  <a:cubicBezTo>
                    <a:pt x="76820" y="45712"/>
                    <a:pt x="76836" y="45790"/>
                    <a:pt x="76867" y="45853"/>
                  </a:cubicBezTo>
                  <a:cubicBezTo>
                    <a:pt x="76507" y="45602"/>
                    <a:pt x="76131" y="45335"/>
                    <a:pt x="75770" y="45085"/>
                  </a:cubicBezTo>
                  <a:cubicBezTo>
                    <a:pt x="76381" y="44630"/>
                    <a:pt x="76899" y="44050"/>
                    <a:pt x="77149" y="43329"/>
                  </a:cubicBezTo>
                  <a:cubicBezTo>
                    <a:pt x="77200" y="43176"/>
                    <a:pt x="77086" y="43063"/>
                    <a:pt x="76965" y="43063"/>
                  </a:cubicBezTo>
                  <a:cubicBezTo>
                    <a:pt x="76900" y="43063"/>
                    <a:pt x="76833" y="43096"/>
                    <a:pt x="76789" y="43172"/>
                  </a:cubicBezTo>
                  <a:cubicBezTo>
                    <a:pt x="76428" y="43815"/>
                    <a:pt x="76037" y="44379"/>
                    <a:pt x="75457" y="44849"/>
                  </a:cubicBezTo>
                  <a:cubicBezTo>
                    <a:pt x="75159" y="44630"/>
                    <a:pt x="74861" y="44411"/>
                    <a:pt x="74563" y="44191"/>
                  </a:cubicBezTo>
                  <a:cubicBezTo>
                    <a:pt x="74986" y="43564"/>
                    <a:pt x="75425" y="42890"/>
                    <a:pt x="75707" y="42200"/>
                  </a:cubicBezTo>
                  <a:cubicBezTo>
                    <a:pt x="75763" y="42044"/>
                    <a:pt x="75635" y="41911"/>
                    <a:pt x="75500" y="41911"/>
                  </a:cubicBezTo>
                  <a:cubicBezTo>
                    <a:pt x="75446" y="41911"/>
                    <a:pt x="75392" y="41932"/>
                    <a:pt x="75347" y="41981"/>
                  </a:cubicBezTo>
                  <a:cubicBezTo>
                    <a:pt x="74892" y="42561"/>
                    <a:pt x="74548" y="43266"/>
                    <a:pt x="74203" y="43925"/>
                  </a:cubicBezTo>
                  <a:cubicBezTo>
                    <a:pt x="73795" y="43611"/>
                    <a:pt x="73372" y="43282"/>
                    <a:pt x="72964" y="42953"/>
                  </a:cubicBezTo>
                  <a:cubicBezTo>
                    <a:pt x="73341" y="42467"/>
                    <a:pt x="73701" y="41981"/>
                    <a:pt x="73999" y="41448"/>
                  </a:cubicBezTo>
                  <a:cubicBezTo>
                    <a:pt x="74077" y="41325"/>
                    <a:pt x="73964" y="41218"/>
                    <a:pt x="73847" y="41218"/>
                  </a:cubicBezTo>
                  <a:cubicBezTo>
                    <a:pt x="73800" y="41218"/>
                    <a:pt x="73753" y="41235"/>
                    <a:pt x="73717" y="41276"/>
                  </a:cubicBezTo>
                  <a:cubicBezTo>
                    <a:pt x="73325" y="41715"/>
                    <a:pt x="72996" y="42216"/>
                    <a:pt x="72667" y="42718"/>
                  </a:cubicBezTo>
                  <a:cubicBezTo>
                    <a:pt x="72369" y="42467"/>
                    <a:pt x="72071" y="42232"/>
                    <a:pt x="71789" y="41981"/>
                  </a:cubicBezTo>
                  <a:cubicBezTo>
                    <a:pt x="71710" y="41918"/>
                    <a:pt x="71632" y="41840"/>
                    <a:pt x="71554" y="41777"/>
                  </a:cubicBezTo>
                  <a:lnTo>
                    <a:pt x="71554" y="41777"/>
                  </a:lnTo>
                  <a:cubicBezTo>
                    <a:pt x="71580" y="41790"/>
                    <a:pt x="71608" y="41798"/>
                    <a:pt x="71636" y="41798"/>
                  </a:cubicBezTo>
                  <a:cubicBezTo>
                    <a:pt x="71676" y="41798"/>
                    <a:pt x="71714" y="41783"/>
                    <a:pt x="71742" y="41746"/>
                  </a:cubicBezTo>
                  <a:cubicBezTo>
                    <a:pt x="72196" y="41229"/>
                    <a:pt x="72635" y="40617"/>
                    <a:pt x="72964" y="40022"/>
                  </a:cubicBezTo>
                  <a:cubicBezTo>
                    <a:pt x="73043" y="39865"/>
                    <a:pt x="72905" y="39732"/>
                    <a:pt x="72763" y="39732"/>
                  </a:cubicBezTo>
                  <a:cubicBezTo>
                    <a:pt x="72706" y="39732"/>
                    <a:pt x="72649" y="39753"/>
                    <a:pt x="72604" y="39802"/>
                  </a:cubicBezTo>
                  <a:cubicBezTo>
                    <a:pt x="72181" y="40335"/>
                    <a:pt x="71789" y="40978"/>
                    <a:pt x="71491" y="41589"/>
                  </a:cubicBezTo>
                  <a:cubicBezTo>
                    <a:pt x="71460" y="41636"/>
                    <a:pt x="71460" y="41683"/>
                    <a:pt x="71491" y="41715"/>
                  </a:cubicBezTo>
                  <a:cubicBezTo>
                    <a:pt x="70864" y="41182"/>
                    <a:pt x="70237" y="40633"/>
                    <a:pt x="69641" y="40069"/>
                  </a:cubicBezTo>
                  <a:cubicBezTo>
                    <a:pt x="70096" y="39489"/>
                    <a:pt x="70535" y="38893"/>
                    <a:pt x="70895" y="38266"/>
                  </a:cubicBezTo>
                  <a:cubicBezTo>
                    <a:pt x="70974" y="38132"/>
                    <a:pt x="70853" y="38014"/>
                    <a:pt x="70726" y="38014"/>
                  </a:cubicBezTo>
                  <a:cubicBezTo>
                    <a:pt x="70675" y="38014"/>
                    <a:pt x="70622" y="38033"/>
                    <a:pt x="70582" y="38078"/>
                  </a:cubicBezTo>
                  <a:cubicBezTo>
                    <a:pt x="70127" y="38611"/>
                    <a:pt x="69720" y="39191"/>
                    <a:pt x="69344" y="39787"/>
                  </a:cubicBezTo>
                  <a:cubicBezTo>
                    <a:pt x="68842" y="39316"/>
                    <a:pt x="68341" y="38831"/>
                    <a:pt x="67855" y="38345"/>
                  </a:cubicBezTo>
                  <a:cubicBezTo>
                    <a:pt x="68184" y="37561"/>
                    <a:pt x="68670" y="36887"/>
                    <a:pt x="69234" y="36244"/>
                  </a:cubicBezTo>
                  <a:cubicBezTo>
                    <a:pt x="69347" y="36106"/>
                    <a:pt x="69218" y="35947"/>
                    <a:pt x="69081" y="35947"/>
                  </a:cubicBezTo>
                  <a:cubicBezTo>
                    <a:pt x="69048" y="35947"/>
                    <a:pt x="69014" y="35956"/>
                    <a:pt x="68983" y="35978"/>
                  </a:cubicBezTo>
                  <a:cubicBezTo>
                    <a:pt x="68246" y="36448"/>
                    <a:pt x="67776" y="37200"/>
                    <a:pt x="67525" y="38015"/>
                  </a:cubicBezTo>
                  <a:cubicBezTo>
                    <a:pt x="66945" y="37420"/>
                    <a:pt x="66366" y="36824"/>
                    <a:pt x="65801" y="36213"/>
                  </a:cubicBezTo>
                  <a:cubicBezTo>
                    <a:pt x="65848" y="36213"/>
                    <a:pt x="65895" y="36182"/>
                    <a:pt x="65927" y="36135"/>
                  </a:cubicBezTo>
                  <a:cubicBezTo>
                    <a:pt x="66444" y="35398"/>
                    <a:pt x="66961" y="34645"/>
                    <a:pt x="67463" y="33893"/>
                  </a:cubicBezTo>
                  <a:cubicBezTo>
                    <a:pt x="67555" y="33754"/>
                    <a:pt x="67451" y="33615"/>
                    <a:pt x="67327" y="33615"/>
                  </a:cubicBezTo>
                  <a:cubicBezTo>
                    <a:pt x="67284" y="33615"/>
                    <a:pt x="67237" y="33633"/>
                    <a:pt x="67196" y="33674"/>
                  </a:cubicBezTo>
                  <a:cubicBezTo>
                    <a:pt x="66554" y="34348"/>
                    <a:pt x="66021" y="35116"/>
                    <a:pt x="65597" y="35946"/>
                  </a:cubicBezTo>
                  <a:cubicBezTo>
                    <a:pt x="65582" y="35946"/>
                    <a:pt x="65582" y="35962"/>
                    <a:pt x="65582" y="35978"/>
                  </a:cubicBezTo>
                  <a:cubicBezTo>
                    <a:pt x="65096" y="35445"/>
                    <a:pt x="64594" y="34896"/>
                    <a:pt x="64124" y="34348"/>
                  </a:cubicBezTo>
                  <a:cubicBezTo>
                    <a:pt x="64500" y="33971"/>
                    <a:pt x="64845" y="33564"/>
                    <a:pt x="65190" y="33172"/>
                  </a:cubicBezTo>
                  <a:cubicBezTo>
                    <a:pt x="65550" y="32733"/>
                    <a:pt x="65958" y="32326"/>
                    <a:pt x="66240" y="31840"/>
                  </a:cubicBezTo>
                  <a:cubicBezTo>
                    <a:pt x="66324" y="31695"/>
                    <a:pt x="66178" y="31542"/>
                    <a:pt x="66034" y="31542"/>
                  </a:cubicBezTo>
                  <a:cubicBezTo>
                    <a:pt x="65991" y="31542"/>
                    <a:pt x="65947" y="31556"/>
                    <a:pt x="65911" y="31589"/>
                  </a:cubicBezTo>
                  <a:cubicBezTo>
                    <a:pt x="65503" y="31918"/>
                    <a:pt x="65190" y="32357"/>
                    <a:pt x="64861" y="32765"/>
                  </a:cubicBezTo>
                  <a:cubicBezTo>
                    <a:pt x="64516" y="33188"/>
                    <a:pt x="64171" y="33611"/>
                    <a:pt x="63873" y="34050"/>
                  </a:cubicBezTo>
                  <a:cubicBezTo>
                    <a:pt x="63340" y="33454"/>
                    <a:pt x="62823" y="32843"/>
                    <a:pt x="62322" y="32216"/>
                  </a:cubicBezTo>
                  <a:cubicBezTo>
                    <a:pt x="62933" y="31495"/>
                    <a:pt x="63560" y="30743"/>
                    <a:pt x="64046" y="29943"/>
                  </a:cubicBezTo>
                  <a:cubicBezTo>
                    <a:pt x="64137" y="29796"/>
                    <a:pt x="64030" y="29656"/>
                    <a:pt x="63905" y="29656"/>
                  </a:cubicBezTo>
                  <a:cubicBezTo>
                    <a:pt x="63857" y="29656"/>
                    <a:pt x="63807" y="29676"/>
                    <a:pt x="63764" y="29724"/>
                  </a:cubicBezTo>
                  <a:cubicBezTo>
                    <a:pt x="63121" y="30366"/>
                    <a:pt x="62588" y="31150"/>
                    <a:pt x="62055" y="31902"/>
                  </a:cubicBezTo>
                  <a:cubicBezTo>
                    <a:pt x="61663" y="31401"/>
                    <a:pt x="61271" y="30899"/>
                    <a:pt x="60880" y="30398"/>
                  </a:cubicBezTo>
                  <a:cubicBezTo>
                    <a:pt x="60362" y="29739"/>
                    <a:pt x="59876" y="29081"/>
                    <a:pt x="59390" y="28391"/>
                  </a:cubicBezTo>
                  <a:cubicBezTo>
                    <a:pt x="59923" y="27733"/>
                    <a:pt x="60472" y="27075"/>
                    <a:pt x="60958" y="26385"/>
                  </a:cubicBezTo>
                  <a:cubicBezTo>
                    <a:pt x="61046" y="26259"/>
                    <a:pt x="60942" y="26103"/>
                    <a:pt x="60809" y="26103"/>
                  </a:cubicBezTo>
                  <a:cubicBezTo>
                    <a:pt x="60776" y="26103"/>
                    <a:pt x="60741" y="26113"/>
                    <a:pt x="60707" y="26134"/>
                  </a:cubicBezTo>
                  <a:cubicBezTo>
                    <a:pt x="60080" y="26620"/>
                    <a:pt x="59547" y="27326"/>
                    <a:pt x="59155" y="28047"/>
                  </a:cubicBezTo>
                  <a:cubicBezTo>
                    <a:pt x="58842" y="27608"/>
                    <a:pt x="58544" y="27169"/>
                    <a:pt x="58246" y="26730"/>
                  </a:cubicBezTo>
                  <a:cubicBezTo>
                    <a:pt x="58278" y="26730"/>
                    <a:pt x="58309" y="26714"/>
                    <a:pt x="58340" y="26683"/>
                  </a:cubicBezTo>
                  <a:cubicBezTo>
                    <a:pt x="58858" y="26197"/>
                    <a:pt x="59375" y="25727"/>
                    <a:pt x="59814" y="25178"/>
                  </a:cubicBezTo>
                  <a:cubicBezTo>
                    <a:pt x="59938" y="25028"/>
                    <a:pt x="59795" y="24819"/>
                    <a:pt x="59636" y="24819"/>
                  </a:cubicBezTo>
                  <a:cubicBezTo>
                    <a:pt x="59596" y="24819"/>
                    <a:pt x="59554" y="24833"/>
                    <a:pt x="59516" y="24865"/>
                  </a:cubicBezTo>
                  <a:cubicBezTo>
                    <a:pt x="58983" y="25319"/>
                    <a:pt x="58513" y="25852"/>
                    <a:pt x="58027" y="26369"/>
                  </a:cubicBezTo>
                  <a:cubicBezTo>
                    <a:pt x="58027" y="26385"/>
                    <a:pt x="58027" y="26385"/>
                    <a:pt x="58011" y="26401"/>
                  </a:cubicBezTo>
                  <a:cubicBezTo>
                    <a:pt x="57713" y="25946"/>
                    <a:pt x="57400" y="25492"/>
                    <a:pt x="57102" y="25021"/>
                  </a:cubicBezTo>
                  <a:cubicBezTo>
                    <a:pt x="57745" y="24473"/>
                    <a:pt x="58356" y="23815"/>
                    <a:pt x="58701" y="23046"/>
                  </a:cubicBezTo>
                  <a:cubicBezTo>
                    <a:pt x="58768" y="22890"/>
                    <a:pt x="58628" y="22750"/>
                    <a:pt x="58491" y="22750"/>
                  </a:cubicBezTo>
                  <a:cubicBezTo>
                    <a:pt x="58436" y="22750"/>
                    <a:pt x="58381" y="22773"/>
                    <a:pt x="58340" y="22827"/>
                  </a:cubicBezTo>
                  <a:cubicBezTo>
                    <a:pt x="57870" y="23470"/>
                    <a:pt x="57431" y="24112"/>
                    <a:pt x="56883" y="24677"/>
                  </a:cubicBezTo>
                  <a:cubicBezTo>
                    <a:pt x="56569" y="24206"/>
                    <a:pt x="56287" y="23752"/>
                    <a:pt x="55989" y="23297"/>
                  </a:cubicBezTo>
                  <a:cubicBezTo>
                    <a:pt x="56538" y="22796"/>
                    <a:pt x="57118" y="22294"/>
                    <a:pt x="57588" y="21730"/>
                  </a:cubicBezTo>
                  <a:cubicBezTo>
                    <a:pt x="57689" y="21604"/>
                    <a:pt x="57567" y="21428"/>
                    <a:pt x="57426" y="21428"/>
                  </a:cubicBezTo>
                  <a:cubicBezTo>
                    <a:pt x="57391" y="21428"/>
                    <a:pt x="57356" y="21439"/>
                    <a:pt x="57321" y="21463"/>
                  </a:cubicBezTo>
                  <a:cubicBezTo>
                    <a:pt x="56773" y="21918"/>
                    <a:pt x="56287" y="22482"/>
                    <a:pt x="55801" y="23015"/>
                  </a:cubicBezTo>
                  <a:cubicBezTo>
                    <a:pt x="55550" y="22608"/>
                    <a:pt x="55299" y="22200"/>
                    <a:pt x="55049" y="21808"/>
                  </a:cubicBezTo>
                  <a:cubicBezTo>
                    <a:pt x="55111" y="21808"/>
                    <a:pt x="55190" y="21793"/>
                    <a:pt x="55268" y="21730"/>
                  </a:cubicBezTo>
                  <a:cubicBezTo>
                    <a:pt x="55817" y="21166"/>
                    <a:pt x="56459" y="20554"/>
                    <a:pt x="56898" y="19880"/>
                  </a:cubicBezTo>
                  <a:cubicBezTo>
                    <a:pt x="56996" y="19721"/>
                    <a:pt x="56883" y="19513"/>
                    <a:pt x="56732" y="19513"/>
                  </a:cubicBezTo>
                  <a:cubicBezTo>
                    <a:pt x="56690" y="19513"/>
                    <a:pt x="56645" y="19529"/>
                    <a:pt x="56600" y="19567"/>
                  </a:cubicBezTo>
                  <a:cubicBezTo>
                    <a:pt x="55958" y="20084"/>
                    <a:pt x="55409" y="20789"/>
                    <a:pt x="54892" y="21432"/>
                  </a:cubicBezTo>
                  <a:cubicBezTo>
                    <a:pt x="54876" y="21463"/>
                    <a:pt x="54861" y="21479"/>
                    <a:pt x="54861" y="21510"/>
                  </a:cubicBezTo>
                  <a:cubicBezTo>
                    <a:pt x="54469" y="20899"/>
                    <a:pt x="54093" y="20288"/>
                    <a:pt x="53716" y="19692"/>
                  </a:cubicBezTo>
                  <a:lnTo>
                    <a:pt x="53716" y="19692"/>
                  </a:lnTo>
                  <a:cubicBezTo>
                    <a:pt x="53732" y="19696"/>
                    <a:pt x="53748" y="19698"/>
                    <a:pt x="53763" y="19698"/>
                  </a:cubicBezTo>
                  <a:cubicBezTo>
                    <a:pt x="53810" y="19698"/>
                    <a:pt x="53857" y="19680"/>
                    <a:pt x="53904" y="19645"/>
                  </a:cubicBezTo>
                  <a:cubicBezTo>
                    <a:pt x="54610" y="18987"/>
                    <a:pt x="55378" y="18281"/>
                    <a:pt x="55973" y="17513"/>
                  </a:cubicBezTo>
                  <a:cubicBezTo>
                    <a:pt x="56084" y="17354"/>
                    <a:pt x="55954" y="17146"/>
                    <a:pt x="55795" y="17146"/>
                  </a:cubicBezTo>
                  <a:cubicBezTo>
                    <a:pt x="55751" y="17146"/>
                    <a:pt x="55704" y="17162"/>
                    <a:pt x="55660" y="17200"/>
                  </a:cubicBezTo>
                  <a:cubicBezTo>
                    <a:pt x="54908" y="17796"/>
                    <a:pt x="54202" y="18564"/>
                    <a:pt x="53560" y="19285"/>
                  </a:cubicBezTo>
                  <a:cubicBezTo>
                    <a:pt x="53528" y="19316"/>
                    <a:pt x="53528" y="19347"/>
                    <a:pt x="53513" y="19363"/>
                  </a:cubicBezTo>
                  <a:cubicBezTo>
                    <a:pt x="53277" y="19002"/>
                    <a:pt x="53042" y="18626"/>
                    <a:pt x="52807" y="18266"/>
                  </a:cubicBezTo>
                  <a:cubicBezTo>
                    <a:pt x="53089" y="17921"/>
                    <a:pt x="53325" y="17545"/>
                    <a:pt x="53560" y="17169"/>
                  </a:cubicBezTo>
                  <a:cubicBezTo>
                    <a:pt x="53795" y="16824"/>
                    <a:pt x="54046" y="16463"/>
                    <a:pt x="54218" y="16071"/>
                  </a:cubicBezTo>
                  <a:cubicBezTo>
                    <a:pt x="54273" y="15928"/>
                    <a:pt x="54165" y="15823"/>
                    <a:pt x="54047" y="15823"/>
                  </a:cubicBezTo>
                  <a:cubicBezTo>
                    <a:pt x="53997" y="15823"/>
                    <a:pt x="53946" y="15842"/>
                    <a:pt x="53904" y="15883"/>
                  </a:cubicBezTo>
                  <a:cubicBezTo>
                    <a:pt x="53575" y="16212"/>
                    <a:pt x="53340" y="16620"/>
                    <a:pt x="53089" y="17012"/>
                  </a:cubicBezTo>
                  <a:cubicBezTo>
                    <a:pt x="52901" y="17294"/>
                    <a:pt x="52713" y="17560"/>
                    <a:pt x="52556" y="17843"/>
                  </a:cubicBezTo>
                  <a:cubicBezTo>
                    <a:pt x="52431" y="17670"/>
                    <a:pt x="52321" y="17482"/>
                    <a:pt x="52196" y="17294"/>
                  </a:cubicBezTo>
                  <a:cubicBezTo>
                    <a:pt x="52008" y="17012"/>
                    <a:pt x="51820" y="16730"/>
                    <a:pt x="51632" y="16448"/>
                  </a:cubicBezTo>
                  <a:cubicBezTo>
                    <a:pt x="52227" y="15977"/>
                    <a:pt x="52729" y="15413"/>
                    <a:pt x="53027" y="14708"/>
                  </a:cubicBezTo>
                  <a:cubicBezTo>
                    <a:pt x="53094" y="14573"/>
                    <a:pt x="52967" y="14429"/>
                    <a:pt x="52844" y="14429"/>
                  </a:cubicBezTo>
                  <a:cubicBezTo>
                    <a:pt x="52796" y="14429"/>
                    <a:pt x="52748" y="14451"/>
                    <a:pt x="52713" y="14504"/>
                  </a:cubicBezTo>
                  <a:cubicBezTo>
                    <a:pt x="52337" y="15100"/>
                    <a:pt x="51929" y="15648"/>
                    <a:pt x="51397" y="16103"/>
                  </a:cubicBezTo>
                  <a:cubicBezTo>
                    <a:pt x="51177" y="15789"/>
                    <a:pt x="50973" y="15476"/>
                    <a:pt x="50738" y="15162"/>
                  </a:cubicBezTo>
                  <a:cubicBezTo>
                    <a:pt x="51240" y="14723"/>
                    <a:pt x="51679" y="14159"/>
                    <a:pt x="51867" y="13548"/>
                  </a:cubicBezTo>
                  <a:cubicBezTo>
                    <a:pt x="51888" y="13453"/>
                    <a:pt x="51802" y="13393"/>
                    <a:pt x="51725" y="13393"/>
                  </a:cubicBezTo>
                  <a:cubicBezTo>
                    <a:pt x="51688" y="13393"/>
                    <a:pt x="51652" y="13407"/>
                    <a:pt x="51632" y="13438"/>
                  </a:cubicBezTo>
                  <a:cubicBezTo>
                    <a:pt x="51255" y="13924"/>
                    <a:pt x="50926" y="14410"/>
                    <a:pt x="50534" y="14864"/>
                  </a:cubicBezTo>
                  <a:cubicBezTo>
                    <a:pt x="50190" y="14379"/>
                    <a:pt x="49829" y="13908"/>
                    <a:pt x="49469" y="13454"/>
                  </a:cubicBezTo>
                  <a:cubicBezTo>
                    <a:pt x="49955" y="12858"/>
                    <a:pt x="50487" y="12263"/>
                    <a:pt x="50895" y="11604"/>
                  </a:cubicBezTo>
                  <a:cubicBezTo>
                    <a:pt x="50987" y="11466"/>
                    <a:pt x="50885" y="11320"/>
                    <a:pt x="50756" y="11320"/>
                  </a:cubicBezTo>
                  <a:cubicBezTo>
                    <a:pt x="50709" y="11320"/>
                    <a:pt x="50659" y="11339"/>
                    <a:pt x="50613" y="11385"/>
                  </a:cubicBezTo>
                  <a:cubicBezTo>
                    <a:pt x="50096" y="11918"/>
                    <a:pt x="49657" y="12545"/>
                    <a:pt x="49234" y="13156"/>
                  </a:cubicBezTo>
                  <a:cubicBezTo>
                    <a:pt x="48544" y="12294"/>
                    <a:pt x="47823" y="11479"/>
                    <a:pt x="47055" y="10695"/>
                  </a:cubicBezTo>
                  <a:cubicBezTo>
                    <a:pt x="47415" y="10256"/>
                    <a:pt x="47807" y="9880"/>
                    <a:pt x="48199" y="9441"/>
                  </a:cubicBezTo>
                  <a:cubicBezTo>
                    <a:pt x="48287" y="9341"/>
                    <a:pt x="48184" y="9210"/>
                    <a:pt x="48067" y="9210"/>
                  </a:cubicBezTo>
                  <a:cubicBezTo>
                    <a:pt x="48038" y="9210"/>
                    <a:pt x="48008" y="9219"/>
                    <a:pt x="47980" y="9237"/>
                  </a:cubicBezTo>
                  <a:cubicBezTo>
                    <a:pt x="47509" y="9520"/>
                    <a:pt x="47133" y="9974"/>
                    <a:pt x="46820" y="10460"/>
                  </a:cubicBezTo>
                  <a:cubicBezTo>
                    <a:pt x="46475" y="10115"/>
                    <a:pt x="46130" y="9786"/>
                    <a:pt x="45769" y="9457"/>
                  </a:cubicBezTo>
                  <a:cubicBezTo>
                    <a:pt x="45895" y="9284"/>
                    <a:pt x="46005" y="9096"/>
                    <a:pt x="46130" y="8924"/>
                  </a:cubicBezTo>
                  <a:cubicBezTo>
                    <a:pt x="46318" y="8626"/>
                    <a:pt x="46538" y="8344"/>
                    <a:pt x="46663" y="8015"/>
                  </a:cubicBezTo>
                  <a:cubicBezTo>
                    <a:pt x="46707" y="7883"/>
                    <a:pt x="46612" y="7782"/>
                    <a:pt x="46508" y="7782"/>
                  </a:cubicBezTo>
                  <a:cubicBezTo>
                    <a:pt x="46464" y="7782"/>
                    <a:pt x="46418" y="7800"/>
                    <a:pt x="46381" y="7842"/>
                  </a:cubicBezTo>
                  <a:cubicBezTo>
                    <a:pt x="46146" y="8093"/>
                    <a:pt x="45973" y="8422"/>
                    <a:pt x="45801" y="8736"/>
                  </a:cubicBezTo>
                  <a:cubicBezTo>
                    <a:pt x="45707" y="8893"/>
                    <a:pt x="45613" y="9065"/>
                    <a:pt x="45519" y="9237"/>
                  </a:cubicBezTo>
                  <a:cubicBezTo>
                    <a:pt x="45268" y="9018"/>
                    <a:pt x="45017" y="8799"/>
                    <a:pt x="44751" y="8595"/>
                  </a:cubicBezTo>
                  <a:cubicBezTo>
                    <a:pt x="45111" y="7999"/>
                    <a:pt x="45425" y="7372"/>
                    <a:pt x="45691" y="6730"/>
                  </a:cubicBezTo>
                  <a:cubicBezTo>
                    <a:pt x="45762" y="6588"/>
                    <a:pt x="45650" y="6485"/>
                    <a:pt x="45528" y="6485"/>
                  </a:cubicBezTo>
                  <a:cubicBezTo>
                    <a:pt x="45461" y="6485"/>
                    <a:pt x="45391" y="6516"/>
                    <a:pt x="45346" y="6588"/>
                  </a:cubicBezTo>
                  <a:cubicBezTo>
                    <a:pt x="45017" y="7153"/>
                    <a:pt x="44704" y="7733"/>
                    <a:pt x="44437" y="8344"/>
                  </a:cubicBezTo>
                  <a:cubicBezTo>
                    <a:pt x="44077" y="8062"/>
                    <a:pt x="43700" y="7780"/>
                    <a:pt x="43309" y="7513"/>
                  </a:cubicBezTo>
                  <a:cubicBezTo>
                    <a:pt x="43559" y="6745"/>
                    <a:pt x="43904" y="6087"/>
                    <a:pt x="44280" y="5382"/>
                  </a:cubicBezTo>
                  <a:cubicBezTo>
                    <a:pt x="44347" y="5247"/>
                    <a:pt x="44223" y="5129"/>
                    <a:pt x="44101" y="5129"/>
                  </a:cubicBezTo>
                  <a:cubicBezTo>
                    <a:pt x="44052" y="5129"/>
                    <a:pt x="44003" y="5148"/>
                    <a:pt x="43967" y="5193"/>
                  </a:cubicBezTo>
                  <a:cubicBezTo>
                    <a:pt x="43481" y="5773"/>
                    <a:pt x="43168" y="6541"/>
                    <a:pt x="43011" y="7294"/>
                  </a:cubicBezTo>
                  <a:cubicBezTo>
                    <a:pt x="42760" y="7137"/>
                    <a:pt x="42525" y="6980"/>
                    <a:pt x="42274" y="6824"/>
                  </a:cubicBezTo>
                  <a:cubicBezTo>
                    <a:pt x="40816" y="5930"/>
                    <a:pt x="39265" y="5178"/>
                    <a:pt x="37666" y="4566"/>
                  </a:cubicBezTo>
                  <a:cubicBezTo>
                    <a:pt x="37807" y="4175"/>
                    <a:pt x="37932" y="3783"/>
                    <a:pt x="38073" y="3375"/>
                  </a:cubicBezTo>
                  <a:cubicBezTo>
                    <a:pt x="38214" y="2936"/>
                    <a:pt x="38403" y="2497"/>
                    <a:pt x="38481" y="2043"/>
                  </a:cubicBezTo>
                  <a:cubicBezTo>
                    <a:pt x="38500" y="1870"/>
                    <a:pt x="38360" y="1762"/>
                    <a:pt x="38220" y="1762"/>
                  </a:cubicBezTo>
                  <a:cubicBezTo>
                    <a:pt x="38132" y="1762"/>
                    <a:pt x="38044" y="1805"/>
                    <a:pt x="37995" y="1902"/>
                  </a:cubicBezTo>
                  <a:cubicBezTo>
                    <a:pt x="37776" y="2341"/>
                    <a:pt x="37666" y="2842"/>
                    <a:pt x="37525" y="3312"/>
                  </a:cubicBezTo>
                  <a:cubicBezTo>
                    <a:pt x="37415" y="3673"/>
                    <a:pt x="37305" y="4049"/>
                    <a:pt x="37211" y="4410"/>
                  </a:cubicBezTo>
                  <a:cubicBezTo>
                    <a:pt x="36537" y="4159"/>
                    <a:pt x="35863" y="3955"/>
                    <a:pt x="35174" y="3767"/>
                  </a:cubicBezTo>
                  <a:cubicBezTo>
                    <a:pt x="35440" y="3062"/>
                    <a:pt x="35707" y="2372"/>
                    <a:pt x="35879" y="1651"/>
                  </a:cubicBezTo>
                  <a:cubicBezTo>
                    <a:pt x="35918" y="1515"/>
                    <a:pt x="35795" y="1422"/>
                    <a:pt x="35673" y="1422"/>
                  </a:cubicBezTo>
                  <a:cubicBezTo>
                    <a:pt x="35598" y="1422"/>
                    <a:pt x="35523" y="1457"/>
                    <a:pt x="35487" y="1541"/>
                  </a:cubicBezTo>
                  <a:cubicBezTo>
                    <a:pt x="35205" y="2215"/>
                    <a:pt x="35001" y="2952"/>
                    <a:pt x="34797" y="3657"/>
                  </a:cubicBezTo>
                  <a:cubicBezTo>
                    <a:pt x="34249" y="3516"/>
                    <a:pt x="33700" y="3391"/>
                    <a:pt x="33152" y="3281"/>
                  </a:cubicBezTo>
                  <a:cubicBezTo>
                    <a:pt x="33434" y="2576"/>
                    <a:pt x="33716" y="1839"/>
                    <a:pt x="33810" y="1118"/>
                  </a:cubicBezTo>
                  <a:cubicBezTo>
                    <a:pt x="33820" y="984"/>
                    <a:pt x="33718" y="902"/>
                    <a:pt x="33616" y="902"/>
                  </a:cubicBezTo>
                  <a:cubicBezTo>
                    <a:pt x="33551" y="902"/>
                    <a:pt x="33486" y="935"/>
                    <a:pt x="33449" y="1008"/>
                  </a:cubicBezTo>
                  <a:cubicBezTo>
                    <a:pt x="33105" y="1682"/>
                    <a:pt x="32932" y="2466"/>
                    <a:pt x="32775" y="3203"/>
                  </a:cubicBezTo>
                  <a:cubicBezTo>
                    <a:pt x="32227" y="3109"/>
                    <a:pt x="31678" y="3015"/>
                    <a:pt x="31114" y="2952"/>
                  </a:cubicBezTo>
                  <a:cubicBezTo>
                    <a:pt x="31333" y="2231"/>
                    <a:pt x="31522" y="1494"/>
                    <a:pt x="31616" y="773"/>
                  </a:cubicBezTo>
                  <a:cubicBezTo>
                    <a:pt x="31635" y="646"/>
                    <a:pt x="31520" y="555"/>
                    <a:pt x="31415" y="555"/>
                  </a:cubicBezTo>
                  <a:cubicBezTo>
                    <a:pt x="31353" y="555"/>
                    <a:pt x="31294" y="587"/>
                    <a:pt x="31271" y="664"/>
                  </a:cubicBezTo>
                  <a:cubicBezTo>
                    <a:pt x="31036" y="1385"/>
                    <a:pt x="30879" y="2153"/>
                    <a:pt x="30753" y="2905"/>
                  </a:cubicBezTo>
                  <a:cubicBezTo>
                    <a:pt x="30534" y="2874"/>
                    <a:pt x="30315" y="2858"/>
                    <a:pt x="30095" y="2827"/>
                  </a:cubicBezTo>
                  <a:cubicBezTo>
                    <a:pt x="29750" y="2795"/>
                    <a:pt x="29405" y="2780"/>
                    <a:pt x="29061" y="2764"/>
                  </a:cubicBezTo>
                  <a:cubicBezTo>
                    <a:pt x="29202" y="1996"/>
                    <a:pt x="29421" y="1275"/>
                    <a:pt x="29625" y="522"/>
                  </a:cubicBezTo>
                  <a:cubicBezTo>
                    <a:pt x="29653" y="419"/>
                    <a:pt x="29575" y="361"/>
                    <a:pt x="29490" y="361"/>
                  </a:cubicBezTo>
                  <a:cubicBezTo>
                    <a:pt x="29434" y="361"/>
                    <a:pt x="29374" y="387"/>
                    <a:pt x="29343" y="444"/>
                  </a:cubicBezTo>
                  <a:cubicBezTo>
                    <a:pt x="28967" y="1149"/>
                    <a:pt x="28794" y="1949"/>
                    <a:pt x="28731" y="2748"/>
                  </a:cubicBezTo>
                  <a:cubicBezTo>
                    <a:pt x="28383" y="2730"/>
                    <a:pt x="28028" y="2722"/>
                    <a:pt x="27675" y="2722"/>
                  </a:cubicBezTo>
                  <a:cubicBezTo>
                    <a:pt x="27425" y="2722"/>
                    <a:pt x="27176" y="2726"/>
                    <a:pt x="26929" y="2733"/>
                  </a:cubicBezTo>
                  <a:cubicBezTo>
                    <a:pt x="27148" y="1886"/>
                    <a:pt x="27368" y="1040"/>
                    <a:pt x="27478" y="178"/>
                  </a:cubicBezTo>
                  <a:cubicBezTo>
                    <a:pt x="27487" y="80"/>
                    <a:pt x="27387" y="0"/>
                    <a:pt x="2729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9"/>
            <p:cNvSpPr/>
            <p:nvPr/>
          </p:nvSpPr>
          <p:spPr>
            <a:xfrm>
              <a:off x="1457475" y="652950"/>
              <a:ext cx="2430725" cy="1876825"/>
            </a:xfrm>
            <a:custGeom>
              <a:avLst/>
              <a:gdLst/>
              <a:ahLst/>
              <a:cxnLst/>
              <a:rect l="l" t="t" r="r" b="b"/>
              <a:pathLst>
                <a:path w="97229" h="75073" extrusionOk="0">
                  <a:moveTo>
                    <a:pt x="20816" y="796"/>
                  </a:moveTo>
                  <a:cubicBezTo>
                    <a:pt x="21202" y="796"/>
                    <a:pt x="21589" y="804"/>
                    <a:pt x="21976" y="821"/>
                  </a:cubicBezTo>
                  <a:cubicBezTo>
                    <a:pt x="30738" y="1213"/>
                    <a:pt x="37509" y="6668"/>
                    <a:pt x="42619" y="13423"/>
                  </a:cubicBezTo>
                  <a:cubicBezTo>
                    <a:pt x="48199" y="20790"/>
                    <a:pt x="52149" y="29270"/>
                    <a:pt x="58795" y="35838"/>
                  </a:cubicBezTo>
                  <a:cubicBezTo>
                    <a:pt x="64923" y="41888"/>
                    <a:pt x="72384" y="46355"/>
                    <a:pt x="79892" y="50430"/>
                  </a:cubicBezTo>
                  <a:cubicBezTo>
                    <a:pt x="83748" y="52531"/>
                    <a:pt x="87949" y="54333"/>
                    <a:pt x="91334" y="57170"/>
                  </a:cubicBezTo>
                  <a:cubicBezTo>
                    <a:pt x="94313" y="59678"/>
                    <a:pt x="96585" y="63487"/>
                    <a:pt x="95802" y="67515"/>
                  </a:cubicBezTo>
                  <a:cubicBezTo>
                    <a:pt x="94908" y="72077"/>
                    <a:pt x="90034" y="73691"/>
                    <a:pt x="85943" y="74130"/>
                  </a:cubicBezTo>
                  <a:cubicBezTo>
                    <a:pt x="85175" y="74210"/>
                    <a:pt x="84405" y="74250"/>
                    <a:pt x="83636" y="74250"/>
                  </a:cubicBezTo>
                  <a:cubicBezTo>
                    <a:pt x="80196" y="74250"/>
                    <a:pt x="76775" y="73451"/>
                    <a:pt x="73701" y="71889"/>
                  </a:cubicBezTo>
                  <a:cubicBezTo>
                    <a:pt x="68434" y="69208"/>
                    <a:pt x="64578" y="64710"/>
                    <a:pt x="60801" y="60227"/>
                  </a:cubicBezTo>
                  <a:lnTo>
                    <a:pt x="60801" y="60227"/>
                  </a:lnTo>
                  <a:cubicBezTo>
                    <a:pt x="60926" y="60305"/>
                    <a:pt x="61020" y="60352"/>
                    <a:pt x="61177" y="60352"/>
                  </a:cubicBezTo>
                  <a:cubicBezTo>
                    <a:pt x="61381" y="60352"/>
                    <a:pt x="61506" y="60070"/>
                    <a:pt x="61365" y="59929"/>
                  </a:cubicBezTo>
                  <a:cubicBezTo>
                    <a:pt x="61255" y="59804"/>
                    <a:pt x="61146" y="59772"/>
                    <a:pt x="60989" y="59741"/>
                  </a:cubicBezTo>
                  <a:cubicBezTo>
                    <a:pt x="60970" y="59737"/>
                    <a:pt x="60951" y="59735"/>
                    <a:pt x="60933" y="59735"/>
                  </a:cubicBezTo>
                  <a:cubicBezTo>
                    <a:pt x="60746" y="59735"/>
                    <a:pt x="60634" y="59944"/>
                    <a:pt x="60691" y="60101"/>
                  </a:cubicBezTo>
                  <a:cubicBezTo>
                    <a:pt x="59547" y="58738"/>
                    <a:pt x="58403" y="57390"/>
                    <a:pt x="57227" y="56089"/>
                  </a:cubicBezTo>
                  <a:cubicBezTo>
                    <a:pt x="54813" y="53409"/>
                    <a:pt x="52211" y="50854"/>
                    <a:pt x="49139" y="48926"/>
                  </a:cubicBezTo>
                  <a:cubicBezTo>
                    <a:pt x="45848" y="46841"/>
                    <a:pt x="42101" y="45728"/>
                    <a:pt x="38293" y="45085"/>
                  </a:cubicBezTo>
                  <a:cubicBezTo>
                    <a:pt x="30346" y="43769"/>
                    <a:pt x="21976" y="44255"/>
                    <a:pt x="14624" y="40477"/>
                  </a:cubicBezTo>
                  <a:cubicBezTo>
                    <a:pt x="10784" y="38518"/>
                    <a:pt x="7900" y="35477"/>
                    <a:pt x="6489" y="31370"/>
                  </a:cubicBezTo>
                  <a:cubicBezTo>
                    <a:pt x="4891" y="26731"/>
                    <a:pt x="3903" y="21793"/>
                    <a:pt x="2665" y="17044"/>
                  </a:cubicBezTo>
                  <a:cubicBezTo>
                    <a:pt x="2038" y="14630"/>
                    <a:pt x="1411" y="12216"/>
                    <a:pt x="753" y="9818"/>
                  </a:cubicBezTo>
                  <a:cubicBezTo>
                    <a:pt x="737" y="9771"/>
                    <a:pt x="706" y="9740"/>
                    <a:pt x="674" y="9709"/>
                  </a:cubicBezTo>
                  <a:cubicBezTo>
                    <a:pt x="1489" y="5900"/>
                    <a:pt x="6301" y="4144"/>
                    <a:pt x="9530" y="2953"/>
                  </a:cubicBezTo>
                  <a:cubicBezTo>
                    <a:pt x="13134" y="1628"/>
                    <a:pt x="16970" y="796"/>
                    <a:pt x="20816" y="796"/>
                  </a:cubicBezTo>
                  <a:close/>
                  <a:moveTo>
                    <a:pt x="20783" y="0"/>
                  </a:moveTo>
                  <a:cubicBezTo>
                    <a:pt x="18228" y="0"/>
                    <a:pt x="15670" y="356"/>
                    <a:pt x="13198" y="962"/>
                  </a:cubicBezTo>
                  <a:cubicBezTo>
                    <a:pt x="9499" y="1887"/>
                    <a:pt x="5188" y="3266"/>
                    <a:pt x="2289" y="5853"/>
                  </a:cubicBezTo>
                  <a:cubicBezTo>
                    <a:pt x="1097" y="6934"/>
                    <a:pt x="220" y="8266"/>
                    <a:pt x="16" y="9881"/>
                  </a:cubicBezTo>
                  <a:cubicBezTo>
                    <a:pt x="0" y="10006"/>
                    <a:pt x="32" y="10085"/>
                    <a:pt x="110" y="10147"/>
                  </a:cubicBezTo>
                  <a:cubicBezTo>
                    <a:pt x="1317" y="15195"/>
                    <a:pt x="2649" y="20226"/>
                    <a:pt x="3950" y="25257"/>
                  </a:cubicBezTo>
                  <a:cubicBezTo>
                    <a:pt x="5110" y="29725"/>
                    <a:pt x="6003" y="34333"/>
                    <a:pt x="9373" y="37734"/>
                  </a:cubicBezTo>
                  <a:cubicBezTo>
                    <a:pt x="15314" y="43737"/>
                    <a:pt x="24311" y="44411"/>
                    <a:pt x="32242" y="45180"/>
                  </a:cubicBezTo>
                  <a:cubicBezTo>
                    <a:pt x="36615" y="45618"/>
                    <a:pt x="41083" y="46167"/>
                    <a:pt x="45174" y="47860"/>
                  </a:cubicBezTo>
                  <a:cubicBezTo>
                    <a:pt x="49077" y="49474"/>
                    <a:pt x="52368" y="52155"/>
                    <a:pt x="55252" y="55180"/>
                  </a:cubicBezTo>
                  <a:cubicBezTo>
                    <a:pt x="60644" y="60791"/>
                    <a:pt x="65033" y="67704"/>
                    <a:pt x="71820" y="71779"/>
                  </a:cubicBezTo>
                  <a:cubicBezTo>
                    <a:pt x="75315" y="73879"/>
                    <a:pt x="79312" y="75023"/>
                    <a:pt x="83388" y="75070"/>
                  </a:cubicBezTo>
                  <a:cubicBezTo>
                    <a:pt x="83497" y="75072"/>
                    <a:pt x="83606" y="75072"/>
                    <a:pt x="83717" y="75072"/>
                  </a:cubicBezTo>
                  <a:cubicBezTo>
                    <a:pt x="87449" y="75072"/>
                    <a:pt x="91963" y="74283"/>
                    <a:pt x="94657" y="71497"/>
                  </a:cubicBezTo>
                  <a:cubicBezTo>
                    <a:pt x="97118" y="68957"/>
                    <a:pt x="97228" y="65117"/>
                    <a:pt x="95958" y="61951"/>
                  </a:cubicBezTo>
                  <a:cubicBezTo>
                    <a:pt x="94422" y="58079"/>
                    <a:pt x="90911" y="55540"/>
                    <a:pt x="87400" y="53534"/>
                  </a:cubicBezTo>
                  <a:cubicBezTo>
                    <a:pt x="79265" y="48894"/>
                    <a:pt x="70832" y="44929"/>
                    <a:pt x="63513" y="38988"/>
                  </a:cubicBezTo>
                  <a:cubicBezTo>
                    <a:pt x="59688" y="35869"/>
                    <a:pt x="56318" y="32327"/>
                    <a:pt x="53450" y="28298"/>
                  </a:cubicBezTo>
                  <a:cubicBezTo>
                    <a:pt x="50456" y="24098"/>
                    <a:pt x="47901" y="19583"/>
                    <a:pt x="44970" y="15336"/>
                  </a:cubicBezTo>
                  <a:cubicBezTo>
                    <a:pt x="40221" y="8455"/>
                    <a:pt x="33951" y="1997"/>
                    <a:pt x="25393" y="414"/>
                  </a:cubicBezTo>
                  <a:cubicBezTo>
                    <a:pt x="23870" y="130"/>
                    <a:pt x="22327" y="0"/>
                    <a:pt x="2078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9"/>
            <p:cNvSpPr/>
            <p:nvPr/>
          </p:nvSpPr>
          <p:spPr>
            <a:xfrm>
              <a:off x="1474325" y="672825"/>
              <a:ext cx="2397800" cy="1836400"/>
            </a:xfrm>
            <a:custGeom>
              <a:avLst/>
              <a:gdLst/>
              <a:ahLst/>
              <a:cxnLst/>
              <a:rect l="l" t="t" r="r" b="b"/>
              <a:pathLst>
                <a:path w="95912" h="73456" extrusionOk="0">
                  <a:moveTo>
                    <a:pt x="16678" y="471"/>
                  </a:moveTo>
                  <a:cubicBezTo>
                    <a:pt x="16820" y="471"/>
                    <a:pt x="16946" y="567"/>
                    <a:pt x="17007" y="700"/>
                  </a:cubicBezTo>
                  <a:lnTo>
                    <a:pt x="17070" y="841"/>
                  </a:lnTo>
                  <a:cubicBezTo>
                    <a:pt x="17164" y="1014"/>
                    <a:pt x="17038" y="1233"/>
                    <a:pt x="16866" y="1311"/>
                  </a:cubicBezTo>
                  <a:cubicBezTo>
                    <a:pt x="16827" y="1329"/>
                    <a:pt x="16784" y="1337"/>
                    <a:pt x="16741" y="1337"/>
                  </a:cubicBezTo>
                  <a:cubicBezTo>
                    <a:pt x="16591" y="1337"/>
                    <a:pt x="16432" y="1241"/>
                    <a:pt x="16396" y="1108"/>
                  </a:cubicBezTo>
                  <a:lnTo>
                    <a:pt x="16349" y="951"/>
                  </a:lnTo>
                  <a:cubicBezTo>
                    <a:pt x="16286" y="763"/>
                    <a:pt x="16364" y="559"/>
                    <a:pt x="16552" y="496"/>
                  </a:cubicBezTo>
                  <a:cubicBezTo>
                    <a:pt x="16595" y="479"/>
                    <a:pt x="16637" y="471"/>
                    <a:pt x="16678" y="471"/>
                  </a:cubicBezTo>
                  <a:close/>
                  <a:moveTo>
                    <a:pt x="20126" y="1127"/>
                  </a:moveTo>
                  <a:cubicBezTo>
                    <a:pt x="20208" y="1127"/>
                    <a:pt x="20290" y="1167"/>
                    <a:pt x="20330" y="1264"/>
                  </a:cubicBezTo>
                  <a:cubicBezTo>
                    <a:pt x="20390" y="1434"/>
                    <a:pt x="20239" y="1566"/>
                    <a:pt x="20098" y="1566"/>
                  </a:cubicBezTo>
                  <a:cubicBezTo>
                    <a:pt x="20018" y="1566"/>
                    <a:pt x="19941" y="1523"/>
                    <a:pt x="19907" y="1421"/>
                  </a:cubicBezTo>
                  <a:cubicBezTo>
                    <a:pt x="19837" y="1252"/>
                    <a:pt x="19983" y="1127"/>
                    <a:pt x="20126" y="1127"/>
                  </a:cubicBezTo>
                  <a:close/>
                  <a:moveTo>
                    <a:pt x="25316" y="2540"/>
                  </a:moveTo>
                  <a:cubicBezTo>
                    <a:pt x="25444" y="2540"/>
                    <a:pt x="25567" y="2606"/>
                    <a:pt x="25628" y="2754"/>
                  </a:cubicBezTo>
                  <a:cubicBezTo>
                    <a:pt x="25719" y="3011"/>
                    <a:pt x="25517" y="3225"/>
                    <a:pt x="25277" y="3225"/>
                  </a:cubicBezTo>
                  <a:cubicBezTo>
                    <a:pt x="25268" y="3225"/>
                    <a:pt x="25260" y="3224"/>
                    <a:pt x="25252" y="3224"/>
                  </a:cubicBezTo>
                  <a:cubicBezTo>
                    <a:pt x="25236" y="3239"/>
                    <a:pt x="25189" y="3239"/>
                    <a:pt x="25189" y="3239"/>
                  </a:cubicBezTo>
                  <a:cubicBezTo>
                    <a:pt x="25170" y="3243"/>
                    <a:pt x="25151" y="3245"/>
                    <a:pt x="25133" y="3245"/>
                  </a:cubicBezTo>
                  <a:cubicBezTo>
                    <a:pt x="24871" y="3245"/>
                    <a:pt x="24735" y="2838"/>
                    <a:pt x="24969" y="2691"/>
                  </a:cubicBezTo>
                  <a:cubicBezTo>
                    <a:pt x="24969" y="2691"/>
                    <a:pt x="25016" y="2659"/>
                    <a:pt x="25032" y="2659"/>
                  </a:cubicBezTo>
                  <a:cubicBezTo>
                    <a:pt x="25109" y="2583"/>
                    <a:pt x="25214" y="2540"/>
                    <a:pt x="25316" y="2540"/>
                  </a:cubicBezTo>
                  <a:close/>
                  <a:moveTo>
                    <a:pt x="12009" y="2900"/>
                  </a:moveTo>
                  <a:cubicBezTo>
                    <a:pt x="12104" y="2900"/>
                    <a:pt x="12197" y="2949"/>
                    <a:pt x="12242" y="3067"/>
                  </a:cubicBezTo>
                  <a:cubicBezTo>
                    <a:pt x="12322" y="3278"/>
                    <a:pt x="12145" y="3431"/>
                    <a:pt x="11974" y="3431"/>
                  </a:cubicBezTo>
                  <a:cubicBezTo>
                    <a:pt x="11879" y="3431"/>
                    <a:pt x="11785" y="3383"/>
                    <a:pt x="11740" y="3271"/>
                  </a:cubicBezTo>
                  <a:cubicBezTo>
                    <a:pt x="11660" y="3059"/>
                    <a:pt x="11838" y="2900"/>
                    <a:pt x="12009" y="2900"/>
                  </a:cubicBezTo>
                  <a:close/>
                  <a:moveTo>
                    <a:pt x="28958" y="3285"/>
                  </a:moveTo>
                  <a:cubicBezTo>
                    <a:pt x="29033" y="3285"/>
                    <a:pt x="29106" y="3323"/>
                    <a:pt x="29139" y="3412"/>
                  </a:cubicBezTo>
                  <a:cubicBezTo>
                    <a:pt x="29210" y="3584"/>
                    <a:pt x="29064" y="3711"/>
                    <a:pt x="28923" y="3711"/>
                  </a:cubicBezTo>
                  <a:cubicBezTo>
                    <a:pt x="28846" y="3711"/>
                    <a:pt x="28770" y="3673"/>
                    <a:pt x="28731" y="3584"/>
                  </a:cubicBezTo>
                  <a:cubicBezTo>
                    <a:pt x="28670" y="3412"/>
                    <a:pt x="28819" y="3285"/>
                    <a:pt x="28958" y="3285"/>
                  </a:cubicBezTo>
                  <a:close/>
                  <a:moveTo>
                    <a:pt x="9275" y="3270"/>
                  </a:moveTo>
                  <a:cubicBezTo>
                    <a:pt x="9379" y="3270"/>
                    <a:pt x="9480" y="3321"/>
                    <a:pt x="9530" y="3443"/>
                  </a:cubicBezTo>
                  <a:cubicBezTo>
                    <a:pt x="9621" y="3674"/>
                    <a:pt x="9428" y="3847"/>
                    <a:pt x="9241" y="3847"/>
                  </a:cubicBezTo>
                  <a:cubicBezTo>
                    <a:pt x="9136" y="3847"/>
                    <a:pt x="9032" y="3792"/>
                    <a:pt x="8982" y="3663"/>
                  </a:cubicBezTo>
                  <a:cubicBezTo>
                    <a:pt x="8891" y="3440"/>
                    <a:pt x="9087" y="3270"/>
                    <a:pt x="9275" y="3270"/>
                  </a:cubicBezTo>
                  <a:close/>
                  <a:moveTo>
                    <a:pt x="17314" y="2881"/>
                  </a:moveTo>
                  <a:cubicBezTo>
                    <a:pt x="17370" y="2881"/>
                    <a:pt x="17425" y="2890"/>
                    <a:pt x="17477" y="2910"/>
                  </a:cubicBezTo>
                  <a:cubicBezTo>
                    <a:pt x="17681" y="2989"/>
                    <a:pt x="17791" y="3271"/>
                    <a:pt x="17697" y="3459"/>
                  </a:cubicBezTo>
                  <a:cubicBezTo>
                    <a:pt x="17665" y="3522"/>
                    <a:pt x="17618" y="3600"/>
                    <a:pt x="17587" y="3663"/>
                  </a:cubicBezTo>
                  <a:cubicBezTo>
                    <a:pt x="17515" y="3818"/>
                    <a:pt x="17370" y="3910"/>
                    <a:pt x="17209" y="3910"/>
                  </a:cubicBezTo>
                  <a:cubicBezTo>
                    <a:pt x="17158" y="3910"/>
                    <a:pt x="17106" y="3901"/>
                    <a:pt x="17054" y="3882"/>
                  </a:cubicBezTo>
                  <a:cubicBezTo>
                    <a:pt x="16834" y="3788"/>
                    <a:pt x="16756" y="3537"/>
                    <a:pt x="16834" y="3333"/>
                  </a:cubicBezTo>
                  <a:cubicBezTo>
                    <a:pt x="16866" y="3271"/>
                    <a:pt x="16897" y="3192"/>
                    <a:pt x="16913" y="3130"/>
                  </a:cubicBezTo>
                  <a:cubicBezTo>
                    <a:pt x="16983" y="2966"/>
                    <a:pt x="17149" y="2881"/>
                    <a:pt x="17314" y="2881"/>
                  </a:cubicBezTo>
                  <a:close/>
                  <a:moveTo>
                    <a:pt x="22259" y="1794"/>
                  </a:moveTo>
                  <a:cubicBezTo>
                    <a:pt x="22349" y="1794"/>
                    <a:pt x="22438" y="1805"/>
                    <a:pt x="22524" y="1829"/>
                  </a:cubicBezTo>
                  <a:cubicBezTo>
                    <a:pt x="23136" y="1985"/>
                    <a:pt x="23465" y="2612"/>
                    <a:pt x="23715" y="3145"/>
                  </a:cubicBezTo>
                  <a:cubicBezTo>
                    <a:pt x="23792" y="3310"/>
                    <a:pt x="23632" y="3459"/>
                    <a:pt x="23485" y="3459"/>
                  </a:cubicBezTo>
                  <a:cubicBezTo>
                    <a:pt x="23422" y="3459"/>
                    <a:pt x="23361" y="3431"/>
                    <a:pt x="23324" y="3365"/>
                  </a:cubicBezTo>
                  <a:cubicBezTo>
                    <a:pt x="23136" y="3036"/>
                    <a:pt x="22932" y="2644"/>
                    <a:pt x="22587" y="2456"/>
                  </a:cubicBezTo>
                  <a:cubicBezTo>
                    <a:pt x="22498" y="2411"/>
                    <a:pt x="22376" y="2382"/>
                    <a:pt x="22253" y="2382"/>
                  </a:cubicBezTo>
                  <a:cubicBezTo>
                    <a:pt x="22073" y="2382"/>
                    <a:pt x="21893" y="2445"/>
                    <a:pt x="21819" y="2612"/>
                  </a:cubicBezTo>
                  <a:cubicBezTo>
                    <a:pt x="21678" y="2957"/>
                    <a:pt x="22336" y="3302"/>
                    <a:pt x="22587" y="3412"/>
                  </a:cubicBezTo>
                  <a:cubicBezTo>
                    <a:pt x="22869" y="3534"/>
                    <a:pt x="23170" y="3600"/>
                    <a:pt x="23476" y="3600"/>
                  </a:cubicBezTo>
                  <a:cubicBezTo>
                    <a:pt x="23561" y="3600"/>
                    <a:pt x="23646" y="3594"/>
                    <a:pt x="23731" y="3584"/>
                  </a:cubicBezTo>
                  <a:cubicBezTo>
                    <a:pt x="23737" y="3584"/>
                    <a:pt x="23742" y="3584"/>
                    <a:pt x="23748" y="3584"/>
                  </a:cubicBezTo>
                  <a:cubicBezTo>
                    <a:pt x="23951" y="3584"/>
                    <a:pt x="23961" y="3868"/>
                    <a:pt x="23762" y="3913"/>
                  </a:cubicBezTo>
                  <a:cubicBezTo>
                    <a:pt x="23576" y="3955"/>
                    <a:pt x="23387" y="3976"/>
                    <a:pt x="23199" y="3976"/>
                  </a:cubicBezTo>
                  <a:cubicBezTo>
                    <a:pt x="22753" y="3976"/>
                    <a:pt x="22310" y="3858"/>
                    <a:pt x="21913" y="3616"/>
                  </a:cubicBezTo>
                  <a:cubicBezTo>
                    <a:pt x="21490" y="3349"/>
                    <a:pt x="21035" y="2895"/>
                    <a:pt x="21302" y="2346"/>
                  </a:cubicBezTo>
                  <a:cubicBezTo>
                    <a:pt x="21480" y="2003"/>
                    <a:pt x="21874" y="1794"/>
                    <a:pt x="22259" y="1794"/>
                  </a:cubicBezTo>
                  <a:close/>
                  <a:moveTo>
                    <a:pt x="15110" y="3919"/>
                  </a:moveTo>
                  <a:cubicBezTo>
                    <a:pt x="15198" y="3919"/>
                    <a:pt x="15285" y="3963"/>
                    <a:pt x="15330" y="4070"/>
                  </a:cubicBezTo>
                  <a:cubicBezTo>
                    <a:pt x="15399" y="4259"/>
                    <a:pt x="15242" y="4397"/>
                    <a:pt x="15089" y="4397"/>
                  </a:cubicBezTo>
                  <a:cubicBezTo>
                    <a:pt x="15002" y="4397"/>
                    <a:pt x="14915" y="4351"/>
                    <a:pt x="14875" y="4243"/>
                  </a:cubicBezTo>
                  <a:cubicBezTo>
                    <a:pt x="14795" y="4061"/>
                    <a:pt x="14953" y="3919"/>
                    <a:pt x="15110" y="3919"/>
                  </a:cubicBezTo>
                  <a:close/>
                  <a:moveTo>
                    <a:pt x="20982" y="4501"/>
                  </a:moveTo>
                  <a:cubicBezTo>
                    <a:pt x="21152" y="4501"/>
                    <a:pt x="21305" y="4611"/>
                    <a:pt x="21380" y="4760"/>
                  </a:cubicBezTo>
                  <a:lnTo>
                    <a:pt x="21443" y="4901"/>
                  </a:lnTo>
                  <a:cubicBezTo>
                    <a:pt x="21537" y="5120"/>
                    <a:pt x="21396" y="5355"/>
                    <a:pt x="21208" y="5449"/>
                  </a:cubicBezTo>
                  <a:cubicBezTo>
                    <a:pt x="21163" y="5467"/>
                    <a:pt x="21115" y="5475"/>
                    <a:pt x="21066" y="5475"/>
                  </a:cubicBezTo>
                  <a:cubicBezTo>
                    <a:pt x="20895" y="5475"/>
                    <a:pt x="20720" y="5373"/>
                    <a:pt x="20659" y="5214"/>
                  </a:cubicBezTo>
                  <a:lnTo>
                    <a:pt x="20628" y="5058"/>
                  </a:lnTo>
                  <a:cubicBezTo>
                    <a:pt x="20549" y="4838"/>
                    <a:pt x="20643" y="4619"/>
                    <a:pt x="20847" y="4525"/>
                  </a:cubicBezTo>
                  <a:cubicBezTo>
                    <a:pt x="20893" y="4508"/>
                    <a:pt x="20938" y="4501"/>
                    <a:pt x="20982" y="4501"/>
                  </a:cubicBezTo>
                  <a:close/>
                  <a:moveTo>
                    <a:pt x="18779" y="4961"/>
                  </a:moveTo>
                  <a:cubicBezTo>
                    <a:pt x="18893" y="4961"/>
                    <a:pt x="19004" y="5018"/>
                    <a:pt x="19060" y="5152"/>
                  </a:cubicBezTo>
                  <a:cubicBezTo>
                    <a:pt x="19160" y="5402"/>
                    <a:pt x="18947" y="5588"/>
                    <a:pt x="18743" y="5588"/>
                  </a:cubicBezTo>
                  <a:cubicBezTo>
                    <a:pt x="18628" y="5588"/>
                    <a:pt x="18516" y="5528"/>
                    <a:pt x="18465" y="5387"/>
                  </a:cubicBezTo>
                  <a:cubicBezTo>
                    <a:pt x="18364" y="5145"/>
                    <a:pt x="18574" y="4961"/>
                    <a:pt x="18779" y="4961"/>
                  </a:cubicBezTo>
                  <a:close/>
                  <a:moveTo>
                    <a:pt x="31395" y="5153"/>
                  </a:moveTo>
                  <a:cubicBezTo>
                    <a:pt x="31475" y="5153"/>
                    <a:pt x="31556" y="5186"/>
                    <a:pt x="31615" y="5261"/>
                  </a:cubicBezTo>
                  <a:cubicBezTo>
                    <a:pt x="31647" y="5293"/>
                    <a:pt x="31678" y="5340"/>
                    <a:pt x="31709" y="5387"/>
                  </a:cubicBezTo>
                  <a:cubicBezTo>
                    <a:pt x="31803" y="5559"/>
                    <a:pt x="31772" y="5779"/>
                    <a:pt x="31568" y="5857"/>
                  </a:cubicBezTo>
                  <a:cubicBezTo>
                    <a:pt x="31526" y="5876"/>
                    <a:pt x="31486" y="5885"/>
                    <a:pt x="31447" y="5885"/>
                  </a:cubicBezTo>
                  <a:cubicBezTo>
                    <a:pt x="31299" y="5885"/>
                    <a:pt x="31182" y="5756"/>
                    <a:pt x="31145" y="5606"/>
                  </a:cubicBezTo>
                  <a:cubicBezTo>
                    <a:pt x="31129" y="5559"/>
                    <a:pt x="31114" y="5512"/>
                    <a:pt x="31114" y="5449"/>
                  </a:cubicBezTo>
                  <a:cubicBezTo>
                    <a:pt x="31093" y="5274"/>
                    <a:pt x="31242" y="5153"/>
                    <a:pt x="31395" y="5153"/>
                  </a:cubicBezTo>
                  <a:close/>
                  <a:moveTo>
                    <a:pt x="29229" y="5712"/>
                  </a:moveTo>
                  <a:cubicBezTo>
                    <a:pt x="29310" y="5712"/>
                    <a:pt x="29387" y="5755"/>
                    <a:pt x="29421" y="5857"/>
                  </a:cubicBezTo>
                  <a:cubicBezTo>
                    <a:pt x="29491" y="6027"/>
                    <a:pt x="29344" y="6159"/>
                    <a:pt x="29200" y="6159"/>
                  </a:cubicBezTo>
                  <a:cubicBezTo>
                    <a:pt x="29118" y="6159"/>
                    <a:pt x="29037" y="6116"/>
                    <a:pt x="28998" y="6014"/>
                  </a:cubicBezTo>
                  <a:cubicBezTo>
                    <a:pt x="28938" y="5844"/>
                    <a:pt x="29088" y="5712"/>
                    <a:pt x="29229" y="5712"/>
                  </a:cubicBezTo>
                  <a:close/>
                  <a:moveTo>
                    <a:pt x="16181" y="6180"/>
                  </a:moveTo>
                  <a:cubicBezTo>
                    <a:pt x="16282" y="6180"/>
                    <a:pt x="16381" y="6233"/>
                    <a:pt x="16427" y="6359"/>
                  </a:cubicBezTo>
                  <a:cubicBezTo>
                    <a:pt x="16518" y="6570"/>
                    <a:pt x="16330" y="6737"/>
                    <a:pt x="16150" y="6737"/>
                  </a:cubicBezTo>
                  <a:cubicBezTo>
                    <a:pt x="16051" y="6737"/>
                    <a:pt x="15954" y="6685"/>
                    <a:pt x="15910" y="6562"/>
                  </a:cubicBezTo>
                  <a:cubicBezTo>
                    <a:pt x="15820" y="6343"/>
                    <a:pt x="16003" y="6180"/>
                    <a:pt x="16181" y="6180"/>
                  </a:cubicBezTo>
                  <a:close/>
                  <a:moveTo>
                    <a:pt x="25845" y="6084"/>
                  </a:moveTo>
                  <a:cubicBezTo>
                    <a:pt x="25967" y="6084"/>
                    <a:pt x="26088" y="6147"/>
                    <a:pt x="26145" y="6296"/>
                  </a:cubicBezTo>
                  <a:cubicBezTo>
                    <a:pt x="26244" y="6554"/>
                    <a:pt x="26029" y="6743"/>
                    <a:pt x="25818" y="6743"/>
                  </a:cubicBezTo>
                  <a:cubicBezTo>
                    <a:pt x="25696" y="6743"/>
                    <a:pt x="25575" y="6680"/>
                    <a:pt x="25518" y="6531"/>
                  </a:cubicBezTo>
                  <a:cubicBezTo>
                    <a:pt x="25419" y="6273"/>
                    <a:pt x="25634" y="6084"/>
                    <a:pt x="25845" y="6084"/>
                  </a:cubicBezTo>
                  <a:close/>
                  <a:moveTo>
                    <a:pt x="3124" y="6137"/>
                  </a:moveTo>
                  <a:cubicBezTo>
                    <a:pt x="3252" y="6137"/>
                    <a:pt x="3372" y="6202"/>
                    <a:pt x="3417" y="6359"/>
                  </a:cubicBezTo>
                  <a:lnTo>
                    <a:pt x="3449" y="6453"/>
                  </a:lnTo>
                  <a:cubicBezTo>
                    <a:pt x="3543" y="6656"/>
                    <a:pt x="3417" y="6829"/>
                    <a:pt x="3245" y="6876"/>
                  </a:cubicBezTo>
                  <a:cubicBezTo>
                    <a:pt x="3190" y="6901"/>
                    <a:pt x="3131" y="6915"/>
                    <a:pt x="3075" y="6915"/>
                  </a:cubicBezTo>
                  <a:cubicBezTo>
                    <a:pt x="2956" y="6915"/>
                    <a:pt x="2849" y="6853"/>
                    <a:pt x="2806" y="6703"/>
                  </a:cubicBezTo>
                  <a:lnTo>
                    <a:pt x="2759" y="6609"/>
                  </a:lnTo>
                  <a:cubicBezTo>
                    <a:pt x="2638" y="6347"/>
                    <a:pt x="2893" y="6137"/>
                    <a:pt x="3124" y="6137"/>
                  </a:cubicBezTo>
                  <a:close/>
                  <a:moveTo>
                    <a:pt x="34751" y="6747"/>
                  </a:moveTo>
                  <a:cubicBezTo>
                    <a:pt x="34847" y="6747"/>
                    <a:pt x="34940" y="6795"/>
                    <a:pt x="34985" y="6907"/>
                  </a:cubicBezTo>
                  <a:cubicBezTo>
                    <a:pt x="35066" y="7118"/>
                    <a:pt x="34888" y="7271"/>
                    <a:pt x="34718" y="7271"/>
                  </a:cubicBezTo>
                  <a:cubicBezTo>
                    <a:pt x="34622" y="7271"/>
                    <a:pt x="34529" y="7223"/>
                    <a:pt x="34484" y="7111"/>
                  </a:cubicBezTo>
                  <a:cubicBezTo>
                    <a:pt x="34403" y="6900"/>
                    <a:pt x="34581" y="6747"/>
                    <a:pt x="34751" y="6747"/>
                  </a:cubicBezTo>
                  <a:close/>
                  <a:moveTo>
                    <a:pt x="12211" y="4870"/>
                  </a:moveTo>
                  <a:cubicBezTo>
                    <a:pt x="12352" y="4870"/>
                    <a:pt x="12414" y="4979"/>
                    <a:pt x="12414" y="5073"/>
                  </a:cubicBezTo>
                  <a:cubicBezTo>
                    <a:pt x="12430" y="5089"/>
                    <a:pt x="12446" y="5089"/>
                    <a:pt x="12477" y="5105"/>
                  </a:cubicBezTo>
                  <a:cubicBezTo>
                    <a:pt x="12994" y="5355"/>
                    <a:pt x="13026" y="6029"/>
                    <a:pt x="12728" y="6468"/>
                  </a:cubicBezTo>
                  <a:cubicBezTo>
                    <a:pt x="12540" y="6766"/>
                    <a:pt x="12211" y="6954"/>
                    <a:pt x="11881" y="7080"/>
                  </a:cubicBezTo>
                  <a:cubicBezTo>
                    <a:pt x="11688" y="7152"/>
                    <a:pt x="11428" y="7272"/>
                    <a:pt x="11190" y="7272"/>
                  </a:cubicBezTo>
                  <a:cubicBezTo>
                    <a:pt x="11120" y="7272"/>
                    <a:pt x="11052" y="7261"/>
                    <a:pt x="10988" y="7236"/>
                  </a:cubicBezTo>
                  <a:cubicBezTo>
                    <a:pt x="10392" y="7033"/>
                    <a:pt x="10596" y="6139"/>
                    <a:pt x="10815" y="5732"/>
                  </a:cubicBezTo>
                  <a:cubicBezTo>
                    <a:pt x="11113" y="5230"/>
                    <a:pt x="11631" y="4901"/>
                    <a:pt x="12211" y="4870"/>
                  </a:cubicBezTo>
                  <a:close/>
                  <a:moveTo>
                    <a:pt x="7160" y="5357"/>
                  </a:moveTo>
                  <a:cubicBezTo>
                    <a:pt x="7446" y="5357"/>
                    <a:pt x="7776" y="5498"/>
                    <a:pt x="8025" y="5669"/>
                  </a:cubicBezTo>
                  <a:cubicBezTo>
                    <a:pt x="8590" y="6076"/>
                    <a:pt x="8841" y="6641"/>
                    <a:pt x="8872" y="7330"/>
                  </a:cubicBezTo>
                  <a:cubicBezTo>
                    <a:pt x="8872" y="7393"/>
                    <a:pt x="8841" y="7424"/>
                    <a:pt x="8794" y="7440"/>
                  </a:cubicBezTo>
                  <a:cubicBezTo>
                    <a:pt x="8809" y="7550"/>
                    <a:pt x="8778" y="7644"/>
                    <a:pt x="8668" y="7707"/>
                  </a:cubicBezTo>
                  <a:cubicBezTo>
                    <a:pt x="8505" y="7778"/>
                    <a:pt x="8338" y="7811"/>
                    <a:pt x="8172" y="7811"/>
                  </a:cubicBezTo>
                  <a:cubicBezTo>
                    <a:pt x="7253" y="7811"/>
                    <a:pt x="6379" y="6807"/>
                    <a:pt x="6552" y="5904"/>
                  </a:cubicBezTo>
                  <a:cubicBezTo>
                    <a:pt x="6623" y="5502"/>
                    <a:pt x="6869" y="5357"/>
                    <a:pt x="7160" y="5357"/>
                  </a:cubicBezTo>
                  <a:close/>
                  <a:moveTo>
                    <a:pt x="13359" y="7545"/>
                  </a:moveTo>
                  <a:cubicBezTo>
                    <a:pt x="13492" y="7545"/>
                    <a:pt x="13622" y="7612"/>
                    <a:pt x="13684" y="7769"/>
                  </a:cubicBezTo>
                  <a:cubicBezTo>
                    <a:pt x="13795" y="8061"/>
                    <a:pt x="13550" y="8275"/>
                    <a:pt x="13315" y="8275"/>
                  </a:cubicBezTo>
                  <a:cubicBezTo>
                    <a:pt x="13184" y="8275"/>
                    <a:pt x="13056" y="8209"/>
                    <a:pt x="12994" y="8051"/>
                  </a:cubicBezTo>
                  <a:cubicBezTo>
                    <a:pt x="12873" y="7760"/>
                    <a:pt x="13121" y="7545"/>
                    <a:pt x="13359" y="7545"/>
                  </a:cubicBezTo>
                  <a:close/>
                  <a:moveTo>
                    <a:pt x="5272" y="8221"/>
                  </a:moveTo>
                  <a:cubicBezTo>
                    <a:pt x="5383" y="8221"/>
                    <a:pt x="5493" y="8278"/>
                    <a:pt x="5549" y="8412"/>
                  </a:cubicBezTo>
                  <a:cubicBezTo>
                    <a:pt x="5640" y="8654"/>
                    <a:pt x="5433" y="8831"/>
                    <a:pt x="5231" y="8831"/>
                  </a:cubicBezTo>
                  <a:cubicBezTo>
                    <a:pt x="5119" y="8831"/>
                    <a:pt x="5009" y="8776"/>
                    <a:pt x="4953" y="8647"/>
                  </a:cubicBezTo>
                  <a:cubicBezTo>
                    <a:pt x="4863" y="8405"/>
                    <a:pt x="5070" y="8221"/>
                    <a:pt x="5272" y="8221"/>
                  </a:cubicBezTo>
                  <a:close/>
                  <a:moveTo>
                    <a:pt x="32498" y="8898"/>
                  </a:moveTo>
                  <a:cubicBezTo>
                    <a:pt x="32561" y="8898"/>
                    <a:pt x="32622" y="8930"/>
                    <a:pt x="32650" y="9008"/>
                  </a:cubicBezTo>
                  <a:cubicBezTo>
                    <a:pt x="32711" y="9149"/>
                    <a:pt x="32588" y="9252"/>
                    <a:pt x="32473" y="9252"/>
                  </a:cubicBezTo>
                  <a:cubicBezTo>
                    <a:pt x="32410" y="9252"/>
                    <a:pt x="32348" y="9221"/>
                    <a:pt x="32321" y="9149"/>
                  </a:cubicBezTo>
                  <a:cubicBezTo>
                    <a:pt x="32260" y="9007"/>
                    <a:pt x="32383" y="8898"/>
                    <a:pt x="32498" y="8898"/>
                  </a:cubicBezTo>
                  <a:close/>
                  <a:moveTo>
                    <a:pt x="9345" y="9522"/>
                  </a:moveTo>
                  <a:cubicBezTo>
                    <a:pt x="9453" y="9522"/>
                    <a:pt x="9558" y="9578"/>
                    <a:pt x="9609" y="9713"/>
                  </a:cubicBezTo>
                  <a:cubicBezTo>
                    <a:pt x="9699" y="9944"/>
                    <a:pt x="9500" y="10117"/>
                    <a:pt x="9308" y="10117"/>
                  </a:cubicBezTo>
                  <a:cubicBezTo>
                    <a:pt x="9201" y="10117"/>
                    <a:pt x="9095" y="10062"/>
                    <a:pt x="9044" y="9932"/>
                  </a:cubicBezTo>
                  <a:cubicBezTo>
                    <a:pt x="8954" y="9701"/>
                    <a:pt x="9153" y="9522"/>
                    <a:pt x="9345" y="9522"/>
                  </a:cubicBezTo>
                  <a:close/>
                  <a:moveTo>
                    <a:pt x="7166" y="9967"/>
                  </a:moveTo>
                  <a:cubicBezTo>
                    <a:pt x="7300" y="9967"/>
                    <a:pt x="7431" y="10035"/>
                    <a:pt x="7493" y="10199"/>
                  </a:cubicBezTo>
                  <a:cubicBezTo>
                    <a:pt x="7603" y="10480"/>
                    <a:pt x="7360" y="10697"/>
                    <a:pt x="7125" y="10697"/>
                  </a:cubicBezTo>
                  <a:cubicBezTo>
                    <a:pt x="6994" y="10697"/>
                    <a:pt x="6865" y="10629"/>
                    <a:pt x="6803" y="10465"/>
                  </a:cubicBezTo>
                  <a:cubicBezTo>
                    <a:pt x="6682" y="10184"/>
                    <a:pt x="6929" y="9967"/>
                    <a:pt x="7166" y="9967"/>
                  </a:cubicBezTo>
                  <a:close/>
                  <a:moveTo>
                    <a:pt x="2312" y="10182"/>
                  </a:moveTo>
                  <a:cubicBezTo>
                    <a:pt x="2624" y="10182"/>
                    <a:pt x="2787" y="10731"/>
                    <a:pt x="2414" y="10841"/>
                  </a:cubicBezTo>
                  <a:lnTo>
                    <a:pt x="2273" y="10904"/>
                  </a:lnTo>
                  <a:cubicBezTo>
                    <a:pt x="2234" y="10916"/>
                    <a:pt x="2196" y="10922"/>
                    <a:pt x="2161" y="10922"/>
                  </a:cubicBezTo>
                  <a:cubicBezTo>
                    <a:pt x="1829" y="10922"/>
                    <a:pt x="1682" y="10433"/>
                    <a:pt x="2022" y="10277"/>
                  </a:cubicBezTo>
                  <a:lnTo>
                    <a:pt x="2179" y="10214"/>
                  </a:lnTo>
                  <a:cubicBezTo>
                    <a:pt x="2225" y="10192"/>
                    <a:pt x="2270" y="10182"/>
                    <a:pt x="2312" y="10182"/>
                  </a:cubicBezTo>
                  <a:close/>
                  <a:moveTo>
                    <a:pt x="35462" y="9556"/>
                  </a:moveTo>
                  <a:cubicBezTo>
                    <a:pt x="35581" y="9556"/>
                    <a:pt x="35705" y="9576"/>
                    <a:pt x="35832" y="9619"/>
                  </a:cubicBezTo>
                  <a:cubicBezTo>
                    <a:pt x="36506" y="9854"/>
                    <a:pt x="36615" y="10591"/>
                    <a:pt x="36255" y="11139"/>
                  </a:cubicBezTo>
                  <a:cubicBezTo>
                    <a:pt x="35995" y="11547"/>
                    <a:pt x="35522" y="11815"/>
                    <a:pt x="35044" y="11815"/>
                  </a:cubicBezTo>
                  <a:cubicBezTo>
                    <a:pt x="34859" y="11815"/>
                    <a:pt x="34674" y="11775"/>
                    <a:pt x="34499" y="11688"/>
                  </a:cubicBezTo>
                  <a:cubicBezTo>
                    <a:pt x="34170" y="11515"/>
                    <a:pt x="33982" y="11030"/>
                    <a:pt x="34092" y="10685"/>
                  </a:cubicBezTo>
                  <a:cubicBezTo>
                    <a:pt x="34092" y="10669"/>
                    <a:pt x="34092" y="10653"/>
                    <a:pt x="34108" y="10638"/>
                  </a:cubicBezTo>
                  <a:cubicBezTo>
                    <a:pt x="34344" y="10086"/>
                    <a:pt x="34845" y="9556"/>
                    <a:pt x="35462" y="9556"/>
                  </a:cubicBezTo>
                  <a:close/>
                  <a:moveTo>
                    <a:pt x="39521" y="11033"/>
                  </a:moveTo>
                  <a:cubicBezTo>
                    <a:pt x="39706" y="11033"/>
                    <a:pt x="39854" y="11171"/>
                    <a:pt x="39891" y="11359"/>
                  </a:cubicBezTo>
                  <a:cubicBezTo>
                    <a:pt x="39891" y="11358"/>
                    <a:pt x="39892" y="11357"/>
                    <a:pt x="39892" y="11357"/>
                  </a:cubicBezTo>
                  <a:cubicBezTo>
                    <a:pt x="39896" y="11357"/>
                    <a:pt x="39923" y="11437"/>
                    <a:pt x="39923" y="11437"/>
                  </a:cubicBezTo>
                  <a:cubicBezTo>
                    <a:pt x="39985" y="11625"/>
                    <a:pt x="39907" y="11829"/>
                    <a:pt x="39719" y="11907"/>
                  </a:cubicBezTo>
                  <a:cubicBezTo>
                    <a:pt x="39675" y="11930"/>
                    <a:pt x="39628" y="11939"/>
                    <a:pt x="39583" y="11939"/>
                  </a:cubicBezTo>
                  <a:cubicBezTo>
                    <a:pt x="39435" y="11939"/>
                    <a:pt x="39293" y="11835"/>
                    <a:pt x="39233" y="11704"/>
                  </a:cubicBezTo>
                  <a:cubicBezTo>
                    <a:pt x="39233" y="11704"/>
                    <a:pt x="39210" y="11658"/>
                    <a:pt x="39202" y="11641"/>
                  </a:cubicBezTo>
                  <a:cubicBezTo>
                    <a:pt x="39092" y="11421"/>
                    <a:pt x="39139" y="11155"/>
                    <a:pt x="39374" y="11061"/>
                  </a:cubicBezTo>
                  <a:cubicBezTo>
                    <a:pt x="39425" y="11042"/>
                    <a:pt x="39474" y="11033"/>
                    <a:pt x="39521" y="11033"/>
                  </a:cubicBezTo>
                  <a:close/>
                  <a:moveTo>
                    <a:pt x="6851" y="12689"/>
                  </a:moveTo>
                  <a:cubicBezTo>
                    <a:pt x="6964" y="12689"/>
                    <a:pt x="7076" y="12745"/>
                    <a:pt x="7132" y="12879"/>
                  </a:cubicBezTo>
                  <a:cubicBezTo>
                    <a:pt x="7232" y="13129"/>
                    <a:pt x="7019" y="13316"/>
                    <a:pt x="6815" y="13316"/>
                  </a:cubicBezTo>
                  <a:cubicBezTo>
                    <a:pt x="6700" y="13316"/>
                    <a:pt x="6587" y="13256"/>
                    <a:pt x="6536" y="13114"/>
                  </a:cubicBezTo>
                  <a:cubicBezTo>
                    <a:pt x="6436" y="12872"/>
                    <a:pt x="6646" y="12689"/>
                    <a:pt x="6851" y="12689"/>
                  </a:cubicBezTo>
                  <a:close/>
                  <a:moveTo>
                    <a:pt x="37945" y="12706"/>
                  </a:moveTo>
                  <a:cubicBezTo>
                    <a:pt x="38122" y="12706"/>
                    <a:pt x="38278" y="12842"/>
                    <a:pt x="38293" y="13020"/>
                  </a:cubicBezTo>
                  <a:cubicBezTo>
                    <a:pt x="38308" y="13193"/>
                    <a:pt x="38167" y="13396"/>
                    <a:pt x="37979" y="13396"/>
                  </a:cubicBezTo>
                  <a:lnTo>
                    <a:pt x="37478" y="13396"/>
                  </a:lnTo>
                  <a:cubicBezTo>
                    <a:pt x="37305" y="13396"/>
                    <a:pt x="37148" y="13302"/>
                    <a:pt x="37133" y="13114"/>
                  </a:cubicBezTo>
                  <a:cubicBezTo>
                    <a:pt x="37117" y="12942"/>
                    <a:pt x="37242" y="12769"/>
                    <a:pt x="37415" y="12754"/>
                  </a:cubicBezTo>
                  <a:cubicBezTo>
                    <a:pt x="37587" y="12738"/>
                    <a:pt x="37744" y="12722"/>
                    <a:pt x="37916" y="12707"/>
                  </a:cubicBezTo>
                  <a:cubicBezTo>
                    <a:pt x="37926" y="12706"/>
                    <a:pt x="37936" y="12706"/>
                    <a:pt x="37945" y="12706"/>
                  </a:cubicBezTo>
                  <a:close/>
                  <a:moveTo>
                    <a:pt x="34490" y="13050"/>
                  </a:moveTo>
                  <a:cubicBezTo>
                    <a:pt x="34625" y="13050"/>
                    <a:pt x="34759" y="13142"/>
                    <a:pt x="34813" y="13271"/>
                  </a:cubicBezTo>
                  <a:cubicBezTo>
                    <a:pt x="34891" y="13443"/>
                    <a:pt x="34766" y="13694"/>
                    <a:pt x="34546" y="13710"/>
                  </a:cubicBezTo>
                  <a:cubicBezTo>
                    <a:pt x="34546" y="13702"/>
                    <a:pt x="34546" y="13698"/>
                    <a:pt x="34544" y="13698"/>
                  </a:cubicBezTo>
                  <a:cubicBezTo>
                    <a:pt x="34542" y="13698"/>
                    <a:pt x="34539" y="13702"/>
                    <a:pt x="34531" y="13710"/>
                  </a:cubicBezTo>
                  <a:cubicBezTo>
                    <a:pt x="34515" y="13710"/>
                    <a:pt x="34499" y="13710"/>
                    <a:pt x="34468" y="13726"/>
                  </a:cubicBezTo>
                  <a:cubicBezTo>
                    <a:pt x="34437" y="13734"/>
                    <a:pt x="34407" y="13737"/>
                    <a:pt x="34378" y="13737"/>
                  </a:cubicBezTo>
                  <a:cubicBezTo>
                    <a:pt x="34076" y="13737"/>
                    <a:pt x="33934" y="13319"/>
                    <a:pt x="34249" y="13161"/>
                  </a:cubicBezTo>
                  <a:cubicBezTo>
                    <a:pt x="34264" y="13146"/>
                    <a:pt x="34296" y="13146"/>
                    <a:pt x="34311" y="13130"/>
                  </a:cubicBezTo>
                  <a:cubicBezTo>
                    <a:pt x="34327" y="13130"/>
                    <a:pt x="34327" y="13130"/>
                    <a:pt x="34311" y="13114"/>
                  </a:cubicBezTo>
                  <a:cubicBezTo>
                    <a:pt x="34366" y="13070"/>
                    <a:pt x="34428" y="13050"/>
                    <a:pt x="34490" y="13050"/>
                  </a:cubicBezTo>
                  <a:close/>
                  <a:moveTo>
                    <a:pt x="8545" y="14419"/>
                  </a:moveTo>
                  <a:cubicBezTo>
                    <a:pt x="8653" y="14419"/>
                    <a:pt x="8758" y="14474"/>
                    <a:pt x="8809" y="14603"/>
                  </a:cubicBezTo>
                  <a:cubicBezTo>
                    <a:pt x="8899" y="14842"/>
                    <a:pt x="8704" y="15018"/>
                    <a:pt x="8513" y="15018"/>
                  </a:cubicBezTo>
                  <a:cubicBezTo>
                    <a:pt x="8404" y="15018"/>
                    <a:pt x="8296" y="14960"/>
                    <a:pt x="8245" y="14823"/>
                  </a:cubicBezTo>
                  <a:cubicBezTo>
                    <a:pt x="8155" y="14592"/>
                    <a:pt x="8353" y="14419"/>
                    <a:pt x="8545" y="14419"/>
                  </a:cubicBezTo>
                  <a:close/>
                  <a:moveTo>
                    <a:pt x="40135" y="14444"/>
                  </a:moveTo>
                  <a:cubicBezTo>
                    <a:pt x="40311" y="14444"/>
                    <a:pt x="40453" y="14607"/>
                    <a:pt x="40440" y="14791"/>
                  </a:cubicBezTo>
                  <a:cubicBezTo>
                    <a:pt x="40440" y="14791"/>
                    <a:pt x="40456" y="14854"/>
                    <a:pt x="40456" y="14870"/>
                  </a:cubicBezTo>
                  <a:cubicBezTo>
                    <a:pt x="40487" y="15026"/>
                    <a:pt x="40332" y="15147"/>
                    <a:pt x="40187" y="15147"/>
                  </a:cubicBezTo>
                  <a:cubicBezTo>
                    <a:pt x="40114" y="15147"/>
                    <a:pt x="40043" y="15116"/>
                    <a:pt x="40001" y="15042"/>
                  </a:cubicBezTo>
                  <a:cubicBezTo>
                    <a:pt x="39985" y="15042"/>
                    <a:pt x="39954" y="14995"/>
                    <a:pt x="39954" y="14979"/>
                  </a:cubicBezTo>
                  <a:cubicBezTo>
                    <a:pt x="39797" y="14823"/>
                    <a:pt x="39813" y="14556"/>
                    <a:pt x="40032" y="14462"/>
                  </a:cubicBezTo>
                  <a:cubicBezTo>
                    <a:pt x="40067" y="14450"/>
                    <a:pt x="40101" y="14444"/>
                    <a:pt x="40135" y="14444"/>
                  </a:cubicBezTo>
                  <a:close/>
                  <a:moveTo>
                    <a:pt x="32030" y="14530"/>
                  </a:moveTo>
                  <a:cubicBezTo>
                    <a:pt x="32159" y="14530"/>
                    <a:pt x="32276" y="14623"/>
                    <a:pt x="32336" y="14744"/>
                  </a:cubicBezTo>
                  <a:lnTo>
                    <a:pt x="32415" y="14885"/>
                  </a:lnTo>
                  <a:cubicBezTo>
                    <a:pt x="32509" y="15058"/>
                    <a:pt x="32383" y="15277"/>
                    <a:pt x="32211" y="15340"/>
                  </a:cubicBezTo>
                  <a:cubicBezTo>
                    <a:pt x="32175" y="15354"/>
                    <a:pt x="32135" y="15361"/>
                    <a:pt x="32093" y="15361"/>
                  </a:cubicBezTo>
                  <a:cubicBezTo>
                    <a:pt x="31950" y="15361"/>
                    <a:pt x="31793" y="15281"/>
                    <a:pt x="31756" y="15136"/>
                  </a:cubicBezTo>
                  <a:lnTo>
                    <a:pt x="31725" y="14979"/>
                  </a:lnTo>
                  <a:cubicBezTo>
                    <a:pt x="31678" y="14807"/>
                    <a:pt x="31725" y="14619"/>
                    <a:pt x="31913" y="14556"/>
                  </a:cubicBezTo>
                  <a:cubicBezTo>
                    <a:pt x="31952" y="14538"/>
                    <a:pt x="31992" y="14530"/>
                    <a:pt x="32030" y="14530"/>
                  </a:cubicBezTo>
                  <a:close/>
                  <a:moveTo>
                    <a:pt x="42340" y="14788"/>
                  </a:moveTo>
                  <a:cubicBezTo>
                    <a:pt x="42447" y="14788"/>
                    <a:pt x="42552" y="14844"/>
                    <a:pt x="42603" y="14979"/>
                  </a:cubicBezTo>
                  <a:cubicBezTo>
                    <a:pt x="42693" y="15210"/>
                    <a:pt x="42495" y="15383"/>
                    <a:pt x="42303" y="15383"/>
                  </a:cubicBezTo>
                  <a:cubicBezTo>
                    <a:pt x="42195" y="15383"/>
                    <a:pt x="42089" y="15329"/>
                    <a:pt x="42039" y="15199"/>
                  </a:cubicBezTo>
                  <a:cubicBezTo>
                    <a:pt x="41948" y="14968"/>
                    <a:pt x="42148" y="14788"/>
                    <a:pt x="42340" y="14788"/>
                  </a:cubicBezTo>
                  <a:close/>
                  <a:moveTo>
                    <a:pt x="23853" y="14946"/>
                  </a:moveTo>
                  <a:cubicBezTo>
                    <a:pt x="23938" y="14946"/>
                    <a:pt x="24021" y="14989"/>
                    <a:pt x="24060" y="15089"/>
                  </a:cubicBezTo>
                  <a:cubicBezTo>
                    <a:pt x="24131" y="15281"/>
                    <a:pt x="23968" y="15421"/>
                    <a:pt x="23813" y="15421"/>
                  </a:cubicBezTo>
                  <a:cubicBezTo>
                    <a:pt x="23728" y="15421"/>
                    <a:pt x="23645" y="15378"/>
                    <a:pt x="23606" y="15277"/>
                  </a:cubicBezTo>
                  <a:cubicBezTo>
                    <a:pt x="23535" y="15086"/>
                    <a:pt x="23698" y="14946"/>
                    <a:pt x="23853" y="14946"/>
                  </a:cubicBezTo>
                  <a:close/>
                  <a:moveTo>
                    <a:pt x="5365" y="14984"/>
                  </a:moveTo>
                  <a:cubicBezTo>
                    <a:pt x="5472" y="14984"/>
                    <a:pt x="5577" y="15039"/>
                    <a:pt x="5627" y="15168"/>
                  </a:cubicBezTo>
                  <a:cubicBezTo>
                    <a:pt x="5728" y="15409"/>
                    <a:pt x="5525" y="15586"/>
                    <a:pt x="5329" y="15586"/>
                  </a:cubicBezTo>
                  <a:cubicBezTo>
                    <a:pt x="5220" y="15586"/>
                    <a:pt x="5113" y="15532"/>
                    <a:pt x="5063" y="15403"/>
                  </a:cubicBezTo>
                  <a:cubicBezTo>
                    <a:pt x="4972" y="15161"/>
                    <a:pt x="5173" y="14984"/>
                    <a:pt x="5365" y="14984"/>
                  </a:cubicBezTo>
                  <a:close/>
                  <a:moveTo>
                    <a:pt x="28453" y="15820"/>
                  </a:moveTo>
                  <a:cubicBezTo>
                    <a:pt x="28555" y="15820"/>
                    <a:pt x="28654" y="15873"/>
                    <a:pt x="28700" y="15998"/>
                  </a:cubicBezTo>
                  <a:cubicBezTo>
                    <a:pt x="28790" y="16218"/>
                    <a:pt x="28606" y="16380"/>
                    <a:pt x="28425" y="16380"/>
                  </a:cubicBezTo>
                  <a:cubicBezTo>
                    <a:pt x="28321" y="16380"/>
                    <a:pt x="28218" y="16327"/>
                    <a:pt x="28167" y="16202"/>
                  </a:cubicBezTo>
                  <a:cubicBezTo>
                    <a:pt x="28087" y="15983"/>
                    <a:pt x="28274" y="15820"/>
                    <a:pt x="28453" y="15820"/>
                  </a:cubicBezTo>
                  <a:close/>
                  <a:moveTo>
                    <a:pt x="36232" y="16198"/>
                  </a:moveTo>
                  <a:cubicBezTo>
                    <a:pt x="36323" y="16198"/>
                    <a:pt x="36413" y="16245"/>
                    <a:pt x="36459" y="16359"/>
                  </a:cubicBezTo>
                  <a:cubicBezTo>
                    <a:pt x="36540" y="16551"/>
                    <a:pt x="36366" y="16697"/>
                    <a:pt x="36204" y="16697"/>
                  </a:cubicBezTo>
                  <a:cubicBezTo>
                    <a:pt x="36114" y="16697"/>
                    <a:pt x="36027" y="16653"/>
                    <a:pt x="35988" y="16547"/>
                  </a:cubicBezTo>
                  <a:cubicBezTo>
                    <a:pt x="35908" y="16347"/>
                    <a:pt x="36071" y="16198"/>
                    <a:pt x="36232" y="16198"/>
                  </a:cubicBezTo>
                  <a:close/>
                  <a:moveTo>
                    <a:pt x="31963" y="17045"/>
                  </a:moveTo>
                  <a:cubicBezTo>
                    <a:pt x="32045" y="17045"/>
                    <a:pt x="32124" y="17088"/>
                    <a:pt x="32164" y="17190"/>
                  </a:cubicBezTo>
                  <a:cubicBezTo>
                    <a:pt x="32234" y="17370"/>
                    <a:pt x="32086" y="17499"/>
                    <a:pt x="31942" y="17499"/>
                  </a:cubicBezTo>
                  <a:cubicBezTo>
                    <a:pt x="31861" y="17499"/>
                    <a:pt x="31780" y="17458"/>
                    <a:pt x="31741" y="17362"/>
                  </a:cubicBezTo>
                  <a:cubicBezTo>
                    <a:pt x="31670" y="17181"/>
                    <a:pt x="31819" y="17045"/>
                    <a:pt x="31963" y="17045"/>
                  </a:cubicBezTo>
                  <a:close/>
                  <a:moveTo>
                    <a:pt x="8443" y="16725"/>
                  </a:moveTo>
                  <a:cubicBezTo>
                    <a:pt x="8602" y="16725"/>
                    <a:pt x="8752" y="16827"/>
                    <a:pt x="8825" y="16986"/>
                  </a:cubicBezTo>
                  <a:cubicBezTo>
                    <a:pt x="8903" y="17190"/>
                    <a:pt x="8794" y="17425"/>
                    <a:pt x="8590" y="17503"/>
                  </a:cubicBezTo>
                  <a:lnTo>
                    <a:pt x="8449" y="17566"/>
                  </a:lnTo>
                  <a:cubicBezTo>
                    <a:pt x="8404" y="17583"/>
                    <a:pt x="8357" y="17591"/>
                    <a:pt x="8311" y="17591"/>
                  </a:cubicBezTo>
                  <a:cubicBezTo>
                    <a:pt x="8148" y="17591"/>
                    <a:pt x="7989" y="17489"/>
                    <a:pt x="7916" y="17331"/>
                  </a:cubicBezTo>
                  <a:cubicBezTo>
                    <a:pt x="7837" y="17143"/>
                    <a:pt x="7947" y="16876"/>
                    <a:pt x="8151" y="16813"/>
                  </a:cubicBezTo>
                  <a:lnTo>
                    <a:pt x="8308" y="16751"/>
                  </a:lnTo>
                  <a:cubicBezTo>
                    <a:pt x="8353" y="16733"/>
                    <a:pt x="8398" y="16725"/>
                    <a:pt x="8443" y="16725"/>
                  </a:cubicBezTo>
                  <a:close/>
                  <a:moveTo>
                    <a:pt x="39408" y="17313"/>
                  </a:moveTo>
                  <a:cubicBezTo>
                    <a:pt x="39508" y="17313"/>
                    <a:pt x="39606" y="17364"/>
                    <a:pt x="39656" y="17487"/>
                  </a:cubicBezTo>
                  <a:cubicBezTo>
                    <a:pt x="39736" y="17707"/>
                    <a:pt x="39549" y="17869"/>
                    <a:pt x="39370" y="17869"/>
                  </a:cubicBezTo>
                  <a:cubicBezTo>
                    <a:pt x="39268" y="17869"/>
                    <a:pt x="39169" y="17816"/>
                    <a:pt x="39123" y="17691"/>
                  </a:cubicBezTo>
                  <a:cubicBezTo>
                    <a:pt x="39043" y="17479"/>
                    <a:pt x="39228" y="17313"/>
                    <a:pt x="39408" y="17313"/>
                  </a:cubicBezTo>
                  <a:close/>
                  <a:moveTo>
                    <a:pt x="4296" y="17023"/>
                  </a:moveTo>
                  <a:cubicBezTo>
                    <a:pt x="4348" y="17023"/>
                    <a:pt x="4401" y="17032"/>
                    <a:pt x="4452" y="17048"/>
                  </a:cubicBezTo>
                  <a:cubicBezTo>
                    <a:pt x="4530" y="17064"/>
                    <a:pt x="4593" y="17096"/>
                    <a:pt x="4671" y="17111"/>
                  </a:cubicBezTo>
                  <a:cubicBezTo>
                    <a:pt x="4875" y="17190"/>
                    <a:pt x="4938" y="17456"/>
                    <a:pt x="4875" y="17644"/>
                  </a:cubicBezTo>
                  <a:cubicBezTo>
                    <a:pt x="4817" y="17784"/>
                    <a:pt x="4655" y="17889"/>
                    <a:pt x="4498" y="17889"/>
                  </a:cubicBezTo>
                  <a:cubicBezTo>
                    <a:pt x="4444" y="17889"/>
                    <a:pt x="4390" y="17876"/>
                    <a:pt x="4342" y="17848"/>
                  </a:cubicBezTo>
                  <a:cubicBezTo>
                    <a:pt x="4279" y="17817"/>
                    <a:pt x="4217" y="17770"/>
                    <a:pt x="4154" y="17738"/>
                  </a:cubicBezTo>
                  <a:cubicBezTo>
                    <a:pt x="3966" y="17628"/>
                    <a:pt x="3887" y="17456"/>
                    <a:pt x="3966" y="17237"/>
                  </a:cubicBezTo>
                  <a:cubicBezTo>
                    <a:pt x="4023" y="17088"/>
                    <a:pt x="4155" y="17023"/>
                    <a:pt x="4296" y="17023"/>
                  </a:cubicBezTo>
                  <a:close/>
                  <a:moveTo>
                    <a:pt x="44416" y="17534"/>
                  </a:moveTo>
                  <a:cubicBezTo>
                    <a:pt x="44524" y="17534"/>
                    <a:pt x="44635" y="17591"/>
                    <a:pt x="44703" y="17722"/>
                  </a:cubicBezTo>
                  <a:cubicBezTo>
                    <a:pt x="44719" y="17770"/>
                    <a:pt x="44750" y="17817"/>
                    <a:pt x="44766" y="17864"/>
                  </a:cubicBezTo>
                  <a:cubicBezTo>
                    <a:pt x="44844" y="18020"/>
                    <a:pt x="44735" y="18224"/>
                    <a:pt x="44578" y="18271"/>
                  </a:cubicBezTo>
                  <a:cubicBezTo>
                    <a:pt x="44542" y="18287"/>
                    <a:pt x="44501" y="18295"/>
                    <a:pt x="44459" y="18295"/>
                  </a:cubicBezTo>
                  <a:cubicBezTo>
                    <a:pt x="44337" y="18295"/>
                    <a:pt x="44206" y="18227"/>
                    <a:pt x="44170" y="18099"/>
                  </a:cubicBezTo>
                  <a:cubicBezTo>
                    <a:pt x="44155" y="18052"/>
                    <a:pt x="44139" y="17989"/>
                    <a:pt x="44123" y="17942"/>
                  </a:cubicBezTo>
                  <a:cubicBezTo>
                    <a:pt x="44054" y="17703"/>
                    <a:pt x="44230" y="17534"/>
                    <a:pt x="44416" y="17534"/>
                  </a:cubicBezTo>
                  <a:close/>
                  <a:moveTo>
                    <a:pt x="28050" y="17842"/>
                  </a:moveTo>
                  <a:cubicBezTo>
                    <a:pt x="28154" y="17842"/>
                    <a:pt x="28257" y="17895"/>
                    <a:pt x="28308" y="18020"/>
                  </a:cubicBezTo>
                  <a:cubicBezTo>
                    <a:pt x="28388" y="18240"/>
                    <a:pt x="28201" y="18402"/>
                    <a:pt x="28022" y="18402"/>
                  </a:cubicBezTo>
                  <a:cubicBezTo>
                    <a:pt x="27920" y="18402"/>
                    <a:pt x="27821" y="18349"/>
                    <a:pt x="27775" y="18224"/>
                  </a:cubicBezTo>
                  <a:cubicBezTo>
                    <a:pt x="27685" y="18005"/>
                    <a:pt x="27869" y="17842"/>
                    <a:pt x="28050" y="17842"/>
                  </a:cubicBezTo>
                  <a:close/>
                  <a:moveTo>
                    <a:pt x="24408" y="17200"/>
                  </a:moveTo>
                  <a:cubicBezTo>
                    <a:pt x="24552" y="17200"/>
                    <a:pt x="24694" y="17212"/>
                    <a:pt x="24828" y="17237"/>
                  </a:cubicBezTo>
                  <a:cubicBezTo>
                    <a:pt x="25361" y="17331"/>
                    <a:pt x="26145" y="17707"/>
                    <a:pt x="26114" y="18349"/>
                  </a:cubicBezTo>
                  <a:cubicBezTo>
                    <a:pt x="26088" y="18830"/>
                    <a:pt x="25624" y="19005"/>
                    <a:pt x="25190" y="19005"/>
                  </a:cubicBezTo>
                  <a:cubicBezTo>
                    <a:pt x="25087" y="19005"/>
                    <a:pt x="24985" y="18995"/>
                    <a:pt x="24891" y="18976"/>
                  </a:cubicBezTo>
                  <a:cubicBezTo>
                    <a:pt x="24264" y="18867"/>
                    <a:pt x="23684" y="18538"/>
                    <a:pt x="23230" y="18083"/>
                  </a:cubicBezTo>
                  <a:cubicBezTo>
                    <a:pt x="23219" y="18085"/>
                    <a:pt x="23208" y="18086"/>
                    <a:pt x="23198" y="18086"/>
                  </a:cubicBezTo>
                  <a:cubicBezTo>
                    <a:pt x="23039" y="18086"/>
                    <a:pt x="22908" y="17871"/>
                    <a:pt x="23026" y="17738"/>
                  </a:cubicBezTo>
                  <a:cubicBezTo>
                    <a:pt x="23368" y="17359"/>
                    <a:pt x="23901" y="17200"/>
                    <a:pt x="24408" y="17200"/>
                  </a:cubicBezTo>
                  <a:close/>
                  <a:moveTo>
                    <a:pt x="42308" y="18290"/>
                  </a:moveTo>
                  <a:cubicBezTo>
                    <a:pt x="42369" y="18290"/>
                    <a:pt x="42427" y="18313"/>
                    <a:pt x="42462" y="18365"/>
                  </a:cubicBezTo>
                  <a:cubicBezTo>
                    <a:pt x="43080" y="19272"/>
                    <a:pt x="41581" y="20378"/>
                    <a:pt x="40563" y="20378"/>
                  </a:cubicBezTo>
                  <a:cubicBezTo>
                    <a:pt x="40367" y="20378"/>
                    <a:pt x="40190" y="20337"/>
                    <a:pt x="40048" y="20246"/>
                  </a:cubicBezTo>
                  <a:cubicBezTo>
                    <a:pt x="39500" y="19901"/>
                    <a:pt x="39500" y="19243"/>
                    <a:pt x="39985" y="18851"/>
                  </a:cubicBezTo>
                  <a:cubicBezTo>
                    <a:pt x="40490" y="18469"/>
                    <a:pt x="41221" y="18324"/>
                    <a:pt x="41877" y="18324"/>
                  </a:cubicBezTo>
                  <a:cubicBezTo>
                    <a:pt x="41975" y="18324"/>
                    <a:pt x="42071" y="18328"/>
                    <a:pt x="42164" y="18334"/>
                  </a:cubicBezTo>
                  <a:cubicBezTo>
                    <a:pt x="42206" y="18306"/>
                    <a:pt x="42258" y="18290"/>
                    <a:pt x="42308" y="18290"/>
                  </a:cubicBezTo>
                  <a:close/>
                  <a:moveTo>
                    <a:pt x="21262" y="19562"/>
                  </a:moveTo>
                  <a:cubicBezTo>
                    <a:pt x="21404" y="19562"/>
                    <a:pt x="21563" y="19658"/>
                    <a:pt x="21599" y="19791"/>
                  </a:cubicBezTo>
                  <a:lnTo>
                    <a:pt x="21646" y="19948"/>
                  </a:lnTo>
                  <a:cubicBezTo>
                    <a:pt x="21693" y="20121"/>
                    <a:pt x="21646" y="20324"/>
                    <a:pt x="21458" y="20387"/>
                  </a:cubicBezTo>
                  <a:cubicBezTo>
                    <a:pt x="21413" y="20406"/>
                    <a:pt x="21368" y="20415"/>
                    <a:pt x="21325" y="20415"/>
                  </a:cubicBezTo>
                  <a:cubicBezTo>
                    <a:pt x="21191" y="20415"/>
                    <a:pt x="21075" y="20329"/>
                    <a:pt x="21004" y="20199"/>
                  </a:cubicBezTo>
                  <a:lnTo>
                    <a:pt x="20941" y="20058"/>
                  </a:lnTo>
                  <a:cubicBezTo>
                    <a:pt x="20847" y="19886"/>
                    <a:pt x="20972" y="19666"/>
                    <a:pt x="21145" y="19588"/>
                  </a:cubicBezTo>
                  <a:cubicBezTo>
                    <a:pt x="21180" y="19570"/>
                    <a:pt x="21220" y="19562"/>
                    <a:pt x="21262" y="19562"/>
                  </a:cubicBezTo>
                  <a:close/>
                  <a:moveTo>
                    <a:pt x="28536" y="20002"/>
                  </a:moveTo>
                  <a:cubicBezTo>
                    <a:pt x="28559" y="20002"/>
                    <a:pt x="28582" y="20005"/>
                    <a:pt x="28606" y="20011"/>
                  </a:cubicBezTo>
                  <a:cubicBezTo>
                    <a:pt x="28669" y="20027"/>
                    <a:pt x="28747" y="20042"/>
                    <a:pt x="28810" y="20058"/>
                  </a:cubicBezTo>
                  <a:cubicBezTo>
                    <a:pt x="29029" y="20105"/>
                    <a:pt x="29170" y="20324"/>
                    <a:pt x="29076" y="20528"/>
                  </a:cubicBezTo>
                  <a:cubicBezTo>
                    <a:pt x="29018" y="20663"/>
                    <a:pt x="28901" y="20727"/>
                    <a:pt x="28776" y="20727"/>
                  </a:cubicBezTo>
                  <a:cubicBezTo>
                    <a:pt x="28697" y="20727"/>
                    <a:pt x="28616" y="20702"/>
                    <a:pt x="28543" y="20654"/>
                  </a:cubicBezTo>
                  <a:cubicBezTo>
                    <a:pt x="28480" y="20622"/>
                    <a:pt x="28433" y="20575"/>
                    <a:pt x="28371" y="20544"/>
                  </a:cubicBezTo>
                  <a:cubicBezTo>
                    <a:pt x="28140" y="20385"/>
                    <a:pt x="28281" y="20002"/>
                    <a:pt x="28536" y="20002"/>
                  </a:cubicBezTo>
                  <a:close/>
                  <a:moveTo>
                    <a:pt x="6233" y="19248"/>
                  </a:moveTo>
                  <a:cubicBezTo>
                    <a:pt x="6711" y="19248"/>
                    <a:pt x="7200" y="19359"/>
                    <a:pt x="7649" y="19494"/>
                  </a:cubicBezTo>
                  <a:cubicBezTo>
                    <a:pt x="7806" y="19541"/>
                    <a:pt x="7759" y="19744"/>
                    <a:pt x="7634" y="19791"/>
                  </a:cubicBezTo>
                  <a:lnTo>
                    <a:pt x="7649" y="19839"/>
                  </a:lnTo>
                  <a:lnTo>
                    <a:pt x="7696" y="19839"/>
                  </a:lnTo>
                  <a:cubicBezTo>
                    <a:pt x="7715" y="19834"/>
                    <a:pt x="7733" y="19832"/>
                    <a:pt x="7750" y="19832"/>
                  </a:cubicBezTo>
                  <a:cubicBezTo>
                    <a:pt x="7953" y="19832"/>
                    <a:pt x="7979" y="20159"/>
                    <a:pt x="7790" y="20246"/>
                  </a:cubicBezTo>
                  <a:cubicBezTo>
                    <a:pt x="7219" y="20509"/>
                    <a:pt x="6662" y="21046"/>
                    <a:pt x="6000" y="21046"/>
                  </a:cubicBezTo>
                  <a:cubicBezTo>
                    <a:pt x="5991" y="21046"/>
                    <a:pt x="5982" y="21046"/>
                    <a:pt x="5972" y="21045"/>
                  </a:cubicBezTo>
                  <a:cubicBezTo>
                    <a:pt x="5518" y="21045"/>
                    <a:pt x="4969" y="20779"/>
                    <a:pt x="4875" y="20277"/>
                  </a:cubicBezTo>
                  <a:cubicBezTo>
                    <a:pt x="4781" y="19776"/>
                    <a:pt x="5220" y="19400"/>
                    <a:pt x="5674" y="19306"/>
                  </a:cubicBezTo>
                  <a:cubicBezTo>
                    <a:pt x="5856" y="19266"/>
                    <a:pt x="6044" y="19248"/>
                    <a:pt x="6233" y="19248"/>
                  </a:cubicBezTo>
                  <a:close/>
                  <a:moveTo>
                    <a:pt x="34652" y="20334"/>
                  </a:moveTo>
                  <a:cubicBezTo>
                    <a:pt x="34787" y="20334"/>
                    <a:pt x="34919" y="20413"/>
                    <a:pt x="34954" y="20607"/>
                  </a:cubicBezTo>
                  <a:cubicBezTo>
                    <a:pt x="34954" y="20638"/>
                    <a:pt x="34970" y="20669"/>
                    <a:pt x="34970" y="20701"/>
                  </a:cubicBezTo>
                  <a:cubicBezTo>
                    <a:pt x="35001" y="20873"/>
                    <a:pt x="34907" y="20983"/>
                    <a:pt x="34782" y="21014"/>
                  </a:cubicBezTo>
                  <a:cubicBezTo>
                    <a:pt x="34742" y="21037"/>
                    <a:pt x="34698" y="21049"/>
                    <a:pt x="34653" y="21049"/>
                  </a:cubicBezTo>
                  <a:cubicBezTo>
                    <a:pt x="34574" y="21049"/>
                    <a:pt x="34491" y="21010"/>
                    <a:pt x="34421" y="20920"/>
                  </a:cubicBezTo>
                  <a:cubicBezTo>
                    <a:pt x="34405" y="20889"/>
                    <a:pt x="34390" y="20857"/>
                    <a:pt x="34374" y="20842"/>
                  </a:cubicBezTo>
                  <a:cubicBezTo>
                    <a:pt x="34187" y="20557"/>
                    <a:pt x="34425" y="20334"/>
                    <a:pt x="34652" y="20334"/>
                  </a:cubicBezTo>
                  <a:close/>
                  <a:moveTo>
                    <a:pt x="23730" y="7051"/>
                  </a:moveTo>
                  <a:cubicBezTo>
                    <a:pt x="25972" y="7051"/>
                    <a:pt x="28227" y="7474"/>
                    <a:pt x="29875" y="8819"/>
                  </a:cubicBezTo>
                  <a:cubicBezTo>
                    <a:pt x="31474" y="9258"/>
                    <a:pt x="32164" y="11218"/>
                    <a:pt x="31365" y="12660"/>
                  </a:cubicBezTo>
                  <a:cubicBezTo>
                    <a:pt x="30734" y="13784"/>
                    <a:pt x="29816" y="14038"/>
                    <a:pt x="28810" y="14038"/>
                  </a:cubicBezTo>
                  <a:cubicBezTo>
                    <a:pt x="27982" y="14038"/>
                    <a:pt x="27094" y="13866"/>
                    <a:pt x="26258" y="13866"/>
                  </a:cubicBezTo>
                  <a:cubicBezTo>
                    <a:pt x="26241" y="13866"/>
                    <a:pt x="26224" y="13866"/>
                    <a:pt x="26208" y="13867"/>
                  </a:cubicBezTo>
                  <a:cubicBezTo>
                    <a:pt x="21349" y="13945"/>
                    <a:pt x="19938" y="20685"/>
                    <a:pt x="15142" y="21343"/>
                  </a:cubicBezTo>
                  <a:cubicBezTo>
                    <a:pt x="14916" y="21374"/>
                    <a:pt x="14698" y="21389"/>
                    <a:pt x="14487" y="21389"/>
                  </a:cubicBezTo>
                  <a:cubicBezTo>
                    <a:pt x="11030" y="21389"/>
                    <a:pt x="9523" y="17426"/>
                    <a:pt x="10424" y="14368"/>
                  </a:cubicBezTo>
                  <a:cubicBezTo>
                    <a:pt x="11615" y="10293"/>
                    <a:pt x="15580" y="8130"/>
                    <a:pt x="19515" y="7456"/>
                  </a:cubicBezTo>
                  <a:cubicBezTo>
                    <a:pt x="20799" y="7233"/>
                    <a:pt x="22262" y="7051"/>
                    <a:pt x="23730" y="7051"/>
                  </a:cubicBezTo>
                  <a:close/>
                  <a:moveTo>
                    <a:pt x="40719" y="20831"/>
                  </a:moveTo>
                  <a:cubicBezTo>
                    <a:pt x="40851" y="20831"/>
                    <a:pt x="40952" y="20924"/>
                    <a:pt x="40989" y="21045"/>
                  </a:cubicBezTo>
                  <a:cubicBezTo>
                    <a:pt x="41051" y="21187"/>
                    <a:pt x="41020" y="21375"/>
                    <a:pt x="40832" y="21437"/>
                  </a:cubicBezTo>
                  <a:lnTo>
                    <a:pt x="40738" y="21484"/>
                  </a:lnTo>
                  <a:cubicBezTo>
                    <a:pt x="40696" y="21504"/>
                    <a:pt x="40655" y="21513"/>
                    <a:pt x="40617" y="21513"/>
                  </a:cubicBezTo>
                  <a:cubicBezTo>
                    <a:pt x="40327" y="21513"/>
                    <a:pt x="40170" y="20999"/>
                    <a:pt x="40503" y="20889"/>
                  </a:cubicBezTo>
                  <a:lnTo>
                    <a:pt x="40597" y="20857"/>
                  </a:lnTo>
                  <a:cubicBezTo>
                    <a:pt x="40640" y="20839"/>
                    <a:pt x="40681" y="20831"/>
                    <a:pt x="40719" y="20831"/>
                  </a:cubicBezTo>
                  <a:close/>
                  <a:moveTo>
                    <a:pt x="36768" y="18673"/>
                  </a:moveTo>
                  <a:cubicBezTo>
                    <a:pt x="36886" y="18673"/>
                    <a:pt x="37019" y="18708"/>
                    <a:pt x="37164" y="18788"/>
                  </a:cubicBezTo>
                  <a:cubicBezTo>
                    <a:pt x="37869" y="19165"/>
                    <a:pt x="38167" y="20074"/>
                    <a:pt x="38120" y="20842"/>
                  </a:cubicBezTo>
                  <a:cubicBezTo>
                    <a:pt x="38120" y="20920"/>
                    <a:pt x="38120" y="20983"/>
                    <a:pt x="38089" y="21045"/>
                  </a:cubicBezTo>
                  <a:cubicBezTo>
                    <a:pt x="38089" y="21061"/>
                    <a:pt x="38089" y="21092"/>
                    <a:pt x="38073" y="21108"/>
                  </a:cubicBezTo>
                  <a:cubicBezTo>
                    <a:pt x="38057" y="21202"/>
                    <a:pt x="38010" y="21249"/>
                    <a:pt x="37948" y="21281"/>
                  </a:cubicBezTo>
                  <a:cubicBezTo>
                    <a:pt x="37744" y="21484"/>
                    <a:pt x="37415" y="21657"/>
                    <a:pt x="37180" y="21657"/>
                  </a:cubicBezTo>
                  <a:cubicBezTo>
                    <a:pt x="36318" y="21641"/>
                    <a:pt x="36051" y="20544"/>
                    <a:pt x="36020" y="19854"/>
                  </a:cubicBezTo>
                  <a:cubicBezTo>
                    <a:pt x="35994" y="19320"/>
                    <a:pt x="36258" y="18673"/>
                    <a:pt x="36768" y="18673"/>
                  </a:cubicBezTo>
                  <a:close/>
                  <a:moveTo>
                    <a:pt x="44723" y="20912"/>
                  </a:moveTo>
                  <a:cubicBezTo>
                    <a:pt x="44867" y="20912"/>
                    <a:pt x="45014" y="21016"/>
                    <a:pt x="45064" y="21139"/>
                  </a:cubicBezTo>
                  <a:cubicBezTo>
                    <a:pt x="45142" y="21312"/>
                    <a:pt x="45048" y="21547"/>
                    <a:pt x="44860" y="21610"/>
                  </a:cubicBezTo>
                  <a:lnTo>
                    <a:pt x="44719" y="21657"/>
                  </a:lnTo>
                  <a:cubicBezTo>
                    <a:pt x="44679" y="21667"/>
                    <a:pt x="44640" y="21672"/>
                    <a:pt x="44601" y="21672"/>
                  </a:cubicBezTo>
                  <a:cubicBezTo>
                    <a:pt x="44456" y="21672"/>
                    <a:pt x="44326" y="21601"/>
                    <a:pt x="44264" y="21453"/>
                  </a:cubicBezTo>
                  <a:cubicBezTo>
                    <a:pt x="44202" y="21281"/>
                    <a:pt x="44296" y="21092"/>
                    <a:pt x="44468" y="21014"/>
                  </a:cubicBezTo>
                  <a:lnTo>
                    <a:pt x="44609" y="20936"/>
                  </a:lnTo>
                  <a:cubicBezTo>
                    <a:pt x="44646" y="20919"/>
                    <a:pt x="44684" y="20912"/>
                    <a:pt x="44723" y="20912"/>
                  </a:cubicBezTo>
                  <a:close/>
                  <a:moveTo>
                    <a:pt x="32122" y="20816"/>
                  </a:moveTo>
                  <a:cubicBezTo>
                    <a:pt x="32184" y="20816"/>
                    <a:pt x="32243" y="20834"/>
                    <a:pt x="32289" y="20873"/>
                  </a:cubicBezTo>
                  <a:cubicBezTo>
                    <a:pt x="32415" y="20998"/>
                    <a:pt x="32556" y="21124"/>
                    <a:pt x="32681" y="21265"/>
                  </a:cubicBezTo>
                  <a:cubicBezTo>
                    <a:pt x="32807" y="21406"/>
                    <a:pt x="32744" y="21641"/>
                    <a:pt x="32603" y="21751"/>
                  </a:cubicBezTo>
                  <a:cubicBezTo>
                    <a:pt x="32539" y="21795"/>
                    <a:pt x="32465" y="21817"/>
                    <a:pt x="32392" y="21817"/>
                  </a:cubicBezTo>
                  <a:cubicBezTo>
                    <a:pt x="32285" y="21817"/>
                    <a:pt x="32182" y="21772"/>
                    <a:pt x="32117" y="21688"/>
                  </a:cubicBezTo>
                  <a:cubicBezTo>
                    <a:pt x="32023" y="21563"/>
                    <a:pt x="31944" y="21437"/>
                    <a:pt x="31850" y="21312"/>
                  </a:cubicBezTo>
                  <a:cubicBezTo>
                    <a:pt x="31772" y="21171"/>
                    <a:pt x="31772" y="21014"/>
                    <a:pt x="31882" y="20904"/>
                  </a:cubicBezTo>
                  <a:cubicBezTo>
                    <a:pt x="31946" y="20850"/>
                    <a:pt x="32036" y="20816"/>
                    <a:pt x="32122" y="20816"/>
                  </a:cubicBezTo>
                  <a:close/>
                  <a:moveTo>
                    <a:pt x="17744" y="21058"/>
                  </a:moveTo>
                  <a:cubicBezTo>
                    <a:pt x="17815" y="21058"/>
                    <a:pt x="17885" y="21087"/>
                    <a:pt x="17932" y="21155"/>
                  </a:cubicBezTo>
                  <a:cubicBezTo>
                    <a:pt x="17979" y="21218"/>
                    <a:pt x="18026" y="21281"/>
                    <a:pt x="18057" y="21343"/>
                  </a:cubicBezTo>
                  <a:cubicBezTo>
                    <a:pt x="18088" y="21422"/>
                    <a:pt x="18104" y="21484"/>
                    <a:pt x="18104" y="21578"/>
                  </a:cubicBezTo>
                  <a:cubicBezTo>
                    <a:pt x="18104" y="21742"/>
                    <a:pt x="17984" y="21846"/>
                    <a:pt x="17853" y="21846"/>
                  </a:cubicBezTo>
                  <a:cubicBezTo>
                    <a:pt x="17783" y="21846"/>
                    <a:pt x="17709" y="21816"/>
                    <a:pt x="17649" y="21751"/>
                  </a:cubicBezTo>
                  <a:cubicBezTo>
                    <a:pt x="17587" y="21688"/>
                    <a:pt x="17540" y="21641"/>
                    <a:pt x="17524" y="21547"/>
                  </a:cubicBezTo>
                  <a:cubicBezTo>
                    <a:pt x="17493" y="21484"/>
                    <a:pt x="17493" y="21406"/>
                    <a:pt x="17477" y="21343"/>
                  </a:cubicBezTo>
                  <a:cubicBezTo>
                    <a:pt x="17456" y="21176"/>
                    <a:pt x="17602" y="21058"/>
                    <a:pt x="17744" y="21058"/>
                  </a:cubicBezTo>
                  <a:close/>
                  <a:moveTo>
                    <a:pt x="26383" y="22225"/>
                  </a:moveTo>
                  <a:cubicBezTo>
                    <a:pt x="26490" y="22225"/>
                    <a:pt x="26596" y="22279"/>
                    <a:pt x="26647" y="22409"/>
                  </a:cubicBezTo>
                  <a:cubicBezTo>
                    <a:pt x="26737" y="22640"/>
                    <a:pt x="26538" y="22813"/>
                    <a:pt x="26346" y="22813"/>
                  </a:cubicBezTo>
                  <a:cubicBezTo>
                    <a:pt x="26239" y="22813"/>
                    <a:pt x="26133" y="22758"/>
                    <a:pt x="26082" y="22629"/>
                  </a:cubicBezTo>
                  <a:cubicBezTo>
                    <a:pt x="25992" y="22398"/>
                    <a:pt x="26191" y="22225"/>
                    <a:pt x="26383" y="22225"/>
                  </a:cubicBezTo>
                  <a:close/>
                  <a:moveTo>
                    <a:pt x="41213" y="22398"/>
                  </a:moveTo>
                  <a:cubicBezTo>
                    <a:pt x="41306" y="22398"/>
                    <a:pt x="41398" y="22447"/>
                    <a:pt x="41443" y="22566"/>
                  </a:cubicBezTo>
                  <a:cubicBezTo>
                    <a:pt x="41523" y="22766"/>
                    <a:pt x="41354" y="22915"/>
                    <a:pt x="41189" y="22915"/>
                  </a:cubicBezTo>
                  <a:cubicBezTo>
                    <a:pt x="41095" y="22915"/>
                    <a:pt x="41003" y="22867"/>
                    <a:pt x="40957" y="22754"/>
                  </a:cubicBezTo>
                  <a:cubicBezTo>
                    <a:pt x="40877" y="22553"/>
                    <a:pt x="41047" y="22398"/>
                    <a:pt x="41213" y="22398"/>
                  </a:cubicBezTo>
                  <a:close/>
                  <a:moveTo>
                    <a:pt x="8458" y="22412"/>
                  </a:moveTo>
                  <a:cubicBezTo>
                    <a:pt x="8575" y="22412"/>
                    <a:pt x="8690" y="22472"/>
                    <a:pt x="8746" y="22613"/>
                  </a:cubicBezTo>
                  <a:cubicBezTo>
                    <a:pt x="8847" y="22874"/>
                    <a:pt x="8626" y="23064"/>
                    <a:pt x="8417" y="23064"/>
                  </a:cubicBezTo>
                  <a:cubicBezTo>
                    <a:pt x="8299" y="23064"/>
                    <a:pt x="8186" y="23004"/>
                    <a:pt x="8135" y="22864"/>
                  </a:cubicBezTo>
                  <a:cubicBezTo>
                    <a:pt x="8035" y="22603"/>
                    <a:pt x="8250" y="22412"/>
                    <a:pt x="8458" y="22412"/>
                  </a:cubicBezTo>
                  <a:close/>
                  <a:moveTo>
                    <a:pt x="19560" y="22587"/>
                  </a:moveTo>
                  <a:cubicBezTo>
                    <a:pt x="19711" y="22587"/>
                    <a:pt x="19874" y="22686"/>
                    <a:pt x="19922" y="22832"/>
                  </a:cubicBezTo>
                  <a:cubicBezTo>
                    <a:pt x="19938" y="22879"/>
                    <a:pt x="19969" y="22926"/>
                    <a:pt x="19985" y="22973"/>
                  </a:cubicBezTo>
                  <a:cubicBezTo>
                    <a:pt x="20048" y="23177"/>
                    <a:pt x="19954" y="23381"/>
                    <a:pt x="19766" y="23459"/>
                  </a:cubicBezTo>
                  <a:cubicBezTo>
                    <a:pt x="19721" y="23481"/>
                    <a:pt x="19675" y="23491"/>
                    <a:pt x="19629" y="23491"/>
                  </a:cubicBezTo>
                  <a:cubicBezTo>
                    <a:pt x="19482" y="23491"/>
                    <a:pt x="19339" y="23387"/>
                    <a:pt x="19280" y="23256"/>
                  </a:cubicBezTo>
                  <a:cubicBezTo>
                    <a:pt x="19264" y="23208"/>
                    <a:pt x="19233" y="23161"/>
                    <a:pt x="19217" y="23114"/>
                  </a:cubicBezTo>
                  <a:cubicBezTo>
                    <a:pt x="19139" y="22911"/>
                    <a:pt x="19248" y="22691"/>
                    <a:pt x="19436" y="22613"/>
                  </a:cubicBezTo>
                  <a:cubicBezTo>
                    <a:pt x="19475" y="22595"/>
                    <a:pt x="19517" y="22587"/>
                    <a:pt x="19560" y="22587"/>
                  </a:cubicBezTo>
                  <a:close/>
                  <a:moveTo>
                    <a:pt x="13586" y="22914"/>
                  </a:moveTo>
                  <a:cubicBezTo>
                    <a:pt x="13726" y="22914"/>
                    <a:pt x="13858" y="22994"/>
                    <a:pt x="13919" y="23146"/>
                  </a:cubicBezTo>
                  <a:cubicBezTo>
                    <a:pt x="13997" y="23381"/>
                    <a:pt x="13841" y="23600"/>
                    <a:pt x="13606" y="23647"/>
                  </a:cubicBezTo>
                  <a:cubicBezTo>
                    <a:pt x="13559" y="23647"/>
                    <a:pt x="13511" y="23663"/>
                    <a:pt x="13464" y="23663"/>
                  </a:cubicBezTo>
                  <a:cubicBezTo>
                    <a:pt x="13135" y="23663"/>
                    <a:pt x="12994" y="23303"/>
                    <a:pt x="13229" y="23067"/>
                  </a:cubicBezTo>
                  <a:cubicBezTo>
                    <a:pt x="13276" y="23036"/>
                    <a:pt x="13308" y="23020"/>
                    <a:pt x="13355" y="22989"/>
                  </a:cubicBezTo>
                  <a:cubicBezTo>
                    <a:pt x="13427" y="22939"/>
                    <a:pt x="13508" y="22914"/>
                    <a:pt x="13586" y="22914"/>
                  </a:cubicBezTo>
                  <a:close/>
                  <a:moveTo>
                    <a:pt x="22293" y="20900"/>
                  </a:moveTo>
                  <a:cubicBezTo>
                    <a:pt x="22400" y="20900"/>
                    <a:pt x="22514" y="20994"/>
                    <a:pt x="22524" y="21108"/>
                  </a:cubicBezTo>
                  <a:cubicBezTo>
                    <a:pt x="22536" y="21104"/>
                    <a:pt x="22548" y="21102"/>
                    <a:pt x="22559" y="21102"/>
                  </a:cubicBezTo>
                  <a:cubicBezTo>
                    <a:pt x="22595" y="21102"/>
                    <a:pt x="22630" y="21120"/>
                    <a:pt x="22665" y="21155"/>
                  </a:cubicBezTo>
                  <a:cubicBezTo>
                    <a:pt x="23120" y="21578"/>
                    <a:pt x="23621" y="22190"/>
                    <a:pt x="23512" y="22848"/>
                  </a:cubicBezTo>
                  <a:cubicBezTo>
                    <a:pt x="23433" y="23287"/>
                    <a:pt x="23041" y="23741"/>
                    <a:pt x="22571" y="23757"/>
                  </a:cubicBezTo>
                  <a:cubicBezTo>
                    <a:pt x="22563" y="23757"/>
                    <a:pt x="22555" y="23757"/>
                    <a:pt x="22546" y="23757"/>
                  </a:cubicBezTo>
                  <a:cubicBezTo>
                    <a:pt x="22029" y="23757"/>
                    <a:pt x="21739" y="23279"/>
                    <a:pt x="21662" y="22817"/>
                  </a:cubicBezTo>
                  <a:cubicBezTo>
                    <a:pt x="21568" y="22174"/>
                    <a:pt x="21772" y="21500"/>
                    <a:pt x="22148" y="20983"/>
                  </a:cubicBezTo>
                  <a:cubicBezTo>
                    <a:pt x="22185" y="20925"/>
                    <a:pt x="22238" y="20900"/>
                    <a:pt x="22293" y="20900"/>
                  </a:cubicBezTo>
                  <a:close/>
                  <a:moveTo>
                    <a:pt x="9742" y="21251"/>
                  </a:moveTo>
                  <a:cubicBezTo>
                    <a:pt x="9803" y="21251"/>
                    <a:pt x="9869" y="21286"/>
                    <a:pt x="9891" y="21359"/>
                  </a:cubicBezTo>
                  <a:cubicBezTo>
                    <a:pt x="9891" y="21375"/>
                    <a:pt x="9891" y="21390"/>
                    <a:pt x="9891" y="21406"/>
                  </a:cubicBezTo>
                  <a:cubicBezTo>
                    <a:pt x="9950" y="21395"/>
                    <a:pt x="10008" y="21390"/>
                    <a:pt x="10064" y="21390"/>
                  </a:cubicBezTo>
                  <a:cubicBezTo>
                    <a:pt x="10575" y="21390"/>
                    <a:pt x="10966" y="21815"/>
                    <a:pt x="11192" y="22252"/>
                  </a:cubicBezTo>
                  <a:cubicBezTo>
                    <a:pt x="11442" y="22738"/>
                    <a:pt x="11725" y="23553"/>
                    <a:pt x="11270" y="23992"/>
                  </a:cubicBezTo>
                  <a:cubicBezTo>
                    <a:pt x="11117" y="24146"/>
                    <a:pt x="10915" y="24214"/>
                    <a:pt x="10710" y="24214"/>
                  </a:cubicBezTo>
                  <a:cubicBezTo>
                    <a:pt x="10433" y="24214"/>
                    <a:pt x="10149" y="24090"/>
                    <a:pt x="9969" y="23882"/>
                  </a:cubicBezTo>
                  <a:cubicBezTo>
                    <a:pt x="9468" y="23303"/>
                    <a:pt x="9671" y="22487"/>
                    <a:pt x="9656" y="21766"/>
                  </a:cubicBezTo>
                  <a:cubicBezTo>
                    <a:pt x="9640" y="21719"/>
                    <a:pt x="9624" y="21657"/>
                    <a:pt x="9640" y="21594"/>
                  </a:cubicBezTo>
                  <a:cubicBezTo>
                    <a:pt x="9640" y="21531"/>
                    <a:pt x="9624" y="21453"/>
                    <a:pt x="9624" y="21390"/>
                  </a:cubicBezTo>
                  <a:cubicBezTo>
                    <a:pt x="9607" y="21298"/>
                    <a:pt x="9672" y="21251"/>
                    <a:pt x="9742" y="21251"/>
                  </a:cubicBezTo>
                  <a:close/>
                  <a:moveTo>
                    <a:pt x="5976" y="23894"/>
                  </a:moveTo>
                  <a:cubicBezTo>
                    <a:pt x="6096" y="23894"/>
                    <a:pt x="6213" y="23955"/>
                    <a:pt x="6270" y="24102"/>
                  </a:cubicBezTo>
                  <a:cubicBezTo>
                    <a:pt x="6369" y="24360"/>
                    <a:pt x="6154" y="24549"/>
                    <a:pt x="5943" y="24549"/>
                  </a:cubicBezTo>
                  <a:cubicBezTo>
                    <a:pt x="5821" y="24549"/>
                    <a:pt x="5700" y="24486"/>
                    <a:pt x="5643" y="24337"/>
                  </a:cubicBezTo>
                  <a:cubicBezTo>
                    <a:pt x="5543" y="24086"/>
                    <a:pt x="5763" y="23894"/>
                    <a:pt x="5976" y="23894"/>
                  </a:cubicBezTo>
                  <a:close/>
                  <a:moveTo>
                    <a:pt x="28986" y="24133"/>
                  </a:moveTo>
                  <a:cubicBezTo>
                    <a:pt x="29076" y="24133"/>
                    <a:pt x="29163" y="24179"/>
                    <a:pt x="29201" y="24290"/>
                  </a:cubicBezTo>
                  <a:cubicBezTo>
                    <a:pt x="29282" y="24490"/>
                    <a:pt x="29112" y="24639"/>
                    <a:pt x="28947" y="24639"/>
                  </a:cubicBezTo>
                  <a:cubicBezTo>
                    <a:pt x="28853" y="24639"/>
                    <a:pt x="28761" y="24591"/>
                    <a:pt x="28716" y="24478"/>
                  </a:cubicBezTo>
                  <a:cubicBezTo>
                    <a:pt x="28645" y="24286"/>
                    <a:pt x="28822" y="24133"/>
                    <a:pt x="28986" y="24133"/>
                  </a:cubicBezTo>
                  <a:close/>
                  <a:moveTo>
                    <a:pt x="35944" y="24107"/>
                  </a:moveTo>
                  <a:cubicBezTo>
                    <a:pt x="36043" y="24107"/>
                    <a:pt x="36142" y="24157"/>
                    <a:pt x="36192" y="24274"/>
                  </a:cubicBezTo>
                  <a:cubicBezTo>
                    <a:pt x="36272" y="24494"/>
                    <a:pt x="36091" y="24656"/>
                    <a:pt x="35917" y="24656"/>
                  </a:cubicBezTo>
                  <a:cubicBezTo>
                    <a:pt x="35818" y="24656"/>
                    <a:pt x="35721" y="24603"/>
                    <a:pt x="35675" y="24478"/>
                  </a:cubicBezTo>
                  <a:cubicBezTo>
                    <a:pt x="35584" y="24267"/>
                    <a:pt x="35765" y="24107"/>
                    <a:pt x="35944" y="24107"/>
                  </a:cubicBezTo>
                  <a:close/>
                  <a:moveTo>
                    <a:pt x="44617" y="24073"/>
                  </a:moveTo>
                  <a:cubicBezTo>
                    <a:pt x="44730" y="24073"/>
                    <a:pt x="44840" y="24133"/>
                    <a:pt x="44891" y="24274"/>
                  </a:cubicBezTo>
                  <a:cubicBezTo>
                    <a:pt x="44992" y="24516"/>
                    <a:pt x="44782" y="24700"/>
                    <a:pt x="44577" y="24700"/>
                  </a:cubicBezTo>
                  <a:cubicBezTo>
                    <a:pt x="44463" y="24700"/>
                    <a:pt x="44352" y="24644"/>
                    <a:pt x="44296" y="24509"/>
                  </a:cubicBezTo>
                  <a:cubicBezTo>
                    <a:pt x="44206" y="24259"/>
                    <a:pt x="44416" y="24073"/>
                    <a:pt x="44617" y="24073"/>
                  </a:cubicBezTo>
                  <a:close/>
                  <a:moveTo>
                    <a:pt x="42521" y="24000"/>
                  </a:moveTo>
                  <a:cubicBezTo>
                    <a:pt x="42657" y="24000"/>
                    <a:pt x="42804" y="24104"/>
                    <a:pt x="42854" y="24227"/>
                  </a:cubicBezTo>
                  <a:cubicBezTo>
                    <a:pt x="42917" y="24368"/>
                    <a:pt x="42838" y="24604"/>
                    <a:pt x="42666" y="24651"/>
                  </a:cubicBezTo>
                  <a:cubicBezTo>
                    <a:pt x="42619" y="24666"/>
                    <a:pt x="42556" y="24682"/>
                    <a:pt x="42509" y="24698"/>
                  </a:cubicBezTo>
                  <a:cubicBezTo>
                    <a:pt x="42468" y="24709"/>
                    <a:pt x="42428" y="24715"/>
                    <a:pt x="42388" y="24715"/>
                  </a:cubicBezTo>
                  <a:cubicBezTo>
                    <a:pt x="42261" y="24715"/>
                    <a:pt x="42149" y="24653"/>
                    <a:pt x="42101" y="24509"/>
                  </a:cubicBezTo>
                  <a:cubicBezTo>
                    <a:pt x="42039" y="24337"/>
                    <a:pt x="42133" y="24180"/>
                    <a:pt x="42274" y="24102"/>
                  </a:cubicBezTo>
                  <a:cubicBezTo>
                    <a:pt x="42321" y="24086"/>
                    <a:pt x="42368" y="24055"/>
                    <a:pt x="42415" y="24024"/>
                  </a:cubicBezTo>
                  <a:cubicBezTo>
                    <a:pt x="42448" y="24007"/>
                    <a:pt x="42484" y="24000"/>
                    <a:pt x="42521" y="24000"/>
                  </a:cubicBezTo>
                  <a:close/>
                  <a:moveTo>
                    <a:pt x="22431" y="24703"/>
                  </a:moveTo>
                  <a:cubicBezTo>
                    <a:pt x="22577" y="24703"/>
                    <a:pt x="22714" y="24802"/>
                    <a:pt x="22775" y="24948"/>
                  </a:cubicBezTo>
                  <a:cubicBezTo>
                    <a:pt x="22869" y="25121"/>
                    <a:pt x="22759" y="25356"/>
                    <a:pt x="22571" y="25419"/>
                  </a:cubicBezTo>
                  <a:cubicBezTo>
                    <a:pt x="22524" y="25434"/>
                    <a:pt x="22477" y="25450"/>
                    <a:pt x="22414" y="25481"/>
                  </a:cubicBezTo>
                  <a:cubicBezTo>
                    <a:pt x="22375" y="25494"/>
                    <a:pt x="22335" y="25501"/>
                    <a:pt x="22296" y="25501"/>
                  </a:cubicBezTo>
                  <a:cubicBezTo>
                    <a:pt x="22147" y="25501"/>
                    <a:pt x="22006" y="25411"/>
                    <a:pt x="21944" y="25262"/>
                  </a:cubicBezTo>
                  <a:cubicBezTo>
                    <a:pt x="21866" y="25089"/>
                    <a:pt x="21976" y="24870"/>
                    <a:pt x="22148" y="24792"/>
                  </a:cubicBezTo>
                  <a:cubicBezTo>
                    <a:pt x="22211" y="24776"/>
                    <a:pt x="22258" y="24745"/>
                    <a:pt x="22305" y="24729"/>
                  </a:cubicBezTo>
                  <a:cubicBezTo>
                    <a:pt x="22347" y="24711"/>
                    <a:pt x="22389" y="24703"/>
                    <a:pt x="22431" y="24703"/>
                  </a:cubicBezTo>
                  <a:close/>
                  <a:moveTo>
                    <a:pt x="47656" y="24943"/>
                  </a:moveTo>
                  <a:cubicBezTo>
                    <a:pt x="47762" y="24943"/>
                    <a:pt x="47866" y="24996"/>
                    <a:pt x="47917" y="25121"/>
                  </a:cubicBezTo>
                  <a:cubicBezTo>
                    <a:pt x="48007" y="25352"/>
                    <a:pt x="47815" y="25525"/>
                    <a:pt x="47627" y="25525"/>
                  </a:cubicBezTo>
                  <a:cubicBezTo>
                    <a:pt x="47522" y="25525"/>
                    <a:pt x="47419" y="25470"/>
                    <a:pt x="47368" y="25340"/>
                  </a:cubicBezTo>
                  <a:cubicBezTo>
                    <a:pt x="47278" y="25110"/>
                    <a:pt x="47469" y="24943"/>
                    <a:pt x="47656" y="24943"/>
                  </a:cubicBezTo>
                  <a:close/>
                  <a:moveTo>
                    <a:pt x="17072" y="25360"/>
                  </a:moveTo>
                  <a:cubicBezTo>
                    <a:pt x="17180" y="25360"/>
                    <a:pt x="17285" y="25414"/>
                    <a:pt x="17336" y="25544"/>
                  </a:cubicBezTo>
                  <a:cubicBezTo>
                    <a:pt x="17426" y="25775"/>
                    <a:pt x="17228" y="25948"/>
                    <a:pt x="17036" y="25948"/>
                  </a:cubicBezTo>
                  <a:cubicBezTo>
                    <a:pt x="16928" y="25948"/>
                    <a:pt x="16822" y="25893"/>
                    <a:pt x="16772" y="25763"/>
                  </a:cubicBezTo>
                  <a:cubicBezTo>
                    <a:pt x="16681" y="25533"/>
                    <a:pt x="16880" y="25360"/>
                    <a:pt x="17072" y="25360"/>
                  </a:cubicBezTo>
                  <a:close/>
                  <a:moveTo>
                    <a:pt x="9846" y="25208"/>
                  </a:moveTo>
                  <a:cubicBezTo>
                    <a:pt x="9999" y="25208"/>
                    <a:pt x="10110" y="25323"/>
                    <a:pt x="10157" y="25466"/>
                  </a:cubicBezTo>
                  <a:cubicBezTo>
                    <a:pt x="10236" y="25638"/>
                    <a:pt x="10204" y="25857"/>
                    <a:pt x="9969" y="25936"/>
                  </a:cubicBezTo>
                  <a:lnTo>
                    <a:pt x="9875" y="25983"/>
                  </a:lnTo>
                  <a:cubicBezTo>
                    <a:pt x="9823" y="26007"/>
                    <a:pt x="9774" y="26018"/>
                    <a:pt x="9727" y="26018"/>
                  </a:cubicBezTo>
                  <a:cubicBezTo>
                    <a:pt x="9376" y="26018"/>
                    <a:pt x="9192" y="25416"/>
                    <a:pt x="9593" y="25278"/>
                  </a:cubicBezTo>
                  <a:lnTo>
                    <a:pt x="9687" y="25246"/>
                  </a:lnTo>
                  <a:cubicBezTo>
                    <a:pt x="9744" y="25220"/>
                    <a:pt x="9797" y="25208"/>
                    <a:pt x="9846" y="25208"/>
                  </a:cubicBezTo>
                  <a:close/>
                  <a:moveTo>
                    <a:pt x="13663" y="25427"/>
                  </a:moveTo>
                  <a:cubicBezTo>
                    <a:pt x="13809" y="25427"/>
                    <a:pt x="13919" y="25539"/>
                    <a:pt x="13966" y="25669"/>
                  </a:cubicBezTo>
                  <a:cubicBezTo>
                    <a:pt x="14044" y="25842"/>
                    <a:pt x="14013" y="26061"/>
                    <a:pt x="13778" y="26140"/>
                  </a:cubicBezTo>
                  <a:cubicBezTo>
                    <a:pt x="13747" y="26155"/>
                    <a:pt x="13715" y="26171"/>
                    <a:pt x="13684" y="26187"/>
                  </a:cubicBezTo>
                  <a:cubicBezTo>
                    <a:pt x="13635" y="26210"/>
                    <a:pt x="13587" y="26221"/>
                    <a:pt x="13543" y="26221"/>
                  </a:cubicBezTo>
                  <a:cubicBezTo>
                    <a:pt x="13202" y="26221"/>
                    <a:pt x="13016" y="25608"/>
                    <a:pt x="13417" y="25497"/>
                  </a:cubicBezTo>
                  <a:cubicBezTo>
                    <a:pt x="13449" y="25481"/>
                    <a:pt x="13480" y="25466"/>
                    <a:pt x="13511" y="25466"/>
                  </a:cubicBezTo>
                  <a:cubicBezTo>
                    <a:pt x="13565" y="25439"/>
                    <a:pt x="13616" y="25427"/>
                    <a:pt x="13663" y="25427"/>
                  </a:cubicBezTo>
                  <a:close/>
                  <a:moveTo>
                    <a:pt x="32742" y="25826"/>
                  </a:moveTo>
                  <a:cubicBezTo>
                    <a:pt x="32888" y="25826"/>
                    <a:pt x="33028" y="25912"/>
                    <a:pt x="33057" y="26124"/>
                  </a:cubicBezTo>
                  <a:lnTo>
                    <a:pt x="33073" y="26202"/>
                  </a:lnTo>
                  <a:cubicBezTo>
                    <a:pt x="33089" y="26390"/>
                    <a:pt x="32995" y="26500"/>
                    <a:pt x="32869" y="26531"/>
                  </a:cubicBezTo>
                  <a:cubicBezTo>
                    <a:pt x="32824" y="26554"/>
                    <a:pt x="32775" y="26566"/>
                    <a:pt x="32726" y="26566"/>
                  </a:cubicBezTo>
                  <a:cubicBezTo>
                    <a:pt x="32639" y="26566"/>
                    <a:pt x="32553" y="26528"/>
                    <a:pt x="32493" y="26437"/>
                  </a:cubicBezTo>
                  <a:lnTo>
                    <a:pt x="32430" y="26359"/>
                  </a:lnTo>
                  <a:cubicBezTo>
                    <a:pt x="32234" y="26065"/>
                    <a:pt x="32498" y="25826"/>
                    <a:pt x="32742" y="25826"/>
                  </a:cubicBezTo>
                  <a:close/>
                  <a:moveTo>
                    <a:pt x="18491" y="26768"/>
                  </a:moveTo>
                  <a:cubicBezTo>
                    <a:pt x="18542" y="26768"/>
                    <a:pt x="18592" y="26778"/>
                    <a:pt x="18637" y="26798"/>
                  </a:cubicBezTo>
                  <a:cubicBezTo>
                    <a:pt x="18809" y="26876"/>
                    <a:pt x="18919" y="27111"/>
                    <a:pt x="18825" y="27284"/>
                  </a:cubicBezTo>
                  <a:cubicBezTo>
                    <a:pt x="18794" y="27347"/>
                    <a:pt x="18747" y="27409"/>
                    <a:pt x="18715" y="27488"/>
                  </a:cubicBezTo>
                  <a:cubicBezTo>
                    <a:pt x="18658" y="27613"/>
                    <a:pt x="18535" y="27697"/>
                    <a:pt x="18399" y="27697"/>
                  </a:cubicBezTo>
                  <a:cubicBezTo>
                    <a:pt x="18348" y="27697"/>
                    <a:pt x="18296" y="27686"/>
                    <a:pt x="18245" y="27660"/>
                  </a:cubicBezTo>
                  <a:cubicBezTo>
                    <a:pt x="18073" y="27582"/>
                    <a:pt x="18010" y="27378"/>
                    <a:pt x="18073" y="27190"/>
                  </a:cubicBezTo>
                  <a:cubicBezTo>
                    <a:pt x="18088" y="27127"/>
                    <a:pt x="18120" y="27064"/>
                    <a:pt x="18151" y="26986"/>
                  </a:cubicBezTo>
                  <a:cubicBezTo>
                    <a:pt x="18197" y="26847"/>
                    <a:pt x="18347" y="26768"/>
                    <a:pt x="18491" y="26768"/>
                  </a:cubicBezTo>
                  <a:close/>
                  <a:moveTo>
                    <a:pt x="7748" y="27090"/>
                  </a:moveTo>
                  <a:cubicBezTo>
                    <a:pt x="7875" y="27090"/>
                    <a:pt x="8000" y="27156"/>
                    <a:pt x="8057" y="27315"/>
                  </a:cubicBezTo>
                  <a:cubicBezTo>
                    <a:pt x="8167" y="27585"/>
                    <a:pt x="7932" y="27791"/>
                    <a:pt x="7707" y="27791"/>
                  </a:cubicBezTo>
                  <a:cubicBezTo>
                    <a:pt x="7580" y="27791"/>
                    <a:pt x="7455" y="27725"/>
                    <a:pt x="7398" y="27566"/>
                  </a:cubicBezTo>
                  <a:cubicBezTo>
                    <a:pt x="7289" y="27296"/>
                    <a:pt x="7523" y="27090"/>
                    <a:pt x="7748" y="27090"/>
                  </a:cubicBezTo>
                  <a:close/>
                  <a:moveTo>
                    <a:pt x="10890" y="27767"/>
                  </a:moveTo>
                  <a:cubicBezTo>
                    <a:pt x="11002" y="27767"/>
                    <a:pt x="11110" y="27824"/>
                    <a:pt x="11160" y="27958"/>
                  </a:cubicBezTo>
                  <a:cubicBezTo>
                    <a:pt x="11260" y="28208"/>
                    <a:pt x="11054" y="28387"/>
                    <a:pt x="10851" y="28387"/>
                  </a:cubicBezTo>
                  <a:cubicBezTo>
                    <a:pt x="10736" y="28387"/>
                    <a:pt x="10622" y="28329"/>
                    <a:pt x="10565" y="28193"/>
                  </a:cubicBezTo>
                  <a:cubicBezTo>
                    <a:pt x="10474" y="27951"/>
                    <a:pt x="10688" y="27767"/>
                    <a:pt x="10890" y="27767"/>
                  </a:cubicBezTo>
                  <a:close/>
                  <a:moveTo>
                    <a:pt x="48465" y="27845"/>
                  </a:moveTo>
                  <a:cubicBezTo>
                    <a:pt x="48574" y="27845"/>
                    <a:pt x="48681" y="27901"/>
                    <a:pt x="48732" y="28036"/>
                  </a:cubicBezTo>
                  <a:cubicBezTo>
                    <a:pt x="48822" y="28267"/>
                    <a:pt x="48623" y="28447"/>
                    <a:pt x="48431" y="28447"/>
                  </a:cubicBezTo>
                  <a:cubicBezTo>
                    <a:pt x="48323" y="28447"/>
                    <a:pt x="48218" y="28391"/>
                    <a:pt x="48167" y="28256"/>
                  </a:cubicBezTo>
                  <a:cubicBezTo>
                    <a:pt x="48067" y="28024"/>
                    <a:pt x="48269" y="27845"/>
                    <a:pt x="48465" y="27845"/>
                  </a:cubicBezTo>
                  <a:close/>
                  <a:moveTo>
                    <a:pt x="51690" y="28369"/>
                  </a:moveTo>
                  <a:cubicBezTo>
                    <a:pt x="51770" y="28369"/>
                    <a:pt x="51848" y="28409"/>
                    <a:pt x="51882" y="28506"/>
                  </a:cubicBezTo>
                  <a:cubicBezTo>
                    <a:pt x="51952" y="28676"/>
                    <a:pt x="51806" y="28801"/>
                    <a:pt x="51667" y="28801"/>
                  </a:cubicBezTo>
                  <a:cubicBezTo>
                    <a:pt x="51587" y="28801"/>
                    <a:pt x="51509" y="28760"/>
                    <a:pt x="51475" y="28663"/>
                  </a:cubicBezTo>
                  <a:cubicBezTo>
                    <a:pt x="51405" y="28494"/>
                    <a:pt x="51551" y="28369"/>
                    <a:pt x="51690" y="28369"/>
                  </a:cubicBezTo>
                  <a:close/>
                  <a:moveTo>
                    <a:pt x="13937" y="28508"/>
                  </a:moveTo>
                  <a:cubicBezTo>
                    <a:pt x="14089" y="28508"/>
                    <a:pt x="14237" y="28587"/>
                    <a:pt x="14311" y="28773"/>
                  </a:cubicBezTo>
                  <a:cubicBezTo>
                    <a:pt x="14442" y="29096"/>
                    <a:pt x="14158" y="29340"/>
                    <a:pt x="13884" y="29340"/>
                  </a:cubicBezTo>
                  <a:cubicBezTo>
                    <a:pt x="13733" y="29340"/>
                    <a:pt x="13584" y="29265"/>
                    <a:pt x="13511" y="29086"/>
                  </a:cubicBezTo>
                  <a:cubicBezTo>
                    <a:pt x="13391" y="28755"/>
                    <a:pt x="13669" y="28508"/>
                    <a:pt x="13937" y="28508"/>
                  </a:cubicBezTo>
                  <a:close/>
                  <a:moveTo>
                    <a:pt x="5998" y="28778"/>
                  </a:moveTo>
                  <a:cubicBezTo>
                    <a:pt x="6047" y="28778"/>
                    <a:pt x="6096" y="28787"/>
                    <a:pt x="6145" y="28804"/>
                  </a:cubicBezTo>
                  <a:cubicBezTo>
                    <a:pt x="6223" y="28836"/>
                    <a:pt x="6286" y="28851"/>
                    <a:pt x="6364" y="28883"/>
                  </a:cubicBezTo>
                  <a:cubicBezTo>
                    <a:pt x="6583" y="28977"/>
                    <a:pt x="6662" y="29259"/>
                    <a:pt x="6536" y="29447"/>
                  </a:cubicBezTo>
                  <a:cubicBezTo>
                    <a:pt x="6462" y="29577"/>
                    <a:pt x="6338" y="29635"/>
                    <a:pt x="6211" y="29635"/>
                  </a:cubicBezTo>
                  <a:cubicBezTo>
                    <a:pt x="6123" y="29635"/>
                    <a:pt x="6033" y="29608"/>
                    <a:pt x="5956" y="29557"/>
                  </a:cubicBezTo>
                  <a:cubicBezTo>
                    <a:pt x="5894" y="29525"/>
                    <a:pt x="5831" y="29478"/>
                    <a:pt x="5768" y="29447"/>
                  </a:cubicBezTo>
                  <a:cubicBezTo>
                    <a:pt x="5612" y="29337"/>
                    <a:pt x="5596" y="29102"/>
                    <a:pt x="5690" y="28961"/>
                  </a:cubicBezTo>
                  <a:cubicBezTo>
                    <a:pt x="5758" y="28837"/>
                    <a:pt x="5874" y="28778"/>
                    <a:pt x="5998" y="28778"/>
                  </a:cubicBezTo>
                  <a:close/>
                  <a:moveTo>
                    <a:pt x="8867" y="30421"/>
                  </a:moveTo>
                  <a:cubicBezTo>
                    <a:pt x="8983" y="30421"/>
                    <a:pt x="9097" y="30481"/>
                    <a:pt x="9154" y="30622"/>
                  </a:cubicBezTo>
                  <a:cubicBezTo>
                    <a:pt x="9244" y="30873"/>
                    <a:pt x="9034" y="31059"/>
                    <a:pt x="8829" y="31059"/>
                  </a:cubicBezTo>
                  <a:cubicBezTo>
                    <a:pt x="8713" y="31059"/>
                    <a:pt x="8599" y="30999"/>
                    <a:pt x="8543" y="30858"/>
                  </a:cubicBezTo>
                  <a:cubicBezTo>
                    <a:pt x="8453" y="30607"/>
                    <a:pt x="8663" y="30421"/>
                    <a:pt x="8867" y="30421"/>
                  </a:cubicBezTo>
                  <a:close/>
                  <a:moveTo>
                    <a:pt x="33942" y="30337"/>
                  </a:moveTo>
                  <a:cubicBezTo>
                    <a:pt x="34089" y="30337"/>
                    <a:pt x="34223" y="30460"/>
                    <a:pt x="34202" y="30638"/>
                  </a:cubicBezTo>
                  <a:cubicBezTo>
                    <a:pt x="34186" y="30732"/>
                    <a:pt x="34202" y="30826"/>
                    <a:pt x="34123" y="30905"/>
                  </a:cubicBezTo>
                  <a:cubicBezTo>
                    <a:pt x="34061" y="30999"/>
                    <a:pt x="33982" y="31046"/>
                    <a:pt x="33888" y="31061"/>
                  </a:cubicBezTo>
                  <a:cubicBezTo>
                    <a:pt x="33794" y="31061"/>
                    <a:pt x="33700" y="31030"/>
                    <a:pt x="33653" y="30952"/>
                  </a:cubicBezTo>
                  <a:cubicBezTo>
                    <a:pt x="33590" y="30873"/>
                    <a:pt x="33575" y="30779"/>
                    <a:pt x="33590" y="30669"/>
                  </a:cubicBezTo>
                  <a:cubicBezTo>
                    <a:pt x="33606" y="30560"/>
                    <a:pt x="33669" y="30513"/>
                    <a:pt x="33731" y="30434"/>
                  </a:cubicBezTo>
                  <a:cubicBezTo>
                    <a:pt x="33793" y="30367"/>
                    <a:pt x="33869" y="30337"/>
                    <a:pt x="33942" y="30337"/>
                  </a:cubicBezTo>
                  <a:close/>
                  <a:moveTo>
                    <a:pt x="30821" y="30117"/>
                  </a:moveTo>
                  <a:cubicBezTo>
                    <a:pt x="30958" y="30117"/>
                    <a:pt x="31071" y="30204"/>
                    <a:pt x="31145" y="30340"/>
                  </a:cubicBezTo>
                  <a:cubicBezTo>
                    <a:pt x="31208" y="30450"/>
                    <a:pt x="31286" y="30575"/>
                    <a:pt x="31286" y="30716"/>
                  </a:cubicBezTo>
                  <a:cubicBezTo>
                    <a:pt x="31286" y="30941"/>
                    <a:pt x="31120" y="31086"/>
                    <a:pt x="30943" y="31086"/>
                  </a:cubicBezTo>
                  <a:cubicBezTo>
                    <a:pt x="30849" y="31086"/>
                    <a:pt x="30751" y="31044"/>
                    <a:pt x="30675" y="30952"/>
                  </a:cubicBezTo>
                  <a:cubicBezTo>
                    <a:pt x="30581" y="30842"/>
                    <a:pt x="30549" y="30716"/>
                    <a:pt x="30518" y="30575"/>
                  </a:cubicBezTo>
                  <a:cubicBezTo>
                    <a:pt x="30471" y="30403"/>
                    <a:pt x="30518" y="30215"/>
                    <a:pt x="30706" y="30137"/>
                  </a:cubicBezTo>
                  <a:cubicBezTo>
                    <a:pt x="30746" y="30123"/>
                    <a:pt x="30784" y="30117"/>
                    <a:pt x="30821" y="30117"/>
                  </a:cubicBezTo>
                  <a:close/>
                  <a:moveTo>
                    <a:pt x="45788" y="30530"/>
                  </a:moveTo>
                  <a:cubicBezTo>
                    <a:pt x="45895" y="30530"/>
                    <a:pt x="45999" y="30586"/>
                    <a:pt x="46083" y="30669"/>
                  </a:cubicBezTo>
                  <a:cubicBezTo>
                    <a:pt x="46114" y="30716"/>
                    <a:pt x="46145" y="30748"/>
                    <a:pt x="46177" y="30795"/>
                  </a:cubicBezTo>
                  <a:cubicBezTo>
                    <a:pt x="46318" y="30967"/>
                    <a:pt x="46255" y="31249"/>
                    <a:pt x="46051" y="31359"/>
                  </a:cubicBezTo>
                  <a:cubicBezTo>
                    <a:pt x="45993" y="31390"/>
                    <a:pt x="45933" y="31405"/>
                    <a:pt x="45874" y="31405"/>
                  </a:cubicBezTo>
                  <a:cubicBezTo>
                    <a:pt x="45725" y="31405"/>
                    <a:pt x="45586" y="31312"/>
                    <a:pt x="45518" y="31155"/>
                  </a:cubicBezTo>
                  <a:cubicBezTo>
                    <a:pt x="45487" y="31108"/>
                    <a:pt x="45471" y="31061"/>
                    <a:pt x="45456" y="31014"/>
                  </a:cubicBezTo>
                  <a:cubicBezTo>
                    <a:pt x="45409" y="30842"/>
                    <a:pt x="45456" y="30669"/>
                    <a:pt x="45628" y="30575"/>
                  </a:cubicBezTo>
                  <a:cubicBezTo>
                    <a:pt x="45680" y="30544"/>
                    <a:pt x="45734" y="30530"/>
                    <a:pt x="45788" y="30530"/>
                  </a:cubicBezTo>
                  <a:close/>
                  <a:moveTo>
                    <a:pt x="15680" y="31308"/>
                  </a:moveTo>
                  <a:cubicBezTo>
                    <a:pt x="15800" y="31308"/>
                    <a:pt x="15916" y="31370"/>
                    <a:pt x="15972" y="31516"/>
                  </a:cubicBezTo>
                  <a:cubicBezTo>
                    <a:pt x="16073" y="31777"/>
                    <a:pt x="15851" y="31974"/>
                    <a:pt x="15637" y="31974"/>
                  </a:cubicBezTo>
                  <a:cubicBezTo>
                    <a:pt x="15518" y="31974"/>
                    <a:pt x="15402" y="31913"/>
                    <a:pt x="15345" y="31767"/>
                  </a:cubicBezTo>
                  <a:cubicBezTo>
                    <a:pt x="15245" y="31505"/>
                    <a:pt x="15467" y="31308"/>
                    <a:pt x="15680" y="31308"/>
                  </a:cubicBezTo>
                  <a:close/>
                  <a:moveTo>
                    <a:pt x="17790" y="31574"/>
                  </a:moveTo>
                  <a:cubicBezTo>
                    <a:pt x="17886" y="31574"/>
                    <a:pt x="17980" y="31622"/>
                    <a:pt x="18026" y="31735"/>
                  </a:cubicBezTo>
                  <a:cubicBezTo>
                    <a:pt x="18106" y="31935"/>
                    <a:pt x="17930" y="32085"/>
                    <a:pt x="17760" y="32085"/>
                  </a:cubicBezTo>
                  <a:cubicBezTo>
                    <a:pt x="17664" y="32085"/>
                    <a:pt x="17569" y="32037"/>
                    <a:pt x="17524" y="31923"/>
                  </a:cubicBezTo>
                  <a:cubicBezTo>
                    <a:pt x="17444" y="31723"/>
                    <a:pt x="17620" y="31574"/>
                    <a:pt x="17790" y="31574"/>
                  </a:cubicBezTo>
                  <a:close/>
                  <a:moveTo>
                    <a:pt x="12150" y="31753"/>
                  </a:moveTo>
                  <a:cubicBezTo>
                    <a:pt x="12302" y="31753"/>
                    <a:pt x="12451" y="31831"/>
                    <a:pt x="12524" y="32017"/>
                  </a:cubicBezTo>
                  <a:cubicBezTo>
                    <a:pt x="12654" y="32348"/>
                    <a:pt x="12374" y="32596"/>
                    <a:pt x="12102" y="32596"/>
                  </a:cubicBezTo>
                  <a:cubicBezTo>
                    <a:pt x="11949" y="32596"/>
                    <a:pt x="11798" y="32517"/>
                    <a:pt x="11725" y="32331"/>
                  </a:cubicBezTo>
                  <a:cubicBezTo>
                    <a:pt x="11604" y="32000"/>
                    <a:pt x="11882" y="31753"/>
                    <a:pt x="12150" y="31753"/>
                  </a:cubicBezTo>
                  <a:close/>
                  <a:moveTo>
                    <a:pt x="50529" y="30532"/>
                  </a:moveTo>
                  <a:cubicBezTo>
                    <a:pt x="50591" y="30532"/>
                    <a:pt x="50656" y="30557"/>
                    <a:pt x="50707" y="30607"/>
                  </a:cubicBezTo>
                  <a:cubicBezTo>
                    <a:pt x="51067" y="30999"/>
                    <a:pt x="50785" y="31751"/>
                    <a:pt x="50487" y="32112"/>
                  </a:cubicBezTo>
                  <a:cubicBezTo>
                    <a:pt x="50203" y="32477"/>
                    <a:pt x="49743" y="32726"/>
                    <a:pt x="49269" y="32726"/>
                  </a:cubicBezTo>
                  <a:cubicBezTo>
                    <a:pt x="49194" y="32726"/>
                    <a:pt x="49120" y="32720"/>
                    <a:pt x="49045" y="32707"/>
                  </a:cubicBezTo>
                  <a:cubicBezTo>
                    <a:pt x="48434" y="32597"/>
                    <a:pt x="48120" y="32017"/>
                    <a:pt x="48418" y="31453"/>
                  </a:cubicBezTo>
                  <a:cubicBezTo>
                    <a:pt x="48653" y="31016"/>
                    <a:pt x="49091" y="30876"/>
                    <a:pt x="49545" y="30876"/>
                  </a:cubicBezTo>
                  <a:cubicBezTo>
                    <a:pt x="49758" y="30876"/>
                    <a:pt x="49974" y="30907"/>
                    <a:pt x="50174" y="30952"/>
                  </a:cubicBezTo>
                  <a:cubicBezTo>
                    <a:pt x="50236" y="30967"/>
                    <a:pt x="50268" y="30999"/>
                    <a:pt x="50299" y="31046"/>
                  </a:cubicBezTo>
                  <a:cubicBezTo>
                    <a:pt x="50299" y="30936"/>
                    <a:pt x="50299" y="30811"/>
                    <a:pt x="50330" y="30701"/>
                  </a:cubicBezTo>
                  <a:cubicBezTo>
                    <a:pt x="50349" y="30588"/>
                    <a:pt x="50436" y="30532"/>
                    <a:pt x="50529" y="30532"/>
                  </a:cubicBezTo>
                  <a:close/>
                  <a:moveTo>
                    <a:pt x="31420" y="32983"/>
                  </a:moveTo>
                  <a:cubicBezTo>
                    <a:pt x="31437" y="32983"/>
                    <a:pt x="31456" y="32985"/>
                    <a:pt x="31474" y="32989"/>
                  </a:cubicBezTo>
                  <a:cubicBezTo>
                    <a:pt x="31521" y="33021"/>
                    <a:pt x="31584" y="33021"/>
                    <a:pt x="31631" y="33036"/>
                  </a:cubicBezTo>
                  <a:cubicBezTo>
                    <a:pt x="31741" y="33068"/>
                    <a:pt x="31803" y="33115"/>
                    <a:pt x="31866" y="33193"/>
                  </a:cubicBezTo>
                  <a:cubicBezTo>
                    <a:pt x="32007" y="33365"/>
                    <a:pt x="31882" y="33663"/>
                    <a:pt x="31662" y="33663"/>
                  </a:cubicBezTo>
                  <a:cubicBezTo>
                    <a:pt x="31636" y="33667"/>
                    <a:pt x="31613" y="33669"/>
                    <a:pt x="31591" y="33669"/>
                  </a:cubicBezTo>
                  <a:cubicBezTo>
                    <a:pt x="31521" y="33669"/>
                    <a:pt x="31468" y="33648"/>
                    <a:pt x="31396" y="33601"/>
                  </a:cubicBezTo>
                  <a:cubicBezTo>
                    <a:pt x="31349" y="33569"/>
                    <a:pt x="31302" y="33538"/>
                    <a:pt x="31255" y="33507"/>
                  </a:cubicBezTo>
                  <a:cubicBezTo>
                    <a:pt x="31021" y="33375"/>
                    <a:pt x="31169" y="32983"/>
                    <a:pt x="31420" y="32983"/>
                  </a:cubicBezTo>
                  <a:close/>
                  <a:moveTo>
                    <a:pt x="9116" y="33133"/>
                  </a:moveTo>
                  <a:cubicBezTo>
                    <a:pt x="9260" y="33133"/>
                    <a:pt x="9400" y="33207"/>
                    <a:pt x="9468" y="33381"/>
                  </a:cubicBezTo>
                  <a:cubicBezTo>
                    <a:pt x="9588" y="33693"/>
                    <a:pt x="9322" y="33927"/>
                    <a:pt x="9066" y="33927"/>
                  </a:cubicBezTo>
                  <a:cubicBezTo>
                    <a:pt x="8923" y="33927"/>
                    <a:pt x="8783" y="33853"/>
                    <a:pt x="8715" y="33679"/>
                  </a:cubicBezTo>
                  <a:cubicBezTo>
                    <a:pt x="8595" y="33367"/>
                    <a:pt x="8860" y="33133"/>
                    <a:pt x="9116" y="33133"/>
                  </a:cubicBezTo>
                  <a:close/>
                  <a:moveTo>
                    <a:pt x="55175" y="33775"/>
                  </a:moveTo>
                  <a:cubicBezTo>
                    <a:pt x="55265" y="33775"/>
                    <a:pt x="55353" y="33821"/>
                    <a:pt x="55393" y="33930"/>
                  </a:cubicBezTo>
                  <a:cubicBezTo>
                    <a:pt x="55463" y="34119"/>
                    <a:pt x="55305" y="34257"/>
                    <a:pt x="55153" y="34257"/>
                  </a:cubicBezTo>
                  <a:cubicBezTo>
                    <a:pt x="55065" y="34257"/>
                    <a:pt x="54979" y="34211"/>
                    <a:pt x="54939" y="34102"/>
                  </a:cubicBezTo>
                  <a:cubicBezTo>
                    <a:pt x="54859" y="33913"/>
                    <a:pt x="55019" y="33775"/>
                    <a:pt x="55175" y="33775"/>
                  </a:cubicBezTo>
                  <a:close/>
                  <a:moveTo>
                    <a:pt x="29608" y="34477"/>
                  </a:moveTo>
                  <a:cubicBezTo>
                    <a:pt x="29683" y="34477"/>
                    <a:pt x="29758" y="34514"/>
                    <a:pt x="29797" y="34604"/>
                  </a:cubicBezTo>
                  <a:cubicBezTo>
                    <a:pt x="29858" y="34765"/>
                    <a:pt x="29717" y="34888"/>
                    <a:pt x="29584" y="34888"/>
                  </a:cubicBezTo>
                  <a:cubicBezTo>
                    <a:pt x="29510" y="34888"/>
                    <a:pt x="29439" y="34850"/>
                    <a:pt x="29405" y="34760"/>
                  </a:cubicBezTo>
                  <a:cubicBezTo>
                    <a:pt x="29335" y="34599"/>
                    <a:pt x="29472" y="34477"/>
                    <a:pt x="29608" y="34477"/>
                  </a:cubicBezTo>
                  <a:close/>
                  <a:moveTo>
                    <a:pt x="51355" y="34333"/>
                  </a:moveTo>
                  <a:cubicBezTo>
                    <a:pt x="51474" y="34333"/>
                    <a:pt x="51591" y="34395"/>
                    <a:pt x="51647" y="34541"/>
                  </a:cubicBezTo>
                  <a:cubicBezTo>
                    <a:pt x="51748" y="34802"/>
                    <a:pt x="51526" y="34992"/>
                    <a:pt x="51313" y="34992"/>
                  </a:cubicBezTo>
                  <a:cubicBezTo>
                    <a:pt x="51193" y="34992"/>
                    <a:pt x="51076" y="34933"/>
                    <a:pt x="51020" y="34792"/>
                  </a:cubicBezTo>
                  <a:cubicBezTo>
                    <a:pt x="50920" y="34530"/>
                    <a:pt x="51142" y="34333"/>
                    <a:pt x="51355" y="34333"/>
                  </a:cubicBezTo>
                  <a:close/>
                  <a:moveTo>
                    <a:pt x="16168" y="33826"/>
                  </a:moveTo>
                  <a:cubicBezTo>
                    <a:pt x="16635" y="33826"/>
                    <a:pt x="17108" y="33955"/>
                    <a:pt x="17477" y="34165"/>
                  </a:cubicBezTo>
                  <a:cubicBezTo>
                    <a:pt x="17555" y="34212"/>
                    <a:pt x="17587" y="34275"/>
                    <a:pt x="17587" y="34337"/>
                  </a:cubicBezTo>
                  <a:cubicBezTo>
                    <a:pt x="17697" y="34337"/>
                    <a:pt x="17791" y="34416"/>
                    <a:pt x="17838" y="34557"/>
                  </a:cubicBezTo>
                  <a:cubicBezTo>
                    <a:pt x="17916" y="34839"/>
                    <a:pt x="17759" y="35105"/>
                    <a:pt x="17555" y="35293"/>
                  </a:cubicBezTo>
                  <a:cubicBezTo>
                    <a:pt x="17213" y="35625"/>
                    <a:pt x="16731" y="35796"/>
                    <a:pt x="16250" y="35796"/>
                  </a:cubicBezTo>
                  <a:cubicBezTo>
                    <a:pt x="16027" y="35796"/>
                    <a:pt x="15805" y="35760"/>
                    <a:pt x="15596" y="35685"/>
                  </a:cubicBezTo>
                  <a:cubicBezTo>
                    <a:pt x="15001" y="35466"/>
                    <a:pt x="14295" y="34651"/>
                    <a:pt x="15032" y="34149"/>
                  </a:cubicBezTo>
                  <a:cubicBezTo>
                    <a:pt x="15360" y="33923"/>
                    <a:pt x="15762" y="33826"/>
                    <a:pt x="16168" y="33826"/>
                  </a:cubicBezTo>
                  <a:close/>
                  <a:moveTo>
                    <a:pt x="46789" y="35358"/>
                  </a:moveTo>
                  <a:cubicBezTo>
                    <a:pt x="46879" y="35358"/>
                    <a:pt x="46967" y="35404"/>
                    <a:pt x="47008" y="35513"/>
                  </a:cubicBezTo>
                  <a:cubicBezTo>
                    <a:pt x="47077" y="35702"/>
                    <a:pt x="46920" y="35840"/>
                    <a:pt x="46767" y="35840"/>
                  </a:cubicBezTo>
                  <a:cubicBezTo>
                    <a:pt x="46679" y="35840"/>
                    <a:pt x="46593" y="35794"/>
                    <a:pt x="46553" y="35685"/>
                  </a:cubicBezTo>
                  <a:cubicBezTo>
                    <a:pt x="46473" y="35496"/>
                    <a:pt x="46634" y="35358"/>
                    <a:pt x="46789" y="35358"/>
                  </a:cubicBezTo>
                  <a:close/>
                  <a:moveTo>
                    <a:pt x="33341" y="35301"/>
                  </a:moveTo>
                  <a:cubicBezTo>
                    <a:pt x="33527" y="35301"/>
                    <a:pt x="33703" y="35472"/>
                    <a:pt x="33622" y="35717"/>
                  </a:cubicBezTo>
                  <a:cubicBezTo>
                    <a:pt x="33606" y="35748"/>
                    <a:pt x="33590" y="35795"/>
                    <a:pt x="33590" y="35842"/>
                  </a:cubicBezTo>
                  <a:cubicBezTo>
                    <a:pt x="33553" y="36001"/>
                    <a:pt x="33411" y="36123"/>
                    <a:pt x="33253" y="36123"/>
                  </a:cubicBezTo>
                  <a:cubicBezTo>
                    <a:pt x="33209" y="36123"/>
                    <a:pt x="33164" y="36113"/>
                    <a:pt x="33120" y="36093"/>
                  </a:cubicBezTo>
                  <a:cubicBezTo>
                    <a:pt x="32932" y="36014"/>
                    <a:pt x="32869" y="35764"/>
                    <a:pt x="32995" y="35591"/>
                  </a:cubicBezTo>
                  <a:cubicBezTo>
                    <a:pt x="33026" y="35560"/>
                    <a:pt x="33057" y="35513"/>
                    <a:pt x="33073" y="35466"/>
                  </a:cubicBezTo>
                  <a:cubicBezTo>
                    <a:pt x="33139" y="35350"/>
                    <a:pt x="33241" y="35301"/>
                    <a:pt x="33341" y="35301"/>
                  </a:cubicBezTo>
                  <a:close/>
                  <a:moveTo>
                    <a:pt x="13006" y="36021"/>
                  </a:moveTo>
                  <a:cubicBezTo>
                    <a:pt x="13074" y="36021"/>
                    <a:pt x="13144" y="36039"/>
                    <a:pt x="13214" y="36077"/>
                  </a:cubicBezTo>
                  <a:cubicBezTo>
                    <a:pt x="13402" y="36171"/>
                    <a:pt x="13496" y="36469"/>
                    <a:pt x="13276" y="36610"/>
                  </a:cubicBezTo>
                  <a:cubicBezTo>
                    <a:pt x="13200" y="36661"/>
                    <a:pt x="13112" y="36712"/>
                    <a:pt x="13015" y="36712"/>
                  </a:cubicBezTo>
                  <a:cubicBezTo>
                    <a:pt x="12993" y="36712"/>
                    <a:pt x="12970" y="36710"/>
                    <a:pt x="12947" y="36704"/>
                  </a:cubicBezTo>
                  <a:cubicBezTo>
                    <a:pt x="12869" y="36704"/>
                    <a:pt x="12806" y="36673"/>
                    <a:pt x="12759" y="36626"/>
                  </a:cubicBezTo>
                  <a:cubicBezTo>
                    <a:pt x="12696" y="36610"/>
                    <a:pt x="12634" y="36610"/>
                    <a:pt x="12555" y="36594"/>
                  </a:cubicBezTo>
                  <a:cubicBezTo>
                    <a:pt x="12289" y="36563"/>
                    <a:pt x="12336" y="36203"/>
                    <a:pt x="12571" y="36155"/>
                  </a:cubicBezTo>
                  <a:cubicBezTo>
                    <a:pt x="12618" y="36140"/>
                    <a:pt x="12681" y="36140"/>
                    <a:pt x="12728" y="36124"/>
                  </a:cubicBezTo>
                  <a:cubicBezTo>
                    <a:pt x="12812" y="36059"/>
                    <a:pt x="12906" y="36021"/>
                    <a:pt x="13006" y="36021"/>
                  </a:cubicBezTo>
                  <a:close/>
                  <a:moveTo>
                    <a:pt x="25121" y="25774"/>
                  </a:moveTo>
                  <a:cubicBezTo>
                    <a:pt x="25907" y="25774"/>
                    <a:pt x="26672" y="25992"/>
                    <a:pt x="27336" y="26500"/>
                  </a:cubicBezTo>
                  <a:cubicBezTo>
                    <a:pt x="27399" y="26516"/>
                    <a:pt x="27446" y="26531"/>
                    <a:pt x="27509" y="26594"/>
                  </a:cubicBezTo>
                  <a:cubicBezTo>
                    <a:pt x="29546" y="28538"/>
                    <a:pt x="29515" y="32096"/>
                    <a:pt x="28026" y="34384"/>
                  </a:cubicBezTo>
                  <a:cubicBezTo>
                    <a:pt x="27094" y="35820"/>
                    <a:pt x="25421" y="36736"/>
                    <a:pt x="23746" y="36736"/>
                  </a:cubicBezTo>
                  <a:cubicBezTo>
                    <a:pt x="22970" y="36736"/>
                    <a:pt x="22194" y="36540"/>
                    <a:pt x="21490" y="36108"/>
                  </a:cubicBezTo>
                  <a:cubicBezTo>
                    <a:pt x="18997" y="34588"/>
                    <a:pt x="18809" y="30873"/>
                    <a:pt x="20236" y="28585"/>
                  </a:cubicBezTo>
                  <a:cubicBezTo>
                    <a:pt x="21201" y="27054"/>
                    <a:pt x="23219" y="25774"/>
                    <a:pt x="25121" y="25774"/>
                  </a:cubicBezTo>
                  <a:close/>
                  <a:moveTo>
                    <a:pt x="52749" y="36212"/>
                  </a:moveTo>
                  <a:cubicBezTo>
                    <a:pt x="52850" y="36212"/>
                    <a:pt x="52950" y="36265"/>
                    <a:pt x="52995" y="36391"/>
                  </a:cubicBezTo>
                  <a:cubicBezTo>
                    <a:pt x="53085" y="36610"/>
                    <a:pt x="52902" y="36773"/>
                    <a:pt x="52724" y="36773"/>
                  </a:cubicBezTo>
                  <a:cubicBezTo>
                    <a:pt x="52623" y="36773"/>
                    <a:pt x="52523" y="36720"/>
                    <a:pt x="52478" y="36594"/>
                  </a:cubicBezTo>
                  <a:cubicBezTo>
                    <a:pt x="52388" y="36375"/>
                    <a:pt x="52571" y="36212"/>
                    <a:pt x="52749" y="36212"/>
                  </a:cubicBezTo>
                  <a:close/>
                  <a:moveTo>
                    <a:pt x="18794" y="36194"/>
                  </a:moveTo>
                  <a:cubicBezTo>
                    <a:pt x="18893" y="36194"/>
                    <a:pt x="18987" y="36235"/>
                    <a:pt x="19045" y="36328"/>
                  </a:cubicBezTo>
                  <a:cubicBezTo>
                    <a:pt x="19060" y="36359"/>
                    <a:pt x="19092" y="36391"/>
                    <a:pt x="19107" y="36422"/>
                  </a:cubicBezTo>
                  <a:cubicBezTo>
                    <a:pt x="19248" y="36626"/>
                    <a:pt x="19170" y="36908"/>
                    <a:pt x="18950" y="37002"/>
                  </a:cubicBezTo>
                  <a:cubicBezTo>
                    <a:pt x="18909" y="37016"/>
                    <a:pt x="18867" y="37022"/>
                    <a:pt x="18827" y="37022"/>
                  </a:cubicBezTo>
                  <a:cubicBezTo>
                    <a:pt x="18638" y="37022"/>
                    <a:pt x="18475" y="36882"/>
                    <a:pt x="18449" y="36688"/>
                  </a:cubicBezTo>
                  <a:cubicBezTo>
                    <a:pt x="18433" y="36657"/>
                    <a:pt x="18433" y="36610"/>
                    <a:pt x="18418" y="36579"/>
                  </a:cubicBezTo>
                  <a:cubicBezTo>
                    <a:pt x="18376" y="36358"/>
                    <a:pt x="18593" y="36194"/>
                    <a:pt x="18794" y="36194"/>
                  </a:cubicBezTo>
                  <a:close/>
                  <a:moveTo>
                    <a:pt x="49813" y="37011"/>
                  </a:moveTo>
                  <a:cubicBezTo>
                    <a:pt x="49845" y="37011"/>
                    <a:pt x="49876" y="37018"/>
                    <a:pt x="49907" y="37018"/>
                  </a:cubicBezTo>
                  <a:cubicBezTo>
                    <a:pt x="49986" y="37033"/>
                    <a:pt x="50064" y="37065"/>
                    <a:pt x="50142" y="37096"/>
                  </a:cubicBezTo>
                  <a:cubicBezTo>
                    <a:pt x="50268" y="37127"/>
                    <a:pt x="50346" y="37300"/>
                    <a:pt x="50330" y="37409"/>
                  </a:cubicBezTo>
                  <a:cubicBezTo>
                    <a:pt x="50299" y="37550"/>
                    <a:pt x="50189" y="37660"/>
                    <a:pt x="50064" y="37660"/>
                  </a:cubicBezTo>
                  <a:cubicBezTo>
                    <a:pt x="49986" y="37676"/>
                    <a:pt x="49923" y="37676"/>
                    <a:pt x="49860" y="37676"/>
                  </a:cubicBezTo>
                  <a:cubicBezTo>
                    <a:pt x="49798" y="37676"/>
                    <a:pt x="49735" y="37676"/>
                    <a:pt x="49672" y="37660"/>
                  </a:cubicBezTo>
                  <a:cubicBezTo>
                    <a:pt x="49656" y="37645"/>
                    <a:pt x="49578" y="37613"/>
                    <a:pt x="49609" y="37613"/>
                  </a:cubicBezTo>
                  <a:cubicBezTo>
                    <a:pt x="49484" y="37566"/>
                    <a:pt x="49390" y="37472"/>
                    <a:pt x="49390" y="37331"/>
                  </a:cubicBezTo>
                  <a:cubicBezTo>
                    <a:pt x="49390" y="37190"/>
                    <a:pt x="49500" y="37065"/>
                    <a:pt x="49641" y="37049"/>
                  </a:cubicBezTo>
                  <a:cubicBezTo>
                    <a:pt x="49672" y="37049"/>
                    <a:pt x="49735" y="37018"/>
                    <a:pt x="49766" y="37018"/>
                  </a:cubicBezTo>
                  <a:cubicBezTo>
                    <a:pt x="49782" y="37012"/>
                    <a:pt x="49798" y="37011"/>
                    <a:pt x="49813" y="37011"/>
                  </a:cubicBezTo>
                  <a:close/>
                  <a:moveTo>
                    <a:pt x="30548" y="36024"/>
                  </a:moveTo>
                  <a:cubicBezTo>
                    <a:pt x="31458" y="36024"/>
                    <a:pt x="32515" y="36574"/>
                    <a:pt x="32493" y="37409"/>
                  </a:cubicBezTo>
                  <a:cubicBezTo>
                    <a:pt x="32468" y="37875"/>
                    <a:pt x="32119" y="38209"/>
                    <a:pt x="31699" y="38209"/>
                  </a:cubicBezTo>
                  <a:cubicBezTo>
                    <a:pt x="31596" y="38209"/>
                    <a:pt x="31488" y="38189"/>
                    <a:pt x="31380" y="38146"/>
                  </a:cubicBezTo>
                  <a:cubicBezTo>
                    <a:pt x="31082" y="38021"/>
                    <a:pt x="30832" y="37770"/>
                    <a:pt x="30596" y="37566"/>
                  </a:cubicBezTo>
                  <a:cubicBezTo>
                    <a:pt x="30236" y="37268"/>
                    <a:pt x="29875" y="36971"/>
                    <a:pt x="29546" y="36657"/>
                  </a:cubicBezTo>
                  <a:cubicBezTo>
                    <a:pt x="29421" y="36563"/>
                    <a:pt x="29468" y="36406"/>
                    <a:pt x="29562" y="36344"/>
                  </a:cubicBezTo>
                  <a:cubicBezTo>
                    <a:pt x="29801" y="36124"/>
                    <a:pt x="30161" y="36024"/>
                    <a:pt x="30548" y="36024"/>
                  </a:cubicBezTo>
                  <a:close/>
                  <a:moveTo>
                    <a:pt x="59613" y="38142"/>
                  </a:moveTo>
                  <a:cubicBezTo>
                    <a:pt x="59707" y="38142"/>
                    <a:pt x="59799" y="38190"/>
                    <a:pt x="59845" y="38303"/>
                  </a:cubicBezTo>
                  <a:cubicBezTo>
                    <a:pt x="59925" y="38503"/>
                    <a:pt x="59756" y="38652"/>
                    <a:pt x="59590" y="38652"/>
                  </a:cubicBezTo>
                  <a:cubicBezTo>
                    <a:pt x="59497" y="38652"/>
                    <a:pt x="59404" y="38604"/>
                    <a:pt x="59359" y="38491"/>
                  </a:cubicBezTo>
                  <a:cubicBezTo>
                    <a:pt x="59279" y="38291"/>
                    <a:pt x="59448" y="38142"/>
                    <a:pt x="59613" y="38142"/>
                  </a:cubicBezTo>
                  <a:close/>
                  <a:moveTo>
                    <a:pt x="19945" y="38321"/>
                  </a:moveTo>
                  <a:cubicBezTo>
                    <a:pt x="20059" y="38321"/>
                    <a:pt x="20169" y="38381"/>
                    <a:pt x="20220" y="38522"/>
                  </a:cubicBezTo>
                  <a:cubicBezTo>
                    <a:pt x="20321" y="38764"/>
                    <a:pt x="20110" y="38948"/>
                    <a:pt x="19906" y="38948"/>
                  </a:cubicBezTo>
                  <a:cubicBezTo>
                    <a:pt x="19792" y="38948"/>
                    <a:pt x="19680" y="38892"/>
                    <a:pt x="19624" y="38757"/>
                  </a:cubicBezTo>
                  <a:cubicBezTo>
                    <a:pt x="19534" y="38507"/>
                    <a:pt x="19745" y="38321"/>
                    <a:pt x="19945" y="38321"/>
                  </a:cubicBezTo>
                  <a:close/>
                  <a:moveTo>
                    <a:pt x="33836" y="38778"/>
                  </a:moveTo>
                  <a:cubicBezTo>
                    <a:pt x="33909" y="38778"/>
                    <a:pt x="33979" y="38813"/>
                    <a:pt x="34013" y="38898"/>
                  </a:cubicBezTo>
                  <a:cubicBezTo>
                    <a:pt x="34074" y="39049"/>
                    <a:pt x="33941" y="39167"/>
                    <a:pt x="33813" y="39167"/>
                  </a:cubicBezTo>
                  <a:cubicBezTo>
                    <a:pt x="33742" y="39167"/>
                    <a:pt x="33671" y="39130"/>
                    <a:pt x="33637" y="39040"/>
                  </a:cubicBezTo>
                  <a:cubicBezTo>
                    <a:pt x="33577" y="38889"/>
                    <a:pt x="33709" y="38778"/>
                    <a:pt x="33836" y="38778"/>
                  </a:cubicBezTo>
                  <a:close/>
                  <a:moveTo>
                    <a:pt x="53483" y="38867"/>
                  </a:moveTo>
                  <a:cubicBezTo>
                    <a:pt x="53639" y="38867"/>
                    <a:pt x="53781" y="38974"/>
                    <a:pt x="53842" y="39118"/>
                  </a:cubicBezTo>
                  <a:cubicBezTo>
                    <a:pt x="53936" y="39306"/>
                    <a:pt x="53826" y="39557"/>
                    <a:pt x="53622" y="39635"/>
                  </a:cubicBezTo>
                  <a:cubicBezTo>
                    <a:pt x="53575" y="39651"/>
                    <a:pt x="53528" y="39667"/>
                    <a:pt x="53481" y="39682"/>
                  </a:cubicBezTo>
                  <a:cubicBezTo>
                    <a:pt x="53429" y="39701"/>
                    <a:pt x="53378" y="39710"/>
                    <a:pt x="53329" y="39710"/>
                  </a:cubicBezTo>
                  <a:cubicBezTo>
                    <a:pt x="53171" y="39710"/>
                    <a:pt x="53035" y="39618"/>
                    <a:pt x="52964" y="39463"/>
                  </a:cubicBezTo>
                  <a:cubicBezTo>
                    <a:pt x="52885" y="39259"/>
                    <a:pt x="53011" y="39040"/>
                    <a:pt x="53183" y="38961"/>
                  </a:cubicBezTo>
                  <a:cubicBezTo>
                    <a:pt x="53246" y="38930"/>
                    <a:pt x="53293" y="38914"/>
                    <a:pt x="53340" y="38898"/>
                  </a:cubicBezTo>
                  <a:cubicBezTo>
                    <a:pt x="53388" y="38877"/>
                    <a:pt x="53436" y="38867"/>
                    <a:pt x="53483" y="38867"/>
                  </a:cubicBezTo>
                  <a:close/>
                  <a:moveTo>
                    <a:pt x="16187" y="38665"/>
                  </a:moveTo>
                  <a:cubicBezTo>
                    <a:pt x="16350" y="38665"/>
                    <a:pt x="16507" y="38783"/>
                    <a:pt x="16568" y="38930"/>
                  </a:cubicBezTo>
                  <a:cubicBezTo>
                    <a:pt x="16615" y="39024"/>
                    <a:pt x="16646" y="39118"/>
                    <a:pt x="16693" y="39228"/>
                  </a:cubicBezTo>
                  <a:cubicBezTo>
                    <a:pt x="16787" y="39431"/>
                    <a:pt x="16662" y="39667"/>
                    <a:pt x="16458" y="39761"/>
                  </a:cubicBezTo>
                  <a:cubicBezTo>
                    <a:pt x="16411" y="39782"/>
                    <a:pt x="16361" y="39792"/>
                    <a:pt x="16310" y="39792"/>
                  </a:cubicBezTo>
                  <a:cubicBezTo>
                    <a:pt x="16142" y="39792"/>
                    <a:pt x="15974" y="39682"/>
                    <a:pt x="15925" y="39525"/>
                  </a:cubicBezTo>
                  <a:cubicBezTo>
                    <a:pt x="15878" y="39431"/>
                    <a:pt x="15847" y="39322"/>
                    <a:pt x="15816" y="39228"/>
                  </a:cubicBezTo>
                  <a:cubicBezTo>
                    <a:pt x="15737" y="39008"/>
                    <a:pt x="15831" y="38789"/>
                    <a:pt x="16051" y="38695"/>
                  </a:cubicBezTo>
                  <a:cubicBezTo>
                    <a:pt x="16095" y="38674"/>
                    <a:pt x="16142" y="38665"/>
                    <a:pt x="16187" y="38665"/>
                  </a:cubicBezTo>
                  <a:close/>
                  <a:moveTo>
                    <a:pt x="55922" y="37528"/>
                  </a:moveTo>
                  <a:cubicBezTo>
                    <a:pt x="56154" y="37528"/>
                    <a:pt x="56408" y="37597"/>
                    <a:pt x="56616" y="37692"/>
                  </a:cubicBezTo>
                  <a:cubicBezTo>
                    <a:pt x="57196" y="37958"/>
                    <a:pt x="57666" y="38475"/>
                    <a:pt x="57854" y="39087"/>
                  </a:cubicBezTo>
                  <a:cubicBezTo>
                    <a:pt x="57870" y="39181"/>
                    <a:pt x="57838" y="39243"/>
                    <a:pt x="57776" y="39290"/>
                  </a:cubicBezTo>
                  <a:cubicBezTo>
                    <a:pt x="57807" y="39369"/>
                    <a:pt x="57807" y="39447"/>
                    <a:pt x="57729" y="39525"/>
                  </a:cubicBezTo>
                  <a:cubicBezTo>
                    <a:pt x="57498" y="39718"/>
                    <a:pt x="57226" y="39801"/>
                    <a:pt x="56949" y="39801"/>
                  </a:cubicBezTo>
                  <a:cubicBezTo>
                    <a:pt x="56093" y="39801"/>
                    <a:pt x="55181" y="39006"/>
                    <a:pt x="55252" y="38130"/>
                  </a:cubicBezTo>
                  <a:cubicBezTo>
                    <a:pt x="55280" y="37681"/>
                    <a:pt x="55577" y="37528"/>
                    <a:pt x="55922" y="37528"/>
                  </a:cubicBezTo>
                  <a:close/>
                  <a:moveTo>
                    <a:pt x="28867" y="39016"/>
                  </a:moveTo>
                  <a:cubicBezTo>
                    <a:pt x="29015" y="39016"/>
                    <a:pt x="29155" y="39120"/>
                    <a:pt x="29217" y="39243"/>
                  </a:cubicBezTo>
                  <a:lnTo>
                    <a:pt x="29280" y="39384"/>
                  </a:lnTo>
                  <a:cubicBezTo>
                    <a:pt x="29374" y="39572"/>
                    <a:pt x="29248" y="39792"/>
                    <a:pt x="29076" y="39870"/>
                  </a:cubicBezTo>
                  <a:cubicBezTo>
                    <a:pt x="29038" y="39888"/>
                    <a:pt x="28995" y="39896"/>
                    <a:pt x="28952" y="39896"/>
                  </a:cubicBezTo>
                  <a:cubicBezTo>
                    <a:pt x="28802" y="39896"/>
                    <a:pt x="28642" y="39797"/>
                    <a:pt x="28606" y="39651"/>
                  </a:cubicBezTo>
                  <a:lnTo>
                    <a:pt x="28559" y="39510"/>
                  </a:lnTo>
                  <a:cubicBezTo>
                    <a:pt x="28496" y="39306"/>
                    <a:pt x="28574" y="39134"/>
                    <a:pt x="28747" y="39040"/>
                  </a:cubicBezTo>
                  <a:cubicBezTo>
                    <a:pt x="28787" y="39023"/>
                    <a:pt x="28827" y="39016"/>
                    <a:pt x="28867" y="39016"/>
                  </a:cubicBezTo>
                  <a:close/>
                  <a:moveTo>
                    <a:pt x="44634" y="39358"/>
                  </a:moveTo>
                  <a:cubicBezTo>
                    <a:pt x="44922" y="39358"/>
                    <a:pt x="45069" y="39838"/>
                    <a:pt x="44750" y="39949"/>
                  </a:cubicBezTo>
                  <a:lnTo>
                    <a:pt x="44594" y="40011"/>
                  </a:lnTo>
                  <a:cubicBezTo>
                    <a:pt x="44557" y="40024"/>
                    <a:pt x="44522" y="40030"/>
                    <a:pt x="44489" y="40030"/>
                  </a:cubicBezTo>
                  <a:cubicBezTo>
                    <a:pt x="44195" y="40030"/>
                    <a:pt x="44050" y="39574"/>
                    <a:pt x="44374" y="39447"/>
                  </a:cubicBezTo>
                  <a:lnTo>
                    <a:pt x="44515" y="39384"/>
                  </a:lnTo>
                  <a:cubicBezTo>
                    <a:pt x="44557" y="39366"/>
                    <a:pt x="44596" y="39358"/>
                    <a:pt x="44634" y="39358"/>
                  </a:cubicBezTo>
                  <a:close/>
                  <a:moveTo>
                    <a:pt x="24088" y="37451"/>
                  </a:moveTo>
                  <a:cubicBezTo>
                    <a:pt x="24164" y="37451"/>
                    <a:pt x="24235" y="37504"/>
                    <a:pt x="24264" y="37582"/>
                  </a:cubicBezTo>
                  <a:cubicBezTo>
                    <a:pt x="24280" y="37613"/>
                    <a:pt x="24280" y="37660"/>
                    <a:pt x="24280" y="37692"/>
                  </a:cubicBezTo>
                  <a:cubicBezTo>
                    <a:pt x="24844" y="37786"/>
                    <a:pt x="25142" y="38350"/>
                    <a:pt x="25048" y="38898"/>
                  </a:cubicBezTo>
                  <a:cubicBezTo>
                    <a:pt x="24985" y="39322"/>
                    <a:pt x="24750" y="40121"/>
                    <a:pt x="24248" y="40184"/>
                  </a:cubicBezTo>
                  <a:cubicBezTo>
                    <a:pt x="24222" y="40187"/>
                    <a:pt x="24196" y="40189"/>
                    <a:pt x="24171" y="40189"/>
                  </a:cubicBezTo>
                  <a:cubicBezTo>
                    <a:pt x="23742" y="40189"/>
                    <a:pt x="23445" y="39706"/>
                    <a:pt x="23386" y="39322"/>
                  </a:cubicBezTo>
                  <a:cubicBezTo>
                    <a:pt x="23277" y="38695"/>
                    <a:pt x="23543" y="38005"/>
                    <a:pt x="23951" y="37519"/>
                  </a:cubicBezTo>
                  <a:cubicBezTo>
                    <a:pt x="23992" y="37471"/>
                    <a:pt x="24041" y="37451"/>
                    <a:pt x="24088" y="37451"/>
                  </a:cubicBezTo>
                  <a:close/>
                  <a:moveTo>
                    <a:pt x="38267" y="24324"/>
                  </a:moveTo>
                  <a:cubicBezTo>
                    <a:pt x="40126" y="24324"/>
                    <a:pt x="42037" y="25416"/>
                    <a:pt x="43199" y="26939"/>
                  </a:cubicBezTo>
                  <a:cubicBezTo>
                    <a:pt x="45158" y="29463"/>
                    <a:pt x="45691" y="33083"/>
                    <a:pt x="44641" y="36093"/>
                  </a:cubicBezTo>
                  <a:cubicBezTo>
                    <a:pt x="43805" y="38487"/>
                    <a:pt x="41739" y="40472"/>
                    <a:pt x="39173" y="40472"/>
                  </a:cubicBezTo>
                  <a:cubicBezTo>
                    <a:pt x="38901" y="40472"/>
                    <a:pt x="38622" y="40450"/>
                    <a:pt x="38340" y="40403"/>
                  </a:cubicBezTo>
                  <a:cubicBezTo>
                    <a:pt x="35283" y="39902"/>
                    <a:pt x="34264" y="36829"/>
                    <a:pt x="34876" y="34086"/>
                  </a:cubicBezTo>
                  <a:cubicBezTo>
                    <a:pt x="35158" y="32864"/>
                    <a:pt x="35581" y="31955"/>
                    <a:pt x="35158" y="30669"/>
                  </a:cubicBezTo>
                  <a:cubicBezTo>
                    <a:pt x="34923" y="29948"/>
                    <a:pt x="34546" y="29274"/>
                    <a:pt x="34390" y="28538"/>
                  </a:cubicBezTo>
                  <a:cubicBezTo>
                    <a:pt x="34155" y="27519"/>
                    <a:pt x="34280" y="26406"/>
                    <a:pt x="35079" y="25732"/>
                  </a:cubicBezTo>
                  <a:cubicBezTo>
                    <a:pt x="35095" y="25716"/>
                    <a:pt x="35111" y="25685"/>
                    <a:pt x="35126" y="25669"/>
                  </a:cubicBezTo>
                  <a:cubicBezTo>
                    <a:pt x="36036" y="24724"/>
                    <a:pt x="37142" y="24324"/>
                    <a:pt x="38267" y="24324"/>
                  </a:cubicBezTo>
                  <a:close/>
                  <a:moveTo>
                    <a:pt x="47156" y="39723"/>
                  </a:moveTo>
                  <a:cubicBezTo>
                    <a:pt x="47289" y="39723"/>
                    <a:pt x="47426" y="39797"/>
                    <a:pt x="47462" y="39917"/>
                  </a:cubicBezTo>
                  <a:lnTo>
                    <a:pt x="47493" y="40074"/>
                  </a:lnTo>
                  <a:cubicBezTo>
                    <a:pt x="47563" y="40312"/>
                    <a:pt x="47394" y="40475"/>
                    <a:pt x="47213" y="40475"/>
                  </a:cubicBezTo>
                  <a:cubicBezTo>
                    <a:pt x="47107" y="40475"/>
                    <a:pt x="46998" y="40420"/>
                    <a:pt x="46929" y="40294"/>
                  </a:cubicBezTo>
                  <a:lnTo>
                    <a:pt x="46851" y="40152"/>
                  </a:lnTo>
                  <a:cubicBezTo>
                    <a:pt x="46772" y="39996"/>
                    <a:pt x="46898" y="39792"/>
                    <a:pt x="47039" y="39745"/>
                  </a:cubicBezTo>
                  <a:cubicBezTo>
                    <a:pt x="47076" y="39730"/>
                    <a:pt x="47116" y="39723"/>
                    <a:pt x="47156" y="39723"/>
                  </a:cubicBezTo>
                  <a:close/>
                  <a:moveTo>
                    <a:pt x="20747" y="40414"/>
                  </a:moveTo>
                  <a:cubicBezTo>
                    <a:pt x="20851" y="40414"/>
                    <a:pt x="20953" y="40467"/>
                    <a:pt x="21004" y="40591"/>
                  </a:cubicBezTo>
                  <a:cubicBezTo>
                    <a:pt x="21095" y="40814"/>
                    <a:pt x="20898" y="40984"/>
                    <a:pt x="20710" y="40984"/>
                  </a:cubicBezTo>
                  <a:cubicBezTo>
                    <a:pt x="20606" y="40984"/>
                    <a:pt x="20505" y="40933"/>
                    <a:pt x="20455" y="40811"/>
                  </a:cubicBezTo>
                  <a:cubicBezTo>
                    <a:pt x="20375" y="40580"/>
                    <a:pt x="20564" y="40414"/>
                    <a:pt x="20747" y="40414"/>
                  </a:cubicBezTo>
                  <a:close/>
                  <a:moveTo>
                    <a:pt x="32290" y="40892"/>
                  </a:moveTo>
                  <a:cubicBezTo>
                    <a:pt x="32367" y="40892"/>
                    <a:pt x="32443" y="40933"/>
                    <a:pt x="32477" y="41030"/>
                  </a:cubicBezTo>
                  <a:cubicBezTo>
                    <a:pt x="32548" y="41192"/>
                    <a:pt x="32404" y="41321"/>
                    <a:pt x="32263" y="41321"/>
                  </a:cubicBezTo>
                  <a:cubicBezTo>
                    <a:pt x="32186" y="41321"/>
                    <a:pt x="32109" y="41282"/>
                    <a:pt x="32070" y="41187"/>
                  </a:cubicBezTo>
                  <a:cubicBezTo>
                    <a:pt x="32010" y="41017"/>
                    <a:pt x="32153" y="40892"/>
                    <a:pt x="32290" y="40892"/>
                  </a:cubicBezTo>
                  <a:close/>
                  <a:moveTo>
                    <a:pt x="63118" y="41050"/>
                  </a:moveTo>
                  <a:cubicBezTo>
                    <a:pt x="63198" y="41050"/>
                    <a:pt x="63275" y="41091"/>
                    <a:pt x="63309" y="41187"/>
                  </a:cubicBezTo>
                  <a:cubicBezTo>
                    <a:pt x="63380" y="41360"/>
                    <a:pt x="63227" y="41493"/>
                    <a:pt x="63081" y="41493"/>
                  </a:cubicBezTo>
                  <a:cubicBezTo>
                    <a:pt x="63002" y="41493"/>
                    <a:pt x="62924" y="41453"/>
                    <a:pt x="62886" y="41359"/>
                  </a:cubicBezTo>
                  <a:cubicBezTo>
                    <a:pt x="62825" y="41179"/>
                    <a:pt x="62977" y="41050"/>
                    <a:pt x="63118" y="41050"/>
                  </a:cubicBezTo>
                  <a:close/>
                  <a:moveTo>
                    <a:pt x="27063" y="41381"/>
                  </a:moveTo>
                  <a:cubicBezTo>
                    <a:pt x="27150" y="41381"/>
                    <a:pt x="27235" y="41426"/>
                    <a:pt x="27274" y="41532"/>
                  </a:cubicBezTo>
                  <a:cubicBezTo>
                    <a:pt x="27344" y="41723"/>
                    <a:pt x="27181" y="41863"/>
                    <a:pt x="27026" y="41863"/>
                  </a:cubicBezTo>
                  <a:cubicBezTo>
                    <a:pt x="26941" y="41863"/>
                    <a:pt x="26858" y="41820"/>
                    <a:pt x="26819" y="41720"/>
                  </a:cubicBezTo>
                  <a:cubicBezTo>
                    <a:pt x="26738" y="41528"/>
                    <a:pt x="26905" y="41381"/>
                    <a:pt x="27063" y="41381"/>
                  </a:cubicBezTo>
                  <a:close/>
                  <a:moveTo>
                    <a:pt x="59653" y="40652"/>
                  </a:moveTo>
                  <a:cubicBezTo>
                    <a:pt x="59882" y="40652"/>
                    <a:pt x="60110" y="40679"/>
                    <a:pt x="60331" y="40732"/>
                  </a:cubicBezTo>
                  <a:cubicBezTo>
                    <a:pt x="60603" y="40793"/>
                    <a:pt x="60554" y="41189"/>
                    <a:pt x="60283" y="41189"/>
                  </a:cubicBezTo>
                  <a:cubicBezTo>
                    <a:pt x="60273" y="41189"/>
                    <a:pt x="60263" y="41188"/>
                    <a:pt x="60252" y="41187"/>
                  </a:cubicBezTo>
                  <a:cubicBezTo>
                    <a:pt x="60088" y="41171"/>
                    <a:pt x="59923" y="41160"/>
                    <a:pt x="59759" y="41160"/>
                  </a:cubicBezTo>
                  <a:cubicBezTo>
                    <a:pt x="59594" y="41160"/>
                    <a:pt x="59429" y="41171"/>
                    <a:pt x="59265" y="41203"/>
                  </a:cubicBezTo>
                  <a:cubicBezTo>
                    <a:pt x="59139" y="41234"/>
                    <a:pt x="58497" y="41391"/>
                    <a:pt x="58465" y="41532"/>
                  </a:cubicBezTo>
                  <a:cubicBezTo>
                    <a:pt x="58427" y="41647"/>
                    <a:pt x="58903" y="41658"/>
                    <a:pt x="59111" y="41658"/>
                  </a:cubicBezTo>
                  <a:cubicBezTo>
                    <a:pt x="59158" y="41658"/>
                    <a:pt x="59191" y="41657"/>
                    <a:pt x="59202" y="41657"/>
                  </a:cubicBezTo>
                  <a:cubicBezTo>
                    <a:pt x="59516" y="41610"/>
                    <a:pt x="59751" y="41438"/>
                    <a:pt x="60002" y="41265"/>
                  </a:cubicBezTo>
                  <a:cubicBezTo>
                    <a:pt x="60046" y="41234"/>
                    <a:pt x="60092" y="41220"/>
                    <a:pt x="60136" y="41220"/>
                  </a:cubicBezTo>
                  <a:cubicBezTo>
                    <a:pt x="60311" y="41220"/>
                    <a:pt x="60456" y="41435"/>
                    <a:pt x="60331" y="41610"/>
                  </a:cubicBezTo>
                  <a:cubicBezTo>
                    <a:pt x="60033" y="42002"/>
                    <a:pt x="59484" y="42190"/>
                    <a:pt x="58998" y="42190"/>
                  </a:cubicBezTo>
                  <a:cubicBezTo>
                    <a:pt x="58638" y="42190"/>
                    <a:pt x="58074" y="42096"/>
                    <a:pt x="57917" y="41720"/>
                  </a:cubicBezTo>
                  <a:cubicBezTo>
                    <a:pt x="57729" y="41265"/>
                    <a:pt x="58215" y="40999"/>
                    <a:pt x="58559" y="40858"/>
                  </a:cubicBezTo>
                  <a:cubicBezTo>
                    <a:pt x="58909" y="40722"/>
                    <a:pt x="59282" y="40652"/>
                    <a:pt x="59653" y="40652"/>
                  </a:cubicBezTo>
                  <a:close/>
                  <a:moveTo>
                    <a:pt x="43012" y="41769"/>
                  </a:moveTo>
                  <a:cubicBezTo>
                    <a:pt x="43102" y="41769"/>
                    <a:pt x="43190" y="41815"/>
                    <a:pt x="43230" y="41924"/>
                  </a:cubicBezTo>
                  <a:cubicBezTo>
                    <a:pt x="43300" y="42105"/>
                    <a:pt x="43138" y="42247"/>
                    <a:pt x="42984" y="42247"/>
                  </a:cubicBezTo>
                  <a:cubicBezTo>
                    <a:pt x="42898" y="42247"/>
                    <a:pt x="42815" y="42203"/>
                    <a:pt x="42775" y="42096"/>
                  </a:cubicBezTo>
                  <a:cubicBezTo>
                    <a:pt x="42696" y="41907"/>
                    <a:pt x="42856" y="41769"/>
                    <a:pt x="43012" y="41769"/>
                  </a:cubicBezTo>
                  <a:close/>
                  <a:moveTo>
                    <a:pt x="56182" y="41609"/>
                  </a:moveTo>
                  <a:cubicBezTo>
                    <a:pt x="56315" y="41609"/>
                    <a:pt x="56423" y="41710"/>
                    <a:pt x="56459" y="41830"/>
                  </a:cubicBezTo>
                  <a:cubicBezTo>
                    <a:pt x="56537" y="41986"/>
                    <a:pt x="56506" y="42190"/>
                    <a:pt x="56287" y="42253"/>
                  </a:cubicBezTo>
                  <a:cubicBezTo>
                    <a:pt x="56255" y="42268"/>
                    <a:pt x="56224" y="42284"/>
                    <a:pt x="56193" y="42300"/>
                  </a:cubicBezTo>
                  <a:cubicBezTo>
                    <a:pt x="56146" y="42322"/>
                    <a:pt x="56101" y="42332"/>
                    <a:pt x="56059" y="42332"/>
                  </a:cubicBezTo>
                  <a:cubicBezTo>
                    <a:pt x="55747" y="42332"/>
                    <a:pt x="55585" y="41783"/>
                    <a:pt x="55958" y="41673"/>
                  </a:cubicBezTo>
                  <a:cubicBezTo>
                    <a:pt x="55989" y="41657"/>
                    <a:pt x="56020" y="41641"/>
                    <a:pt x="56052" y="41641"/>
                  </a:cubicBezTo>
                  <a:cubicBezTo>
                    <a:pt x="56096" y="41619"/>
                    <a:pt x="56140" y="41609"/>
                    <a:pt x="56182" y="41609"/>
                  </a:cubicBezTo>
                  <a:close/>
                  <a:moveTo>
                    <a:pt x="49733" y="39813"/>
                  </a:moveTo>
                  <a:cubicBezTo>
                    <a:pt x="49928" y="39813"/>
                    <a:pt x="50130" y="39864"/>
                    <a:pt x="50330" y="39980"/>
                  </a:cubicBezTo>
                  <a:cubicBezTo>
                    <a:pt x="51616" y="40764"/>
                    <a:pt x="49453" y="42284"/>
                    <a:pt x="48669" y="42347"/>
                  </a:cubicBezTo>
                  <a:cubicBezTo>
                    <a:pt x="48663" y="42347"/>
                    <a:pt x="48657" y="42347"/>
                    <a:pt x="48651" y="42347"/>
                  </a:cubicBezTo>
                  <a:cubicBezTo>
                    <a:pt x="48430" y="42347"/>
                    <a:pt x="48359" y="42062"/>
                    <a:pt x="48512" y="41955"/>
                  </a:cubicBezTo>
                  <a:lnTo>
                    <a:pt x="48465" y="41861"/>
                  </a:lnTo>
                  <a:cubicBezTo>
                    <a:pt x="48441" y="41873"/>
                    <a:pt x="48416" y="41879"/>
                    <a:pt x="48392" y="41879"/>
                  </a:cubicBezTo>
                  <a:cubicBezTo>
                    <a:pt x="48320" y="41879"/>
                    <a:pt x="48253" y="41829"/>
                    <a:pt x="48230" y="41736"/>
                  </a:cubicBezTo>
                  <a:cubicBezTo>
                    <a:pt x="48089" y="40874"/>
                    <a:pt x="48843" y="39813"/>
                    <a:pt x="49733" y="39813"/>
                  </a:cubicBezTo>
                  <a:close/>
                  <a:moveTo>
                    <a:pt x="39568" y="41974"/>
                  </a:moveTo>
                  <a:cubicBezTo>
                    <a:pt x="39895" y="41974"/>
                    <a:pt x="40063" y="42521"/>
                    <a:pt x="39688" y="42660"/>
                  </a:cubicBezTo>
                  <a:cubicBezTo>
                    <a:pt x="39578" y="42692"/>
                    <a:pt x="39484" y="42723"/>
                    <a:pt x="39390" y="42770"/>
                  </a:cubicBezTo>
                  <a:cubicBezTo>
                    <a:pt x="39351" y="42782"/>
                    <a:pt x="39313" y="42788"/>
                    <a:pt x="39277" y="42788"/>
                  </a:cubicBezTo>
                  <a:cubicBezTo>
                    <a:pt x="38943" y="42788"/>
                    <a:pt x="38785" y="42299"/>
                    <a:pt x="39139" y="42143"/>
                  </a:cubicBezTo>
                  <a:cubicBezTo>
                    <a:pt x="39233" y="42096"/>
                    <a:pt x="39327" y="42049"/>
                    <a:pt x="39437" y="42002"/>
                  </a:cubicBezTo>
                  <a:cubicBezTo>
                    <a:pt x="39482" y="41983"/>
                    <a:pt x="39526" y="41974"/>
                    <a:pt x="39568" y="41974"/>
                  </a:cubicBezTo>
                  <a:close/>
                  <a:moveTo>
                    <a:pt x="35070" y="42314"/>
                  </a:moveTo>
                  <a:cubicBezTo>
                    <a:pt x="35231" y="42314"/>
                    <a:pt x="35344" y="42479"/>
                    <a:pt x="35314" y="42629"/>
                  </a:cubicBezTo>
                  <a:cubicBezTo>
                    <a:pt x="35314" y="42645"/>
                    <a:pt x="35314" y="42660"/>
                    <a:pt x="35314" y="42676"/>
                  </a:cubicBezTo>
                  <a:cubicBezTo>
                    <a:pt x="35424" y="42786"/>
                    <a:pt x="35393" y="43005"/>
                    <a:pt x="35189" y="43052"/>
                  </a:cubicBezTo>
                  <a:cubicBezTo>
                    <a:pt x="35172" y="43056"/>
                    <a:pt x="35154" y="43058"/>
                    <a:pt x="35136" y="43058"/>
                  </a:cubicBezTo>
                  <a:cubicBezTo>
                    <a:pt x="35085" y="43058"/>
                    <a:pt x="35031" y="43044"/>
                    <a:pt x="34985" y="43021"/>
                  </a:cubicBezTo>
                  <a:cubicBezTo>
                    <a:pt x="34938" y="42989"/>
                    <a:pt x="34923" y="42974"/>
                    <a:pt x="34876" y="42942"/>
                  </a:cubicBezTo>
                  <a:cubicBezTo>
                    <a:pt x="34876" y="42942"/>
                    <a:pt x="34876" y="42927"/>
                    <a:pt x="34860" y="42911"/>
                  </a:cubicBezTo>
                  <a:cubicBezTo>
                    <a:pt x="34703" y="42817"/>
                    <a:pt x="34672" y="42629"/>
                    <a:pt x="34782" y="42472"/>
                  </a:cubicBezTo>
                  <a:cubicBezTo>
                    <a:pt x="34829" y="42378"/>
                    <a:pt x="34938" y="42331"/>
                    <a:pt x="35048" y="42315"/>
                  </a:cubicBezTo>
                  <a:cubicBezTo>
                    <a:pt x="35055" y="42315"/>
                    <a:pt x="35063" y="42314"/>
                    <a:pt x="35070" y="42314"/>
                  </a:cubicBezTo>
                  <a:close/>
                  <a:moveTo>
                    <a:pt x="60759" y="42826"/>
                  </a:moveTo>
                  <a:cubicBezTo>
                    <a:pt x="60916" y="42826"/>
                    <a:pt x="61036" y="42941"/>
                    <a:pt x="61083" y="43084"/>
                  </a:cubicBezTo>
                  <a:cubicBezTo>
                    <a:pt x="61161" y="43256"/>
                    <a:pt x="61130" y="43491"/>
                    <a:pt x="60879" y="43569"/>
                  </a:cubicBezTo>
                  <a:cubicBezTo>
                    <a:pt x="60848" y="43585"/>
                    <a:pt x="60817" y="43601"/>
                    <a:pt x="60785" y="43616"/>
                  </a:cubicBezTo>
                  <a:cubicBezTo>
                    <a:pt x="60733" y="43640"/>
                    <a:pt x="60682" y="43651"/>
                    <a:pt x="60635" y="43651"/>
                  </a:cubicBezTo>
                  <a:cubicBezTo>
                    <a:pt x="60272" y="43651"/>
                    <a:pt x="60087" y="43034"/>
                    <a:pt x="60503" y="42895"/>
                  </a:cubicBezTo>
                  <a:cubicBezTo>
                    <a:pt x="60534" y="42880"/>
                    <a:pt x="60566" y="42864"/>
                    <a:pt x="60597" y="42864"/>
                  </a:cubicBezTo>
                  <a:cubicBezTo>
                    <a:pt x="60654" y="42837"/>
                    <a:pt x="60708" y="42826"/>
                    <a:pt x="60759" y="42826"/>
                  </a:cubicBezTo>
                  <a:close/>
                  <a:moveTo>
                    <a:pt x="52470" y="43325"/>
                  </a:moveTo>
                  <a:cubicBezTo>
                    <a:pt x="52558" y="43325"/>
                    <a:pt x="52643" y="43370"/>
                    <a:pt x="52682" y="43475"/>
                  </a:cubicBezTo>
                  <a:cubicBezTo>
                    <a:pt x="52762" y="43676"/>
                    <a:pt x="52599" y="43825"/>
                    <a:pt x="52438" y="43825"/>
                  </a:cubicBezTo>
                  <a:cubicBezTo>
                    <a:pt x="52347" y="43825"/>
                    <a:pt x="52257" y="43777"/>
                    <a:pt x="52211" y="43663"/>
                  </a:cubicBezTo>
                  <a:cubicBezTo>
                    <a:pt x="52141" y="43471"/>
                    <a:pt x="52311" y="43325"/>
                    <a:pt x="52470" y="43325"/>
                  </a:cubicBezTo>
                  <a:close/>
                  <a:moveTo>
                    <a:pt x="43504" y="43754"/>
                  </a:moveTo>
                  <a:cubicBezTo>
                    <a:pt x="43551" y="43754"/>
                    <a:pt x="43598" y="43758"/>
                    <a:pt x="43638" y="43758"/>
                  </a:cubicBezTo>
                  <a:cubicBezTo>
                    <a:pt x="43794" y="43773"/>
                    <a:pt x="43888" y="43993"/>
                    <a:pt x="43779" y="44118"/>
                  </a:cubicBezTo>
                  <a:cubicBezTo>
                    <a:pt x="43716" y="44181"/>
                    <a:pt x="43653" y="44259"/>
                    <a:pt x="43575" y="44290"/>
                  </a:cubicBezTo>
                  <a:cubicBezTo>
                    <a:pt x="43551" y="44298"/>
                    <a:pt x="43528" y="44298"/>
                    <a:pt x="43502" y="44298"/>
                  </a:cubicBezTo>
                  <a:cubicBezTo>
                    <a:pt x="43477" y="44298"/>
                    <a:pt x="43449" y="44298"/>
                    <a:pt x="43418" y="44306"/>
                  </a:cubicBezTo>
                  <a:cubicBezTo>
                    <a:pt x="43387" y="44306"/>
                    <a:pt x="43355" y="44322"/>
                    <a:pt x="43324" y="44322"/>
                  </a:cubicBezTo>
                  <a:cubicBezTo>
                    <a:pt x="43311" y="44325"/>
                    <a:pt x="43299" y="44326"/>
                    <a:pt x="43286" y="44326"/>
                  </a:cubicBezTo>
                  <a:cubicBezTo>
                    <a:pt x="43104" y="44326"/>
                    <a:pt x="42991" y="44017"/>
                    <a:pt x="43167" y="43914"/>
                  </a:cubicBezTo>
                  <a:cubicBezTo>
                    <a:pt x="43199" y="43899"/>
                    <a:pt x="43230" y="43883"/>
                    <a:pt x="43261" y="43852"/>
                  </a:cubicBezTo>
                  <a:cubicBezTo>
                    <a:pt x="43308" y="43836"/>
                    <a:pt x="43324" y="43789"/>
                    <a:pt x="43371" y="43773"/>
                  </a:cubicBezTo>
                  <a:cubicBezTo>
                    <a:pt x="43410" y="43758"/>
                    <a:pt x="43457" y="43754"/>
                    <a:pt x="43504" y="43754"/>
                  </a:cubicBezTo>
                  <a:close/>
                  <a:moveTo>
                    <a:pt x="66867" y="43792"/>
                  </a:moveTo>
                  <a:cubicBezTo>
                    <a:pt x="66966" y="43792"/>
                    <a:pt x="67036" y="43868"/>
                    <a:pt x="67071" y="43961"/>
                  </a:cubicBezTo>
                  <a:cubicBezTo>
                    <a:pt x="67118" y="44087"/>
                    <a:pt x="67102" y="44243"/>
                    <a:pt x="66945" y="44290"/>
                  </a:cubicBezTo>
                  <a:lnTo>
                    <a:pt x="66851" y="44322"/>
                  </a:lnTo>
                  <a:cubicBezTo>
                    <a:pt x="66813" y="44342"/>
                    <a:pt x="66777" y="44350"/>
                    <a:pt x="66743" y="44350"/>
                  </a:cubicBezTo>
                  <a:cubicBezTo>
                    <a:pt x="66510" y="44350"/>
                    <a:pt x="66389" y="43934"/>
                    <a:pt x="66663" y="43852"/>
                  </a:cubicBezTo>
                  <a:lnTo>
                    <a:pt x="66757" y="43820"/>
                  </a:lnTo>
                  <a:cubicBezTo>
                    <a:pt x="66797" y="43800"/>
                    <a:pt x="66834" y="43792"/>
                    <a:pt x="66867" y="43792"/>
                  </a:cubicBezTo>
                  <a:close/>
                  <a:moveTo>
                    <a:pt x="49142" y="43821"/>
                  </a:moveTo>
                  <a:cubicBezTo>
                    <a:pt x="49280" y="43821"/>
                    <a:pt x="49416" y="43891"/>
                    <a:pt x="49484" y="44055"/>
                  </a:cubicBezTo>
                  <a:cubicBezTo>
                    <a:pt x="49604" y="44355"/>
                    <a:pt x="49354" y="44572"/>
                    <a:pt x="49109" y="44572"/>
                  </a:cubicBezTo>
                  <a:cubicBezTo>
                    <a:pt x="48969" y="44572"/>
                    <a:pt x="48831" y="44502"/>
                    <a:pt x="48763" y="44337"/>
                  </a:cubicBezTo>
                  <a:cubicBezTo>
                    <a:pt x="48653" y="44038"/>
                    <a:pt x="48900" y="43821"/>
                    <a:pt x="49142" y="43821"/>
                  </a:cubicBezTo>
                  <a:close/>
                  <a:moveTo>
                    <a:pt x="45447" y="41318"/>
                  </a:moveTo>
                  <a:cubicBezTo>
                    <a:pt x="45489" y="41318"/>
                    <a:pt x="45532" y="41334"/>
                    <a:pt x="45565" y="41359"/>
                  </a:cubicBezTo>
                  <a:cubicBezTo>
                    <a:pt x="45691" y="41438"/>
                    <a:pt x="45738" y="41547"/>
                    <a:pt x="45660" y="41689"/>
                  </a:cubicBezTo>
                  <a:cubicBezTo>
                    <a:pt x="45636" y="41724"/>
                    <a:pt x="45595" y="41741"/>
                    <a:pt x="45556" y="41741"/>
                  </a:cubicBezTo>
                  <a:cubicBezTo>
                    <a:pt x="45543" y="41741"/>
                    <a:pt x="45530" y="41739"/>
                    <a:pt x="45518" y="41736"/>
                  </a:cubicBezTo>
                  <a:lnTo>
                    <a:pt x="45518" y="41736"/>
                  </a:lnTo>
                  <a:cubicBezTo>
                    <a:pt x="45550" y="41814"/>
                    <a:pt x="45550" y="41892"/>
                    <a:pt x="45518" y="41971"/>
                  </a:cubicBezTo>
                  <a:lnTo>
                    <a:pt x="45518" y="42112"/>
                  </a:lnTo>
                  <a:lnTo>
                    <a:pt x="45597" y="42112"/>
                  </a:lnTo>
                  <a:cubicBezTo>
                    <a:pt x="45597" y="42033"/>
                    <a:pt x="45628" y="41955"/>
                    <a:pt x="45738" y="41939"/>
                  </a:cubicBezTo>
                  <a:cubicBezTo>
                    <a:pt x="45759" y="41938"/>
                    <a:pt x="45779" y="41937"/>
                    <a:pt x="45799" y="41937"/>
                  </a:cubicBezTo>
                  <a:cubicBezTo>
                    <a:pt x="46481" y="41937"/>
                    <a:pt x="46853" y="42694"/>
                    <a:pt x="46913" y="43287"/>
                  </a:cubicBezTo>
                  <a:cubicBezTo>
                    <a:pt x="46960" y="43773"/>
                    <a:pt x="47008" y="44745"/>
                    <a:pt x="46349" y="44808"/>
                  </a:cubicBezTo>
                  <a:cubicBezTo>
                    <a:pt x="46322" y="44811"/>
                    <a:pt x="46295" y="44813"/>
                    <a:pt x="46269" y="44813"/>
                  </a:cubicBezTo>
                  <a:cubicBezTo>
                    <a:pt x="45664" y="44813"/>
                    <a:pt x="45356" y="43972"/>
                    <a:pt x="45236" y="43507"/>
                  </a:cubicBezTo>
                  <a:cubicBezTo>
                    <a:pt x="45080" y="42958"/>
                    <a:pt x="44844" y="41814"/>
                    <a:pt x="45346" y="41359"/>
                  </a:cubicBezTo>
                  <a:cubicBezTo>
                    <a:pt x="45375" y="41330"/>
                    <a:pt x="45411" y="41318"/>
                    <a:pt x="45447" y="41318"/>
                  </a:cubicBezTo>
                  <a:close/>
                  <a:moveTo>
                    <a:pt x="56595" y="44838"/>
                  </a:moveTo>
                  <a:cubicBezTo>
                    <a:pt x="56731" y="44838"/>
                    <a:pt x="56831" y="44942"/>
                    <a:pt x="56867" y="45074"/>
                  </a:cubicBezTo>
                  <a:cubicBezTo>
                    <a:pt x="56945" y="45231"/>
                    <a:pt x="56914" y="45435"/>
                    <a:pt x="56710" y="45482"/>
                  </a:cubicBezTo>
                  <a:lnTo>
                    <a:pt x="56616" y="45529"/>
                  </a:lnTo>
                  <a:cubicBezTo>
                    <a:pt x="56568" y="45554"/>
                    <a:pt x="56521" y="45565"/>
                    <a:pt x="56478" y="45565"/>
                  </a:cubicBezTo>
                  <a:cubicBezTo>
                    <a:pt x="56165" y="45565"/>
                    <a:pt x="55994" y="44998"/>
                    <a:pt x="56365" y="44902"/>
                  </a:cubicBezTo>
                  <a:lnTo>
                    <a:pt x="56459" y="44870"/>
                  </a:lnTo>
                  <a:cubicBezTo>
                    <a:pt x="56507" y="44848"/>
                    <a:pt x="56553" y="44838"/>
                    <a:pt x="56595" y="44838"/>
                  </a:cubicBezTo>
                  <a:close/>
                  <a:moveTo>
                    <a:pt x="53036" y="46016"/>
                  </a:moveTo>
                  <a:cubicBezTo>
                    <a:pt x="53179" y="46016"/>
                    <a:pt x="53326" y="46131"/>
                    <a:pt x="53387" y="46265"/>
                  </a:cubicBezTo>
                  <a:cubicBezTo>
                    <a:pt x="53465" y="46438"/>
                    <a:pt x="53371" y="46689"/>
                    <a:pt x="53183" y="46751"/>
                  </a:cubicBezTo>
                  <a:lnTo>
                    <a:pt x="53026" y="46783"/>
                  </a:lnTo>
                  <a:cubicBezTo>
                    <a:pt x="52979" y="46798"/>
                    <a:pt x="52932" y="46806"/>
                    <a:pt x="52887" y="46806"/>
                  </a:cubicBezTo>
                  <a:cubicBezTo>
                    <a:pt x="52751" y="46806"/>
                    <a:pt x="52631" y="46736"/>
                    <a:pt x="52572" y="46595"/>
                  </a:cubicBezTo>
                  <a:cubicBezTo>
                    <a:pt x="52478" y="46391"/>
                    <a:pt x="52603" y="46218"/>
                    <a:pt x="52776" y="46124"/>
                  </a:cubicBezTo>
                  <a:lnTo>
                    <a:pt x="52917" y="46046"/>
                  </a:lnTo>
                  <a:cubicBezTo>
                    <a:pt x="52955" y="46025"/>
                    <a:pt x="52995" y="46016"/>
                    <a:pt x="53036" y="46016"/>
                  </a:cubicBezTo>
                  <a:close/>
                  <a:moveTo>
                    <a:pt x="49972" y="47336"/>
                  </a:moveTo>
                  <a:cubicBezTo>
                    <a:pt x="50072" y="47336"/>
                    <a:pt x="50170" y="47386"/>
                    <a:pt x="50221" y="47504"/>
                  </a:cubicBezTo>
                  <a:cubicBezTo>
                    <a:pt x="50301" y="47723"/>
                    <a:pt x="50120" y="47886"/>
                    <a:pt x="49942" y="47886"/>
                  </a:cubicBezTo>
                  <a:cubicBezTo>
                    <a:pt x="49840" y="47886"/>
                    <a:pt x="49739" y="47833"/>
                    <a:pt x="49688" y="47707"/>
                  </a:cubicBezTo>
                  <a:cubicBezTo>
                    <a:pt x="49607" y="47496"/>
                    <a:pt x="49792" y="47336"/>
                    <a:pt x="49972" y="47336"/>
                  </a:cubicBezTo>
                  <a:close/>
                  <a:moveTo>
                    <a:pt x="73336" y="47551"/>
                  </a:moveTo>
                  <a:cubicBezTo>
                    <a:pt x="73427" y="47551"/>
                    <a:pt x="73516" y="47597"/>
                    <a:pt x="73560" y="47707"/>
                  </a:cubicBezTo>
                  <a:cubicBezTo>
                    <a:pt x="73640" y="47919"/>
                    <a:pt x="73463" y="48072"/>
                    <a:pt x="73296" y="48072"/>
                  </a:cubicBezTo>
                  <a:cubicBezTo>
                    <a:pt x="73203" y="48072"/>
                    <a:pt x="73113" y="48024"/>
                    <a:pt x="73074" y="47911"/>
                  </a:cubicBezTo>
                  <a:cubicBezTo>
                    <a:pt x="72993" y="47708"/>
                    <a:pt x="73168" y="47551"/>
                    <a:pt x="73336" y="47551"/>
                  </a:cubicBezTo>
                  <a:close/>
                  <a:moveTo>
                    <a:pt x="67271" y="47758"/>
                  </a:moveTo>
                  <a:cubicBezTo>
                    <a:pt x="67350" y="47758"/>
                    <a:pt x="67428" y="47799"/>
                    <a:pt x="67462" y="47896"/>
                  </a:cubicBezTo>
                  <a:cubicBezTo>
                    <a:pt x="67532" y="48065"/>
                    <a:pt x="67386" y="48190"/>
                    <a:pt x="67247" y="48190"/>
                  </a:cubicBezTo>
                  <a:cubicBezTo>
                    <a:pt x="67167" y="48190"/>
                    <a:pt x="67089" y="48149"/>
                    <a:pt x="67055" y="48052"/>
                  </a:cubicBezTo>
                  <a:cubicBezTo>
                    <a:pt x="66985" y="47883"/>
                    <a:pt x="67131" y="47758"/>
                    <a:pt x="67271" y="47758"/>
                  </a:cubicBezTo>
                  <a:close/>
                  <a:moveTo>
                    <a:pt x="70024" y="46935"/>
                  </a:moveTo>
                  <a:cubicBezTo>
                    <a:pt x="70204" y="46935"/>
                    <a:pt x="70383" y="46951"/>
                    <a:pt x="70550" y="46971"/>
                  </a:cubicBezTo>
                  <a:cubicBezTo>
                    <a:pt x="70749" y="47001"/>
                    <a:pt x="70709" y="47269"/>
                    <a:pt x="70534" y="47269"/>
                  </a:cubicBezTo>
                  <a:cubicBezTo>
                    <a:pt x="70529" y="47269"/>
                    <a:pt x="70524" y="47269"/>
                    <a:pt x="70519" y="47269"/>
                  </a:cubicBezTo>
                  <a:lnTo>
                    <a:pt x="70519" y="47269"/>
                  </a:lnTo>
                  <a:cubicBezTo>
                    <a:pt x="70566" y="47739"/>
                    <a:pt x="70378" y="48334"/>
                    <a:pt x="69986" y="48617"/>
                  </a:cubicBezTo>
                  <a:cubicBezTo>
                    <a:pt x="69827" y="48732"/>
                    <a:pt x="69627" y="48798"/>
                    <a:pt x="69431" y="48798"/>
                  </a:cubicBezTo>
                  <a:cubicBezTo>
                    <a:pt x="69202" y="48798"/>
                    <a:pt x="68978" y="48709"/>
                    <a:pt x="68826" y="48507"/>
                  </a:cubicBezTo>
                  <a:cubicBezTo>
                    <a:pt x="68575" y="48146"/>
                    <a:pt x="68669" y="47629"/>
                    <a:pt x="68952" y="47316"/>
                  </a:cubicBezTo>
                  <a:cubicBezTo>
                    <a:pt x="69231" y="47014"/>
                    <a:pt x="69630" y="46935"/>
                    <a:pt x="70024" y="46935"/>
                  </a:cubicBezTo>
                  <a:close/>
                  <a:moveTo>
                    <a:pt x="53944" y="47847"/>
                  </a:moveTo>
                  <a:cubicBezTo>
                    <a:pt x="53957" y="47847"/>
                    <a:pt x="53969" y="47847"/>
                    <a:pt x="53983" y="47849"/>
                  </a:cubicBezTo>
                  <a:cubicBezTo>
                    <a:pt x="55158" y="47880"/>
                    <a:pt x="56099" y="48914"/>
                    <a:pt x="56020" y="50090"/>
                  </a:cubicBezTo>
                  <a:cubicBezTo>
                    <a:pt x="56020" y="50172"/>
                    <a:pt x="55956" y="50212"/>
                    <a:pt x="55887" y="50212"/>
                  </a:cubicBezTo>
                  <a:cubicBezTo>
                    <a:pt x="55812" y="50212"/>
                    <a:pt x="55731" y="50164"/>
                    <a:pt x="55722" y="50074"/>
                  </a:cubicBezTo>
                  <a:cubicBezTo>
                    <a:pt x="55722" y="50043"/>
                    <a:pt x="55707" y="50012"/>
                    <a:pt x="55707" y="49980"/>
                  </a:cubicBezTo>
                  <a:cubicBezTo>
                    <a:pt x="55491" y="50163"/>
                    <a:pt x="55221" y="50253"/>
                    <a:pt x="54948" y="50253"/>
                  </a:cubicBezTo>
                  <a:cubicBezTo>
                    <a:pt x="54707" y="50253"/>
                    <a:pt x="54462" y="50183"/>
                    <a:pt x="54249" y="50043"/>
                  </a:cubicBezTo>
                  <a:cubicBezTo>
                    <a:pt x="53606" y="49620"/>
                    <a:pt x="53528" y="48758"/>
                    <a:pt x="53685" y="48068"/>
                  </a:cubicBezTo>
                  <a:cubicBezTo>
                    <a:pt x="53713" y="47924"/>
                    <a:pt x="53808" y="47847"/>
                    <a:pt x="53944" y="47847"/>
                  </a:cubicBezTo>
                  <a:close/>
                  <a:moveTo>
                    <a:pt x="53421" y="50047"/>
                  </a:moveTo>
                  <a:cubicBezTo>
                    <a:pt x="53528" y="50047"/>
                    <a:pt x="53634" y="50101"/>
                    <a:pt x="53685" y="50231"/>
                  </a:cubicBezTo>
                  <a:cubicBezTo>
                    <a:pt x="53775" y="50462"/>
                    <a:pt x="53576" y="50635"/>
                    <a:pt x="53385" y="50635"/>
                  </a:cubicBezTo>
                  <a:cubicBezTo>
                    <a:pt x="53277" y="50635"/>
                    <a:pt x="53171" y="50580"/>
                    <a:pt x="53120" y="50450"/>
                  </a:cubicBezTo>
                  <a:cubicBezTo>
                    <a:pt x="53030" y="50220"/>
                    <a:pt x="53229" y="50047"/>
                    <a:pt x="53421" y="50047"/>
                  </a:cubicBezTo>
                  <a:close/>
                  <a:moveTo>
                    <a:pt x="74496" y="50093"/>
                  </a:moveTo>
                  <a:cubicBezTo>
                    <a:pt x="74623" y="50093"/>
                    <a:pt x="74747" y="50176"/>
                    <a:pt x="74782" y="50294"/>
                  </a:cubicBezTo>
                  <a:cubicBezTo>
                    <a:pt x="74845" y="50435"/>
                    <a:pt x="74767" y="50654"/>
                    <a:pt x="74610" y="50701"/>
                  </a:cubicBezTo>
                  <a:lnTo>
                    <a:pt x="74453" y="50748"/>
                  </a:lnTo>
                  <a:cubicBezTo>
                    <a:pt x="74422" y="50756"/>
                    <a:pt x="74392" y="50760"/>
                    <a:pt x="74363" y="50760"/>
                  </a:cubicBezTo>
                  <a:cubicBezTo>
                    <a:pt x="74062" y="50760"/>
                    <a:pt x="73920" y="50341"/>
                    <a:pt x="74249" y="50184"/>
                  </a:cubicBezTo>
                  <a:lnTo>
                    <a:pt x="74375" y="50121"/>
                  </a:lnTo>
                  <a:cubicBezTo>
                    <a:pt x="74414" y="50102"/>
                    <a:pt x="74455" y="50093"/>
                    <a:pt x="74496" y="50093"/>
                  </a:cubicBezTo>
                  <a:close/>
                  <a:moveTo>
                    <a:pt x="71218" y="50464"/>
                  </a:moveTo>
                  <a:cubicBezTo>
                    <a:pt x="71292" y="50464"/>
                    <a:pt x="71363" y="50502"/>
                    <a:pt x="71397" y="50592"/>
                  </a:cubicBezTo>
                  <a:cubicBezTo>
                    <a:pt x="71467" y="50761"/>
                    <a:pt x="71327" y="50886"/>
                    <a:pt x="71192" y="50886"/>
                  </a:cubicBezTo>
                  <a:cubicBezTo>
                    <a:pt x="71115" y="50886"/>
                    <a:pt x="71039" y="50845"/>
                    <a:pt x="71005" y="50748"/>
                  </a:cubicBezTo>
                  <a:cubicBezTo>
                    <a:pt x="70944" y="50587"/>
                    <a:pt x="71085" y="50464"/>
                    <a:pt x="71218" y="50464"/>
                  </a:cubicBezTo>
                  <a:close/>
                  <a:moveTo>
                    <a:pt x="78454" y="50236"/>
                  </a:moveTo>
                  <a:cubicBezTo>
                    <a:pt x="78583" y="50236"/>
                    <a:pt x="78712" y="50326"/>
                    <a:pt x="78748" y="50435"/>
                  </a:cubicBezTo>
                  <a:cubicBezTo>
                    <a:pt x="78811" y="50592"/>
                    <a:pt x="78748" y="50795"/>
                    <a:pt x="78576" y="50842"/>
                  </a:cubicBezTo>
                  <a:lnTo>
                    <a:pt x="78419" y="50889"/>
                  </a:lnTo>
                  <a:cubicBezTo>
                    <a:pt x="78384" y="50900"/>
                    <a:pt x="78350" y="50905"/>
                    <a:pt x="78319" y="50905"/>
                  </a:cubicBezTo>
                  <a:cubicBezTo>
                    <a:pt x="78024" y="50905"/>
                    <a:pt x="77888" y="50481"/>
                    <a:pt x="78199" y="50325"/>
                  </a:cubicBezTo>
                  <a:lnTo>
                    <a:pt x="78340" y="50262"/>
                  </a:lnTo>
                  <a:cubicBezTo>
                    <a:pt x="78377" y="50244"/>
                    <a:pt x="78415" y="50236"/>
                    <a:pt x="78454" y="50236"/>
                  </a:cubicBezTo>
                  <a:close/>
                  <a:moveTo>
                    <a:pt x="56664" y="51011"/>
                  </a:moveTo>
                  <a:cubicBezTo>
                    <a:pt x="56760" y="51011"/>
                    <a:pt x="56853" y="51059"/>
                    <a:pt x="56898" y="51171"/>
                  </a:cubicBezTo>
                  <a:cubicBezTo>
                    <a:pt x="56978" y="51383"/>
                    <a:pt x="56807" y="51536"/>
                    <a:pt x="56637" y="51536"/>
                  </a:cubicBezTo>
                  <a:cubicBezTo>
                    <a:pt x="56542" y="51536"/>
                    <a:pt x="56447" y="51488"/>
                    <a:pt x="56396" y="51375"/>
                  </a:cubicBezTo>
                  <a:cubicBezTo>
                    <a:pt x="56316" y="51164"/>
                    <a:pt x="56493" y="51011"/>
                    <a:pt x="56664" y="51011"/>
                  </a:cubicBezTo>
                  <a:close/>
                  <a:moveTo>
                    <a:pt x="68183" y="51771"/>
                  </a:moveTo>
                  <a:cubicBezTo>
                    <a:pt x="68279" y="51771"/>
                    <a:pt x="68373" y="51821"/>
                    <a:pt x="68419" y="51940"/>
                  </a:cubicBezTo>
                  <a:cubicBezTo>
                    <a:pt x="68499" y="52140"/>
                    <a:pt x="68323" y="52296"/>
                    <a:pt x="68152" y="52296"/>
                  </a:cubicBezTo>
                  <a:cubicBezTo>
                    <a:pt x="68056" y="52296"/>
                    <a:pt x="67962" y="52246"/>
                    <a:pt x="67917" y="52128"/>
                  </a:cubicBezTo>
                  <a:cubicBezTo>
                    <a:pt x="67837" y="51927"/>
                    <a:pt x="68013" y="51771"/>
                    <a:pt x="68183" y="51771"/>
                  </a:cubicBezTo>
                  <a:close/>
                  <a:moveTo>
                    <a:pt x="83272" y="52988"/>
                  </a:moveTo>
                  <a:cubicBezTo>
                    <a:pt x="83304" y="52988"/>
                    <a:pt x="83337" y="52994"/>
                    <a:pt x="83372" y="53005"/>
                  </a:cubicBezTo>
                  <a:cubicBezTo>
                    <a:pt x="83450" y="53037"/>
                    <a:pt x="83513" y="53068"/>
                    <a:pt x="83576" y="53084"/>
                  </a:cubicBezTo>
                  <a:cubicBezTo>
                    <a:pt x="83890" y="53193"/>
                    <a:pt x="83739" y="53648"/>
                    <a:pt x="83477" y="53648"/>
                  </a:cubicBezTo>
                  <a:cubicBezTo>
                    <a:pt x="83439" y="53648"/>
                    <a:pt x="83398" y="53639"/>
                    <a:pt x="83356" y="53617"/>
                  </a:cubicBezTo>
                  <a:cubicBezTo>
                    <a:pt x="83278" y="53585"/>
                    <a:pt x="83215" y="53538"/>
                    <a:pt x="83152" y="53507"/>
                  </a:cubicBezTo>
                  <a:cubicBezTo>
                    <a:pt x="82872" y="53367"/>
                    <a:pt x="83005" y="52988"/>
                    <a:pt x="83272" y="52988"/>
                  </a:cubicBezTo>
                  <a:close/>
                  <a:moveTo>
                    <a:pt x="79943" y="52170"/>
                  </a:moveTo>
                  <a:cubicBezTo>
                    <a:pt x="79970" y="52170"/>
                    <a:pt x="79997" y="52181"/>
                    <a:pt x="80018" y="52206"/>
                  </a:cubicBezTo>
                  <a:cubicBezTo>
                    <a:pt x="80331" y="52519"/>
                    <a:pt x="80457" y="53162"/>
                    <a:pt x="80488" y="53601"/>
                  </a:cubicBezTo>
                  <a:cubicBezTo>
                    <a:pt x="80504" y="53946"/>
                    <a:pt x="80362" y="54244"/>
                    <a:pt x="80002" y="54306"/>
                  </a:cubicBezTo>
                  <a:cubicBezTo>
                    <a:pt x="79953" y="54316"/>
                    <a:pt x="79904" y="54320"/>
                    <a:pt x="79856" y="54320"/>
                  </a:cubicBezTo>
                  <a:cubicBezTo>
                    <a:pt x="79575" y="54320"/>
                    <a:pt x="79303" y="54171"/>
                    <a:pt x="79156" y="53930"/>
                  </a:cubicBezTo>
                  <a:cubicBezTo>
                    <a:pt x="78920" y="53523"/>
                    <a:pt x="79030" y="53021"/>
                    <a:pt x="79156" y="52598"/>
                  </a:cubicBezTo>
                  <a:cubicBezTo>
                    <a:pt x="79184" y="52507"/>
                    <a:pt x="79268" y="52463"/>
                    <a:pt x="79347" y="52463"/>
                  </a:cubicBezTo>
                  <a:cubicBezTo>
                    <a:pt x="79445" y="52463"/>
                    <a:pt x="79535" y="52530"/>
                    <a:pt x="79500" y="52661"/>
                  </a:cubicBezTo>
                  <a:cubicBezTo>
                    <a:pt x="79438" y="52927"/>
                    <a:pt x="79344" y="53225"/>
                    <a:pt x="79406" y="53507"/>
                  </a:cubicBezTo>
                  <a:cubicBezTo>
                    <a:pt x="79449" y="53722"/>
                    <a:pt x="79636" y="53936"/>
                    <a:pt x="79859" y="53936"/>
                  </a:cubicBezTo>
                  <a:cubicBezTo>
                    <a:pt x="79880" y="53936"/>
                    <a:pt x="79902" y="53934"/>
                    <a:pt x="79924" y="53930"/>
                  </a:cubicBezTo>
                  <a:cubicBezTo>
                    <a:pt x="80441" y="53805"/>
                    <a:pt x="79830" y="52645"/>
                    <a:pt x="79798" y="52331"/>
                  </a:cubicBezTo>
                  <a:cubicBezTo>
                    <a:pt x="79787" y="52251"/>
                    <a:pt x="79868" y="52170"/>
                    <a:pt x="79943" y="52170"/>
                  </a:cubicBezTo>
                  <a:close/>
                  <a:moveTo>
                    <a:pt x="69883" y="54000"/>
                  </a:moveTo>
                  <a:cubicBezTo>
                    <a:pt x="70046" y="54000"/>
                    <a:pt x="70198" y="54150"/>
                    <a:pt x="70127" y="54353"/>
                  </a:cubicBezTo>
                  <a:cubicBezTo>
                    <a:pt x="70096" y="54432"/>
                    <a:pt x="70080" y="54494"/>
                    <a:pt x="70049" y="54573"/>
                  </a:cubicBezTo>
                  <a:cubicBezTo>
                    <a:pt x="69989" y="54682"/>
                    <a:pt x="69895" y="54728"/>
                    <a:pt x="69804" y="54728"/>
                  </a:cubicBezTo>
                  <a:cubicBezTo>
                    <a:pt x="69631" y="54728"/>
                    <a:pt x="69465" y="54563"/>
                    <a:pt x="69547" y="54338"/>
                  </a:cubicBezTo>
                  <a:cubicBezTo>
                    <a:pt x="69563" y="54275"/>
                    <a:pt x="69610" y="54212"/>
                    <a:pt x="69641" y="54150"/>
                  </a:cubicBezTo>
                  <a:cubicBezTo>
                    <a:pt x="69702" y="54045"/>
                    <a:pt x="69794" y="54000"/>
                    <a:pt x="69883" y="54000"/>
                  </a:cubicBezTo>
                  <a:close/>
                  <a:moveTo>
                    <a:pt x="85642" y="55172"/>
                  </a:moveTo>
                  <a:cubicBezTo>
                    <a:pt x="85722" y="55172"/>
                    <a:pt x="85799" y="55213"/>
                    <a:pt x="85833" y="55310"/>
                  </a:cubicBezTo>
                  <a:cubicBezTo>
                    <a:pt x="85904" y="55482"/>
                    <a:pt x="85751" y="55615"/>
                    <a:pt x="85605" y="55615"/>
                  </a:cubicBezTo>
                  <a:cubicBezTo>
                    <a:pt x="85526" y="55615"/>
                    <a:pt x="85448" y="55576"/>
                    <a:pt x="85410" y="55482"/>
                  </a:cubicBezTo>
                  <a:cubicBezTo>
                    <a:pt x="85349" y="55302"/>
                    <a:pt x="85501" y="55172"/>
                    <a:pt x="85642" y="55172"/>
                  </a:cubicBezTo>
                  <a:close/>
                  <a:moveTo>
                    <a:pt x="61962" y="44559"/>
                  </a:moveTo>
                  <a:cubicBezTo>
                    <a:pt x="62400" y="44559"/>
                    <a:pt x="62844" y="44669"/>
                    <a:pt x="63277" y="44917"/>
                  </a:cubicBezTo>
                  <a:cubicBezTo>
                    <a:pt x="63323" y="44894"/>
                    <a:pt x="63378" y="44880"/>
                    <a:pt x="63428" y="44880"/>
                  </a:cubicBezTo>
                  <a:cubicBezTo>
                    <a:pt x="63446" y="44880"/>
                    <a:pt x="63464" y="44882"/>
                    <a:pt x="63481" y="44886"/>
                  </a:cubicBezTo>
                  <a:cubicBezTo>
                    <a:pt x="64814" y="45325"/>
                    <a:pt x="64767" y="46563"/>
                    <a:pt x="64437" y="47645"/>
                  </a:cubicBezTo>
                  <a:cubicBezTo>
                    <a:pt x="64218" y="48366"/>
                    <a:pt x="64077" y="48946"/>
                    <a:pt x="64704" y="49463"/>
                  </a:cubicBezTo>
                  <a:cubicBezTo>
                    <a:pt x="65049" y="49745"/>
                    <a:pt x="65441" y="49949"/>
                    <a:pt x="65723" y="50278"/>
                  </a:cubicBezTo>
                  <a:cubicBezTo>
                    <a:pt x="66177" y="50764"/>
                    <a:pt x="66444" y="51454"/>
                    <a:pt x="66600" y="52096"/>
                  </a:cubicBezTo>
                  <a:cubicBezTo>
                    <a:pt x="67150" y="54202"/>
                    <a:pt x="64840" y="55751"/>
                    <a:pt x="62840" y="55751"/>
                  </a:cubicBezTo>
                  <a:cubicBezTo>
                    <a:pt x="62443" y="55751"/>
                    <a:pt x="62058" y="55690"/>
                    <a:pt x="61710" y="55560"/>
                  </a:cubicBezTo>
                  <a:cubicBezTo>
                    <a:pt x="58904" y="54526"/>
                    <a:pt x="57666" y="50623"/>
                    <a:pt x="58262" y="47911"/>
                  </a:cubicBezTo>
                  <a:cubicBezTo>
                    <a:pt x="58636" y="46250"/>
                    <a:pt x="60245" y="44559"/>
                    <a:pt x="61962" y="44559"/>
                  </a:cubicBezTo>
                  <a:close/>
                  <a:moveTo>
                    <a:pt x="58614" y="55110"/>
                  </a:moveTo>
                  <a:cubicBezTo>
                    <a:pt x="58656" y="55110"/>
                    <a:pt x="58701" y="55118"/>
                    <a:pt x="58748" y="55137"/>
                  </a:cubicBezTo>
                  <a:cubicBezTo>
                    <a:pt x="58826" y="55168"/>
                    <a:pt x="58889" y="55184"/>
                    <a:pt x="58967" y="55215"/>
                  </a:cubicBezTo>
                  <a:cubicBezTo>
                    <a:pt x="59124" y="55278"/>
                    <a:pt x="59202" y="55498"/>
                    <a:pt x="59139" y="55654"/>
                  </a:cubicBezTo>
                  <a:cubicBezTo>
                    <a:pt x="59080" y="55772"/>
                    <a:pt x="58950" y="55855"/>
                    <a:pt x="58823" y="55855"/>
                  </a:cubicBezTo>
                  <a:cubicBezTo>
                    <a:pt x="58781" y="55855"/>
                    <a:pt x="58739" y="55846"/>
                    <a:pt x="58701" y="55827"/>
                  </a:cubicBezTo>
                  <a:cubicBezTo>
                    <a:pt x="58622" y="55795"/>
                    <a:pt x="58559" y="55764"/>
                    <a:pt x="58497" y="55733"/>
                  </a:cubicBezTo>
                  <a:cubicBezTo>
                    <a:pt x="58166" y="55567"/>
                    <a:pt x="58308" y="55110"/>
                    <a:pt x="58614" y="55110"/>
                  </a:cubicBezTo>
                  <a:close/>
                  <a:moveTo>
                    <a:pt x="81698" y="55493"/>
                  </a:moveTo>
                  <a:cubicBezTo>
                    <a:pt x="81792" y="55493"/>
                    <a:pt x="81885" y="55541"/>
                    <a:pt x="81930" y="55654"/>
                  </a:cubicBezTo>
                  <a:cubicBezTo>
                    <a:pt x="82000" y="55854"/>
                    <a:pt x="81834" y="55997"/>
                    <a:pt x="81672" y="55997"/>
                  </a:cubicBezTo>
                  <a:cubicBezTo>
                    <a:pt x="81580" y="55997"/>
                    <a:pt x="81489" y="55950"/>
                    <a:pt x="81444" y="55842"/>
                  </a:cubicBezTo>
                  <a:cubicBezTo>
                    <a:pt x="81364" y="55642"/>
                    <a:pt x="81533" y="55493"/>
                    <a:pt x="81698" y="55493"/>
                  </a:cubicBezTo>
                  <a:close/>
                  <a:moveTo>
                    <a:pt x="84122" y="56007"/>
                  </a:moveTo>
                  <a:cubicBezTo>
                    <a:pt x="84162" y="56007"/>
                    <a:pt x="84205" y="56014"/>
                    <a:pt x="84250" y="56031"/>
                  </a:cubicBezTo>
                  <a:cubicBezTo>
                    <a:pt x="84312" y="56062"/>
                    <a:pt x="84391" y="56078"/>
                    <a:pt x="84453" y="56109"/>
                  </a:cubicBezTo>
                  <a:cubicBezTo>
                    <a:pt x="84626" y="56172"/>
                    <a:pt x="84704" y="56391"/>
                    <a:pt x="84626" y="56548"/>
                  </a:cubicBezTo>
                  <a:cubicBezTo>
                    <a:pt x="84579" y="56666"/>
                    <a:pt x="84451" y="56748"/>
                    <a:pt x="84318" y="56748"/>
                  </a:cubicBezTo>
                  <a:cubicBezTo>
                    <a:pt x="84274" y="56748"/>
                    <a:pt x="84230" y="56740"/>
                    <a:pt x="84187" y="56720"/>
                  </a:cubicBezTo>
                  <a:cubicBezTo>
                    <a:pt x="84124" y="56689"/>
                    <a:pt x="84062" y="56642"/>
                    <a:pt x="83999" y="56610"/>
                  </a:cubicBezTo>
                  <a:cubicBezTo>
                    <a:pt x="83666" y="56444"/>
                    <a:pt x="83812" y="56007"/>
                    <a:pt x="84122" y="56007"/>
                  </a:cubicBezTo>
                  <a:close/>
                  <a:moveTo>
                    <a:pt x="90096" y="56967"/>
                  </a:moveTo>
                  <a:cubicBezTo>
                    <a:pt x="90187" y="56967"/>
                    <a:pt x="90276" y="57014"/>
                    <a:pt x="90316" y="57128"/>
                  </a:cubicBezTo>
                  <a:cubicBezTo>
                    <a:pt x="90396" y="57328"/>
                    <a:pt x="90227" y="57477"/>
                    <a:pt x="90065" y="57477"/>
                  </a:cubicBezTo>
                  <a:cubicBezTo>
                    <a:pt x="89974" y="57477"/>
                    <a:pt x="89885" y="57429"/>
                    <a:pt x="89845" y="57316"/>
                  </a:cubicBezTo>
                  <a:cubicBezTo>
                    <a:pt x="89765" y="57116"/>
                    <a:pt x="89935" y="56967"/>
                    <a:pt x="90096" y="56967"/>
                  </a:cubicBezTo>
                  <a:close/>
                  <a:moveTo>
                    <a:pt x="63521" y="57655"/>
                  </a:moveTo>
                  <a:cubicBezTo>
                    <a:pt x="63625" y="57655"/>
                    <a:pt x="63728" y="57708"/>
                    <a:pt x="63779" y="57833"/>
                  </a:cubicBezTo>
                  <a:cubicBezTo>
                    <a:pt x="63869" y="58053"/>
                    <a:pt x="63679" y="58215"/>
                    <a:pt x="63497" y="58215"/>
                  </a:cubicBezTo>
                  <a:cubicBezTo>
                    <a:pt x="63393" y="58215"/>
                    <a:pt x="63292" y="58162"/>
                    <a:pt x="63246" y="58037"/>
                  </a:cubicBezTo>
                  <a:cubicBezTo>
                    <a:pt x="63156" y="57817"/>
                    <a:pt x="63340" y="57655"/>
                    <a:pt x="63521" y="57655"/>
                  </a:cubicBezTo>
                  <a:close/>
                  <a:moveTo>
                    <a:pt x="80771" y="57956"/>
                  </a:moveTo>
                  <a:cubicBezTo>
                    <a:pt x="80840" y="57956"/>
                    <a:pt x="80909" y="57994"/>
                    <a:pt x="80942" y="58084"/>
                  </a:cubicBezTo>
                  <a:cubicBezTo>
                    <a:pt x="81002" y="58234"/>
                    <a:pt x="80871" y="58346"/>
                    <a:pt x="80747" y="58346"/>
                  </a:cubicBezTo>
                  <a:cubicBezTo>
                    <a:pt x="80677" y="58346"/>
                    <a:pt x="80610" y="58310"/>
                    <a:pt x="80582" y="58225"/>
                  </a:cubicBezTo>
                  <a:cubicBezTo>
                    <a:pt x="80522" y="58074"/>
                    <a:pt x="80648" y="57956"/>
                    <a:pt x="80771" y="57956"/>
                  </a:cubicBezTo>
                  <a:close/>
                  <a:moveTo>
                    <a:pt x="69080" y="56600"/>
                  </a:moveTo>
                  <a:cubicBezTo>
                    <a:pt x="69477" y="56600"/>
                    <a:pt x="69874" y="56662"/>
                    <a:pt x="70174" y="56767"/>
                  </a:cubicBezTo>
                  <a:cubicBezTo>
                    <a:pt x="70253" y="56799"/>
                    <a:pt x="70237" y="56924"/>
                    <a:pt x="70174" y="56955"/>
                  </a:cubicBezTo>
                  <a:cubicBezTo>
                    <a:pt x="70064" y="56987"/>
                    <a:pt x="69923" y="57018"/>
                    <a:pt x="69767" y="57034"/>
                  </a:cubicBezTo>
                  <a:cubicBezTo>
                    <a:pt x="69829" y="57081"/>
                    <a:pt x="69876" y="57175"/>
                    <a:pt x="69829" y="57284"/>
                  </a:cubicBezTo>
                  <a:cubicBezTo>
                    <a:pt x="69626" y="57849"/>
                    <a:pt x="69077" y="58256"/>
                    <a:pt x="68497" y="58382"/>
                  </a:cubicBezTo>
                  <a:cubicBezTo>
                    <a:pt x="68365" y="58408"/>
                    <a:pt x="68197" y="58431"/>
                    <a:pt x="68027" y="58431"/>
                  </a:cubicBezTo>
                  <a:cubicBezTo>
                    <a:pt x="67695" y="58431"/>
                    <a:pt x="67357" y="58343"/>
                    <a:pt x="67274" y="58021"/>
                  </a:cubicBezTo>
                  <a:cubicBezTo>
                    <a:pt x="67149" y="57551"/>
                    <a:pt x="67494" y="57065"/>
                    <a:pt x="67901" y="56846"/>
                  </a:cubicBezTo>
                  <a:cubicBezTo>
                    <a:pt x="68212" y="56674"/>
                    <a:pt x="68646" y="56600"/>
                    <a:pt x="69080" y="56600"/>
                  </a:cubicBezTo>
                  <a:close/>
                  <a:moveTo>
                    <a:pt x="66814" y="58239"/>
                  </a:moveTo>
                  <a:cubicBezTo>
                    <a:pt x="66914" y="58239"/>
                    <a:pt x="67010" y="58290"/>
                    <a:pt x="67055" y="58413"/>
                  </a:cubicBezTo>
                  <a:cubicBezTo>
                    <a:pt x="67145" y="58633"/>
                    <a:pt x="66961" y="58795"/>
                    <a:pt x="66784" y="58795"/>
                  </a:cubicBezTo>
                  <a:cubicBezTo>
                    <a:pt x="66683" y="58795"/>
                    <a:pt x="66583" y="58742"/>
                    <a:pt x="66538" y="58617"/>
                  </a:cubicBezTo>
                  <a:cubicBezTo>
                    <a:pt x="66447" y="58405"/>
                    <a:pt x="66635" y="58239"/>
                    <a:pt x="66814" y="58239"/>
                  </a:cubicBezTo>
                  <a:close/>
                  <a:moveTo>
                    <a:pt x="87084" y="57271"/>
                  </a:moveTo>
                  <a:cubicBezTo>
                    <a:pt x="87318" y="57271"/>
                    <a:pt x="87547" y="57324"/>
                    <a:pt x="87761" y="57426"/>
                  </a:cubicBezTo>
                  <a:cubicBezTo>
                    <a:pt x="87771" y="57424"/>
                    <a:pt x="87781" y="57423"/>
                    <a:pt x="87791" y="57423"/>
                  </a:cubicBezTo>
                  <a:cubicBezTo>
                    <a:pt x="87859" y="57423"/>
                    <a:pt x="87922" y="57467"/>
                    <a:pt x="87949" y="57535"/>
                  </a:cubicBezTo>
                  <a:cubicBezTo>
                    <a:pt x="88012" y="57582"/>
                    <a:pt x="88059" y="57629"/>
                    <a:pt x="88121" y="57676"/>
                  </a:cubicBezTo>
                  <a:cubicBezTo>
                    <a:pt x="88201" y="57756"/>
                    <a:pt x="88146" y="57913"/>
                    <a:pt x="88042" y="57913"/>
                  </a:cubicBezTo>
                  <a:cubicBezTo>
                    <a:pt x="88023" y="57913"/>
                    <a:pt x="88002" y="57908"/>
                    <a:pt x="87980" y="57896"/>
                  </a:cubicBezTo>
                  <a:cubicBezTo>
                    <a:pt x="87965" y="57880"/>
                    <a:pt x="87949" y="57880"/>
                    <a:pt x="87933" y="57864"/>
                  </a:cubicBezTo>
                  <a:cubicBezTo>
                    <a:pt x="87823" y="58335"/>
                    <a:pt x="87432" y="58852"/>
                    <a:pt x="87040" y="59024"/>
                  </a:cubicBezTo>
                  <a:cubicBezTo>
                    <a:pt x="86922" y="59073"/>
                    <a:pt x="86793" y="59096"/>
                    <a:pt x="86663" y="59096"/>
                  </a:cubicBezTo>
                  <a:cubicBezTo>
                    <a:pt x="86291" y="59096"/>
                    <a:pt x="85910" y="58903"/>
                    <a:pt x="85770" y="58554"/>
                  </a:cubicBezTo>
                  <a:cubicBezTo>
                    <a:pt x="85566" y="57990"/>
                    <a:pt x="86131" y="57504"/>
                    <a:pt x="86601" y="57347"/>
                  </a:cubicBezTo>
                  <a:cubicBezTo>
                    <a:pt x="86761" y="57296"/>
                    <a:pt x="86923" y="57271"/>
                    <a:pt x="87084" y="57271"/>
                  </a:cubicBezTo>
                  <a:close/>
                  <a:moveTo>
                    <a:pt x="83191" y="59231"/>
                  </a:moveTo>
                  <a:cubicBezTo>
                    <a:pt x="83234" y="59231"/>
                    <a:pt x="83279" y="59240"/>
                    <a:pt x="83325" y="59259"/>
                  </a:cubicBezTo>
                  <a:cubicBezTo>
                    <a:pt x="83513" y="59338"/>
                    <a:pt x="83560" y="59542"/>
                    <a:pt x="83497" y="59714"/>
                  </a:cubicBezTo>
                  <a:cubicBezTo>
                    <a:pt x="83482" y="59792"/>
                    <a:pt x="83466" y="59855"/>
                    <a:pt x="83435" y="59933"/>
                  </a:cubicBezTo>
                  <a:cubicBezTo>
                    <a:pt x="83388" y="60074"/>
                    <a:pt x="83235" y="60145"/>
                    <a:pt x="83089" y="60145"/>
                  </a:cubicBezTo>
                  <a:cubicBezTo>
                    <a:pt x="83040" y="60145"/>
                    <a:pt x="82992" y="60137"/>
                    <a:pt x="82949" y="60122"/>
                  </a:cubicBezTo>
                  <a:cubicBezTo>
                    <a:pt x="82776" y="60059"/>
                    <a:pt x="82667" y="59808"/>
                    <a:pt x="82761" y="59636"/>
                  </a:cubicBezTo>
                  <a:cubicBezTo>
                    <a:pt x="82792" y="59573"/>
                    <a:pt x="82823" y="59510"/>
                    <a:pt x="82870" y="59448"/>
                  </a:cubicBezTo>
                  <a:cubicBezTo>
                    <a:pt x="82942" y="59317"/>
                    <a:pt x="83058" y="59231"/>
                    <a:pt x="83191" y="59231"/>
                  </a:cubicBezTo>
                  <a:close/>
                  <a:moveTo>
                    <a:pt x="66229" y="60369"/>
                  </a:moveTo>
                  <a:cubicBezTo>
                    <a:pt x="66234" y="60372"/>
                    <a:pt x="66240" y="60372"/>
                    <a:pt x="66240" y="60372"/>
                  </a:cubicBezTo>
                  <a:cubicBezTo>
                    <a:pt x="66236" y="60371"/>
                    <a:pt x="66233" y="60370"/>
                    <a:pt x="66229" y="60369"/>
                  </a:cubicBezTo>
                  <a:close/>
                  <a:moveTo>
                    <a:pt x="88744" y="60021"/>
                  </a:moveTo>
                  <a:cubicBezTo>
                    <a:pt x="88845" y="60021"/>
                    <a:pt x="88947" y="60074"/>
                    <a:pt x="88999" y="60200"/>
                  </a:cubicBezTo>
                  <a:cubicBezTo>
                    <a:pt x="89079" y="60409"/>
                    <a:pt x="88900" y="60567"/>
                    <a:pt x="88726" y="60567"/>
                  </a:cubicBezTo>
                  <a:cubicBezTo>
                    <a:pt x="88626" y="60567"/>
                    <a:pt x="88528" y="60514"/>
                    <a:pt x="88482" y="60388"/>
                  </a:cubicBezTo>
                  <a:cubicBezTo>
                    <a:pt x="88392" y="60179"/>
                    <a:pt x="88568" y="60021"/>
                    <a:pt x="88744" y="60021"/>
                  </a:cubicBezTo>
                  <a:close/>
                  <a:moveTo>
                    <a:pt x="73859" y="51341"/>
                  </a:moveTo>
                  <a:cubicBezTo>
                    <a:pt x="75186" y="51341"/>
                    <a:pt x="76621" y="52500"/>
                    <a:pt x="77369" y="53554"/>
                  </a:cubicBezTo>
                  <a:cubicBezTo>
                    <a:pt x="78905" y="55701"/>
                    <a:pt x="79391" y="57943"/>
                    <a:pt x="77588" y="60106"/>
                  </a:cubicBezTo>
                  <a:cubicBezTo>
                    <a:pt x="76937" y="60891"/>
                    <a:pt x="76002" y="61285"/>
                    <a:pt x="75092" y="61285"/>
                  </a:cubicBezTo>
                  <a:cubicBezTo>
                    <a:pt x="73877" y="61285"/>
                    <a:pt x="72707" y="60582"/>
                    <a:pt x="72322" y="59165"/>
                  </a:cubicBezTo>
                  <a:cubicBezTo>
                    <a:pt x="71945" y="57755"/>
                    <a:pt x="72870" y="56391"/>
                    <a:pt x="72400" y="54996"/>
                  </a:cubicBezTo>
                  <a:cubicBezTo>
                    <a:pt x="72118" y="54134"/>
                    <a:pt x="71616" y="53382"/>
                    <a:pt x="72102" y="52582"/>
                  </a:cubicBezTo>
                  <a:cubicBezTo>
                    <a:pt x="72055" y="52504"/>
                    <a:pt x="72024" y="52394"/>
                    <a:pt x="72086" y="52316"/>
                  </a:cubicBezTo>
                  <a:cubicBezTo>
                    <a:pt x="72590" y="51617"/>
                    <a:pt x="73212" y="51341"/>
                    <a:pt x="73859" y="51341"/>
                  </a:cubicBezTo>
                  <a:close/>
                  <a:moveTo>
                    <a:pt x="93575" y="60682"/>
                  </a:moveTo>
                  <a:cubicBezTo>
                    <a:pt x="93817" y="60682"/>
                    <a:pt x="93985" y="61025"/>
                    <a:pt x="93748" y="61187"/>
                  </a:cubicBezTo>
                  <a:cubicBezTo>
                    <a:pt x="93683" y="61263"/>
                    <a:pt x="93581" y="61316"/>
                    <a:pt x="93478" y="61316"/>
                  </a:cubicBezTo>
                  <a:cubicBezTo>
                    <a:pt x="93431" y="61316"/>
                    <a:pt x="93384" y="61306"/>
                    <a:pt x="93341" y="61281"/>
                  </a:cubicBezTo>
                  <a:cubicBezTo>
                    <a:pt x="93231" y="61219"/>
                    <a:pt x="93168" y="61109"/>
                    <a:pt x="93184" y="60984"/>
                  </a:cubicBezTo>
                  <a:cubicBezTo>
                    <a:pt x="93200" y="60811"/>
                    <a:pt x="93356" y="60686"/>
                    <a:pt x="93529" y="60686"/>
                  </a:cubicBezTo>
                  <a:cubicBezTo>
                    <a:pt x="93544" y="60683"/>
                    <a:pt x="93560" y="60682"/>
                    <a:pt x="93575" y="60682"/>
                  </a:cubicBezTo>
                  <a:close/>
                  <a:moveTo>
                    <a:pt x="63288" y="60963"/>
                  </a:moveTo>
                  <a:cubicBezTo>
                    <a:pt x="63324" y="60963"/>
                    <a:pt x="63363" y="60970"/>
                    <a:pt x="63403" y="60984"/>
                  </a:cubicBezTo>
                  <a:cubicBezTo>
                    <a:pt x="63466" y="61015"/>
                    <a:pt x="63544" y="61031"/>
                    <a:pt x="63607" y="61062"/>
                  </a:cubicBezTo>
                  <a:cubicBezTo>
                    <a:pt x="63779" y="61109"/>
                    <a:pt x="63842" y="61328"/>
                    <a:pt x="63779" y="61470"/>
                  </a:cubicBezTo>
                  <a:cubicBezTo>
                    <a:pt x="63733" y="61574"/>
                    <a:pt x="63609" y="61661"/>
                    <a:pt x="63484" y="61661"/>
                  </a:cubicBezTo>
                  <a:cubicBezTo>
                    <a:pt x="63440" y="61661"/>
                    <a:pt x="63396" y="61651"/>
                    <a:pt x="63356" y="61626"/>
                  </a:cubicBezTo>
                  <a:cubicBezTo>
                    <a:pt x="63293" y="61595"/>
                    <a:pt x="63230" y="61564"/>
                    <a:pt x="63168" y="61532"/>
                  </a:cubicBezTo>
                  <a:cubicBezTo>
                    <a:pt x="62861" y="61365"/>
                    <a:pt x="63000" y="60963"/>
                    <a:pt x="63288" y="60963"/>
                  </a:cubicBezTo>
                  <a:close/>
                  <a:moveTo>
                    <a:pt x="70527" y="61202"/>
                  </a:moveTo>
                  <a:cubicBezTo>
                    <a:pt x="70628" y="61202"/>
                    <a:pt x="70725" y="61253"/>
                    <a:pt x="70770" y="61375"/>
                  </a:cubicBezTo>
                  <a:cubicBezTo>
                    <a:pt x="70861" y="61598"/>
                    <a:pt x="70671" y="61768"/>
                    <a:pt x="70487" y="61768"/>
                  </a:cubicBezTo>
                  <a:cubicBezTo>
                    <a:pt x="70386" y="61768"/>
                    <a:pt x="70287" y="61717"/>
                    <a:pt x="70237" y="61595"/>
                  </a:cubicBezTo>
                  <a:cubicBezTo>
                    <a:pt x="70146" y="61372"/>
                    <a:pt x="70342" y="61202"/>
                    <a:pt x="70527" y="61202"/>
                  </a:cubicBezTo>
                  <a:close/>
                  <a:moveTo>
                    <a:pt x="90692" y="59944"/>
                  </a:moveTo>
                  <a:cubicBezTo>
                    <a:pt x="90771" y="59944"/>
                    <a:pt x="90851" y="59956"/>
                    <a:pt x="90927" y="59980"/>
                  </a:cubicBezTo>
                  <a:cubicBezTo>
                    <a:pt x="91287" y="60090"/>
                    <a:pt x="91773" y="60560"/>
                    <a:pt x="91726" y="60952"/>
                  </a:cubicBezTo>
                  <a:cubicBezTo>
                    <a:pt x="91711" y="60984"/>
                    <a:pt x="91695" y="61015"/>
                    <a:pt x="91664" y="61031"/>
                  </a:cubicBezTo>
                  <a:lnTo>
                    <a:pt x="91617" y="61031"/>
                  </a:lnTo>
                  <a:cubicBezTo>
                    <a:pt x="91789" y="61234"/>
                    <a:pt x="91930" y="61454"/>
                    <a:pt x="92056" y="61689"/>
                  </a:cubicBezTo>
                  <a:cubicBezTo>
                    <a:pt x="92165" y="61877"/>
                    <a:pt x="92056" y="62065"/>
                    <a:pt x="91836" y="62065"/>
                  </a:cubicBezTo>
                  <a:cubicBezTo>
                    <a:pt x="91319" y="62049"/>
                    <a:pt x="90833" y="61846"/>
                    <a:pt x="90472" y="61501"/>
                  </a:cubicBezTo>
                  <a:cubicBezTo>
                    <a:pt x="90206" y="61219"/>
                    <a:pt x="89908" y="60796"/>
                    <a:pt x="90034" y="60388"/>
                  </a:cubicBezTo>
                  <a:cubicBezTo>
                    <a:pt x="90131" y="60095"/>
                    <a:pt x="90410" y="59944"/>
                    <a:pt x="90692" y="59944"/>
                  </a:cubicBezTo>
                  <a:close/>
                  <a:moveTo>
                    <a:pt x="79071" y="61844"/>
                  </a:moveTo>
                  <a:cubicBezTo>
                    <a:pt x="79145" y="61844"/>
                    <a:pt x="79216" y="61882"/>
                    <a:pt x="79250" y="61971"/>
                  </a:cubicBezTo>
                  <a:cubicBezTo>
                    <a:pt x="79310" y="62132"/>
                    <a:pt x="79169" y="62255"/>
                    <a:pt x="79036" y="62255"/>
                  </a:cubicBezTo>
                  <a:cubicBezTo>
                    <a:pt x="78963" y="62255"/>
                    <a:pt x="78891" y="62217"/>
                    <a:pt x="78858" y="62128"/>
                  </a:cubicBezTo>
                  <a:cubicBezTo>
                    <a:pt x="78797" y="61966"/>
                    <a:pt x="78938" y="61844"/>
                    <a:pt x="79071" y="61844"/>
                  </a:cubicBezTo>
                  <a:close/>
                  <a:moveTo>
                    <a:pt x="80577" y="60788"/>
                  </a:moveTo>
                  <a:cubicBezTo>
                    <a:pt x="80616" y="60788"/>
                    <a:pt x="80654" y="60790"/>
                    <a:pt x="80692" y="60796"/>
                  </a:cubicBezTo>
                  <a:cubicBezTo>
                    <a:pt x="81162" y="60874"/>
                    <a:pt x="81460" y="61250"/>
                    <a:pt x="81726" y="61611"/>
                  </a:cubicBezTo>
                  <a:cubicBezTo>
                    <a:pt x="81773" y="61658"/>
                    <a:pt x="81726" y="61752"/>
                    <a:pt x="81663" y="61752"/>
                  </a:cubicBezTo>
                  <a:cubicBezTo>
                    <a:pt x="81648" y="61814"/>
                    <a:pt x="81632" y="61861"/>
                    <a:pt x="81585" y="61908"/>
                  </a:cubicBezTo>
                  <a:cubicBezTo>
                    <a:pt x="81309" y="62118"/>
                    <a:pt x="80946" y="62290"/>
                    <a:pt x="80592" y="62290"/>
                  </a:cubicBezTo>
                  <a:cubicBezTo>
                    <a:pt x="80444" y="62290"/>
                    <a:pt x="80297" y="62260"/>
                    <a:pt x="80159" y="62191"/>
                  </a:cubicBezTo>
                  <a:cubicBezTo>
                    <a:pt x="79798" y="62018"/>
                    <a:pt x="79594" y="61595"/>
                    <a:pt x="79783" y="61234"/>
                  </a:cubicBezTo>
                  <a:cubicBezTo>
                    <a:pt x="79936" y="60955"/>
                    <a:pt x="80264" y="60788"/>
                    <a:pt x="80577" y="60788"/>
                  </a:cubicBezTo>
                  <a:close/>
                  <a:moveTo>
                    <a:pt x="66315" y="60191"/>
                  </a:moveTo>
                  <a:cubicBezTo>
                    <a:pt x="66337" y="60191"/>
                    <a:pt x="66360" y="60198"/>
                    <a:pt x="66381" y="60216"/>
                  </a:cubicBezTo>
                  <a:cubicBezTo>
                    <a:pt x="66851" y="60560"/>
                    <a:pt x="67415" y="60952"/>
                    <a:pt x="67666" y="61501"/>
                  </a:cubicBezTo>
                  <a:cubicBezTo>
                    <a:pt x="67839" y="61908"/>
                    <a:pt x="67745" y="62394"/>
                    <a:pt x="67306" y="62582"/>
                  </a:cubicBezTo>
                  <a:cubicBezTo>
                    <a:pt x="67198" y="62632"/>
                    <a:pt x="67083" y="62654"/>
                    <a:pt x="66967" y="62654"/>
                  </a:cubicBezTo>
                  <a:cubicBezTo>
                    <a:pt x="66643" y="62654"/>
                    <a:pt x="66311" y="62480"/>
                    <a:pt x="66114" y="62238"/>
                  </a:cubicBezTo>
                  <a:cubicBezTo>
                    <a:pt x="65738" y="61783"/>
                    <a:pt x="65770" y="61031"/>
                    <a:pt x="65926" y="60498"/>
                  </a:cubicBezTo>
                  <a:cubicBezTo>
                    <a:pt x="65949" y="60397"/>
                    <a:pt x="66036" y="60352"/>
                    <a:pt x="66129" y="60352"/>
                  </a:cubicBezTo>
                  <a:cubicBezTo>
                    <a:pt x="66162" y="60352"/>
                    <a:pt x="66197" y="60358"/>
                    <a:pt x="66229" y="60369"/>
                  </a:cubicBezTo>
                  <a:lnTo>
                    <a:pt x="66229" y="60369"/>
                  </a:lnTo>
                  <a:cubicBezTo>
                    <a:pt x="66226" y="60366"/>
                    <a:pt x="66224" y="60363"/>
                    <a:pt x="66224" y="60357"/>
                  </a:cubicBezTo>
                  <a:cubicBezTo>
                    <a:pt x="66163" y="60283"/>
                    <a:pt x="66235" y="60191"/>
                    <a:pt x="66315" y="60191"/>
                  </a:cubicBezTo>
                  <a:close/>
                  <a:moveTo>
                    <a:pt x="74406" y="62330"/>
                  </a:moveTo>
                  <a:cubicBezTo>
                    <a:pt x="74537" y="62330"/>
                    <a:pt x="74664" y="62395"/>
                    <a:pt x="74720" y="62551"/>
                  </a:cubicBezTo>
                  <a:lnTo>
                    <a:pt x="74751" y="62645"/>
                  </a:lnTo>
                  <a:cubicBezTo>
                    <a:pt x="74845" y="62865"/>
                    <a:pt x="74720" y="63037"/>
                    <a:pt x="74532" y="63100"/>
                  </a:cubicBezTo>
                  <a:cubicBezTo>
                    <a:pt x="74485" y="63123"/>
                    <a:pt x="74433" y="63135"/>
                    <a:pt x="74381" y="63135"/>
                  </a:cubicBezTo>
                  <a:cubicBezTo>
                    <a:pt x="74257" y="63135"/>
                    <a:pt x="74132" y="63066"/>
                    <a:pt x="74077" y="62912"/>
                  </a:cubicBezTo>
                  <a:lnTo>
                    <a:pt x="74046" y="62818"/>
                  </a:lnTo>
                  <a:cubicBezTo>
                    <a:pt x="73914" y="62545"/>
                    <a:pt x="74168" y="62330"/>
                    <a:pt x="74406" y="62330"/>
                  </a:cubicBezTo>
                  <a:close/>
                  <a:moveTo>
                    <a:pt x="67827" y="63471"/>
                  </a:moveTo>
                  <a:cubicBezTo>
                    <a:pt x="67920" y="63471"/>
                    <a:pt x="68013" y="63519"/>
                    <a:pt x="68058" y="63633"/>
                  </a:cubicBezTo>
                  <a:cubicBezTo>
                    <a:pt x="68138" y="63833"/>
                    <a:pt x="67969" y="63982"/>
                    <a:pt x="67804" y="63982"/>
                  </a:cubicBezTo>
                  <a:cubicBezTo>
                    <a:pt x="67710" y="63982"/>
                    <a:pt x="67618" y="63934"/>
                    <a:pt x="67572" y="63821"/>
                  </a:cubicBezTo>
                  <a:cubicBezTo>
                    <a:pt x="67492" y="63621"/>
                    <a:pt x="67661" y="63471"/>
                    <a:pt x="67827" y="63471"/>
                  </a:cubicBezTo>
                  <a:close/>
                  <a:moveTo>
                    <a:pt x="91099" y="63467"/>
                  </a:moveTo>
                  <a:cubicBezTo>
                    <a:pt x="91120" y="63467"/>
                    <a:pt x="91141" y="63470"/>
                    <a:pt x="91162" y="63476"/>
                  </a:cubicBezTo>
                  <a:cubicBezTo>
                    <a:pt x="91240" y="63507"/>
                    <a:pt x="91303" y="63523"/>
                    <a:pt x="91382" y="63539"/>
                  </a:cubicBezTo>
                  <a:cubicBezTo>
                    <a:pt x="91585" y="63601"/>
                    <a:pt x="91726" y="63789"/>
                    <a:pt x="91632" y="64009"/>
                  </a:cubicBezTo>
                  <a:cubicBezTo>
                    <a:pt x="91573" y="64136"/>
                    <a:pt x="91459" y="64196"/>
                    <a:pt x="91336" y="64196"/>
                  </a:cubicBezTo>
                  <a:cubicBezTo>
                    <a:pt x="91262" y="64196"/>
                    <a:pt x="91185" y="64175"/>
                    <a:pt x="91115" y="64134"/>
                  </a:cubicBezTo>
                  <a:cubicBezTo>
                    <a:pt x="91052" y="64087"/>
                    <a:pt x="90990" y="64056"/>
                    <a:pt x="90927" y="64024"/>
                  </a:cubicBezTo>
                  <a:cubicBezTo>
                    <a:pt x="90695" y="63880"/>
                    <a:pt x="90852" y="63467"/>
                    <a:pt x="91099" y="63467"/>
                  </a:cubicBezTo>
                  <a:close/>
                  <a:moveTo>
                    <a:pt x="92943" y="64654"/>
                  </a:moveTo>
                  <a:cubicBezTo>
                    <a:pt x="93046" y="64654"/>
                    <a:pt x="93149" y="64709"/>
                    <a:pt x="93200" y="64839"/>
                  </a:cubicBezTo>
                  <a:cubicBezTo>
                    <a:pt x="93290" y="65059"/>
                    <a:pt x="93100" y="65221"/>
                    <a:pt x="92918" y="65221"/>
                  </a:cubicBezTo>
                  <a:cubicBezTo>
                    <a:pt x="92814" y="65221"/>
                    <a:pt x="92712" y="65169"/>
                    <a:pt x="92667" y="65043"/>
                  </a:cubicBezTo>
                  <a:cubicBezTo>
                    <a:pt x="92577" y="64823"/>
                    <a:pt x="92761" y="64654"/>
                    <a:pt x="92943" y="64654"/>
                  </a:cubicBezTo>
                  <a:close/>
                  <a:moveTo>
                    <a:pt x="77643" y="64960"/>
                  </a:moveTo>
                  <a:cubicBezTo>
                    <a:pt x="77774" y="64960"/>
                    <a:pt x="77903" y="65027"/>
                    <a:pt x="77964" y="65184"/>
                  </a:cubicBezTo>
                  <a:cubicBezTo>
                    <a:pt x="78075" y="65476"/>
                    <a:pt x="77830" y="65690"/>
                    <a:pt x="77596" y="65690"/>
                  </a:cubicBezTo>
                  <a:cubicBezTo>
                    <a:pt x="77464" y="65690"/>
                    <a:pt x="77336" y="65624"/>
                    <a:pt x="77275" y="65466"/>
                  </a:cubicBezTo>
                  <a:cubicBezTo>
                    <a:pt x="77164" y="65175"/>
                    <a:pt x="77408" y="64960"/>
                    <a:pt x="77643" y="64960"/>
                  </a:cubicBezTo>
                  <a:close/>
                  <a:moveTo>
                    <a:pt x="70930" y="65288"/>
                  </a:moveTo>
                  <a:cubicBezTo>
                    <a:pt x="71037" y="65288"/>
                    <a:pt x="71142" y="65341"/>
                    <a:pt x="71193" y="65466"/>
                  </a:cubicBezTo>
                  <a:cubicBezTo>
                    <a:pt x="71283" y="65686"/>
                    <a:pt x="71092" y="65855"/>
                    <a:pt x="70906" y="65855"/>
                  </a:cubicBezTo>
                  <a:cubicBezTo>
                    <a:pt x="70800" y="65855"/>
                    <a:pt x="70695" y="65801"/>
                    <a:pt x="70644" y="65670"/>
                  </a:cubicBezTo>
                  <a:cubicBezTo>
                    <a:pt x="70555" y="65451"/>
                    <a:pt x="70744" y="65288"/>
                    <a:pt x="70930" y="65288"/>
                  </a:cubicBezTo>
                  <a:close/>
                  <a:moveTo>
                    <a:pt x="74044" y="65479"/>
                  </a:moveTo>
                  <a:cubicBezTo>
                    <a:pt x="74128" y="65479"/>
                    <a:pt x="74210" y="65522"/>
                    <a:pt x="74249" y="65623"/>
                  </a:cubicBezTo>
                  <a:cubicBezTo>
                    <a:pt x="74320" y="65804"/>
                    <a:pt x="74165" y="65940"/>
                    <a:pt x="74016" y="65940"/>
                  </a:cubicBezTo>
                  <a:cubicBezTo>
                    <a:pt x="73932" y="65940"/>
                    <a:pt x="73850" y="65897"/>
                    <a:pt x="73811" y="65796"/>
                  </a:cubicBezTo>
                  <a:cubicBezTo>
                    <a:pt x="73740" y="65615"/>
                    <a:pt x="73895" y="65479"/>
                    <a:pt x="74044" y="65479"/>
                  </a:cubicBezTo>
                  <a:close/>
                  <a:moveTo>
                    <a:pt x="80864" y="65834"/>
                  </a:moveTo>
                  <a:cubicBezTo>
                    <a:pt x="81107" y="65834"/>
                    <a:pt x="81237" y="66245"/>
                    <a:pt x="81005" y="66376"/>
                  </a:cubicBezTo>
                  <a:cubicBezTo>
                    <a:pt x="80942" y="66407"/>
                    <a:pt x="80880" y="66454"/>
                    <a:pt x="80817" y="66485"/>
                  </a:cubicBezTo>
                  <a:cubicBezTo>
                    <a:pt x="80723" y="66532"/>
                    <a:pt x="80629" y="66548"/>
                    <a:pt x="80519" y="66548"/>
                  </a:cubicBezTo>
                  <a:cubicBezTo>
                    <a:pt x="80300" y="66532"/>
                    <a:pt x="80174" y="66203"/>
                    <a:pt x="80331" y="66046"/>
                  </a:cubicBezTo>
                  <a:cubicBezTo>
                    <a:pt x="80409" y="65968"/>
                    <a:pt x="80472" y="65905"/>
                    <a:pt x="80582" y="65890"/>
                  </a:cubicBezTo>
                  <a:cubicBezTo>
                    <a:pt x="80645" y="65874"/>
                    <a:pt x="80723" y="65858"/>
                    <a:pt x="80801" y="65843"/>
                  </a:cubicBezTo>
                  <a:cubicBezTo>
                    <a:pt x="80823" y="65837"/>
                    <a:pt x="80844" y="65834"/>
                    <a:pt x="80864" y="65834"/>
                  </a:cubicBezTo>
                  <a:close/>
                  <a:moveTo>
                    <a:pt x="68156" y="66466"/>
                  </a:moveTo>
                  <a:cubicBezTo>
                    <a:pt x="68301" y="66466"/>
                    <a:pt x="68448" y="66553"/>
                    <a:pt x="68497" y="66689"/>
                  </a:cubicBezTo>
                  <a:lnTo>
                    <a:pt x="68560" y="66830"/>
                  </a:lnTo>
                  <a:cubicBezTo>
                    <a:pt x="68622" y="67018"/>
                    <a:pt x="68544" y="67222"/>
                    <a:pt x="68356" y="67285"/>
                  </a:cubicBezTo>
                  <a:cubicBezTo>
                    <a:pt x="68316" y="67299"/>
                    <a:pt x="68275" y="67306"/>
                    <a:pt x="68233" y="67306"/>
                  </a:cubicBezTo>
                  <a:cubicBezTo>
                    <a:pt x="68097" y="67306"/>
                    <a:pt x="67965" y="67229"/>
                    <a:pt x="67917" y="67097"/>
                  </a:cubicBezTo>
                  <a:lnTo>
                    <a:pt x="67854" y="66940"/>
                  </a:lnTo>
                  <a:cubicBezTo>
                    <a:pt x="67776" y="66767"/>
                    <a:pt x="67870" y="66564"/>
                    <a:pt x="68042" y="66485"/>
                  </a:cubicBezTo>
                  <a:cubicBezTo>
                    <a:pt x="68079" y="66472"/>
                    <a:pt x="68117" y="66466"/>
                    <a:pt x="68156" y="66466"/>
                  </a:cubicBezTo>
                  <a:close/>
                  <a:moveTo>
                    <a:pt x="72038" y="67282"/>
                  </a:moveTo>
                  <a:cubicBezTo>
                    <a:pt x="72122" y="67282"/>
                    <a:pt x="72204" y="67324"/>
                    <a:pt x="72243" y="67426"/>
                  </a:cubicBezTo>
                  <a:cubicBezTo>
                    <a:pt x="72313" y="67614"/>
                    <a:pt x="72162" y="67746"/>
                    <a:pt x="72015" y="67746"/>
                  </a:cubicBezTo>
                  <a:cubicBezTo>
                    <a:pt x="71929" y="67746"/>
                    <a:pt x="71845" y="67702"/>
                    <a:pt x="71804" y="67598"/>
                  </a:cubicBezTo>
                  <a:cubicBezTo>
                    <a:pt x="71734" y="67417"/>
                    <a:pt x="71889" y="67282"/>
                    <a:pt x="72038" y="67282"/>
                  </a:cubicBezTo>
                  <a:close/>
                  <a:moveTo>
                    <a:pt x="93489" y="67310"/>
                  </a:moveTo>
                  <a:cubicBezTo>
                    <a:pt x="93602" y="67310"/>
                    <a:pt x="93713" y="67368"/>
                    <a:pt x="93764" y="67504"/>
                  </a:cubicBezTo>
                  <a:cubicBezTo>
                    <a:pt x="93865" y="67746"/>
                    <a:pt x="93654" y="67930"/>
                    <a:pt x="93454" y="67930"/>
                  </a:cubicBezTo>
                  <a:cubicBezTo>
                    <a:pt x="93342" y="67930"/>
                    <a:pt x="93234" y="67873"/>
                    <a:pt x="93184" y="67739"/>
                  </a:cubicBezTo>
                  <a:cubicBezTo>
                    <a:pt x="93084" y="67489"/>
                    <a:pt x="93290" y="67310"/>
                    <a:pt x="93489" y="67310"/>
                  </a:cubicBezTo>
                  <a:close/>
                  <a:moveTo>
                    <a:pt x="79033" y="67795"/>
                  </a:moveTo>
                  <a:cubicBezTo>
                    <a:pt x="79186" y="67795"/>
                    <a:pt x="79296" y="67910"/>
                    <a:pt x="79344" y="68053"/>
                  </a:cubicBezTo>
                  <a:cubicBezTo>
                    <a:pt x="79422" y="68225"/>
                    <a:pt x="79391" y="68445"/>
                    <a:pt x="79156" y="68523"/>
                  </a:cubicBezTo>
                  <a:lnTo>
                    <a:pt x="79061" y="68570"/>
                  </a:lnTo>
                  <a:cubicBezTo>
                    <a:pt x="79011" y="68591"/>
                    <a:pt x="78962" y="68600"/>
                    <a:pt x="78916" y="68600"/>
                  </a:cubicBezTo>
                  <a:cubicBezTo>
                    <a:pt x="78553" y="68600"/>
                    <a:pt x="78376" y="68004"/>
                    <a:pt x="78779" y="67865"/>
                  </a:cubicBezTo>
                  <a:lnTo>
                    <a:pt x="78873" y="67833"/>
                  </a:lnTo>
                  <a:cubicBezTo>
                    <a:pt x="78930" y="67807"/>
                    <a:pt x="78984" y="67795"/>
                    <a:pt x="79033" y="67795"/>
                  </a:cubicBezTo>
                  <a:close/>
                  <a:moveTo>
                    <a:pt x="91069" y="68025"/>
                  </a:moveTo>
                  <a:cubicBezTo>
                    <a:pt x="91116" y="68025"/>
                    <a:pt x="91163" y="68034"/>
                    <a:pt x="91209" y="68053"/>
                  </a:cubicBezTo>
                  <a:cubicBezTo>
                    <a:pt x="91397" y="68131"/>
                    <a:pt x="91476" y="68351"/>
                    <a:pt x="91397" y="68539"/>
                  </a:cubicBezTo>
                  <a:cubicBezTo>
                    <a:pt x="91366" y="68601"/>
                    <a:pt x="91334" y="68680"/>
                    <a:pt x="91303" y="68742"/>
                  </a:cubicBezTo>
                  <a:cubicBezTo>
                    <a:pt x="91244" y="68896"/>
                    <a:pt x="91105" y="68969"/>
                    <a:pt x="90959" y="68969"/>
                  </a:cubicBezTo>
                  <a:cubicBezTo>
                    <a:pt x="90912" y="68969"/>
                    <a:pt x="90864" y="68962"/>
                    <a:pt x="90817" y="68946"/>
                  </a:cubicBezTo>
                  <a:cubicBezTo>
                    <a:pt x="90629" y="68868"/>
                    <a:pt x="90535" y="68617"/>
                    <a:pt x="90629" y="68445"/>
                  </a:cubicBezTo>
                  <a:cubicBezTo>
                    <a:pt x="90660" y="68382"/>
                    <a:pt x="90692" y="68319"/>
                    <a:pt x="90723" y="68241"/>
                  </a:cubicBezTo>
                  <a:cubicBezTo>
                    <a:pt x="90782" y="68110"/>
                    <a:pt x="90923" y="68025"/>
                    <a:pt x="91069" y="68025"/>
                  </a:cubicBezTo>
                  <a:close/>
                  <a:moveTo>
                    <a:pt x="86240" y="61194"/>
                  </a:moveTo>
                  <a:cubicBezTo>
                    <a:pt x="87866" y="61194"/>
                    <a:pt x="89356" y="62562"/>
                    <a:pt x="89783" y="64228"/>
                  </a:cubicBezTo>
                  <a:cubicBezTo>
                    <a:pt x="90363" y="66501"/>
                    <a:pt x="89093" y="69965"/>
                    <a:pt x="86742" y="70796"/>
                  </a:cubicBezTo>
                  <a:cubicBezTo>
                    <a:pt x="86360" y="70928"/>
                    <a:pt x="85981" y="70989"/>
                    <a:pt x="85614" y="70989"/>
                  </a:cubicBezTo>
                  <a:cubicBezTo>
                    <a:pt x="83675" y="70989"/>
                    <a:pt x="82032" y="69289"/>
                    <a:pt x="81663" y="67379"/>
                  </a:cubicBezTo>
                  <a:cubicBezTo>
                    <a:pt x="81209" y="64996"/>
                    <a:pt x="82322" y="61783"/>
                    <a:pt x="85002" y="61360"/>
                  </a:cubicBezTo>
                  <a:cubicBezTo>
                    <a:pt x="85023" y="61356"/>
                    <a:pt x="85043" y="61354"/>
                    <a:pt x="85062" y="61354"/>
                  </a:cubicBezTo>
                  <a:cubicBezTo>
                    <a:pt x="85113" y="61354"/>
                    <a:pt x="85156" y="61368"/>
                    <a:pt x="85190" y="61391"/>
                  </a:cubicBezTo>
                  <a:cubicBezTo>
                    <a:pt x="85540" y="61256"/>
                    <a:pt x="85893" y="61194"/>
                    <a:pt x="86240" y="61194"/>
                  </a:cubicBezTo>
                  <a:close/>
                  <a:moveTo>
                    <a:pt x="79440" y="70229"/>
                  </a:moveTo>
                  <a:cubicBezTo>
                    <a:pt x="79735" y="70229"/>
                    <a:pt x="80035" y="70277"/>
                    <a:pt x="80331" y="70373"/>
                  </a:cubicBezTo>
                  <a:cubicBezTo>
                    <a:pt x="80347" y="70369"/>
                    <a:pt x="80362" y="70367"/>
                    <a:pt x="80378" y="70367"/>
                  </a:cubicBezTo>
                  <a:cubicBezTo>
                    <a:pt x="80424" y="70367"/>
                    <a:pt x="80468" y="70384"/>
                    <a:pt x="80504" y="70420"/>
                  </a:cubicBezTo>
                  <a:lnTo>
                    <a:pt x="80519" y="70420"/>
                  </a:lnTo>
                  <a:cubicBezTo>
                    <a:pt x="80582" y="70451"/>
                    <a:pt x="80582" y="70498"/>
                    <a:pt x="80566" y="70545"/>
                  </a:cubicBezTo>
                  <a:cubicBezTo>
                    <a:pt x="80566" y="70592"/>
                    <a:pt x="80566" y="70655"/>
                    <a:pt x="80519" y="70702"/>
                  </a:cubicBezTo>
                  <a:cubicBezTo>
                    <a:pt x="80166" y="71192"/>
                    <a:pt x="79530" y="71413"/>
                    <a:pt x="78904" y="71413"/>
                  </a:cubicBezTo>
                  <a:cubicBezTo>
                    <a:pt x="78530" y="71413"/>
                    <a:pt x="78159" y="71334"/>
                    <a:pt x="77855" y="71188"/>
                  </a:cubicBezTo>
                  <a:cubicBezTo>
                    <a:pt x="77698" y="71125"/>
                    <a:pt x="77682" y="70921"/>
                    <a:pt x="77808" y="70811"/>
                  </a:cubicBezTo>
                  <a:cubicBezTo>
                    <a:pt x="78296" y="70417"/>
                    <a:pt x="78860" y="70229"/>
                    <a:pt x="79440" y="70229"/>
                  </a:cubicBezTo>
                  <a:close/>
                  <a:moveTo>
                    <a:pt x="75038" y="71061"/>
                  </a:moveTo>
                  <a:cubicBezTo>
                    <a:pt x="75114" y="71061"/>
                    <a:pt x="75188" y="71098"/>
                    <a:pt x="75221" y="71188"/>
                  </a:cubicBezTo>
                  <a:cubicBezTo>
                    <a:pt x="75291" y="71357"/>
                    <a:pt x="75152" y="71482"/>
                    <a:pt x="75013" y="71482"/>
                  </a:cubicBezTo>
                  <a:cubicBezTo>
                    <a:pt x="74933" y="71482"/>
                    <a:pt x="74854" y="71441"/>
                    <a:pt x="74814" y="71344"/>
                  </a:cubicBezTo>
                  <a:cubicBezTo>
                    <a:pt x="74753" y="71183"/>
                    <a:pt x="74900" y="71061"/>
                    <a:pt x="75038" y="71061"/>
                  </a:cubicBezTo>
                  <a:close/>
                  <a:moveTo>
                    <a:pt x="87632" y="71577"/>
                  </a:moveTo>
                  <a:cubicBezTo>
                    <a:pt x="87703" y="71577"/>
                    <a:pt x="87774" y="71615"/>
                    <a:pt x="87808" y="71705"/>
                  </a:cubicBezTo>
                  <a:cubicBezTo>
                    <a:pt x="87868" y="71855"/>
                    <a:pt x="87736" y="71974"/>
                    <a:pt x="87608" y="71974"/>
                  </a:cubicBezTo>
                  <a:cubicBezTo>
                    <a:pt x="87536" y="71974"/>
                    <a:pt x="87465" y="71936"/>
                    <a:pt x="87432" y="71846"/>
                  </a:cubicBezTo>
                  <a:cubicBezTo>
                    <a:pt x="87371" y="71695"/>
                    <a:pt x="87504" y="71577"/>
                    <a:pt x="87632" y="71577"/>
                  </a:cubicBezTo>
                  <a:close/>
                  <a:moveTo>
                    <a:pt x="82703" y="71875"/>
                  </a:moveTo>
                  <a:cubicBezTo>
                    <a:pt x="82814" y="71875"/>
                    <a:pt x="82924" y="71931"/>
                    <a:pt x="82980" y="72065"/>
                  </a:cubicBezTo>
                  <a:cubicBezTo>
                    <a:pt x="83071" y="72307"/>
                    <a:pt x="82863" y="72491"/>
                    <a:pt x="82662" y="72491"/>
                  </a:cubicBezTo>
                  <a:cubicBezTo>
                    <a:pt x="82550" y="72491"/>
                    <a:pt x="82440" y="72435"/>
                    <a:pt x="82384" y="72300"/>
                  </a:cubicBezTo>
                  <a:cubicBezTo>
                    <a:pt x="82294" y="72058"/>
                    <a:pt x="82501" y="71875"/>
                    <a:pt x="82703" y="71875"/>
                  </a:cubicBezTo>
                  <a:close/>
                  <a:moveTo>
                    <a:pt x="20142" y="1"/>
                  </a:moveTo>
                  <a:cubicBezTo>
                    <a:pt x="16296" y="1"/>
                    <a:pt x="12460" y="833"/>
                    <a:pt x="8856" y="2158"/>
                  </a:cubicBezTo>
                  <a:cubicBezTo>
                    <a:pt x="5627" y="3349"/>
                    <a:pt x="815" y="5105"/>
                    <a:pt x="0" y="8914"/>
                  </a:cubicBezTo>
                  <a:cubicBezTo>
                    <a:pt x="32" y="8945"/>
                    <a:pt x="63" y="8976"/>
                    <a:pt x="79" y="9023"/>
                  </a:cubicBezTo>
                  <a:cubicBezTo>
                    <a:pt x="737" y="11421"/>
                    <a:pt x="1364" y="13835"/>
                    <a:pt x="1991" y="16249"/>
                  </a:cubicBezTo>
                  <a:cubicBezTo>
                    <a:pt x="3229" y="20998"/>
                    <a:pt x="4217" y="25936"/>
                    <a:pt x="5815" y="30575"/>
                  </a:cubicBezTo>
                  <a:cubicBezTo>
                    <a:pt x="7226" y="34682"/>
                    <a:pt x="10110" y="37723"/>
                    <a:pt x="13950" y="39682"/>
                  </a:cubicBezTo>
                  <a:cubicBezTo>
                    <a:pt x="21302" y="43460"/>
                    <a:pt x="29672" y="42974"/>
                    <a:pt x="37619" y="44290"/>
                  </a:cubicBezTo>
                  <a:cubicBezTo>
                    <a:pt x="41427" y="44933"/>
                    <a:pt x="45174" y="46046"/>
                    <a:pt x="48465" y="48131"/>
                  </a:cubicBezTo>
                  <a:cubicBezTo>
                    <a:pt x="51537" y="50059"/>
                    <a:pt x="54139" y="52614"/>
                    <a:pt x="56553" y="55294"/>
                  </a:cubicBezTo>
                  <a:cubicBezTo>
                    <a:pt x="57729" y="56595"/>
                    <a:pt x="58873" y="57943"/>
                    <a:pt x="60017" y="59306"/>
                  </a:cubicBezTo>
                  <a:cubicBezTo>
                    <a:pt x="59960" y="59149"/>
                    <a:pt x="60072" y="58940"/>
                    <a:pt x="60259" y="58940"/>
                  </a:cubicBezTo>
                  <a:cubicBezTo>
                    <a:pt x="60277" y="58940"/>
                    <a:pt x="60296" y="58942"/>
                    <a:pt x="60315" y="58946"/>
                  </a:cubicBezTo>
                  <a:cubicBezTo>
                    <a:pt x="60472" y="58977"/>
                    <a:pt x="60581" y="59009"/>
                    <a:pt x="60691" y="59134"/>
                  </a:cubicBezTo>
                  <a:cubicBezTo>
                    <a:pt x="60832" y="59275"/>
                    <a:pt x="60707" y="59557"/>
                    <a:pt x="60503" y="59557"/>
                  </a:cubicBezTo>
                  <a:cubicBezTo>
                    <a:pt x="60346" y="59557"/>
                    <a:pt x="60252" y="59510"/>
                    <a:pt x="60127" y="59432"/>
                  </a:cubicBezTo>
                  <a:lnTo>
                    <a:pt x="60127" y="59432"/>
                  </a:lnTo>
                  <a:cubicBezTo>
                    <a:pt x="63904" y="63915"/>
                    <a:pt x="67760" y="68413"/>
                    <a:pt x="73027" y="71094"/>
                  </a:cubicBezTo>
                  <a:cubicBezTo>
                    <a:pt x="76101" y="72656"/>
                    <a:pt x="79522" y="73455"/>
                    <a:pt x="82962" y="73455"/>
                  </a:cubicBezTo>
                  <a:cubicBezTo>
                    <a:pt x="83731" y="73455"/>
                    <a:pt x="84501" y="73415"/>
                    <a:pt x="85269" y="73335"/>
                  </a:cubicBezTo>
                  <a:cubicBezTo>
                    <a:pt x="89360" y="72896"/>
                    <a:pt x="94234" y="71282"/>
                    <a:pt x="95128" y="66720"/>
                  </a:cubicBezTo>
                  <a:cubicBezTo>
                    <a:pt x="95911" y="62692"/>
                    <a:pt x="93639" y="58883"/>
                    <a:pt x="90660" y="56375"/>
                  </a:cubicBezTo>
                  <a:cubicBezTo>
                    <a:pt x="87275" y="53538"/>
                    <a:pt x="83074" y="51736"/>
                    <a:pt x="79218" y="49635"/>
                  </a:cubicBezTo>
                  <a:cubicBezTo>
                    <a:pt x="71710" y="45560"/>
                    <a:pt x="64249" y="41093"/>
                    <a:pt x="58121" y="35043"/>
                  </a:cubicBezTo>
                  <a:cubicBezTo>
                    <a:pt x="51475" y="28475"/>
                    <a:pt x="47525" y="19995"/>
                    <a:pt x="41945" y="12628"/>
                  </a:cubicBezTo>
                  <a:cubicBezTo>
                    <a:pt x="36835" y="5873"/>
                    <a:pt x="30064" y="418"/>
                    <a:pt x="21302" y="26"/>
                  </a:cubicBezTo>
                  <a:cubicBezTo>
                    <a:pt x="20915" y="9"/>
                    <a:pt x="20528" y="1"/>
                    <a:pt x="20142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9"/>
            <p:cNvSpPr/>
            <p:nvPr/>
          </p:nvSpPr>
          <p:spPr>
            <a:xfrm>
              <a:off x="3658600" y="2462250"/>
              <a:ext cx="12425" cy="9925"/>
            </a:xfrm>
            <a:custGeom>
              <a:avLst/>
              <a:gdLst/>
              <a:ahLst/>
              <a:cxnLst/>
              <a:rect l="l" t="t" r="r" b="b"/>
              <a:pathLst>
                <a:path w="497" h="397" extrusionOk="0">
                  <a:moveTo>
                    <a:pt x="261" y="0"/>
                  </a:moveTo>
                  <a:cubicBezTo>
                    <a:pt x="133" y="0"/>
                    <a:pt x="0" y="118"/>
                    <a:pt x="61" y="269"/>
                  </a:cubicBezTo>
                  <a:cubicBezTo>
                    <a:pt x="94" y="359"/>
                    <a:pt x="165" y="397"/>
                    <a:pt x="237" y="397"/>
                  </a:cubicBezTo>
                  <a:cubicBezTo>
                    <a:pt x="365" y="397"/>
                    <a:pt x="497" y="278"/>
                    <a:pt x="437" y="128"/>
                  </a:cubicBezTo>
                  <a:cubicBezTo>
                    <a:pt x="403" y="38"/>
                    <a:pt x="332" y="0"/>
                    <a:pt x="26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9"/>
            <p:cNvSpPr/>
            <p:nvPr/>
          </p:nvSpPr>
          <p:spPr>
            <a:xfrm>
              <a:off x="3504525" y="2202650"/>
              <a:ext cx="228875" cy="244925"/>
            </a:xfrm>
            <a:custGeom>
              <a:avLst/>
              <a:gdLst/>
              <a:ahLst/>
              <a:cxnLst/>
              <a:rect l="l" t="t" r="r" b="b"/>
              <a:pathLst>
                <a:path w="9155" h="9797" extrusionOk="0">
                  <a:moveTo>
                    <a:pt x="4895" y="607"/>
                  </a:moveTo>
                  <a:cubicBezTo>
                    <a:pt x="6562" y="607"/>
                    <a:pt x="7884" y="2005"/>
                    <a:pt x="8073" y="3819"/>
                  </a:cubicBezTo>
                  <a:cubicBezTo>
                    <a:pt x="8261" y="5590"/>
                    <a:pt x="7195" y="8239"/>
                    <a:pt x="5456" y="8960"/>
                  </a:cubicBezTo>
                  <a:cubicBezTo>
                    <a:pt x="5094" y="9107"/>
                    <a:pt x="4740" y="9174"/>
                    <a:pt x="4399" y="9174"/>
                  </a:cubicBezTo>
                  <a:cubicBezTo>
                    <a:pt x="2667" y="9174"/>
                    <a:pt x="1274" y="7452"/>
                    <a:pt x="1051" y="5763"/>
                  </a:cubicBezTo>
                  <a:cubicBezTo>
                    <a:pt x="800" y="3866"/>
                    <a:pt x="1600" y="1562"/>
                    <a:pt x="3496" y="872"/>
                  </a:cubicBezTo>
                  <a:cubicBezTo>
                    <a:pt x="3512" y="880"/>
                    <a:pt x="3532" y="884"/>
                    <a:pt x="3553" y="884"/>
                  </a:cubicBezTo>
                  <a:cubicBezTo>
                    <a:pt x="3575" y="884"/>
                    <a:pt x="3598" y="880"/>
                    <a:pt x="3622" y="872"/>
                  </a:cubicBezTo>
                  <a:cubicBezTo>
                    <a:pt x="4059" y="690"/>
                    <a:pt x="4487" y="607"/>
                    <a:pt x="4895" y="607"/>
                  </a:cubicBezTo>
                  <a:close/>
                  <a:moveTo>
                    <a:pt x="5032" y="1"/>
                  </a:moveTo>
                  <a:cubicBezTo>
                    <a:pt x="4685" y="1"/>
                    <a:pt x="4332" y="63"/>
                    <a:pt x="3982" y="198"/>
                  </a:cubicBezTo>
                  <a:cubicBezTo>
                    <a:pt x="3948" y="175"/>
                    <a:pt x="3905" y="161"/>
                    <a:pt x="3854" y="161"/>
                  </a:cubicBezTo>
                  <a:cubicBezTo>
                    <a:pt x="3835" y="161"/>
                    <a:pt x="3815" y="163"/>
                    <a:pt x="3794" y="167"/>
                  </a:cubicBezTo>
                  <a:cubicBezTo>
                    <a:pt x="1114" y="590"/>
                    <a:pt x="1" y="3803"/>
                    <a:pt x="455" y="6186"/>
                  </a:cubicBezTo>
                  <a:cubicBezTo>
                    <a:pt x="824" y="8096"/>
                    <a:pt x="2467" y="9796"/>
                    <a:pt x="4406" y="9796"/>
                  </a:cubicBezTo>
                  <a:cubicBezTo>
                    <a:pt x="4773" y="9796"/>
                    <a:pt x="5152" y="9735"/>
                    <a:pt x="5534" y="9603"/>
                  </a:cubicBezTo>
                  <a:cubicBezTo>
                    <a:pt x="7885" y="8772"/>
                    <a:pt x="9155" y="5308"/>
                    <a:pt x="8575" y="3035"/>
                  </a:cubicBezTo>
                  <a:cubicBezTo>
                    <a:pt x="8148" y="1369"/>
                    <a:pt x="6658" y="1"/>
                    <a:pt x="503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9"/>
            <p:cNvSpPr/>
            <p:nvPr/>
          </p:nvSpPr>
          <p:spPr>
            <a:xfrm>
              <a:off x="3531650" y="2469675"/>
              <a:ext cx="19450" cy="15450"/>
            </a:xfrm>
            <a:custGeom>
              <a:avLst/>
              <a:gdLst/>
              <a:ahLst/>
              <a:cxnLst/>
              <a:rect l="l" t="t" r="r" b="b"/>
              <a:pathLst>
                <a:path w="778" h="618" extrusionOk="0">
                  <a:moveTo>
                    <a:pt x="410" y="1"/>
                  </a:moveTo>
                  <a:cubicBezTo>
                    <a:pt x="208" y="1"/>
                    <a:pt x="1" y="184"/>
                    <a:pt x="91" y="426"/>
                  </a:cubicBezTo>
                  <a:cubicBezTo>
                    <a:pt x="147" y="561"/>
                    <a:pt x="257" y="617"/>
                    <a:pt x="369" y="617"/>
                  </a:cubicBezTo>
                  <a:cubicBezTo>
                    <a:pt x="570" y="617"/>
                    <a:pt x="778" y="433"/>
                    <a:pt x="687" y="191"/>
                  </a:cubicBezTo>
                  <a:cubicBezTo>
                    <a:pt x="631" y="57"/>
                    <a:pt x="521" y="1"/>
                    <a:pt x="41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9"/>
            <p:cNvSpPr/>
            <p:nvPr/>
          </p:nvSpPr>
          <p:spPr>
            <a:xfrm>
              <a:off x="3737700" y="2373425"/>
              <a:ext cx="23525" cy="23650"/>
            </a:xfrm>
            <a:custGeom>
              <a:avLst/>
              <a:gdLst/>
              <a:ahLst/>
              <a:cxnLst/>
              <a:rect l="l" t="t" r="r" b="b"/>
              <a:pathLst>
                <a:path w="941" h="946" extrusionOk="0">
                  <a:moveTo>
                    <a:pt x="534" y="1"/>
                  </a:moveTo>
                  <a:cubicBezTo>
                    <a:pt x="388" y="1"/>
                    <a:pt x="247" y="86"/>
                    <a:pt x="188" y="217"/>
                  </a:cubicBezTo>
                  <a:cubicBezTo>
                    <a:pt x="157" y="295"/>
                    <a:pt x="125" y="358"/>
                    <a:pt x="94" y="421"/>
                  </a:cubicBezTo>
                  <a:cubicBezTo>
                    <a:pt x="0" y="593"/>
                    <a:pt x="94" y="844"/>
                    <a:pt x="282" y="922"/>
                  </a:cubicBezTo>
                  <a:cubicBezTo>
                    <a:pt x="329" y="938"/>
                    <a:pt x="377" y="945"/>
                    <a:pt x="424" y="945"/>
                  </a:cubicBezTo>
                  <a:cubicBezTo>
                    <a:pt x="570" y="945"/>
                    <a:pt x="709" y="872"/>
                    <a:pt x="768" y="718"/>
                  </a:cubicBezTo>
                  <a:cubicBezTo>
                    <a:pt x="799" y="656"/>
                    <a:pt x="831" y="577"/>
                    <a:pt x="862" y="515"/>
                  </a:cubicBezTo>
                  <a:cubicBezTo>
                    <a:pt x="941" y="327"/>
                    <a:pt x="862" y="107"/>
                    <a:pt x="674" y="29"/>
                  </a:cubicBezTo>
                  <a:cubicBezTo>
                    <a:pt x="628" y="10"/>
                    <a:pt x="581" y="1"/>
                    <a:pt x="53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9"/>
            <p:cNvSpPr/>
            <p:nvPr/>
          </p:nvSpPr>
          <p:spPr>
            <a:xfrm>
              <a:off x="3801275" y="2355550"/>
              <a:ext cx="19675" cy="15525"/>
            </a:xfrm>
            <a:custGeom>
              <a:avLst/>
              <a:gdLst/>
              <a:ahLst/>
              <a:cxnLst/>
              <a:rect l="l" t="t" r="r" b="b"/>
              <a:pathLst>
                <a:path w="787" h="621" extrusionOk="0">
                  <a:moveTo>
                    <a:pt x="410" y="1"/>
                  </a:moveTo>
                  <a:cubicBezTo>
                    <a:pt x="210" y="1"/>
                    <a:pt x="0" y="180"/>
                    <a:pt x="90" y="430"/>
                  </a:cubicBezTo>
                  <a:cubicBezTo>
                    <a:pt x="146" y="564"/>
                    <a:pt x="258" y="621"/>
                    <a:pt x="371" y="621"/>
                  </a:cubicBezTo>
                  <a:cubicBezTo>
                    <a:pt x="576" y="621"/>
                    <a:pt x="787" y="437"/>
                    <a:pt x="686" y="195"/>
                  </a:cubicBezTo>
                  <a:cubicBezTo>
                    <a:pt x="635" y="59"/>
                    <a:pt x="524" y="1"/>
                    <a:pt x="41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9"/>
            <p:cNvSpPr/>
            <p:nvPr/>
          </p:nvSpPr>
          <p:spPr>
            <a:xfrm>
              <a:off x="3537275" y="2236025"/>
              <a:ext cx="166750" cy="154750"/>
            </a:xfrm>
            <a:custGeom>
              <a:avLst/>
              <a:gdLst/>
              <a:ahLst/>
              <a:cxnLst/>
              <a:rect l="l" t="t" r="r" b="b"/>
              <a:pathLst>
                <a:path w="6670" h="6190" extrusionOk="0">
                  <a:moveTo>
                    <a:pt x="4240" y="3926"/>
                  </a:moveTo>
                  <a:lnTo>
                    <a:pt x="4240" y="3926"/>
                  </a:lnTo>
                  <a:cubicBezTo>
                    <a:pt x="4089" y="4127"/>
                    <a:pt x="3858" y="4267"/>
                    <a:pt x="3571" y="4267"/>
                  </a:cubicBezTo>
                  <a:cubicBezTo>
                    <a:pt x="3500" y="4267"/>
                    <a:pt x="3425" y="4258"/>
                    <a:pt x="3346" y="4239"/>
                  </a:cubicBezTo>
                  <a:cubicBezTo>
                    <a:pt x="3221" y="4208"/>
                    <a:pt x="3111" y="4145"/>
                    <a:pt x="3017" y="4083"/>
                  </a:cubicBezTo>
                  <a:lnTo>
                    <a:pt x="3017" y="4083"/>
                  </a:lnTo>
                  <a:cubicBezTo>
                    <a:pt x="3095" y="4130"/>
                    <a:pt x="3174" y="4161"/>
                    <a:pt x="3268" y="4177"/>
                  </a:cubicBezTo>
                  <a:cubicBezTo>
                    <a:pt x="3329" y="4189"/>
                    <a:pt x="3389" y="4195"/>
                    <a:pt x="3446" y="4195"/>
                  </a:cubicBezTo>
                  <a:cubicBezTo>
                    <a:pt x="3607" y="4195"/>
                    <a:pt x="3752" y="4148"/>
                    <a:pt x="3879" y="4067"/>
                  </a:cubicBezTo>
                  <a:cubicBezTo>
                    <a:pt x="4004" y="4036"/>
                    <a:pt x="4114" y="3989"/>
                    <a:pt x="4240" y="3926"/>
                  </a:cubicBezTo>
                  <a:close/>
                  <a:moveTo>
                    <a:pt x="3999" y="0"/>
                  </a:moveTo>
                  <a:cubicBezTo>
                    <a:pt x="3701" y="0"/>
                    <a:pt x="3402" y="41"/>
                    <a:pt x="3142" y="101"/>
                  </a:cubicBezTo>
                  <a:cubicBezTo>
                    <a:pt x="2014" y="384"/>
                    <a:pt x="995" y="1199"/>
                    <a:pt x="619" y="2311"/>
                  </a:cubicBezTo>
                  <a:cubicBezTo>
                    <a:pt x="1" y="4153"/>
                    <a:pt x="1399" y="6190"/>
                    <a:pt x="3233" y="6190"/>
                  </a:cubicBezTo>
                  <a:cubicBezTo>
                    <a:pt x="3538" y="6190"/>
                    <a:pt x="3855" y="6134"/>
                    <a:pt x="4177" y="6011"/>
                  </a:cubicBezTo>
                  <a:cubicBezTo>
                    <a:pt x="6011" y="5305"/>
                    <a:pt x="6669" y="2641"/>
                    <a:pt x="5509" y="1152"/>
                  </a:cubicBezTo>
                  <a:cubicBezTo>
                    <a:pt x="5541" y="1105"/>
                    <a:pt x="5556" y="1058"/>
                    <a:pt x="5541" y="995"/>
                  </a:cubicBezTo>
                  <a:cubicBezTo>
                    <a:pt x="5408" y="233"/>
                    <a:pt x="4708" y="0"/>
                    <a:pt x="399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9"/>
            <p:cNvSpPr/>
            <p:nvPr/>
          </p:nvSpPr>
          <p:spPr>
            <a:xfrm>
              <a:off x="3416375" y="2428525"/>
              <a:ext cx="72500" cy="29625"/>
            </a:xfrm>
            <a:custGeom>
              <a:avLst/>
              <a:gdLst/>
              <a:ahLst/>
              <a:cxnLst/>
              <a:rect l="l" t="t" r="r" b="b"/>
              <a:pathLst>
                <a:path w="2900" h="1185" extrusionOk="0">
                  <a:moveTo>
                    <a:pt x="2004" y="251"/>
                  </a:moveTo>
                  <a:cubicBezTo>
                    <a:pt x="2129" y="251"/>
                    <a:pt x="2256" y="262"/>
                    <a:pt x="2383" y="286"/>
                  </a:cubicBezTo>
                  <a:cubicBezTo>
                    <a:pt x="1951" y="545"/>
                    <a:pt x="1548" y="717"/>
                    <a:pt x="1090" y="717"/>
                  </a:cubicBezTo>
                  <a:cubicBezTo>
                    <a:pt x="966" y="717"/>
                    <a:pt x="839" y="704"/>
                    <a:pt x="705" y="677"/>
                  </a:cubicBezTo>
                  <a:cubicBezTo>
                    <a:pt x="1088" y="406"/>
                    <a:pt x="1539" y="251"/>
                    <a:pt x="2004" y="251"/>
                  </a:cubicBezTo>
                  <a:close/>
                  <a:moveTo>
                    <a:pt x="1758" y="1"/>
                  </a:moveTo>
                  <a:cubicBezTo>
                    <a:pt x="1178" y="1"/>
                    <a:pt x="614" y="189"/>
                    <a:pt x="126" y="583"/>
                  </a:cubicBezTo>
                  <a:cubicBezTo>
                    <a:pt x="0" y="693"/>
                    <a:pt x="16" y="897"/>
                    <a:pt x="173" y="960"/>
                  </a:cubicBezTo>
                  <a:cubicBezTo>
                    <a:pt x="477" y="1106"/>
                    <a:pt x="848" y="1185"/>
                    <a:pt x="1222" y="1185"/>
                  </a:cubicBezTo>
                  <a:cubicBezTo>
                    <a:pt x="1848" y="1185"/>
                    <a:pt x="2484" y="964"/>
                    <a:pt x="2837" y="474"/>
                  </a:cubicBezTo>
                  <a:cubicBezTo>
                    <a:pt x="2884" y="427"/>
                    <a:pt x="2884" y="364"/>
                    <a:pt x="2884" y="317"/>
                  </a:cubicBezTo>
                  <a:cubicBezTo>
                    <a:pt x="2900" y="270"/>
                    <a:pt x="2900" y="223"/>
                    <a:pt x="2837" y="192"/>
                  </a:cubicBezTo>
                  <a:lnTo>
                    <a:pt x="2822" y="192"/>
                  </a:lnTo>
                  <a:cubicBezTo>
                    <a:pt x="2786" y="156"/>
                    <a:pt x="2742" y="139"/>
                    <a:pt x="2696" y="139"/>
                  </a:cubicBezTo>
                  <a:cubicBezTo>
                    <a:pt x="2680" y="139"/>
                    <a:pt x="2665" y="141"/>
                    <a:pt x="2649" y="145"/>
                  </a:cubicBezTo>
                  <a:cubicBezTo>
                    <a:pt x="2353" y="49"/>
                    <a:pt x="2053" y="1"/>
                    <a:pt x="175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9"/>
            <p:cNvSpPr/>
            <p:nvPr/>
          </p:nvSpPr>
          <p:spPr>
            <a:xfrm>
              <a:off x="3788725" y="2289175"/>
              <a:ext cx="17850" cy="14200"/>
            </a:xfrm>
            <a:custGeom>
              <a:avLst/>
              <a:gdLst/>
              <a:ahLst/>
              <a:cxnLst/>
              <a:rect l="l" t="t" r="r" b="b"/>
              <a:pathLst>
                <a:path w="714" h="568" extrusionOk="0">
                  <a:moveTo>
                    <a:pt x="367" y="0"/>
                  </a:moveTo>
                  <a:cubicBezTo>
                    <a:pt x="185" y="0"/>
                    <a:pt x="1" y="169"/>
                    <a:pt x="91" y="389"/>
                  </a:cubicBezTo>
                  <a:cubicBezTo>
                    <a:pt x="136" y="515"/>
                    <a:pt x="238" y="567"/>
                    <a:pt x="342" y="567"/>
                  </a:cubicBezTo>
                  <a:cubicBezTo>
                    <a:pt x="524" y="567"/>
                    <a:pt x="714" y="405"/>
                    <a:pt x="624" y="185"/>
                  </a:cubicBezTo>
                  <a:cubicBezTo>
                    <a:pt x="573" y="55"/>
                    <a:pt x="470" y="0"/>
                    <a:pt x="36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9"/>
            <p:cNvSpPr/>
            <p:nvPr/>
          </p:nvSpPr>
          <p:spPr>
            <a:xfrm>
              <a:off x="3343150" y="2449325"/>
              <a:ext cx="13475" cy="10575"/>
            </a:xfrm>
            <a:custGeom>
              <a:avLst/>
              <a:gdLst/>
              <a:ahLst/>
              <a:cxnLst/>
              <a:rect l="l" t="t" r="r" b="b"/>
              <a:pathLst>
                <a:path w="539" h="423" extrusionOk="0">
                  <a:moveTo>
                    <a:pt x="285" y="1"/>
                  </a:moveTo>
                  <a:cubicBezTo>
                    <a:pt x="147" y="1"/>
                    <a:pt x="0" y="123"/>
                    <a:pt x="61" y="284"/>
                  </a:cubicBezTo>
                  <a:cubicBezTo>
                    <a:pt x="101" y="381"/>
                    <a:pt x="180" y="422"/>
                    <a:pt x="260" y="422"/>
                  </a:cubicBezTo>
                  <a:cubicBezTo>
                    <a:pt x="399" y="422"/>
                    <a:pt x="538" y="297"/>
                    <a:pt x="468" y="128"/>
                  </a:cubicBezTo>
                  <a:cubicBezTo>
                    <a:pt x="435" y="38"/>
                    <a:pt x="361" y="1"/>
                    <a:pt x="28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9"/>
            <p:cNvSpPr/>
            <p:nvPr/>
          </p:nvSpPr>
          <p:spPr>
            <a:xfrm>
              <a:off x="3741700" y="2259500"/>
              <a:ext cx="25800" cy="18250"/>
            </a:xfrm>
            <a:custGeom>
              <a:avLst/>
              <a:gdLst/>
              <a:ahLst/>
              <a:cxnLst/>
              <a:rect l="l" t="t" r="r" b="b"/>
              <a:pathLst>
                <a:path w="1032" h="730" extrusionOk="0">
                  <a:moveTo>
                    <a:pt x="404" y="0"/>
                  </a:moveTo>
                  <a:cubicBezTo>
                    <a:pt x="157" y="0"/>
                    <a:pt x="0" y="413"/>
                    <a:pt x="232" y="557"/>
                  </a:cubicBezTo>
                  <a:cubicBezTo>
                    <a:pt x="295" y="589"/>
                    <a:pt x="357" y="620"/>
                    <a:pt x="420" y="667"/>
                  </a:cubicBezTo>
                  <a:cubicBezTo>
                    <a:pt x="490" y="708"/>
                    <a:pt x="567" y="729"/>
                    <a:pt x="641" y="729"/>
                  </a:cubicBezTo>
                  <a:cubicBezTo>
                    <a:pt x="764" y="729"/>
                    <a:pt x="878" y="669"/>
                    <a:pt x="937" y="542"/>
                  </a:cubicBezTo>
                  <a:cubicBezTo>
                    <a:pt x="1031" y="322"/>
                    <a:pt x="890" y="134"/>
                    <a:pt x="687" y="72"/>
                  </a:cubicBezTo>
                  <a:cubicBezTo>
                    <a:pt x="608" y="56"/>
                    <a:pt x="545" y="40"/>
                    <a:pt x="467" y="9"/>
                  </a:cubicBezTo>
                  <a:cubicBezTo>
                    <a:pt x="446" y="3"/>
                    <a:pt x="425" y="0"/>
                    <a:pt x="40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9"/>
            <p:cNvSpPr/>
            <p:nvPr/>
          </p:nvSpPr>
          <p:spPr>
            <a:xfrm>
              <a:off x="3433700" y="2367850"/>
              <a:ext cx="26175" cy="20000"/>
            </a:xfrm>
            <a:custGeom>
              <a:avLst/>
              <a:gdLst/>
              <a:ahLst/>
              <a:cxnLst/>
              <a:rect l="l" t="t" r="r" b="b"/>
              <a:pathLst>
                <a:path w="1047" h="800" extrusionOk="0">
                  <a:moveTo>
                    <a:pt x="652" y="0"/>
                  </a:moveTo>
                  <a:cubicBezTo>
                    <a:pt x="605" y="0"/>
                    <a:pt x="553" y="10"/>
                    <a:pt x="498" y="32"/>
                  </a:cubicBezTo>
                  <a:lnTo>
                    <a:pt x="404" y="64"/>
                  </a:lnTo>
                  <a:cubicBezTo>
                    <a:pt x="1" y="203"/>
                    <a:pt x="178" y="799"/>
                    <a:pt x="541" y="799"/>
                  </a:cubicBezTo>
                  <a:cubicBezTo>
                    <a:pt x="587" y="799"/>
                    <a:pt x="636" y="790"/>
                    <a:pt x="686" y="769"/>
                  </a:cubicBezTo>
                  <a:lnTo>
                    <a:pt x="781" y="722"/>
                  </a:lnTo>
                  <a:cubicBezTo>
                    <a:pt x="1016" y="644"/>
                    <a:pt x="1047" y="424"/>
                    <a:pt x="969" y="252"/>
                  </a:cubicBezTo>
                  <a:cubicBezTo>
                    <a:pt x="921" y="108"/>
                    <a:pt x="808" y="0"/>
                    <a:pt x="65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9"/>
            <p:cNvSpPr/>
            <p:nvPr/>
          </p:nvSpPr>
          <p:spPr>
            <a:xfrm>
              <a:off x="3478675" y="2318650"/>
              <a:ext cx="26575" cy="17875"/>
            </a:xfrm>
            <a:custGeom>
              <a:avLst/>
              <a:gdLst/>
              <a:ahLst/>
              <a:cxnLst/>
              <a:rect l="l" t="t" r="r" b="b"/>
              <a:pathLst>
                <a:path w="1063" h="715" extrusionOk="0">
                  <a:moveTo>
                    <a:pt x="690" y="1"/>
                  </a:moveTo>
                  <a:cubicBezTo>
                    <a:pt x="670" y="1"/>
                    <a:pt x="649" y="4"/>
                    <a:pt x="627" y="10"/>
                  </a:cubicBezTo>
                  <a:cubicBezTo>
                    <a:pt x="549" y="25"/>
                    <a:pt x="471" y="41"/>
                    <a:pt x="408" y="57"/>
                  </a:cubicBezTo>
                  <a:cubicBezTo>
                    <a:pt x="298" y="72"/>
                    <a:pt x="235" y="135"/>
                    <a:pt x="157" y="213"/>
                  </a:cubicBezTo>
                  <a:cubicBezTo>
                    <a:pt x="0" y="370"/>
                    <a:pt x="126" y="699"/>
                    <a:pt x="345" y="715"/>
                  </a:cubicBezTo>
                  <a:cubicBezTo>
                    <a:pt x="455" y="715"/>
                    <a:pt x="549" y="699"/>
                    <a:pt x="643" y="652"/>
                  </a:cubicBezTo>
                  <a:cubicBezTo>
                    <a:pt x="706" y="621"/>
                    <a:pt x="768" y="574"/>
                    <a:pt x="831" y="543"/>
                  </a:cubicBezTo>
                  <a:cubicBezTo>
                    <a:pt x="1063" y="412"/>
                    <a:pt x="933" y="1"/>
                    <a:pt x="69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9"/>
            <p:cNvSpPr/>
            <p:nvPr/>
          </p:nvSpPr>
          <p:spPr>
            <a:xfrm>
              <a:off x="3722025" y="2171425"/>
              <a:ext cx="56450" cy="53050"/>
            </a:xfrm>
            <a:custGeom>
              <a:avLst/>
              <a:gdLst/>
              <a:ahLst/>
              <a:cxnLst/>
              <a:rect l="l" t="t" r="r" b="b"/>
              <a:pathLst>
                <a:path w="2258" h="2122" extrusionOk="0">
                  <a:moveTo>
                    <a:pt x="796" y="402"/>
                  </a:moveTo>
                  <a:cubicBezTo>
                    <a:pt x="829" y="402"/>
                    <a:pt x="867" y="405"/>
                    <a:pt x="909" y="413"/>
                  </a:cubicBezTo>
                  <a:cubicBezTo>
                    <a:pt x="1207" y="460"/>
                    <a:pt x="1426" y="757"/>
                    <a:pt x="1599" y="961"/>
                  </a:cubicBezTo>
                  <a:cubicBezTo>
                    <a:pt x="1588" y="950"/>
                    <a:pt x="1575" y="945"/>
                    <a:pt x="1562" y="945"/>
                  </a:cubicBezTo>
                  <a:cubicBezTo>
                    <a:pt x="1538" y="945"/>
                    <a:pt x="1515" y="962"/>
                    <a:pt x="1505" y="993"/>
                  </a:cubicBezTo>
                  <a:cubicBezTo>
                    <a:pt x="1426" y="1008"/>
                    <a:pt x="1364" y="1118"/>
                    <a:pt x="1395" y="1212"/>
                  </a:cubicBezTo>
                  <a:cubicBezTo>
                    <a:pt x="1426" y="1337"/>
                    <a:pt x="1474" y="1447"/>
                    <a:pt x="1521" y="1573"/>
                  </a:cubicBezTo>
                  <a:cubicBezTo>
                    <a:pt x="1223" y="1478"/>
                    <a:pt x="956" y="1306"/>
                    <a:pt x="752" y="1071"/>
                  </a:cubicBezTo>
                  <a:cubicBezTo>
                    <a:pt x="608" y="869"/>
                    <a:pt x="411" y="402"/>
                    <a:pt x="796" y="402"/>
                  </a:cubicBezTo>
                  <a:close/>
                  <a:moveTo>
                    <a:pt x="784" y="0"/>
                  </a:moveTo>
                  <a:cubicBezTo>
                    <a:pt x="502" y="0"/>
                    <a:pt x="223" y="151"/>
                    <a:pt x="126" y="444"/>
                  </a:cubicBezTo>
                  <a:cubicBezTo>
                    <a:pt x="0" y="852"/>
                    <a:pt x="298" y="1275"/>
                    <a:pt x="564" y="1557"/>
                  </a:cubicBezTo>
                  <a:cubicBezTo>
                    <a:pt x="925" y="1902"/>
                    <a:pt x="1411" y="2105"/>
                    <a:pt x="1928" y="2121"/>
                  </a:cubicBezTo>
                  <a:cubicBezTo>
                    <a:pt x="2148" y="2121"/>
                    <a:pt x="2257" y="1933"/>
                    <a:pt x="2148" y="1745"/>
                  </a:cubicBezTo>
                  <a:cubicBezTo>
                    <a:pt x="2022" y="1510"/>
                    <a:pt x="1881" y="1290"/>
                    <a:pt x="1709" y="1087"/>
                  </a:cubicBezTo>
                  <a:lnTo>
                    <a:pt x="1756" y="1087"/>
                  </a:lnTo>
                  <a:cubicBezTo>
                    <a:pt x="1787" y="1071"/>
                    <a:pt x="1803" y="1040"/>
                    <a:pt x="1818" y="1008"/>
                  </a:cubicBezTo>
                  <a:cubicBezTo>
                    <a:pt x="1865" y="616"/>
                    <a:pt x="1379" y="146"/>
                    <a:pt x="1019" y="36"/>
                  </a:cubicBezTo>
                  <a:cubicBezTo>
                    <a:pt x="943" y="12"/>
                    <a:pt x="863" y="0"/>
                    <a:pt x="7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9"/>
            <p:cNvSpPr/>
            <p:nvPr/>
          </p:nvSpPr>
          <p:spPr>
            <a:xfrm>
              <a:off x="3803525" y="2189850"/>
              <a:ext cx="20425" cy="15900"/>
            </a:xfrm>
            <a:custGeom>
              <a:avLst/>
              <a:gdLst/>
              <a:ahLst/>
              <a:cxnLst/>
              <a:rect l="l" t="t" r="r" b="b"/>
              <a:pathLst>
                <a:path w="817" h="636" extrusionOk="0">
                  <a:moveTo>
                    <a:pt x="407" y="1"/>
                  </a:moveTo>
                  <a:cubicBezTo>
                    <a:pt x="392" y="1"/>
                    <a:pt x="376" y="2"/>
                    <a:pt x="361" y="5"/>
                  </a:cubicBezTo>
                  <a:cubicBezTo>
                    <a:pt x="188" y="5"/>
                    <a:pt x="32" y="130"/>
                    <a:pt x="16" y="303"/>
                  </a:cubicBezTo>
                  <a:cubicBezTo>
                    <a:pt x="0" y="428"/>
                    <a:pt x="63" y="538"/>
                    <a:pt x="173" y="600"/>
                  </a:cubicBezTo>
                  <a:cubicBezTo>
                    <a:pt x="216" y="625"/>
                    <a:pt x="263" y="635"/>
                    <a:pt x="310" y="635"/>
                  </a:cubicBezTo>
                  <a:cubicBezTo>
                    <a:pt x="413" y="635"/>
                    <a:pt x="515" y="582"/>
                    <a:pt x="580" y="506"/>
                  </a:cubicBezTo>
                  <a:cubicBezTo>
                    <a:pt x="817" y="344"/>
                    <a:pt x="649" y="1"/>
                    <a:pt x="40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9"/>
            <p:cNvSpPr/>
            <p:nvPr/>
          </p:nvSpPr>
          <p:spPr>
            <a:xfrm>
              <a:off x="3403400" y="2296825"/>
              <a:ext cx="22800" cy="18275"/>
            </a:xfrm>
            <a:custGeom>
              <a:avLst/>
              <a:gdLst/>
              <a:ahLst/>
              <a:cxnLst/>
              <a:rect l="l" t="t" r="r" b="b"/>
              <a:pathLst>
                <a:path w="912" h="731" extrusionOk="0">
                  <a:moveTo>
                    <a:pt x="480" y="0"/>
                  </a:moveTo>
                  <a:cubicBezTo>
                    <a:pt x="245" y="0"/>
                    <a:pt x="1" y="215"/>
                    <a:pt x="112" y="506"/>
                  </a:cubicBezTo>
                  <a:cubicBezTo>
                    <a:pt x="173" y="664"/>
                    <a:pt x="301" y="730"/>
                    <a:pt x="433" y="730"/>
                  </a:cubicBezTo>
                  <a:cubicBezTo>
                    <a:pt x="667" y="730"/>
                    <a:pt x="912" y="516"/>
                    <a:pt x="801" y="224"/>
                  </a:cubicBezTo>
                  <a:cubicBezTo>
                    <a:pt x="740" y="67"/>
                    <a:pt x="611" y="0"/>
                    <a:pt x="48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9"/>
            <p:cNvSpPr/>
            <p:nvPr/>
          </p:nvSpPr>
          <p:spPr>
            <a:xfrm>
              <a:off x="3267650" y="2354850"/>
              <a:ext cx="14500" cy="11650"/>
            </a:xfrm>
            <a:custGeom>
              <a:avLst/>
              <a:gdLst/>
              <a:ahLst/>
              <a:cxnLst/>
              <a:rect l="l" t="t" r="r" b="b"/>
              <a:pathLst>
                <a:path w="580" h="466" extrusionOk="0">
                  <a:moveTo>
                    <a:pt x="305" y="1"/>
                  </a:moveTo>
                  <a:cubicBezTo>
                    <a:pt x="156" y="1"/>
                    <a:pt x="1" y="136"/>
                    <a:pt x="71" y="317"/>
                  </a:cubicBezTo>
                  <a:cubicBezTo>
                    <a:pt x="112" y="421"/>
                    <a:pt x="196" y="465"/>
                    <a:pt x="282" y="465"/>
                  </a:cubicBezTo>
                  <a:cubicBezTo>
                    <a:pt x="429" y="465"/>
                    <a:pt x="580" y="333"/>
                    <a:pt x="510" y="145"/>
                  </a:cubicBezTo>
                  <a:cubicBezTo>
                    <a:pt x="471" y="43"/>
                    <a:pt x="389" y="1"/>
                    <a:pt x="30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9"/>
            <p:cNvSpPr/>
            <p:nvPr/>
          </p:nvSpPr>
          <p:spPr>
            <a:xfrm>
              <a:off x="3684125" y="2173325"/>
              <a:ext cx="17175" cy="13675"/>
            </a:xfrm>
            <a:custGeom>
              <a:avLst/>
              <a:gdLst/>
              <a:ahLst/>
              <a:cxnLst/>
              <a:rect l="l" t="t" r="r" b="b"/>
              <a:pathLst>
                <a:path w="687" h="547" extrusionOk="0">
                  <a:moveTo>
                    <a:pt x="352" y="1"/>
                  </a:moveTo>
                  <a:cubicBezTo>
                    <a:pt x="176" y="1"/>
                    <a:pt x="0" y="159"/>
                    <a:pt x="90" y="368"/>
                  </a:cubicBezTo>
                  <a:cubicBezTo>
                    <a:pt x="136" y="494"/>
                    <a:pt x="234" y="547"/>
                    <a:pt x="334" y="547"/>
                  </a:cubicBezTo>
                  <a:cubicBezTo>
                    <a:pt x="508" y="547"/>
                    <a:pt x="687" y="389"/>
                    <a:pt x="607" y="180"/>
                  </a:cubicBezTo>
                  <a:cubicBezTo>
                    <a:pt x="555" y="54"/>
                    <a:pt x="453" y="1"/>
                    <a:pt x="35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9"/>
            <p:cNvSpPr/>
            <p:nvPr/>
          </p:nvSpPr>
          <p:spPr>
            <a:xfrm>
              <a:off x="3317825" y="2309800"/>
              <a:ext cx="14500" cy="11525"/>
            </a:xfrm>
            <a:custGeom>
              <a:avLst/>
              <a:gdLst/>
              <a:ahLst/>
              <a:cxnLst/>
              <a:rect l="l" t="t" r="r" b="b"/>
              <a:pathLst>
                <a:path w="580" h="461" extrusionOk="0">
                  <a:moveTo>
                    <a:pt x="304" y="0"/>
                  </a:moveTo>
                  <a:cubicBezTo>
                    <a:pt x="155" y="0"/>
                    <a:pt x="0" y="136"/>
                    <a:pt x="71" y="317"/>
                  </a:cubicBezTo>
                  <a:cubicBezTo>
                    <a:pt x="110" y="418"/>
                    <a:pt x="192" y="461"/>
                    <a:pt x="276" y="461"/>
                  </a:cubicBezTo>
                  <a:cubicBezTo>
                    <a:pt x="425" y="461"/>
                    <a:pt x="580" y="325"/>
                    <a:pt x="509" y="144"/>
                  </a:cubicBezTo>
                  <a:cubicBezTo>
                    <a:pt x="470" y="43"/>
                    <a:pt x="388" y="0"/>
                    <a:pt x="30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9"/>
            <p:cNvSpPr/>
            <p:nvPr/>
          </p:nvSpPr>
          <p:spPr>
            <a:xfrm>
              <a:off x="3464175" y="2192500"/>
              <a:ext cx="54500" cy="37575"/>
            </a:xfrm>
            <a:custGeom>
              <a:avLst/>
              <a:gdLst/>
              <a:ahLst/>
              <a:cxnLst/>
              <a:rect l="l" t="t" r="r" b="b"/>
              <a:pathLst>
                <a:path w="2180" h="1503" extrusionOk="0">
                  <a:moveTo>
                    <a:pt x="1021" y="391"/>
                  </a:moveTo>
                  <a:cubicBezTo>
                    <a:pt x="1280" y="391"/>
                    <a:pt x="1545" y="568"/>
                    <a:pt x="1756" y="745"/>
                  </a:cubicBezTo>
                  <a:cubicBezTo>
                    <a:pt x="1526" y="853"/>
                    <a:pt x="1273" y="1043"/>
                    <a:pt x="997" y="1043"/>
                  </a:cubicBezTo>
                  <a:cubicBezTo>
                    <a:pt x="953" y="1043"/>
                    <a:pt x="908" y="1038"/>
                    <a:pt x="863" y="1027"/>
                  </a:cubicBezTo>
                  <a:cubicBezTo>
                    <a:pt x="596" y="965"/>
                    <a:pt x="455" y="683"/>
                    <a:pt x="706" y="494"/>
                  </a:cubicBezTo>
                  <a:cubicBezTo>
                    <a:pt x="807" y="421"/>
                    <a:pt x="913" y="391"/>
                    <a:pt x="1021" y="391"/>
                  </a:cubicBezTo>
                  <a:close/>
                  <a:moveTo>
                    <a:pt x="983" y="1"/>
                  </a:moveTo>
                  <a:cubicBezTo>
                    <a:pt x="670" y="1"/>
                    <a:pt x="342" y="168"/>
                    <a:pt x="189" y="447"/>
                  </a:cubicBezTo>
                  <a:cubicBezTo>
                    <a:pt x="0" y="808"/>
                    <a:pt x="204" y="1231"/>
                    <a:pt x="565" y="1404"/>
                  </a:cubicBezTo>
                  <a:cubicBezTo>
                    <a:pt x="703" y="1473"/>
                    <a:pt x="850" y="1503"/>
                    <a:pt x="998" y="1503"/>
                  </a:cubicBezTo>
                  <a:cubicBezTo>
                    <a:pt x="1352" y="1503"/>
                    <a:pt x="1715" y="1331"/>
                    <a:pt x="1991" y="1121"/>
                  </a:cubicBezTo>
                  <a:cubicBezTo>
                    <a:pt x="2038" y="1074"/>
                    <a:pt x="2054" y="1027"/>
                    <a:pt x="2069" y="965"/>
                  </a:cubicBezTo>
                  <a:cubicBezTo>
                    <a:pt x="2132" y="965"/>
                    <a:pt x="2179" y="871"/>
                    <a:pt x="2132" y="824"/>
                  </a:cubicBezTo>
                  <a:cubicBezTo>
                    <a:pt x="1866" y="463"/>
                    <a:pt x="1568" y="87"/>
                    <a:pt x="1098" y="9"/>
                  </a:cubicBezTo>
                  <a:cubicBezTo>
                    <a:pt x="1060" y="3"/>
                    <a:pt x="1022" y="1"/>
                    <a:pt x="98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9"/>
            <p:cNvSpPr/>
            <p:nvPr/>
          </p:nvSpPr>
          <p:spPr>
            <a:xfrm>
              <a:off x="3168700" y="2334450"/>
              <a:ext cx="21200" cy="21050"/>
            </a:xfrm>
            <a:custGeom>
              <a:avLst/>
              <a:gdLst/>
              <a:ahLst/>
              <a:cxnLst/>
              <a:rect l="l" t="t" r="r" b="b"/>
              <a:pathLst>
                <a:path w="848" h="842" extrusionOk="0">
                  <a:moveTo>
                    <a:pt x="381" y="1"/>
                  </a:moveTo>
                  <a:cubicBezTo>
                    <a:pt x="342" y="1"/>
                    <a:pt x="304" y="7"/>
                    <a:pt x="267" y="20"/>
                  </a:cubicBezTo>
                  <a:cubicBezTo>
                    <a:pt x="95" y="99"/>
                    <a:pt x="1" y="302"/>
                    <a:pt x="79" y="475"/>
                  </a:cubicBezTo>
                  <a:lnTo>
                    <a:pt x="142" y="632"/>
                  </a:lnTo>
                  <a:cubicBezTo>
                    <a:pt x="190" y="764"/>
                    <a:pt x="322" y="841"/>
                    <a:pt x="458" y="841"/>
                  </a:cubicBezTo>
                  <a:cubicBezTo>
                    <a:pt x="500" y="841"/>
                    <a:pt x="541" y="834"/>
                    <a:pt x="581" y="820"/>
                  </a:cubicBezTo>
                  <a:cubicBezTo>
                    <a:pt x="769" y="757"/>
                    <a:pt x="847" y="553"/>
                    <a:pt x="785" y="365"/>
                  </a:cubicBezTo>
                  <a:lnTo>
                    <a:pt x="722" y="224"/>
                  </a:lnTo>
                  <a:cubicBezTo>
                    <a:pt x="673" y="88"/>
                    <a:pt x="526" y="1"/>
                    <a:pt x="38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9"/>
            <p:cNvSpPr/>
            <p:nvPr/>
          </p:nvSpPr>
          <p:spPr>
            <a:xfrm>
              <a:off x="3238175" y="2305025"/>
              <a:ext cx="18225" cy="14200"/>
            </a:xfrm>
            <a:custGeom>
              <a:avLst/>
              <a:gdLst/>
              <a:ahLst/>
              <a:cxnLst/>
              <a:rect l="l" t="t" r="r" b="b"/>
              <a:pathLst>
                <a:path w="729" h="568" extrusionOk="0">
                  <a:moveTo>
                    <a:pt x="376" y="0"/>
                  </a:moveTo>
                  <a:cubicBezTo>
                    <a:pt x="190" y="0"/>
                    <a:pt x="1" y="163"/>
                    <a:pt x="90" y="382"/>
                  </a:cubicBezTo>
                  <a:cubicBezTo>
                    <a:pt x="141" y="513"/>
                    <a:pt x="246" y="567"/>
                    <a:pt x="352" y="567"/>
                  </a:cubicBezTo>
                  <a:cubicBezTo>
                    <a:pt x="538" y="567"/>
                    <a:pt x="729" y="398"/>
                    <a:pt x="639" y="178"/>
                  </a:cubicBezTo>
                  <a:cubicBezTo>
                    <a:pt x="588" y="53"/>
                    <a:pt x="483" y="0"/>
                    <a:pt x="37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9"/>
            <p:cNvSpPr/>
            <p:nvPr/>
          </p:nvSpPr>
          <p:spPr>
            <a:xfrm>
              <a:off x="3613475" y="2104575"/>
              <a:ext cx="65875" cy="45675"/>
            </a:xfrm>
            <a:custGeom>
              <a:avLst/>
              <a:gdLst/>
              <a:ahLst/>
              <a:cxnLst/>
              <a:rect l="l" t="t" r="r" b="b"/>
              <a:pathLst>
                <a:path w="2635" h="1827" extrusionOk="0">
                  <a:moveTo>
                    <a:pt x="1638" y="405"/>
                  </a:moveTo>
                  <a:cubicBezTo>
                    <a:pt x="1735" y="405"/>
                    <a:pt x="1831" y="418"/>
                    <a:pt x="1928" y="438"/>
                  </a:cubicBezTo>
                  <a:cubicBezTo>
                    <a:pt x="1819" y="641"/>
                    <a:pt x="1756" y="877"/>
                    <a:pt x="1599" y="1049"/>
                  </a:cubicBezTo>
                  <a:cubicBezTo>
                    <a:pt x="1479" y="1196"/>
                    <a:pt x="1225" y="1338"/>
                    <a:pt x="1006" y="1338"/>
                  </a:cubicBezTo>
                  <a:cubicBezTo>
                    <a:pt x="853" y="1338"/>
                    <a:pt x="717" y="1268"/>
                    <a:pt x="659" y="1080"/>
                  </a:cubicBezTo>
                  <a:cubicBezTo>
                    <a:pt x="533" y="704"/>
                    <a:pt x="1176" y="453"/>
                    <a:pt x="1458" y="422"/>
                  </a:cubicBezTo>
                  <a:cubicBezTo>
                    <a:pt x="1518" y="410"/>
                    <a:pt x="1578" y="405"/>
                    <a:pt x="1638" y="405"/>
                  </a:cubicBezTo>
                  <a:close/>
                  <a:moveTo>
                    <a:pt x="1518" y="1"/>
                  </a:moveTo>
                  <a:cubicBezTo>
                    <a:pt x="1357" y="1"/>
                    <a:pt x="1195" y="26"/>
                    <a:pt x="1035" y="77"/>
                  </a:cubicBezTo>
                  <a:cubicBezTo>
                    <a:pt x="565" y="234"/>
                    <a:pt x="0" y="720"/>
                    <a:pt x="204" y="1284"/>
                  </a:cubicBezTo>
                  <a:cubicBezTo>
                    <a:pt x="344" y="1633"/>
                    <a:pt x="725" y="1826"/>
                    <a:pt x="1097" y="1826"/>
                  </a:cubicBezTo>
                  <a:cubicBezTo>
                    <a:pt x="1227" y="1826"/>
                    <a:pt x="1356" y="1803"/>
                    <a:pt x="1474" y="1754"/>
                  </a:cubicBezTo>
                  <a:cubicBezTo>
                    <a:pt x="1866" y="1582"/>
                    <a:pt x="2257" y="1065"/>
                    <a:pt x="2367" y="594"/>
                  </a:cubicBezTo>
                  <a:cubicBezTo>
                    <a:pt x="2383" y="610"/>
                    <a:pt x="2399" y="610"/>
                    <a:pt x="2414" y="626"/>
                  </a:cubicBezTo>
                  <a:cubicBezTo>
                    <a:pt x="2436" y="638"/>
                    <a:pt x="2457" y="643"/>
                    <a:pt x="2476" y="643"/>
                  </a:cubicBezTo>
                  <a:cubicBezTo>
                    <a:pt x="2580" y="643"/>
                    <a:pt x="2635" y="486"/>
                    <a:pt x="2555" y="406"/>
                  </a:cubicBezTo>
                  <a:cubicBezTo>
                    <a:pt x="2493" y="359"/>
                    <a:pt x="2446" y="312"/>
                    <a:pt x="2383" y="265"/>
                  </a:cubicBezTo>
                  <a:cubicBezTo>
                    <a:pt x="2356" y="197"/>
                    <a:pt x="2293" y="153"/>
                    <a:pt x="2225" y="153"/>
                  </a:cubicBezTo>
                  <a:cubicBezTo>
                    <a:pt x="2215" y="153"/>
                    <a:pt x="2205" y="154"/>
                    <a:pt x="2195" y="156"/>
                  </a:cubicBezTo>
                  <a:cubicBezTo>
                    <a:pt x="1981" y="54"/>
                    <a:pt x="1752" y="1"/>
                    <a:pt x="151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9"/>
            <p:cNvSpPr/>
            <p:nvPr/>
          </p:nvSpPr>
          <p:spPr>
            <a:xfrm>
              <a:off x="3444250" y="2218925"/>
              <a:ext cx="12850" cy="10275"/>
            </a:xfrm>
            <a:custGeom>
              <a:avLst/>
              <a:gdLst/>
              <a:ahLst/>
              <a:cxnLst/>
              <a:rect l="l" t="t" r="r" b="b"/>
              <a:pathLst>
                <a:path w="514" h="411" extrusionOk="0">
                  <a:moveTo>
                    <a:pt x="274" y="0"/>
                  </a:moveTo>
                  <a:cubicBezTo>
                    <a:pt x="141" y="0"/>
                    <a:pt x="0" y="122"/>
                    <a:pt x="61" y="284"/>
                  </a:cubicBezTo>
                  <a:cubicBezTo>
                    <a:pt x="94" y="373"/>
                    <a:pt x="166" y="411"/>
                    <a:pt x="239" y="411"/>
                  </a:cubicBezTo>
                  <a:cubicBezTo>
                    <a:pt x="372" y="411"/>
                    <a:pt x="513" y="288"/>
                    <a:pt x="453" y="127"/>
                  </a:cubicBezTo>
                  <a:cubicBezTo>
                    <a:pt x="419" y="38"/>
                    <a:pt x="348" y="0"/>
                    <a:pt x="27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9"/>
            <p:cNvSpPr/>
            <p:nvPr/>
          </p:nvSpPr>
          <p:spPr>
            <a:xfrm>
              <a:off x="3540975" y="2153600"/>
              <a:ext cx="22375" cy="22875"/>
            </a:xfrm>
            <a:custGeom>
              <a:avLst/>
              <a:gdLst/>
              <a:ahLst/>
              <a:cxnLst/>
              <a:rect l="l" t="t" r="r" b="b"/>
              <a:pathLst>
                <a:path w="895" h="915" extrusionOk="0">
                  <a:moveTo>
                    <a:pt x="525" y="0"/>
                  </a:moveTo>
                  <a:cubicBezTo>
                    <a:pt x="392" y="0"/>
                    <a:pt x="276" y="86"/>
                    <a:pt x="204" y="217"/>
                  </a:cubicBezTo>
                  <a:cubicBezTo>
                    <a:pt x="157" y="279"/>
                    <a:pt x="126" y="342"/>
                    <a:pt x="95" y="405"/>
                  </a:cubicBezTo>
                  <a:cubicBezTo>
                    <a:pt x="1" y="577"/>
                    <a:pt x="110" y="828"/>
                    <a:pt x="283" y="891"/>
                  </a:cubicBezTo>
                  <a:cubicBezTo>
                    <a:pt x="326" y="906"/>
                    <a:pt x="374" y="914"/>
                    <a:pt x="423" y="914"/>
                  </a:cubicBezTo>
                  <a:cubicBezTo>
                    <a:pt x="569" y="914"/>
                    <a:pt x="722" y="843"/>
                    <a:pt x="769" y="702"/>
                  </a:cubicBezTo>
                  <a:cubicBezTo>
                    <a:pt x="800" y="624"/>
                    <a:pt x="816" y="561"/>
                    <a:pt x="831" y="483"/>
                  </a:cubicBezTo>
                  <a:cubicBezTo>
                    <a:pt x="894" y="311"/>
                    <a:pt x="847" y="107"/>
                    <a:pt x="659" y="28"/>
                  </a:cubicBezTo>
                  <a:cubicBezTo>
                    <a:pt x="613" y="9"/>
                    <a:pt x="568" y="0"/>
                    <a:pt x="52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9"/>
            <p:cNvSpPr/>
            <p:nvPr/>
          </p:nvSpPr>
          <p:spPr>
            <a:xfrm>
              <a:off x="3718450" y="2096975"/>
              <a:ext cx="15775" cy="12775"/>
            </a:xfrm>
            <a:custGeom>
              <a:avLst/>
              <a:gdLst/>
              <a:ahLst/>
              <a:cxnLst/>
              <a:rect l="l" t="t" r="r" b="b"/>
              <a:pathLst>
                <a:path w="631" h="511" extrusionOk="0">
                  <a:moveTo>
                    <a:pt x="331" y="1"/>
                  </a:moveTo>
                  <a:cubicBezTo>
                    <a:pt x="170" y="1"/>
                    <a:pt x="0" y="150"/>
                    <a:pt x="80" y="350"/>
                  </a:cubicBezTo>
                  <a:cubicBezTo>
                    <a:pt x="120" y="463"/>
                    <a:pt x="209" y="511"/>
                    <a:pt x="300" y="511"/>
                  </a:cubicBezTo>
                  <a:cubicBezTo>
                    <a:pt x="462" y="511"/>
                    <a:pt x="631" y="362"/>
                    <a:pt x="551" y="162"/>
                  </a:cubicBezTo>
                  <a:cubicBezTo>
                    <a:pt x="511" y="48"/>
                    <a:pt x="422" y="1"/>
                    <a:pt x="33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9"/>
            <p:cNvSpPr/>
            <p:nvPr/>
          </p:nvSpPr>
          <p:spPr>
            <a:xfrm>
              <a:off x="3322175" y="2231075"/>
              <a:ext cx="23300" cy="20150"/>
            </a:xfrm>
            <a:custGeom>
              <a:avLst/>
              <a:gdLst/>
              <a:ahLst/>
              <a:cxnLst/>
              <a:rect l="l" t="t" r="r" b="b"/>
              <a:pathLst>
                <a:path w="932" h="806" extrusionOk="0">
                  <a:moveTo>
                    <a:pt x="492" y="0"/>
                  </a:moveTo>
                  <a:cubicBezTo>
                    <a:pt x="254" y="0"/>
                    <a:pt x="0" y="215"/>
                    <a:pt x="132" y="488"/>
                  </a:cubicBezTo>
                  <a:lnTo>
                    <a:pt x="163" y="582"/>
                  </a:lnTo>
                  <a:cubicBezTo>
                    <a:pt x="218" y="736"/>
                    <a:pt x="343" y="805"/>
                    <a:pt x="467" y="805"/>
                  </a:cubicBezTo>
                  <a:cubicBezTo>
                    <a:pt x="519" y="805"/>
                    <a:pt x="571" y="793"/>
                    <a:pt x="618" y="770"/>
                  </a:cubicBezTo>
                  <a:cubicBezTo>
                    <a:pt x="806" y="707"/>
                    <a:pt x="931" y="535"/>
                    <a:pt x="837" y="315"/>
                  </a:cubicBezTo>
                  <a:lnTo>
                    <a:pt x="806" y="221"/>
                  </a:lnTo>
                  <a:cubicBezTo>
                    <a:pt x="750" y="65"/>
                    <a:pt x="623" y="0"/>
                    <a:pt x="4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9"/>
            <p:cNvSpPr/>
            <p:nvPr/>
          </p:nvSpPr>
          <p:spPr>
            <a:xfrm>
              <a:off x="3264725" y="1956325"/>
              <a:ext cx="194375" cy="248650"/>
            </a:xfrm>
            <a:custGeom>
              <a:avLst/>
              <a:gdLst/>
              <a:ahLst/>
              <a:cxnLst/>
              <a:rect l="l" t="t" r="r" b="b"/>
              <a:pathLst>
                <a:path w="7775" h="9946" extrusionOk="0">
                  <a:moveTo>
                    <a:pt x="2283" y="611"/>
                  </a:moveTo>
                  <a:cubicBezTo>
                    <a:pt x="3550" y="611"/>
                    <a:pt x="4737" y="1773"/>
                    <a:pt x="5471" y="2872"/>
                  </a:cubicBezTo>
                  <a:cubicBezTo>
                    <a:pt x="6662" y="4644"/>
                    <a:pt x="7038" y="6477"/>
                    <a:pt x="5627" y="8249"/>
                  </a:cubicBezTo>
                  <a:cubicBezTo>
                    <a:pt x="5085" y="8935"/>
                    <a:pt x="4287" y="9407"/>
                    <a:pt x="3468" y="9407"/>
                  </a:cubicBezTo>
                  <a:cubicBezTo>
                    <a:pt x="3033" y="9407"/>
                    <a:pt x="2592" y="9274"/>
                    <a:pt x="2179" y="8970"/>
                  </a:cubicBezTo>
                  <a:cubicBezTo>
                    <a:pt x="1191" y="8249"/>
                    <a:pt x="1144" y="7104"/>
                    <a:pt x="1348" y="5991"/>
                  </a:cubicBezTo>
                  <a:cubicBezTo>
                    <a:pt x="1458" y="5396"/>
                    <a:pt x="1615" y="4800"/>
                    <a:pt x="1552" y="4189"/>
                  </a:cubicBezTo>
                  <a:cubicBezTo>
                    <a:pt x="1458" y="3327"/>
                    <a:pt x="502" y="2261"/>
                    <a:pt x="1082" y="1430"/>
                  </a:cubicBezTo>
                  <a:cubicBezTo>
                    <a:pt x="1191" y="1274"/>
                    <a:pt x="1144" y="1117"/>
                    <a:pt x="1035" y="1023"/>
                  </a:cubicBezTo>
                  <a:cubicBezTo>
                    <a:pt x="1451" y="734"/>
                    <a:pt x="1871" y="611"/>
                    <a:pt x="2283" y="611"/>
                  </a:cubicBezTo>
                  <a:close/>
                  <a:moveTo>
                    <a:pt x="2243" y="1"/>
                  </a:moveTo>
                  <a:cubicBezTo>
                    <a:pt x="1596" y="1"/>
                    <a:pt x="974" y="277"/>
                    <a:pt x="470" y="976"/>
                  </a:cubicBezTo>
                  <a:cubicBezTo>
                    <a:pt x="408" y="1054"/>
                    <a:pt x="439" y="1164"/>
                    <a:pt x="486" y="1242"/>
                  </a:cubicBezTo>
                  <a:cubicBezTo>
                    <a:pt x="0" y="2042"/>
                    <a:pt x="502" y="2794"/>
                    <a:pt x="784" y="3656"/>
                  </a:cubicBezTo>
                  <a:cubicBezTo>
                    <a:pt x="1254" y="5051"/>
                    <a:pt x="329" y="6415"/>
                    <a:pt x="706" y="7825"/>
                  </a:cubicBezTo>
                  <a:cubicBezTo>
                    <a:pt x="1091" y="9242"/>
                    <a:pt x="2261" y="9945"/>
                    <a:pt x="3476" y="9945"/>
                  </a:cubicBezTo>
                  <a:cubicBezTo>
                    <a:pt x="4386" y="9945"/>
                    <a:pt x="5321" y="9551"/>
                    <a:pt x="5972" y="8766"/>
                  </a:cubicBezTo>
                  <a:cubicBezTo>
                    <a:pt x="7775" y="6603"/>
                    <a:pt x="7289" y="4361"/>
                    <a:pt x="5753" y="2214"/>
                  </a:cubicBezTo>
                  <a:cubicBezTo>
                    <a:pt x="5005" y="1160"/>
                    <a:pt x="3570" y="1"/>
                    <a:pt x="224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9"/>
            <p:cNvSpPr/>
            <p:nvPr/>
          </p:nvSpPr>
          <p:spPr>
            <a:xfrm>
              <a:off x="3161625" y="2259600"/>
              <a:ext cx="16175" cy="12775"/>
            </a:xfrm>
            <a:custGeom>
              <a:avLst/>
              <a:gdLst/>
              <a:ahLst/>
              <a:cxnLst/>
              <a:rect l="l" t="t" r="r" b="b"/>
              <a:pathLst>
                <a:path w="647" h="511" extrusionOk="0">
                  <a:moveTo>
                    <a:pt x="335" y="0"/>
                  </a:moveTo>
                  <a:cubicBezTo>
                    <a:pt x="169" y="0"/>
                    <a:pt x="0" y="150"/>
                    <a:pt x="80" y="350"/>
                  </a:cubicBezTo>
                  <a:cubicBezTo>
                    <a:pt x="126" y="463"/>
                    <a:pt x="218" y="511"/>
                    <a:pt x="312" y="511"/>
                  </a:cubicBezTo>
                  <a:cubicBezTo>
                    <a:pt x="477" y="511"/>
                    <a:pt x="646" y="362"/>
                    <a:pt x="566" y="162"/>
                  </a:cubicBezTo>
                  <a:cubicBezTo>
                    <a:pt x="521" y="48"/>
                    <a:pt x="428" y="0"/>
                    <a:pt x="33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9"/>
            <p:cNvSpPr/>
            <p:nvPr/>
          </p:nvSpPr>
          <p:spPr>
            <a:xfrm>
              <a:off x="3487350" y="2121900"/>
              <a:ext cx="12050" cy="9575"/>
            </a:xfrm>
            <a:custGeom>
              <a:avLst/>
              <a:gdLst/>
              <a:ahLst/>
              <a:cxnLst/>
              <a:rect l="l" t="t" r="r" b="b"/>
              <a:pathLst>
                <a:path w="482" h="383" extrusionOk="0">
                  <a:moveTo>
                    <a:pt x="249" y="0"/>
                  </a:moveTo>
                  <a:cubicBezTo>
                    <a:pt x="126" y="0"/>
                    <a:pt x="1" y="112"/>
                    <a:pt x="61" y="262"/>
                  </a:cubicBezTo>
                  <a:cubicBezTo>
                    <a:pt x="89" y="347"/>
                    <a:pt x="156" y="383"/>
                    <a:pt x="226" y="383"/>
                  </a:cubicBezTo>
                  <a:cubicBezTo>
                    <a:pt x="350" y="383"/>
                    <a:pt x="481" y="271"/>
                    <a:pt x="421" y="121"/>
                  </a:cubicBezTo>
                  <a:cubicBezTo>
                    <a:pt x="387" y="36"/>
                    <a:pt x="319" y="0"/>
                    <a:pt x="24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9"/>
            <p:cNvSpPr/>
            <p:nvPr/>
          </p:nvSpPr>
          <p:spPr>
            <a:xfrm>
              <a:off x="3565950" y="2073000"/>
              <a:ext cx="26000" cy="18550"/>
            </a:xfrm>
            <a:custGeom>
              <a:avLst/>
              <a:gdLst/>
              <a:ahLst/>
              <a:cxnLst/>
              <a:rect l="l" t="t" r="r" b="b"/>
              <a:pathLst>
                <a:path w="1040" h="742" extrusionOk="0">
                  <a:moveTo>
                    <a:pt x="457" y="0"/>
                  </a:moveTo>
                  <a:cubicBezTo>
                    <a:pt x="147" y="0"/>
                    <a:pt x="1" y="437"/>
                    <a:pt x="334" y="603"/>
                  </a:cubicBezTo>
                  <a:cubicBezTo>
                    <a:pt x="397" y="635"/>
                    <a:pt x="459" y="682"/>
                    <a:pt x="522" y="713"/>
                  </a:cubicBezTo>
                  <a:cubicBezTo>
                    <a:pt x="565" y="733"/>
                    <a:pt x="609" y="741"/>
                    <a:pt x="653" y="741"/>
                  </a:cubicBezTo>
                  <a:cubicBezTo>
                    <a:pt x="786" y="741"/>
                    <a:pt x="914" y="659"/>
                    <a:pt x="961" y="541"/>
                  </a:cubicBezTo>
                  <a:cubicBezTo>
                    <a:pt x="1039" y="384"/>
                    <a:pt x="961" y="165"/>
                    <a:pt x="788" y="102"/>
                  </a:cubicBezTo>
                  <a:cubicBezTo>
                    <a:pt x="726" y="71"/>
                    <a:pt x="647" y="55"/>
                    <a:pt x="585" y="24"/>
                  </a:cubicBezTo>
                  <a:cubicBezTo>
                    <a:pt x="540" y="7"/>
                    <a:pt x="497" y="0"/>
                    <a:pt x="45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9"/>
            <p:cNvSpPr/>
            <p:nvPr/>
          </p:nvSpPr>
          <p:spPr>
            <a:xfrm>
              <a:off x="3227950" y="2202850"/>
              <a:ext cx="17900" cy="14200"/>
            </a:xfrm>
            <a:custGeom>
              <a:avLst/>
              <a:gdLst/>
              <a:ahLst/>
              <a:cxnLst/>
              <a:rect l="l" t="t" r="r" b="b"/>
              <a:pathLst>
                <a:path w="716" h="568" extrusionOk="0">
                  <a:moveTo>
                    <a:pt x="382" y="1"/>
                  </a:moveTo>
                  <a:cubicBezTo>
                    <a:pt x="197" y="1"/>
                    <a:pt x="1" y="171"/>
                    <a:pt x="92" y="394"/>
                  </a:cubicBezTo>
                  <a:cubicBezTo>
                    <a:pt x="142" y="516"/>
                    <a:pt x="241" y="567"/>
                    <a:pt x="342" y="567"/>
                  </a:cubicBezTo>
                  <a:cubicBezTo>
                    <a:pt x="526" y="567"/>
                    <a:pt x="716" y="397"/>
                    <a:pt x="625" y="174"/>
                  </a:cubicBezTo>
                  <a:cubicBezTo>
                    <a:pt x="580" y="52"/>
                    <a:pt x="483" y="1"/>
                    <a:pt x="38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9"/>
            <p:cNvSpPr/>
            <p:nvPr/>
          </p:nvSpPr>
          <p:spPr>
            <a:xfrm>
              <a:off x="3608050" y="2052125"/>
              <a:ext cx="13875" cy="11100"/>
            </a:xfrm>
            <a:custGeom>
              <a:avLst/>
              <a:gdLst/>
              <a:ahLst/>
              <a:cxnLst/>
              <a:rect l="l" t="t" r="r" b="b"/>
              <a:pathLst>
                <a:path w="555" h="444" extrusionOk="0">
                  <a:moveTo>
                    <a:pt x="293" y="0"/>
                  </a:moveTo>
                  <a:cubicBezTo>
                    <a:pt x="152" y="0"/>
                    <a:pt x="0" y="130"/>
                    <a:pt x="61" y="310"/>
                  </a:cubicBezTo>
                  <a:cubicBezTo>
                    <a:pt x="99" y="404"/>
                    <a:pt x="177" y="443"/>
                    <a:pt x="256" y="443"/>
                  </a:cubicBezTo>
                  <a:cubicBezTo>
                    <a:pt x="402" y="443"/>
                    <a:pt x="555" y="310"/>
                    <a:pt x="484" y="138"/>
                  </a:cubicBezTo>
                  <a:cubicBezTo>
                    <a:pt x="450" y="41"/>
                    <a:pt x="373" y="0"/>
                    <a:pt x="2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9"/>
            <p:cNvSpPr/>
            <p:nvPr/>
          </p:nvSpPr>
          <p:spPr>
            <a:xfrm>
              <a:off x="3117775" y="2177575"/>
              <a:ext cx="52525" cy="61625"/>
            </a:xfrm>
            <a:custGeom>
              <a:avLst/>
              <a:gdLst/>
              <a:ahLst/>
              <a:cxnLst/>
              <a:rect l="l" t="t" r="r" b="b"/>
              <a:pathLst>
                <a:path w="2101" h="2465" extrusionOk="0">
                  <a:moveTo>
                    <a:pt x="627" y="323"/>
                  </a:moveTo>
                  <a:cubicBezTo>
                    <a:pt x="1035" y="731"/>
                    <a:pt x="1866" y="1499"/>
                    <a:pt x="1489" y="1891"/>
                  </a:cubicBezTo>
                  <a:cubicBezTo>
                    <a:pt x="1407" y="1977"/>
                    <a:pt x="1316" y="2013"/>
                    <a:pt x="1225" y="2013"/>
                  </a:cubicBezTo>
                  <a:cubicBezTo>
                    <a:pt x="969" y="2013"/>
                    <a:pt x="712" y="1730"/>
                    <a:pt x="643" y="1499"/>
                  </a:cubicBezTo>
                  <a:cubicBezTo>
                    <a:pt x="533" y="1123"/>
                    <a:pt x="643" y="747"/>
                    <a:pt x="643" y="386"/>
                  </a:cubicBezTo>
                  <a:cubicBezTo>
                    <a:pt x="643" y="355"/>
                    <a:pt x="643" y="339"/>
                    <a:pt x="627" y="323"/>
                  </a:cubicBezTo>
                  <a:close/>
                  <a:moveTo>
                    <a:pt x="577" y="1"/>
                  </a:moveTo>
                  <a:cubicBezTo>
                    <a:pt x="497" y="1"/>
                    <a:pt x="425" y="93"/>
                    <a:pt x="486" y="167"/>
                  </a:cubicBezTo>
                  <a:cubicBezTo>
                    <a:pt x="486" y="173"/>
                    <a:pt x="488" y="176"/>
                    <a:pt x="491" y="179"/>
                  </a:cubicBezTo>
                  <a:lnTo>
                    <a:pt x="491" y="179"/>
                  </a:lnTo>
                  <a:cubicBezTo>
                    <a:pt x="459" y="168"/>
                    <a:pt x="424" y="162"/>
                    <a:pt x="391" y="162"/>
                  </a:cubicBezTo>
                  <a:cubicBezTo>
                    <a:pt x="298" y="162"/>
                    <a:pt x="211" y="207"/>
                    <a:pt x="188" y="308"/>
                  </a:cubicBezTo>
                  <a:cubicBezTo>
                    <a:pt x="32" y="841"/>
                    <a:pt x="0" y="1593"/>
                    <a:pt x="376" y="2048"/>
                  </a:cubicBezTo>
                  <a:cubicBezTo>
                    <a:pt x="573" y="2290"/>
                    <a:pt x="905" y="2464"/>
                    <a:pt x="1229" y="2464"/>
                  </a:cubicBezTo>
                  <a:cubicBezTo>
                    <a:pt x="1345" y="2464"/>
                    <a:pt x="1460" y="2442"/>
                    <a:pt x="1568" y="2392"/>
                  </a:cubicBezTo>
                  <a:cubicBezTo>
                    <a:pt x="2007" y="2204"/>
                    <a:pt x="2101" y="1718"/>
                    <a:pt x="1928" y="1311"/>
                  </a:cubicBezTo>
                  <a:cubicBezTo>
                    <a:pt x="1677" y="762"/>
                    <a:pt x="1113" y="370"/>
                    <a:pt x="643" y="26"/>
                  </a:cubicBezTo>
                  <a:cubicBezTo>
                    <a:pt x="622" y="8"/>
                    <a:pt x="599" y="1"/>
                    <a:pt x="57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9"/>
            <p:cNvSpPr/>
            <p:nvPr/>
          </p:nvSpPr>
          <p:spPr>
            <a:xfrm>
              <a:off x="3304675" y="1988900"/>
              <a:ext cx="138350" cy="167925"/>
            </a:xfrm>
            <a:custGeom>
              <a:avLst/>
              <a:gdLst/>
              <a:ahLst/>
              <a:cxnLst/>
              <a:rect l="l" t="t" r="r" b="b"/>
              <a:pathLst>
                <a:path w="5534" h="6717" extrusionOk="0">
                  <a:moveTo>
                    <a:pt x="1029" y="0"/>
                  </a:moveTo>
                  <a:cubicBezTo>
                    <a:pt x="718" y="0"/>
                    <a:pt x="408" y="155"/>
                    <a:pt x="189" y="362"/>
                  </a:cubicBezTo>
                  <a:cubicBezTo>
                    <a:pt x="32" y="503"/>
                    <a:pt x="1" y="645"/>
                    <a:pt x="48" y="833"/>
                  </a:cubicBezTo>
                  <a:cubicBezTo>
                    <a:pt x="64" y="864"/>
                    <a:pt x="79" y="895"/>
                    <a:pt x="79" y="927"/>
                  </a:cubicBezTo>
                  <a:cubicBezTo>
                    <a:pt x="48" y="1068"/>
                    <a:pt x="64" y="1240"/>
                    <a:pt x="142" y="1350"/>
                  </a:cubicBezTo>
                  <a:cubicBezTo>
                    <a:pt x="879" y="2525"/>
                    <a:pt x="581" y="3450"/>
                    <a:pt x="456" y="4704"/>
                  </a:cubicBezTo>
                  <a:cubicBezTo>
                    <a:pt x="393" y="5300"/>
                    <a:pt x="456" y="5880"/>
                    <a:pt x="894" y="6319"/>
                  </a:cubicBezTo>
                  <a:cubicBezTo>
                    <a:pt x="1193" y="6599"/>
                    <a:pt x="1555" y="6716"/>
                    <a:pt x="1927" y="6716"/>
                  </a:cubicBezTo>
                  <a:cubicBezTo>
                    <a:pt x="2532" y="6716"/>
                    <a:pt x="3163" y="6407"/>
                    <a:pt x="3590" y="5989"/>
                  </a:cubicBezTo>
                  <a:cubicBezTo>
                    <a:pt x="5534" y="4046"/>
                    <a:pt x="4014" y="1287"/>
                    <a:pt x="1804" y="472"/>
                  </a:cubicBezTo>
                  <a:cubicBezTo>
                    <a:pt x="1725" y="315"/>
                    <a:pt x="1584" y="159"/>
                    <a:pt x="1427" y="96"/>
                  </a:cubicBezTo>
                  <a:cubicBezTo>
                    <a:pt x="1299" y="29"/>
                    <a:pt x="1164" y="0"/>
                    <a:pt x="102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9"/>
            <p:cNvSpPr/>
            <p:nvPr/>
          </p:nvSpPr>
          <p:spPr>
            <a:xfrm>
              <a:off x="3508400" y="2060150"/>
              <a:ext cx="15925" cy="12600"/>
            </a:xfrm>
            <a:custGeom>
              <a:avLst/>
              <a:gdLst/>
              <a:ahLst/>
              <a:cxnLst/>
              <a:rect l="l" t="t" r="r" b="b"/>
              <a:pathLst>
                <a:path w="637" h="504" extrusionOk="0">
                  <a:moveTo>
                    <a:pt x="335" y="0"/>
                  </a:moveTo>
                  <a:cubicBezTo>
                    <a:pt x="170" y="0"/>
                    <a:pt x="1" y="149"/>
                    <a:pt x="81" y="349"/>
                  </a:cubicBezTo>
                  <a:cubicBezTo>
                    <a:pt x="126" y="457"/>
                    <a:pt x="217" y="504"/>
                    <a:pt x="309" y="504"/>
                  </a:cubicBezTo>
                  <a:cubicBezTo>
                    <a:pt x="471" y="504"/>
                    <a:pt x="637" y="361"/>
                    <a:pt x="567" y="161"/>
                  </a:cubicBezTo>
                  <a:cubicBezTo>
                    <a:pt x="522" y="48"/>
                    <a:pt x="429" y="0"/>
                    <a:pt x="33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9"/>
            <p:cNvSpPr/>
            <p:nvPr/>
          </p:nvSpPr>
          <p:spPr>
            <a:xfrm>
              <a:off x="3045850" y="2196900"/>
              <a:ext cx="24525" cy="17475"/>
            </a:xfrm>
            <a:custGeom>
              <a:avLst/>
              <a:gdLst/>
              <a:ahLst/>
              <a:cxnLst/>
              <a:rect l="l" t="t" r="r" b="b"/>
              <a:pathLst>
                <a:path w="981" h="699" extrusionOk="0">
                  <a:moveTo>
                    <a:pt x="427" y="0"/>
                  </a:moveTo>
                  <a:cubicBezTo>
                    <a:pt x="139" y="0"/>
                    <a:pt x="0" y="402"/>
                    <a:pt x="307" y="569"/>
                  </a:cubicBezTo>
                  <a:cubicBezTo>
                    <a:pt x="369" y="601"/>
                    <a:pt x="432" y="632"/>
                    <a:pt x="495" y="663"/>
                  </a:cubicBezTo>
                  <a:cubicBezTo>
                    <a:pt x="535" y="688"/>
                    <a:pt x="579" y="698"/>
                    <a:pt x="623" y="698"/>
                  </a:cubicBezTo>
                  <a:cubicBezTo>
                    <a:pt x="748" y="698"/>
                    <a:pt x="872" y="611"/>
                    <a:pt x="918" y="507"/>
                  </a:cubicBezTo>
                  <a:cubicBezTo>
                    <a:pt x="981" y="365"/>
                    <a:pt x="918" y="146"/>
                    <a:pt x="746" y="99"/>
                  </a:cubicBezTo>
                  <a:cubicBezTo>
                    <a:pt x="683" y="68"/>
                    <a:pt x="605" y="52"/>
                    <a:pt x="542" y="21"/>
                  </a:cubicBezTo>
                  <a:cubicBezTo>
                    <a:pt x="502" y="7"/>
                    <a:pt x="463" y="0"/>
                    <a:pt x="42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9"/>
            <p:cNvSpPr/>
            <p:nvPr/>
          </p:nvSpPr>
          <p:spPr>
            <a:xfrm>
              <a:off x="3546125" y="1997525"/>
              <a:ext cx="25475" cy="16525"/>
            </a:xfrm>
            <a:custGeom>
              <a:avLst/>
              <a:gdLst/>
              <a:ahLst/>
              <a:cxnLst/>
              <a:rect l="l" t="t" r="r" b="b"/>
              <a:pathLst>
                <a:path w="1019" h="661" extrusionOk="0">
                  <a:moveTo>
                    <a:pt x="400" y="0"/>
                  </a:moveTo>
                  <a:cubicBezTo>
                    <a:pt x="133" y="0"/>
                    <a:pt x="0" y="379"/>
                    <a:pt x="280" y="519"/>
                  </a:cubicBezTo>
                  <a:cubicBezTo>
                    <a:pt x="343" y="550"/>
                    <a:pt x="406" y="597"/>
                    <a:pt x="484" y="629"/>
                  </a:cubicBezTo>
                  <a:cubicBezTo>
                    <a:pt x="526" y="651"/>
                    <a:pt x="567" y="660"/>
                    <a:pt x="605" y="660"/>
                  </a:cubicBezTo>
                  <a:cubicBezTo>
                    <a:pt x="867" y="660"/>
                    <a:pt x="1018" y="205"/>
                    <a:pt x="704" y="96"/>
                  </a:cubicBezTo>
                  <a:cubicBezTo>
                    <a:pt x="641" y="80"/>
                    <a:pt x="578" y="49"/>
                    <a:pt x="500" y="17"/>
                  </a:cubicBezTo>
                  <a:cubicBezTo>
                    <a:pt x="465" y="6"/>
                    <a:pt x="432" y="0"/>
                    <a:pt x="40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9"/>
            <p:cNvSpPr/>
            <p:nvPr/>
          </p:nvSpPr>
          <p:spPr>
            <a:xfrm>
              <a:off x="3447325" y="1977075"/>
              <a:ext cx="39600" cy="53775"/>
            </a:xfrm>
            <a:custGeom>
              <a:avLst/>
              <a:gdLst/>
              <a:ahLst/>
              <a:cxnLst/>
              <a:rect l="l" t="t" r="r" b="b"/>
              <a:pathLst>
                <a:path w="1584" h="2151" extrusionOk="0">
                  <a:moveTo>
                    <a:pt x="1023" y="0"/>
                  </a:moveTo>
                  <a:cubicBezTo>
                    <a:pt x="948" y="0"/>
                    <a:pt x="867" y="81"/>
                    <a:pt x="878" y="161"/>
                  </a:cubicBezTo>
                  <a:cubicBezTo>
                    <a:pt x="910" y="475"/>
                    <a:pt x="1521" y="1635"/>
                    <a:pt x="1004" y="1760"/>
                  </a:cubicBezTo>
                  <a:cubicBezTo>
                    <a:pt x="982" y="1764"/>
                    <a:pt x="960" y="1766"/>
                    <a:pt x="939" y="1766"/>
                  </a:cubicBezTo>
                  <a:cubicBezTo>
                    <a:pt x="716" y="1766"/>
                    <a:pt x="529" y="1552"/>
                    <a:pt x="486" y="1337"/>
                  </a:cubicBezTo>
                  <a:cubicBezTo>
                    <a:pt x="424" y="1055"/>
                    <a:pt x="518" y="757"/>
                    <a:pt x="580" y="491"/>
                  </a:cubicBezTo>
                  <a:cubicBezTo>
                    <a:pt x="615" y="360"/>
                    <a:pt x="525" y="293"/>
                    <a:pt x="427" y="293"/>
                  </a:cubicBezTo>
                  <a:cubicBezTo>
                    <a:pt x="348" y="293"/>
                    <a:pt x="264" y="337"/>
                    <a:pt x="236" y="428"/>
                  </a:cubicBezTo>
                  <a:cubicBezTo>
                    <a:pt x="110" y="851"/>
                    <a:pt x="0" y="1353"/>
                    <a:pt x="236" y="1760"/>
                  </a:cubicBezTo>
                  <a:cubicBezTo>
                    <a:pt x="383" y="2001"/>
                    <a:pt x="655" y="2150"/>
                    <a:pt x="936" y="2150"/>
                  </a:cubicBezTo>
                  <a:cubicBezTo>
                    <a:pt x="984" y="2150"/>
                    <a:pt x="1033" y="2146"/>
                    <a:pt x="1082" y="2136"/>
                  </a:cubicBezTo>
                  <a:cubicBezTo>
                    <a:pt x="1442" y="2074"/>
                    <a:pt x="1584" y="1776"/>
                    <a:pt x="1568" y="1431"/>
                  </a:cubicBezTo>
                  <a:cubicBezTo>
                    <a:pt x="1537" y="992"/>
                    <a:pt x="1411" y="349"/>
                    <a:pt x="1098" y="36"/>
                  </a:cubicBezTo>
                  <a:cubicBezTo>
                    <a:pt x="1077" y="11"/>
                    <a:pt x="1050" y="0"/>
                    <a:pt x="102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9"/>
            <p:cNvSpPr/>
            <p:nvPr/>
          </p:nvSpPr>
          <p:spPr>
            <a:xfrm>
              <a:off x="2844050" y="2202725"/>
              <a:ext cx="45850" cy="66250"/>
            </a:xfrm>
            <a:custGeom>
              <a:avLst/>
              <a:gdLst/>
              <a:ahLst/>
              <a:cxnLst/>
              <a:rect l="l" t="t" r="r" b="b"/>
              <a:pathLst>
                <a:path w="1834" h="2650" extrusionOk="0">
                  <a:moveTo>
                    <a:pt x="1553" y="1"/>
                  </a:moveTo>
                  <a:cubicBezTo>
                    <a:pt x="1502" y="1"/>
                    <a:pt x="1448" y="21"/>
                    <a:pt x="1404" y="70"/>
                  </a:cubicBezTo>
                  <a:cubicBezTo>
                    <a:pt x="792" y="744"/>
                    <a:pt x="291" y="1527"/>
                    <a:pt x="40" y="2405"/>
                  </a:cubicBezTo>
                  <a:cubicBezTo>
                    <a:pt x="1" y="2552"/>
                    <a:pt x="132" y="2649"/>
                    <a:pt x="259" y="2649"/>
                  </a:cubicBezTo>
                  <a:cubicBezTo>
                    <a:pt x="336" y="2649"/>
                    <a:pt x="412" y="2613"/>
                    <a:pt x="448" y="2531"/>
                  </a:cubicBezTo>
                  <a:cubicBezTo>
                    <a:pt x="777" y="1731"/>
                    <a:pt x="1153" y="979"/>
                    <a:pt x="1717" y="305"/>
                  </a:cubicBezTo>
                  <a:cubicBezTo>
                    <a:pt x="1833" y="166"/>
                    <a:pt x="1700" y="1"/>
                    <a:pt x="155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9"/>
            <p:cNvSpPr/>
            <p:nvPr/>
          </p:nvSpPr>
          <p:spPr>
            <a:xfrm>
              <a:off x="3153050" y="2087825"/>
              <a:ext cx="77600" cy="45800"/>
            </a:xfrm>
            <a:custGeom>
              <a:avLst/>
              <a:gdLst/>
              <a:ahLst/>
              <a:cxnLst/>
              <a:rect l="l" t="t" r="r" b="b"/>
              <a:pathLst>
                <a:path w="3104" h="1832" extrusionOk="0">
                  <a:moveTo>
                    <a:pt x="2304" y="449"/>
                  </a:moveTo>
                  <a:lnTo>
                    <a:pt x="2304" y="449"/>
                  </a:lnTo>
                  <a:cubicBezTo>
                    <a:pt x="2288" y="465"/>
                    <a:pt x="2273" y="481"/>
                    <a:pt x="2273" y="496"/>
                  </a:cubicBezTo>
                  <a:cubicBezTo>
                    <a:pt x="2069" y="841"/>
                    <a:pt x="1818" y="1092"/>
                    <a:pt x="1458" y="1233"/>
                  </a:cubicBezTo>
                  <a:cubicBezTo>
                    <a:pt x="1324" y="1282"/>
                    <a:pt x="1142" y="1323"/>
                    <a:pt x="987" y="1323"/>
                  </a:cubicBezTo>
                  <a:cubicBezTo>
                    <a:pt x="742" y="1323"/>
                    <a:pt x="566" y="1219"/>
                    <a:pt x="768" y="873"/>
                  </a:cubicBezTo>
                  <a:cubicBezTo>
                    <a:pt x="1019" y="434"/>
                    <a:pt x="1709" y="465"/>
                    <a:pt x="2304" y="449"/>
                  </a:cubicBezTo>
                  <a:close/>
                  <a:moveTo>
                    <a:pt x="1931" y="0"/>
                  </a:moveTo>
                  <a:cubicBezTo>
                    <a:pt x="1497" y="0"/>
                    <a:pt x="1063" y="74"/>
                    <a:pt x="752" y="246"/>
                  </a:cubicBezTo>
                  <a:cubicBezTo>
                    <a:pt x="345" y="465"/>
                    <a:pt x="0" y="951"/>
                    <a:pt x="125" y="1421"/>
                  </a:cubicBezTo>
                  <a:cubicBezTo>
                    <a:pt x="208" y="1743"/>
                    <a:pt x="546" y="1831"/>
                    <a:pt x="878" y="1831"/>
                  </a:cubicBezTo>
                  <a:cubicBezTo>
                    <a:pt x="1048" y="1831"/>
                    <a:pt x="1216" y="1808"/>
                    <a:pt x="1348" y="1782"/>
                  </a:cubicBezTo>
                  <a:cubicBezTo>
                    <a:pt x="1928" y="1656"/>
                    <a:pt x="2477" y="1249"/>
                    <a:pt x="2680" y="684"/>
                  </a:cubicBezTo>
                  <a:cubicBezTo>
                    <a:pt x="2727" y="575"/>
                    <a:pt x="2680" y="481"/>
                    <a:pt x="2618" y="434"/>
                  </a:cubicBezTo>
                  <a:cubicBezTo>
                    <a:pt x="2774" y="418"/>
                    <a:pt x="2915" y="387"/>
                    <a:pt x="3025" y="355"/>
                  </a:cubicBezTo>
                  <a:cubicBezTo>
                    <a:pt x="3088" y="324"/>
                    <a:pt x="3104" y="199"/>
                    <a:pt x="3025" y="167"/>
                  </a:cubicBezTo>
                  <a:cubicBezTo>
                    <a:pt x="2725" y="62"/>
                    <a:pt x="2328" y="0"/>
                    <a:pt x="193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9"/>
            <p:cNvSpPr/>
            <p:nvPr/>
          </p:nvSpPr>
          <p:spPr>
            <a:xfrm>
              <a:off x="3135475" y="2128775"/>
              <a:ext cx="17475" cy="13925"/>
            </a:xfrm>
            <a:custGeom>
              <a:avLst/>
              <a:gdLst/>
              <a:ahLst/>
              <a:cxnLst/>
              <a:rect l="l" t="t" r="r" b="b"/>
              <a:pathLst>
                <a:path w="699" h="557" extrusionOk="0">
                  <a:moveTo>
                    <a:pt x="368" y="1"/>
                  </a:moveTo>
                  <a:cubicBezTo>
                    <a:pt x="189" y="1"/>
                    <a:pt x="1" y="167"/>
                    <a:pt x="92" y="379"/>
                  </a:cubicBezTo>
                  <a:cubicBezTo>
                    <a:pt x="137" y="504"/>
                    <a:pt x="237" y="557"/>
                    <a:pt x="338" y="557"/>
                  </a:cubicBezTo>
                  <a:cubicBezTo>
                    <a:pt x="515" y="557"/>
                    <a:pt x="699" y="395"/>
                    <a:pt x="609" y="175"/>
                  </a:cubicBezTo>
                  <a:cubicBezTo>
                    <a:pt x="564" y="52"/>
                    <a:pt x="468" y="1"/>
                    <a:pt x="36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9"/>
            <p:cNvSpPr/>
            <p:nvPr/>
          </p:nvSpPr>
          <p:spPr>
            <a:xfrm>
              <a:off x="3053225" y="2114175"/>
              <a:ext cx="17825" cy="14025"/>
            </a:xfrm>
            <a:custGeom>
              <a:avLst/>
              <a:gdLst/>
              <a:ahLst/>
              <a:cxnLst/>
              <a:rect l="l" t="t" r="r" b="b"/>
              <a:pathLst>
                <a:path w="713" h="561" extrusionOk="0">
                  <a:moveTo>
                    <a:pt x="365" y="1"/>
                  </a:moveTo>
                  <a:cubicBezTo>
                    <a:pt x="184" y="1"/>
                    <a:pt x="0" y="163"/>
                    <a:pt x="90" y="383"/>
                  </a:cubicBezTo>
                  <a:cubicBezTo>
                    <a:pt x="136" y="508"/>
                    <a:pt x="237" y="561"/>
                    <a:pt x="341" y="561"/>
                  </a:cubicBezTo>
                  <a:cubicBezTo>
                    <a:pt x="523" y="561"/>
                    <a:pt x="713" y="399"/>
                    <a:pt x="623" y="179"/>
                  </a:cubicBezTo>
                  <a:cubicBezTo>
                    <a:pt x="572" y="54"/>
                    <a:pt x="469" y="1"/>
                    <a:pt x="36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9"/>
            <p:cNvSpPr/>
            <p:nvPr/>
          </p:nvSpPr>
          <p:spPr>
            <a:xfrm>
              <a:off x="3210950" y="2022825"/>
              <a:ext cx="18350" cy="18225"/>
            </a:xfrm>
            <a:custGeom>
              <a:avLst/>
              <a:gdLst/>
              <a:ahLst/>
              <a:cxnLst/>
              <a:rect l="l" t="t" r="r" b="b"/>
              <a:pathLst>
                <a:path w="734" h="729" extrusionOk="0">
                  <a:moveTo>
                    <a:pt x="418" y="0"/>
                  </a:moveTo>
                  <a:cubicBezTo>
                    <a:pt x="329" y="0"/>
                    <a:pt x="237" y="45"/>
                    <a:pt x="176" y="150"/>
                  </a:cubicBezTo>
                  <a:cubicBezTo>
                    <a:pt x="145" y="212"/>
                    <a:pt x="98" y="275"/>
                    <a:pt x="82" y="338"/>
                  </a:cubicBezTo>
                  <a:cubicBezTo>
                    <a:pt x="0" y="563"/>
                    <a:pt x="166" y="728"/>
                    <a:pt x="339" y="728"/>
                  </a:cubicBezTo>
                  <a:cubicBezTo>
                    <a:pt x="430" y="728"/>
                    <a:pt x="524" y="682"/>
                    <a:pt x="584" y="573"/>
                  </a:cubicBezTo>
                  <a:cubicBezTo>
                    <a:pt x="615" y="494"/>
                    <a:pt x="631" y="432"/>
                    <a:pt x="662" y="353"/>
                  </a:cubicBezTo>
                  <a:cubicBezTo>
                    <a:pt x="733" y="150"/>
                    <a:pt x="581" y="0"/>
                    <a:pt x="4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9"/>
            <p:cNvSpPr/>
            <p:nvPr/>
          </p:nvSpPr>
          <p:spPr>
            <a:xfrm>
              <a:off x="3421525" y="1928725"/>
              <a:ext cx="23075" cy="16725"/>
            </a:xfrm>
            <a:custGeom>
              <a:avLst/>
              <a:gdLst/>
              <a:ahLst/>
              <a:cxnLst/>
              <a:rect l="l" t="t" r="r" b="b"/>
              <a:pathLst>
                <a:path w="923" h="669" extrusionOk="0">
                  <a:moveTo>
                    <a:pt x="573" y="0"/>
                  </a:moveTo>
                  <a:cubicBezTo>
                    <a:pt x="537" y="0"/>
                    <a:pt x="501" y="8"/>
                    <a:pt x="468" y="26"/>
                  </a:cubicBezTo>
                  <a:lnTo>
                    <a:pt x="311" y="89"/>
                  </a:lnTo>
                  <a:cubicBezTo>
                    <a:pt x="0" y="245"/>
                    <a:pt x="136" y="669"/>
                    <a:pt x="431" y="669"/>
                  </a:cubicBezTo>
                  <a:cubicBezTo>
                    <a:pt x="462" y="669"/>
                    <a:pt x="496" y="664"/>
                    <a:pt x="531" y="653"/>
                  </a:cubicBezTo>
                  <a:lnTo>
                    <a:pt x="688" y="606"/>
                  </a:lnTo>
                  <a:cubicBezTo>
                    <a:pt x="860" y="559"/>
                    <a:pt x="923" y="356"/>
                    <a:pt x="860" y="199"/>
                  </a:cubicBezTo>
                  <a:cubicBezTo>
                    <a:pt x="824" y="90"/>
                    <a:pt x="695" y="0"/>
                    <a:pt x="57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9"/>
            <p:cNvSpPr/>
            <p:nvPr/>
          </p:nvSpPr>
          <p:spPr>
            <a:xfrm>
              <a:off x="2777775" y="2130050"/>
              <a:ext cx="43325" cy="62475"/>
            </a:xfrm>
            <a:custGeom>
              <a:avLst/>
              <a:gdLst/>
              <a:ahLst/>
              <a:cxnLst/>
              <a:rect l="l" t="t" r="r" b="b"/>
              <a:pathLst>
                <a:path w="1733" h="2499" extrusionOk="0">
                  <a:moveTo>
                    <a:pt x="1558" y="1"/>
                  </a:moveTo>
                  <a:cubicBezTo>
                    <a:pt x="1522" y="1"/>
                    <a:pt x="1484" y="14"/>
                    <a:pt x="1453" y="46"/>
                  </a:cubicBezTo>
                  <a:cubicBezTo>
                    <a:pt x="904" y="688"/>
                    <a:pt x="434" y="1519"/>
                    <a:pt x="58" y="2271"/>
                  </a:cubicBezTo>
                  <a:cubicBezTo>
                    <a:pt x="1" y="2385"/>
                    <a:pt x="109" y="2499"/>
                    <a:pt x="215" y="2499"/>
                  </a:cubicBezTo>
                  <a:cubicBezTo>
                    <a:pt x="254" y="2499"/>
                    <a:pt x="294" y="2483"/>
                    <a:pt x="324" y="2444"/>
                  </a:cubicBezTo>
                  <a:cubicBezTo>
                    <a:pt x="826" y="1754"/>
                    <a:pt x="1359" y="955"/>
                    <a:pt x="1688" y="187"/>
                  </a:cubicBezTo>
                  <a:cubicBezTo>
                    <a:pt x="1733" y="86"/>
                    <a:pt x="1649" y="1"/>
                    <a:pt x="155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9"/>
            <p:cNvSpPr/>
            <p:nvPr/>
          </p:nvSpPr>
          <p:spPr>
            <a:xfrm>
              <a:off x="3322325" y="1925200"/>
              <a:ext cx="23150" cy="16650"/>
            </a:xfrm>
            <a:custGeom>
              <a:avLst/>
              <a:gdLst/>
              <a:ahLst/>
              <a:cxnLst/>
              <a:rect l="l" t="t" r="r" b="b"/>
              <a:pathLst>
                <a:path w="926" h="666" extrusionOk="0">
                  <a:moveTo>
                    <a:pt x="568" y="0"/>
                  </a:moveTo>
                  <a:cubicBezTo>
                    <a:pt x="530" y="0"/>
                    <a:pt x="491" y="8"/>
                    <a:pt x="455" y="26"/>
                  </a:cubicBezTo>
                  <a:lnTo>
                    <a:pt x="329" y="89"/>
                  </a:lnTo>
                  <a:cubicBezTo>
                    <a:pt x="0" y="246"/>
                    <a:pt x="142" y="665"/>
                    <a:pt x="443" y="665"/>
                  </a:cubicBezTo>
                  <a:cubicBezTo>
                    <a:pt x="472" y="665"/>
                    <a:pt x="502" y="661"/>
                    <a:pt x="533" y="653"/>
                  </a:cubicBezTo>
                  <a:lnTo>
                    <a:pt x="690" y="606"/>
                  </a:lnTo>
                  <a:cubicBezTo>
                    <a:pt x="847" y="559"/>
                    <a:pt x="925" y="340"/>
                    <a:pt x="862" y="199"/>
                  </a:cubicBezTo>
                  <a:cubicBezTo>
                    <a:pt x="826" y="90"/>
                    <a:pt x="697" y="0"/>
                    <a:pt x="56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9"/>
            <p:cNvSpPr/>
            <p:nvPr/>
          </p:nvSpPr>
          <p:spPr>
            <a:xfrm>
              <a:off x="2915975" y="1786800"/>
              <a:ext cx="237100" cy="279825"/>
            </a:xfrm>
            <a:custGeom>
              <a:avLst/>
              <a:gdLst/>
              <a:ahLst/>
              <a:cxnLst/>
              <a:rect l="l" t="t" r="r" b="b"/>
              <a:pathLst>
                <a:path w="9484" h="11193" extrusionOk="0">
                  <a:moveTo>
                    <a:pt x="4486" y="630"/>
                  </a:moveTo>
                  <a:cubicBezTo>
                    <a:pt x="4869" y="630"/>
                    <a:pt x="5272" y="698"/>
                    <a:pt x="5690" y="844"/>
                  </a:cubicBezTo>
                  <a:lnTo>
                    <a:pt x="5737" y="844"/>
                  </a:lnTo>
                  <a:cubicBezTo>
                    <a:pt x="6379" y="1377"/>
                    <a:pt x="6536" y="2036"/>
                    <a:pt x="6238" y="2851"/>
                  </a:cubicBezTo>
                  <a:cubicBezTo>
                    <a:pt x="6129" y="3180"/>
                    <a:pt x="5941" y="3462"/>
                    <a:pt x="5894" y="3807"/>
                  </a:cubicBezTo>
                  <a:cubicBezTo>
                    <a:pt x="5831" y="4418"/>
                    <a:pt x="6129" y="4873"/>
                    <a:pt x="6568" y="5249"/>
                  </a:cubicBezTo>
                  <a:cubicBezTo>
                    <a:pt x="7461" y="6033"/>
                    <a:pt x="8558" y="6879"/>
                    <a:pt x="8527" y="8227"/>
                  </a:cubicBezTo>
                  <a:cubicBezTo>
                    <a:pt x="8484" y="9631"/>
                    <a:pt x="6541" y="10669"/>
                    <a:pt x="5190" y="10669"/>
                  </a:cubicBezTo>
                  <a:cubicBezTo>
                    <a:pt x="5064" y="10669"/>
                    <a:pt x="4942" y="10660"/>
                    <a:pt x="4828" y="10641"/>
                  </a:cubicBezTo>
                  <a:cubicBezTo>
                    <a:pt x="2257" y="10233"/>
                    <a:pt x="1050" y="7114"/>
                    <a:pt x="1003" y="4810"/>
                  </a:cubicBezTo>
                  <a:cubicBezTo>
                    <a:pt x="950" y="2614"/>
                    <a:pt x="2416" y="630"/>
                    <a:pt x="4486" y="630"/>
                  </a:cubicBezTo>
                  <a:close/>
                  <a:moveTo>
                    <a:pt x="4296" y="0"/>
                  </a:moveTo>
                  <a:cubicBezTo>
                    <a:pt x="2579" y="0"/>
                    <a:pt x="970" y="1691"/>
                    <a:pt x="596" y="3352"/>
                  </a:cubicBezTo>
                  <a:cubicBezTo>
                    <a:pt x="0" y="6064"/>
                    <a:pt x="1238" y="9967"/>
                    <a:pt x="4044" y="11001"/>
                  </a:cubicBezTo>
                  <a:cubicBezTo>
                    <a:pt x="4392" y="11131"/>
                    <a:pt x="4777" y="11192"/>
                    <a:pt x="5174" y="11192"/>
                  </a:cubicBezTo>
                  <a:cubicBezTo>
                    <a:pt x="7174" y="11192"/>
                    <a:pt x="9484" y="9643"/>
                    <a:pt x="8934" y="7537"/>
                  </a:cubicBezTo>
                  <a:cubicBezTo>
                    <a:pt x="8778" y="6895"/>
                    <a:pt x="8511" y="6205"/>
                    <a:pt x="8057" y="5719"/>
                  </a:cubicBezTo>
                  <a:cubicBezTo>
                    <a:pt x="7775" y="5390"/>
                    <a:pt x="7383" y="5186"/>
                    <a:pt x="7038" y="4904"/>
                  </a:cubicBezTo>
                  <a:cubicBezTo>
                    <a:pt x="6411" y="4387"/>
                    <a:pt x="6552" y="3807"/>
                    <a:pt x="6771" y="3086"/>
                  </a:cubicBezTo>
                  <a:cubicBezTo>
                    <a:pt x="7101" y="2004"/>
                    <a:pt x="7148" y="766"/>
                    <a:pt x="5815" y="327"/>
                  </a:cubicBezTo>
                  <a:cubicBezTo>
                    <a:pt x="5798" y="323"/>
                    <a:pt x="5780" y="321"/>
                    <a:pt x="5762" y="321"/>
                  </a:cubicBezTo>
                  <a:cubicBezTo>
                    <a:pt x="5712" y="321"/>
                    <a:pt x="5657" y="335"/>
                    <a:pt x="5611" y="358"/>
                  </a:cubicBezTo>
                  <a:cubicBezTo>
                    <a:pt x="5178" y="110"/>
                    <a:pt x="4734" y="0"/>
                    <a:pt x="429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9"/>
            <p:cNvSpPr/>
            <p:nvPr/>
          </p:nvSpPr>
          <p:spPr>
            <a:xfrm>
              <a:off x="2928450" y="2050550"/>
              <a:ext cx="25950" cy="18650"/>
            </a:xfrm>
            <a:custGeom>
              <a:avLst/>
              <a:gdLst/>
              <a:ahLst/>
              <a:cxnLst/>
              <a:rect l="l" t="t" r="r" b="b"/>
              <a:pathLst>
                <a:path w="1038" h="746" extrusionOk="0">
                  <a:moveTo>
                    <a:pt x="449" y="1"/>
                  </a:moveTo>
                  <a:cubicBezTo>
                    <a:pt x="143" y="1"/>
                    <a:pt x="1" y="458"/>
                    <a:pt x="332" y="624"/>
                  </a:cubicBezTo>
                  <a:cubicBezTo>
                    <a:pt x="394" y="655"/>
                    <a:pt x="457" y="686"/>
                    <a:pt x="536" y="718"/>
                  </a:cubicBezTo>
                  <a:cubicBezTo>
                    <a:pt x="574" y="737"/>
                    <a:pt x="616" y="746"/>
                    <a:pt x="658" y="746"/>
                  </a:cubicBezTo>
                  <a:cubicBezTo>
                    <a:pt x="785" y="746"/>
                    <a:pt x="915" y="663"/>
                    <a:pt x="974" y="545"/>
                  </a:cubicBezTo>
                  <a:cubicBezTo>
                    <a:pt x="1037" y="389"/>
                    <a:pt x="959" y="169"/>
                    <a:pt x="802" y="106"/>
                  </a:cubicBezTo>
                  <a:cubicBezTo>
                    <a:pt x="724" y="75"/>
                    <a:pt x="661" y="59"/>
                    <a:pt x="583" y="28"/>
                  </a:cubicBezTo>
                  <a:cubicBezTo>
                    <a:pt x="536" y="9"/>
                    <a:pt x="491" y="1"/>
                    <a:pt x="4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9"/>
            <p:cNvSpPr/>
            <p:nvPr/>
          </p:nvSpPr>
          <p:spPr>
            <a:xfrm>
              <a:off x="3170225" y="1967100"/>
              <a:ext cx="16575" cy="13125"/>
            </a:xfrm>
            <a:custGeom>
              <a:avLst/>
              <a:gdLst/>
              <a:ahLst/>
              <a:cxnLst/>
              <a:rect l="l" t="t" r="r" b="b"/>
              <a:pathLst>
                <a:path w="663" h="525" extrusionOk="0">
                  <a:moveTo>
                    <a:pt x="347" y="0"/>
                  </a:moveTo>
                  <a:cubicBezTo>
                    <a:pt x="177" y="0"/>
                    <a:pt x="1" y="156"/>
                    <a:pt x="81" y="357"/>
                  </a:cubicBezTo>
                  <a:cubicBezTo>
                    <a:pt x="126" y="475"/>
                    <a:pt x="220" y="525"/>
                    <a:pt x="316" y="525"/>
                  </a:cubicBezTo>
                  <a:cubicBezTo>
                    <a:pt x="487" y="525"/>
                    <a:pt x="663" y="369"/>
                    <a:pt x="583" y="169"/>
                  </a:cubicBezTo>
                  <a:cubicBezTo>
                    <a:pt x="537" y="50"/>
                    <a:pt x="443" y="0"/>
                    <a:pt x="34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9"/>
            <p:cNvSpPr/>
            <p:nvPr/>
          </p:nvSpPr>
          <p:spPr>
            <a:xfrm>
              <a:off x="3247925" y="1934425"/>
              <a:ext cx="13075" cy="10575"/>
            </a:xfrm>
            <a:custGeom>
              <a:avLst/>
              <a:gdLst/>
              <a:ahLst/>
              <a:cxnLst/>
              <a:rect l="l" t="t" r="r" b="b"/>
              <a:pathLst>
                <a:path w="523" h="423" extrusionOk="0">
                  <a:moveTo>
                    <a:pt x="274" y="0"/>
                  </a:moveTo>
                  <a:cubicBezTo>
                    <a:pt x="141" y="0"/>
                    <a:pt x="0" y="123"/>
                    <a:pt x="61" y="284"/>
                  </a:cubicBezTo>
                  <a:cubicBezTo>
                    <a:pt x="95" y="381"/>
                    <a:pt x="171" y="422"/>
                    <a:pt x="248" y="422"/>
                  </a:cubicBezTo>
                  <a:cubicBezTo>
                    <a:pt x="383" y="422"/>
                    <a:pt x="523" y="297"/>
                    <a:pt x="453" y="128"/>
                  </a:cubicBezTo>
                  <a:cubicBezTo>
                    <a:pt x="419" y="38"/>
                    <a:pt x="348" y="0"/>
                    <a:pt x="27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9"/>
            <p:cNvSpPr/>
            <p:nvPr/>
          </p:nvSpPr>
          <p:spPr>
            <a:xfrm>
              <a:off x="2956325" y="1812050"/>
              <a:ext cx="160325" cy="203175"/>
            </a:xfrm>
            <a:custGeom>
              <a:avLst/>
              <a:gdLst/>
              <a:ahLst/>
              <a:cxnLst/>
              <a:rect l="l" t="t" r="r" b="b"/>
              <a:pathLst>
                <a:path w="6413" h="8127" extrusionOk="0">
                  <a:moveTo>
                    <a:pt x="3261" y="1041"/>
                  </a:moveTo>
                  <a:cubicBezTo>
                    <a:pt x="3323" y="1276"/>
                    <a:pt x="3229" y="1606"/>
                    <a:pt x="3104" y="1919"/>
                  </a:cubicBezTo>
                  <a:cubicBezTo>
                    <a:pt x="3088" y="1888"/>
                    <a:pt x="3057" y="1872"/>
                    <a:pt x="3041" y="1841"/>
                  </a:cubicBezTo>
                  <a:cubicBezTo>
                    <a:pt x="3104" y="1574"/>
                    <a:pt x="3182" y="1308"/>
                    <a:pt x="3261" y="1041"/>
                  </a:cubicBezTo>
                  <a:close/>
                  <a:moveTo>
                    <a:pt x="3229" y="6982"/>
                  </a:moveTo>
                  <a:cubicBezTo>
                    <a:pt x="3245" y="7045"/>
                    <a:pt x="3276" y="7092"/>
                    <a:pt x="3308" y="7139"/>
                  </a:cubicBezTo>
                  <a:cubicBezTo>
                    <a:pt x="3229" y="7123"/>
                    <a:pt x="3151" y="7092"/>
                    <a:pt x="3073" y="7060"/>
                  </a:cubicBezTo>
                  <a:cubicBezTo>
                    <a:pt x="3120" y="7045"/>
                    <a:pt x="3182" y="7013"/>
                    <a:pt x="3229" y="6982"/>
                  </a:cubicBezTo>
                  <a:close/>
                  <a:moveTo>
                    <a:pt x="4656" y="6778"/>
                  </a:moveTo>
                  <a:cubicBezTo>
                    <a:pt x="4483" y="7076"/>
                    <a:pt x="4186" y="7201"/>
                    <a:pt x="3856" y="7201"/>
                  </a:cubicBezTo>
                  <a:cubicBezTo>
                    <a:pt x="4123" y="7123"/>
                    <a:pt x="4421" y="6966"/>
                    <a:pt x="4656" y="6778"/>
                  </a:cubicBezTo>
                  <a:close/>
                  <a:moveTo>
                    <a:pt x="3126" y="1"/>
                  </a:moveTo>
                  <a:cubicBezTo>
                    <a:pt x="3062" y="1"/>
                    <a:pt x="3005" y="15"/>
                    <a:pt x="2947" y="38"/>
                  </a:cubicBezTo>
                  <a:cubicBezTo>
                    <a:pt x="2834" y="16"/>
                    <a:pt x="2723" y="6"/>
                    <a:pt x="2614" y="6"/>
                  </a:cubicBezTo>
                  <a:cubicBezTo>
                    <a:pt x="1093" y="6"/>
                    <a:pt x="107" y="2066"/>
                    <a:pt x="63" y="3471"/>
                  </a:cubicBezTo>
                  <a:cubicBezTo>
                    <a:pt x="0" y="5508"/>
                    <a:pt x="1427" y="8063"/>
                    <a:pt x="3700" y="8126"/>
                  </a:cubicBezTo>
                  <a:cubicBezTo>
                    <a:pt x="3721" y="8127"/>
                    <a:pt x="3742" y="8127"/>
                    <a:pt x="3763" y="8127"/>
                  </a:cubicBezTo>
                  <a:cubicBezTo>
                    <a:pt x="5630" y="8127"/>
                    <a:pt x="6412" y="6089"/>
                    <a:pt x="5126" y="4787"/>
                  </a:cubicBezTo>
                  <a:cubicBezTo>
                    <a:pt x="4750" y="4411"/>
                    <a:pt x="4233" y="4145"/>
                    <a:pt x="3903" y="3722"/>
                  </a:cubicBezTo>
                  <a:cubicBezTo>
                    <a:pt x="3323" y="2922"/>
                    <a:pt x="3935" y="2452"/>
                    <a:pt x="4091" y="1715"/>
                  </a:cubicBezTo>
                  <a:cubicBezTo>
                    <a:pt x="4280" y="916"/>
                    <a:pt x="3997" y="211"/>
                    <a:pt x="3198" y="7"/>
                  </a:cubicBezTo>
                  <a:cubicBezTo>
                    <a:pt x="3173" y="3"/>
                    <a:pt x="3149" y="1"/>
                    <a:pt x="312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9"/>
            <p:cNvSpPr/>
            <p:nvPr/>
          </p:nvSpPr>
          <p:spPr>
            <a:xfrm>
              <a:off x="3299000" y="1861575"/>
              <a:ext cx="16350" cy="13050"/>
            </a:xfrm>
            <a:custGeom>
              <a:avLst/>
              <a:gdLst/>
              <a:ahLst/>
              <a:cxnLst/>
              <a:rect l="l" t="t" r="r" b="b"/>
              <a:pathLst>
                <a:path w="654" h="522" extrusionOk="0">
                  <a:moveTo>
                    <a:pt x="348" y="1"/>
                  </a:moveTo>
                  <a:cubicBezTo>
                    <a:pt x="179" y="1"/>
                    <a:pt x="0" y="158"/>
                    <a:pt x="71" y="361"/>
                  </a:cubicBezTo>
                  <a:cubicBezTo>
                    <a:pt x="116" y="474"/>
                    <a:pt x="210" y="522"/>
                    <a:pt x="305" y="522"/>
                  </a:cubicBezTo>
                  <a:cubicBezTo>
                    <a:pt x="476" y="522"/>
                    <a:pt x="653" y="369"/>
                    <a:pt x="573" y="157"/>
                  </a:cubicBezTo>
                  <a:cubicBezTo>
                    <a:pt x="529" y="47"/>
                    <a:pt x="440" y="1"/>
                    <a:pt x="34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9"/>
            <p:cNvSpPr/>
            <p:nvPr/>
          </p:nvSpPr>
          <p:spPr>
            <a:xfrm>
              <a:off x="3188300" y="1846175"/>
              <a:ext cx="54750" cy="46625"/>
            </a:xfrm>
            <a:custGeom>
              <a:avLst/>
              <a:gdLst/>
              <a:ahLst/>
              <a:cxnLst/>
              <a:rect l="l" t="t" r="r" b="b"/>
              <a:pathLst>
                <a:path w="2190" h="1865" extrusionOk="0">
                  <a:moveTo>
                    <a:pt x="1646" y="335"/>
                  </a:moveTo>
                  <a:cubicBezTo>
                    <a:pt x="1584" y="570"/>
                    <a:pt x="1568" y="836"/>
                    <a:pt x="1443" y="1056"/>
                  </a:cubicBezTo>
                  <a:cubicBezTo>
                    <a:pt x="1344" y="1231"/>
                    <a:pt x="1100" y="1445"/>
                    <a:pt x="881" y="1445"/>
                  </a:cubicBezTo>
                  <a:cubicBezTo>
                    <a:pt x="787" y="1445"/>
                    <a:pt x="698" y="1405"/>
                    <a:pt x="628" y="1306"/>
                  </a:cubicBezTo>
                  <a:cubicBezTo>
                    <a:pt x="471" y="1087"/>
                    <a:pt x="596" y="758"/>
                    <a:pt x="769" y="585"/>
                  </a:cubicBezTo>
                  <a:cubicBezTo>
                    <a:pt x="1004" y="382"/>
                    <a:pt x="1333" y="335"/>
                    <a:pt x="1646" y="335"/>
                  </a:cubicBezTo>
                  <a:close/>
                  <a:moveTo>
                    <a:pt x="1465" y="1"/>
                  </a:moveTo>
                  <a:cubicBezTo>
                    <a:pt x="1071" y="1"/>
                    <a:pt x="672" y="80"/>
                    <a:pt x="393" y="382"/>
                  </a:cubicBezTo>
                  <a:cubicBezTo>
                    <a:pt x="110" y="695"/>
                    <a:pt x="1" y="1212"/>
                    <a:pt x="267" y="1573"/>
                  </a:cubicBezTo>
                  <a:cubicBezTo>
                    <a:pt x="419" y="1775"/>
                    <a:pt x="643" y="1864"/>
                    <a:pt x="872" y="1864"/>
                  </a:cubicBezTo>
                  <a:cubicBezTo>
                    <a:pt x="1068" y="1864"/>
                    <a:pt x="1268" y="1798"/>
                    <a:pt x="1427" y="1683"/>
                  </a:cubicBezTo>
                  <a:cubicBezTo>
                    <a:pt x="1819" y="1400"/>
                    <a:pt x="2007" y="805"/>
                    <a:pt x="1960" y="335"/>
                  </a:cubicBezTo>
                  <a:lnTo>
                    <a:pt x="1960" y="335"/>
                  </a:lnTo>
                  <a:cubicBezTo>
                    <a:pt x="1965" y="335"/>
                    <a:pt x="1970" y="335"/>
                    <a:pt x="1975" y="335"/>
                  </a:cubicBezTo>
                  <a:cubicBezTo>
                    <a:pt x="2150" y="335"/>
                    <a:pt x="2190" y="67"/>
                    <a:pt x="1991" y="37"/>
                  </a:cubicBezTo>
                  <a:cubicBezTo>
                    <a:pt x="1824" y="17"/>
                    <a:pt x="1645" y="1"/>
                    <a:pt x="146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9"/>
            <p:cNvSpPr/>
            <p:nvPr/>
          </p:nvSpPr>
          <p:spPr>
            <a:xfrm>
              <a:off x="3148950" y="1866750"/>
              <a:ext cx="13700" cy="10850"/>
            </a:xfrm>
            <a:custGeom>
              <a:avLst/>
              <a:gdLst/>
              <a:ahLst/>
              <a:cxnLst/>
              <a:rect l="l" t="t" r="r" b="b"/>
              <a:pathLst>
                <a:path w="548" h="434" extrusionOk="0">
                  <a:moveTo>
                    <a:pt x="279" y="1"/>
                  </a:moveTo>
                  <a:cubicBezTo>
                    <a:pt x="140" y="1"/>
                    <a:pt x="0" y="126"/>
                    <a:pt x="70" y="295"/>
                  </a:cubicBezTo>
                  <a:cubicBezTo>
                    <a:pt x="104" y="392"/>
                    <a:pt x="182" y="433"/>
                    <a:pt x="262" y="433"/>
                  </a:cubicBezTo>
                  <a:cubicBezTo>
                    <a:pt x="401" y="433"/>
                    <a:pt x="547" y="308"/>
                    <a:pt x="477" y="139"/>
                  </a:cubicBezTo>
                  <a:cubicBezTo>
                    <a:pt x="438" y="42"/>
                    <a:pt x="358" y="1"/>
                    <a:pt x="27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9"/>
            <p:cNvSpPr/>
            <p:nvPr/>
          </p:nvSpPr>
          <p:spPr>
            <a:xfrm>
              <a:off x="2882225" y="1948100"/>
              <a:ext cx="16575" cy="13125"/>
            </a:xfrm>
            <a:custGeom>
              <a:avLst/>
              <a:gdLst/>
              <a:ahLst/>
              <a:cxnLst/>
              <a:rect l="l" t="t" r="r" b="b"/>
              <a:pathLst>
                <a:path w="663" h="525" extrusionOk="0">
                  <a:moveTo>
                    <a:pt x="348" y="0"/>
                  </a:moveTo>
                  <a:cubicBezTo>
                    <a:pt x="177" y="0"/>
                    <a:pt x="0" y="153"/>
                    <a:pt x="80" y="364"/>
                  </a:cubicBezTo>
                  <a:cubicBezTo>
                    <a:pt x="131" y="477"/>
                    <a:pt x="226" y="525"/>
                    <a:pt x="321" y="525"/>
                  </a:cubicBezTo>
                  <a:cubicBezTo>
                    <a:pt x="491" y="525"/>
                    <a:pt x="662" y="372"/>
                    <a:pt x="582" y="160"/>
                  </a:cubicBezTo>
                  <a:cubicBezTo>
                    <a:pt x="537" y="48"/>
                    <a:pt x="444" y="0"/>
                    <a:pt x="34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9"/>
            <p:cNvSpPr/>
            <p:nvPr/>
          </p:nvSpPr>
          <p:spPr>
            <a:xfrm>
              <a:off x="2812525" y="1868975"/>
              <a:ext cx="64275" cy="60200"/>
            </a:xfrm>
            <a:custGeom>
              <a:avLst/>
              <a:gdLst/>
              <a:ahLst/>
              <a:cxnLst/>
              <a:rect l="l" t="t" r="r" b="b"/>
              <a:pathLst>
                <a:path w="2571" h="2408" extrusionOk="0">
                  <a:moveTo>
                    <a:pt x="627" y="551"/>
                  </a:moveTo>
                  <a:lnTo>
                    <a:pt x="627" y="551"/>
                  </a:lnTo>
                  <a:cubicBezTo>
                    <a:pt x="1254" y="677"/>
                    <a:pt x="1787" y="1115"/>
                    <a:pt x="2038" y="1695"/>
                  </a:cubicBezTo>
                  <a:cubicBezTo>
                    <a:pt x="2006" y="1695"/>
                    <a:pt x="1991" y="1711"/>
                    <a:pt x="1959" y="1742"/>
                  </a:cubicBezTo>
                  <a:cubicBezTo>
                    <a:pt x="1822" y="1886"/>
                    <a:pt x="1647" y="1950"/>
                    <a:pt x="1470" y="1950"/>
                  </a:cubicBezTo>
                  <a:cubicBezTo>
                    <a:pt x="1204" y="1950"/>
                    <a:pt x="934" y="1805"/>
                    <a:pt x="784" y="1570"/>
                  </a:cubicBezTo>
                  <a:cubicBezTo>
                    <a:pt x="580" y="1272"/>
                    <a:pt x="564" y="896"/>
                    <a:pt x="627" y="551"/>
                  </a:cubicBezTo>
                  <a:close/>
                  <a:moveTo>
                    <a:pt x="416" y="1"/>
                  </a:moveTo>
                  <a:cubicBezTo>
                    <a:pt x="280" y="1"/>
                    <a:pt x="185" y="78"/>
                    <a:pt x="157" y="222"/>
                  </a:cubicBezTo>
                  <a:cubicBezTo>
                    <a:pt x="0" y="912"/>
                    <a:pt x="78" y="1774"/>
                    <a:pt x="721" y="2197"/>
                  </a:cubicBezTo>
                  <a:cubicBezTo>
                    <a:pt x="934" y="2337"/>
                    <a:pt x="1179" y="2407"/>
                    <a:pt x="1420" y="2407"/>
                  </a:cubicBezTo>
                  <a:cubicBezTo>
                    <a:pt x="1693" y="2407"/>
                    <a:pt x="1963" y="2317"/>
                    <a:pt x="2179" y="2134"/>
                  </a:cubicBezTo>
                  <a:cubicBezTo>
                    <a:pt x="2179" y="2166"/>
                    <a:pt x="2194" y="2197"/>
                    <a:pt x="2194" y="2228"/>
                  </a:cubicBezTo>
                  <a:cubicBezTo>
                    <a:pt x="2203" y="2318"/>
                    <a:pt x="2284" y="2366"/>
                    <a:pt x="2359" y="2366"/>
                  </a:cubicBezTo>
                  <a:cubicBezTo>
                    <a:pt x="2428" y="2366"/>
                    <a:pt x="2492" y="2326"/>
                    <a:pt x="2492" y="2244"/>
                  </a:cubicBezTo>
                  <a:cubicBezTo>
                    <a:pt x="2571" y="1068"/>
                    <a:pt x="1630" y="34"/>
                    <a:pt x="455" y="3"/>
                  </a:cubicBezTo>
                  <a:cubicBezTo>
                    <a:pt x="441" y="1"/>
                    <a:pt x="429" y="1"/>
                    <a:pt x="41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9"/>
            <p:cNvSpPr/>
            <p:nvPr/>
          </p:nvSpPr>
          <p:spPr>
            <a:xfrm>
              <a:off x="2800075" y="1923975"/>
              <a:ext cx="18650" cy="14725"/>
            </a:xfrm>
            <a:custGeom>
              <a:avLst/>
              <a:gdLst/>
              <a:ahLst/>
              <a:cxnLst/>
              <a:rect l="l" t="t" r="r" b="b"/>
              <a:pathLst>
                <a:path w="746" h="589" extrusionOk="0">
                  <a:moveTo>
                    <a:pt x="391" y="1"/>
                  </a:moveTo>
                  <a:cubicBezTo>
                    <a:pt x="199" y="1"/>
                    <a:pt x="0" y="174"/>
                    <a:pt x="90" y="404"/>
                  </a:cubicBezTo>
                  <a:cubicBezTo>
                    <a:pt x="141" y="534"/>
                    <a:pt x="247" y="589"/>
                    <a:pt x="355" y="589"/>
                  </a:cubicBezTo>
                  <a:cubicBezTo>
                    <a:pt x="546" y="589"/>
                    <a:pt x="745" y="416"/>
                    <a:pt x="655" y="185"/>
                  </a:cubicBezTo>
                  <a:cubicBezTo>
                    <a:pt x="604" y="55"/>
                    <a:pt x="498" y="1"/>
                    <a:pt x="39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9"/>
            <p:cNvSpPr/>
            <p:nvPr/>
          </p:nvSpPr>
          <p:spPr>
            <a:xfrm>
              <a:off x="3134050" y="1767600"/>
              <a:ext cx="18225" cy="14000"/>
            </a:xfrm>
            <a:custGeom>
              <a:avLst/>
              <a:gdLst/>
              <a:ahLst/>
              <a:cxnLst/>
              <a:rect l="l" t="t" r="r" b="b"/>
              <a:pathLst>
                <a:path w="729" h="560" extrusionOk="0">
                  <a:moveTo>
                    <a:pt x="478" y="1"/>
                  </a:moveTo>
                  <a:cubicBezTo>
                    <a:pt x="445" y="1"/>
                    <a:pt x="408" y="9"/>
                    <a:pt x="368" y="29"/>
                  </a:cubicBezTo>
                  <a:lnTo>
                    <a:pt x="274" y="61"/>
                  </a:lnTo>
                  <a:cubicBezTo>
                    <a:pt x="0" y="143"/>
                    <a:pt x="121" y="559"/>
                    <a:pt x="354" y="559"/>
                  </a:cubicBezTo>
                  <a:cubicBezTo>
                    <a:pt x="388" y="559"/>
                    <a:pt x="424" y="551"/>
                    <a:pt x="462" y="531"/>
                  </a:cubicBezTo>
                  <a:lnTo>
                    <a:pt x="556" y="499"/>
                  </a:lnTo>
                  <a:cubicBezTo>
                    <a:pt x="713" y="452"/>
                    <a:pt x="729" y="296"/>
                    <a:pt x="682" y="170"/>
                  </a:cubicBezTo>
                  <a:cubicBezTo>
                    <a:pt x="647" y="77"/>
                    <a:pt x="577" y="1"/>
                    <a:pt x="47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9"/>
            <p:cNvSpPr/>
            <p:nvPr/>
          </p:nvSpPr>
          <p:spPr>
            <a:xfrm>
              <a:off x="2874150" y="1793775"/>
              <a:ext cx="23825" cy="18175"/>
            </a:xfrm>
            <a:custGeom>
              <a:avLst/>
              <a:gdLst/>
              <a:ahLst/>
              <a:cxnLst/>
              <a:rect l="l" t="t" r="r" b="b"/>
              <a:pathLst>
                <a:path w="953" h="727" extrusionOk="0">
                  <a:moveTo>
                    <a:pt x="602" y="0"/>
                  </a:moveTo>
                  <a:cubicBezTo>
                    <a:pt x="560" y="0"/>
                    <a:pt x="514" y="10"/>
                    <a:pt x="466" y="32"/>
                  </a:cubicBezTo>
                  <a:lnTo>
                    <a:pt x="372" y="64"/>
                  </a:lnTo>
                  <a:cubicBezTo>
                    <a:pt x="1" y="160"/>
                    <a:pt x="172" y="727"/>
                    <a:pt x="485" y="727"/>
                  </a:cubicBezTo>
                  <a:cubicBezTo>
                    <a:pt x="528" y="727"/>
                    <a:pt x="575" y="716"/>
                    <a:pt x="623" y="691"/>
                  </a:cubicBezTo>
                  <a:lnTo>
                    <a:pt x="717" y="644"/>
                  </a:lnTo>
                  <a:cubicBezTo>
                    <a:pt x="921" y="597"/>
                    <a:pt x="952" y="393"/>
                    <a:pt x="874" y="236"/>
                  </a:cubicBezTo>
                  <a:cubicBezTo>
                    <a:pt x="838" y="104"/>
                    <a:pt x="738" y="0"/>
                    <a:pt x="60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9"/>
            <p:cNvSpPr/>
            <p:nvPr/>
          </p:nvSpPr>
          <p:spPr>
            <a:xfrm>
              <a:off x="2786250" y="1823200"/>
              <a:ext cx="24725" cy="19800"/>
            </a:xfrm>
            <a:custGeom>
              <a:avLst/>
              <a:gdLst/>
              <a:ahLst/>
              <a:cxnLst/>
              <a:rect l="l" t="t" r="r" b="b"/>
              <a:pathLst>
                <a:path w="989" h="792" extrusionOk="0">
                  <a:moveTo>
                    <a:pt x="559" y="1"/>
                  </a:moveTo>
                  <a:cubicBezTo>
                    <a:pt x="518" y="1"/>
                    <a:pt x="478" y="10"/>
                    <a:pt x="440" y="31"/>
                  </a:cubicBezTo>
                  <a:lnTo>
                    <a:pt x="299" y="109"/>
                  </a:lnTo>
                  <a:cubicBezTo>
                    <a:pt x="126" y="203"/>
                    <a:pt x="1" y="376"/>
                    <a:pt x="95" y="580"/>
                  </a:cubicBezTo>
                  <a:cubicBezTo>
                    <a:pt x="154" y="721"/>
                    <a:pt x="274" y="791"/>
                    <a:pt x="410" y="791"/>
                  </a:cubicBezTo>
                  <a:cubicBezTo>
                    <a:pt x="455" y="791"/>
                    <a:pt x="502" y="783"/>
                    <a:pt x="549" y="768"/>
                  </a:cubicBezTo>
                  <a:lnTo>
                    <a:pt x="706" y="736"/>
                  </a:lnTo>
                  <a:cubicBezTo>
                    <a:pt x="894" y="674"/>
                    <a:pt x="988" y="423"/>
                    <a:pt x="910" y="250"/>
                  </a:cubicBezTo>
                  <a:cubicBezTo>
                    <a:pt x="849" y="116"/>
                    <a:pt x="702" y="1"/>
                    <a:pt x="55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9"/>
            <p:cNvSpPr/>
            <p:nvPr/>
          </p:nvSpPr>
          <p:spPr>
            <a:xfrm>
              <a:off x="2976500" y="1743450"/>
              <a:ext cx="26875" cy="20650"/>
            </a:xfrm>
            <a:custGeom>
              <a:avLst/>
              <a:gdLst/>
              <a:ahLst/>
              <a:cxnLst/>
              <a:rect l="l" t="t" r="r" b="b"/>
              <a:pathLst>
                <a:path w="1075" h="826" extrusionOk="0">
                  <a:moveTo>
                    <a:pt x="672" y="1"/>
                  </a:moveTo>
                  <a:cubicBezTo>
                    <a:pt x="621" y="1"/>
                    <a:pt x="567" y="12"/>
                    <a:pt x="510" y="39"/>
                  </a:cubicBezTo>
                  <a:cubicBezTo>
                    <a:pt x="479" y="39"/>
                    <a:pt x="447" y="55"/>
                    <a:pt x="416" y="70"/>
                  </a:cubicBezTo>
                  <a:cubicBezTo>
                    <a:pt x="0" y="209"/>
                    <a:pt x="185" y="826"/>
                    <a:pt x="548" y="826"/>
                  </a:cubicBezTo>
                  <a:cubicBezTo>
                    <a:pt x="595" y="826"/>
                    <a:pt x="646" y="815"/>
                    <a:pt x="698" y="791"/>
                  </a:cubicBezTo>
                  <a:cubicBezTo>
                    <a:pt x="730" y="776"/>
                    <a:pt x="761" y="760"/>
                    <a:pt x="792" y="744"/>
                  </a:cubicBezTo>
                  <a:cubicBezTo>
                    <a:pt x="1043" y="666"/>
                    <a:pt x="1074" y="431"/>
                    <a:pt x="996" y="259"/>
                  </a:cubicBezTo>
                  <a:cubicBezTo>
                    <a:pt x="949" y="116"/>
                    <a:pt x="829" y="1"/>
                    <a:pt x="6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9"/>
            <p:cNvSpPr/>
            <p:nvPr/>
          </p:nvSpPr>
          <p:spPr>
            <a:xfrm>
              <a:off x="2714500" y="1856225"/>
              <a:ext cx="17350" cy="13750"/>
            </a:xfrm>
            <a:custGeom>
              <a:avLst/>
              <a:gdLst/>
              <a:ahLst/>
              <a:cxnLst/>
              <a:rect l="l" t="t" r="r" b="b"/>
              <a:pathLst>
                <a:path w="694" h="550" extrusionOk="0">
                  <a:moveTo>
                    <a:pt x="365" y="0"/>
                  </a:moveTo>
                  <a:cubicBezTo>
                    <a:pt x="185" y="0"/>
                    <a:pt x="0" y="160"/>
                    <a:pt x="81" y="371"/>
                  </a:cubicBezTo>
                  <a:cubicBezTo>
                    <a:pt x="132" y="497"/>
                    <a:pt x="233" y="550"/>
                    <a:pt x="335" y="550"/>
                  </a:cubicBezTo>
                  <a:cubicBezTo>
                    <a:pt x="513" y="550"/>
                    <a:pt x="694" y="387"/>
                    <a:pt x="614" y="168"/>
                  </a:cubicBezTo>
                  <a:cubicBezTo>
                    <a:pt x="563" y="50"/>
                    <a:pt x="465" y="0"/>
                    <a:pt x="36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9"/>
            <p:cNvSpPr/>
            <p:nvPr/>
          </p:nvSpPr>
          <p:spPr>
            <a:xfrm>
              <a:off x="2434950" y="1889700"/>
              <a:ext cx="29825" cy="71800"/>
            </a:xfrm>
            <a:custGeom>
              <a:avLst/>
              <a:gdLst/>
              <a:ahLst/>
              <a:cxnLst/>
              <a:rect l="l" t="t" r="r" b="b"/>
              <a:pathLst>
                <a:path w="1193" h="2872" extrusionOk="0">
                  <a:moveTo>
                    <a:pt x="989" y="0"/>
                  </a:moveTo>
                  <a:cubicBezTo>
                    <a:pt x="909" y="0"/>
                    <a:pt x="829" y="50"/>
                    <a:pt x="808" y="161"/>
                  </a:cubicBezTo>
                  <a:cubicBezTo>
                    <a:pt x="683" y="1007"/>
                    <a:pt x="369" y="1791"/>
                    <a:pt x="56" y="2591"/>
                  </a:cubicBezTo>
                  <a:cubicBezTo>
                    <a:pt x="0" y="2735"/>
                    <a:pt x="126" y="2872"/>
                    <a:pt x="249" y="2872"/>
                  </a:cubicBezTo>
                  <a:cubicBezTo>
                    <a:pt x="299" y="2872"/>
                    <a:pt x="348" y="2849"/>
                    <a:pt x="385" y="2794"/>
                  </a:cubicBezTo>
                  <a:cubicBezTo>
                    <a:pt x="886" y="2026"/>
                    <a:pt x="1106" y="1117"/>
                    <a:pt x="1184" y="208"/>
                  </a:cubicBezTo>
                  <a:cubicBezTo>
                    <a:pt x="1193" y="77"/>
                    <a:pt x="1090" y="0"/>
                    <a:pt x="98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9"/>
            <p:cNvSpPr/>
            <p:nvPr/>
          </p:nvSpPr>
          <p:spPr>
            <a:xfrm>
              <a:off x="3044950" y="1699050"/>
              <a:ext cx="13875" cy="11100"/>
            </a:xfrm>
            <a:custGeom>
              <a:avLst/>
              <a:gdLst/>
              <a:ahLst/>
              <a:cxnLst/>
              <a:rect l="l" t="t" r="r" b="b"/>
              <a:pathLst>
                <a:path w="555" h="444" extrusionOk="0">
                  <a:moveTo>
                    <a:pt x="293" y="1"/>
                  </a:moveTo>
                  <a:cubicBezTo>
                    <a:pt x="152" y="1"/>
                    <a:pt x="0" y="130"/>
                    <a:pt x="61" y="310"/>
                  </a:cubicBezTo>
                  <a:cubicBezTo>
                    <a:pt x="99" y="404"/>
                    <a:pt x="177" y="444"/>
                    <a:pt x="256" y="444"/>
                  </a:cubicBezTo>
                  <a:cubicBezTo>
                    <a:pt x="402" y="444"/>
                    <a:pt x="555" y="311"/>
                    <a:pt x="484" y="138"/>
                  </a:cubicBezTo>
                  <a:cubicBezTo>
                    <a:pt x="450" y="42"/>
                    <a:pt x="373" y="1"/>
                    <a:pt x="29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9"/>
            <p:cNvSpPr/>
            <p:nvPr/>
          </p:nvSpPr>
          <p:spPr>
            <a:xfrm>
              <a:off x="2917525" y="1689125"/>
              <a:ext cx="71875" cy="38475"/>
            </a:xfrm>
            <a:custGeom>
              <a:avLst/>
              <a:gdLst/>
              <a:ahLst/>
              <a:cxnLst/>
              <a:rect l="l" t="t" r="r" b="b"/>
              <a:pathLst>
                <a:path w="2875" h="1539" extrusionOk="0">
                  <a:moveTo>
                    <a:pt x="1925" y="0"/>
                  </a:moveTo>
                  <a:cubicBezTo>
                    <a:pt x="1554" y="0"/>
                    <a:pt x="1181" y="70"/>
                    <a:pt x="831" y="206"/>
                  </a:cubicBezTo>
                  <a:cubicBezTo>
                    <a:pt x="487" y="347"/>
                    <a:pt x="1" y="613"/>
                    <a:pt x="189" y="1068"/>
                  </a:cubicBezTo>
                  <a:cubicBezTo>
                    <a:pt x="346" y="1444"/>
                    <a:pt x="910" y="1538"/>
                    <a:pt x="1270" y="1538"/>
                  </a:cubicBezTo>
                  <a:cubicBezTo>
                    <a:pt x="1756" y="1538"/>
                    <a:pt x="2305" y="1350"/>
                    <a:pt x="2603" y="958"/>
                  </a:cubicBezTo>
                  <a:cubicBezTo>
                    <a:pt x="2728" y="783"/>
                    <a:pt x="2583" y="568"/>
                    <a:pt x="2408" y="568"/>
                  </a:cubicBezTo>
                  <a:cubicBezTo>
                    <a:pt x="2364" y="568"/>
                    <a:pt x="2318" y="582"/>
                    <a:pt x="2274" y="613"/>
                  </a:cubicBezTo>
                  <a:cubicBezTo>
                    <a:pt x="2023" y="786"/>
                    <a:pt x="1788" y="958"/>
                    <a:pt x="1474" y="1005"/>
                  </a:cubicBezTo>
                  <a:cubicBezTo>
                    <a:pt x="1463" y="1005"/>
                    <a:pt x="1430" y="1006"/>
                    <a:pt x="1383" y="1006"/>
                  </a:cubicBezTo>
                  <a:cubicBezTo>
                    <a:pt x="1175" y="1006"/>
                    <a:pt x="699" y="995"/>
                    <a:pt x="737" y="880"/>
                  </a:cubicBezTo>
                  <a:cubicBezTo>
                    <a:pt x="769" y="739"/>
                    <a:pt x="1411" y="582"/>
                    <a:pt x="1537" y="551"/>
                  </a:cubicBezTo>
                  <a:cubicBezTo>
                    <a:pt x="1701" y="519"/>
                    <a:pt x="1866" y="508"/>
                    <a:pt x="2031" y="508"/>
                  </a:cubicBezTo>
                  <a:cubicBezTo>
                    <a:pt x="2195" y="508"/>
                    <a:pt x="2360" y="519"/>
                    <a:pt x="2524" y="535"/>
                  </a:cubicBezTo>
                  <a:cubicBezTo>
                    <a:pt x="2535" y="536"/>
                    <a:pt x="2545" y="537"/>
                    <a:pt x="2555" y="537"/>
                  </a:cubicBezTo>
                  <a:cubicBezTo>
                    <a:pt x="2826" y="537"/>
                    <a:pt x="2875" y="141"/>
                    <a:pt x="2603" y="80"/>
                  </a:cubicBezTo>
                  <a:cubicBezTo>
                    <a:pt x="2382" y="27"/>
                    <a:pt x="2154" y="0"/>
                    <a:pt x="192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9"/>
            <p:cNvSpPr/>
            <p:nvPr/>
          </p:nvSpPr>
          <p:spPr>
            <a:xfrm>
              <a:off x="2863925" y="1713050"/>
              <a:ext cx="23850" cy="18100"/>
            </a:xfrm>
            <a:custGeom>
              <a:avLst/>
              <a:gdLst/>
              <a:ahLst/>
              <a:cxnLst/>
              <a:rect l="l" t="t" r="r" b="b"/>
              <a:pathLst>
                <a:path w="954" h="724" extrusionOk="0">
                  <a:moveTo>
                    <a:pt x="598" y="0"/>
                  </a:moveTo>
                  <a:cubicBezTo>
                    <a:pt x="556" y="0"/>
                    <a:pt x="512" y="10"/>
                    <a:pt x="468" y="32"/>
                  </a:cubicBezTo>
                  <a:cubicBezTo>
                    <a:pt x="436" y="32"/>
                    <a:pt x="405" y="48"/>
                    <a:pt x="374" y="64"/>
                  </a:cubicBezTo>
                  <a:cubicBezTo>
                    <a:pt x="1" y="174"/>
                    <a:pt x="163" y="723"/>
                    <a:pt x="475" y="723"/>
                  </a:cubicBezTo>
                  <a:cubicBezTo>
                    <a:pt x="517" y="723"/>
                    <a:pt x="562" y="713"/>
                    <a:pt x="609" y="691"/>
                  </a:cubicBezTo>
                  <a:cubicBezTo>
                    <a:pt x="640" y="675"/>
                    <a:pt x="671" y="659"/>
                    <a:pt x="703" y="644"/>
                  </a:cubicBezTo>
                  <a:cubicBezTo>
                    <a:pt x="922" y="581"/>
                    <a:pt x="953" y="377"/>
                    <a:pt x="875" y="221"/>
                  </a:cubicBezTo>
                  <a:cubicBezTo>
                    <a:pt x="839" y="101"/>
                    <a:pt x="731" y="0"/>
                    <a:pt x="59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9"/>
            <p:cNvSpPr/>
            <p:nvPr/>
          </p:nvSpPr>
          <p:spPr>
            <a:xfrm>
              <a:off x="2777825" y="1755950"/>
              <a:ext cx="15550" cy="12500"/>
            </a:xfrm>
            <a:custGeom>
              <a:avLst/>
              <a:gdLst/>
              <a:ahLst/>
              <a:cxnLst/>
              <a:rect l="l" t="t" r="r" b="b"/>
              <a:pathLst>
                <a:path w="622" h="500" extrusionOk="0">
                  <a:moveTo>
                    <a:pt x="330" y="0"/>
                  </a:moveTo>
                  <a:cubicBezTo>
                    <a:pt x="171" y="0"/>
                    <a:pt x="1" y="146"/>
                    <a:pt x="71" y="338"/>
                  </a:cubicBezTo>
                  <a:cubicBezTo>
                    <a:pt x="117" y="452"/>
                    <a:pt x="207" y="500"/>
                    <a:pt x="298" y="500"/>
                  </a:cubicBezTo>
                  <a:cubicBezTo>
                    <a:pt x="459" y="500"/>
                    <a:pt x="622" y="351"/>
                    <a:pt x="542" y="150"/>
                  </a:cubicBezTo>
                  <a:cubicBezTo>
                    <a:pt x="503" y="45"/>
                    <a:pt x="418" y="0"/>
                    <a:pt x="33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9"/>
            <p:cNvSpPr/>
            <p:nvPr/>
          </p:nvSpPr>
          <p:spPr>
            <a:xfrm>
              <a:off x="2690650" y="1768325"/>
              <a:ext cx="23775" cy="18825"/>
            </a:xfrm>
            <a:custGeom>
              <a:avLst/>
              <a:gdLst/>
              <a:ahLst/>
              <a:cxnLst/>
              <a:rect l="l" t="t" r="r" b="b"/>
              <a:pathLst>
                <a:path w="951" h="753" extrusionOk="0">
                  <a:moveTo>
                    <a:pt x="489" y="1"/>
                  </a:moveTo>
                  <a:cubicBezTo>
                    <a:pt x="247" y="1"/>
                    <a:pt x="0" y="218"/>
                    <a:pt x="110" y="517"/>
                  </a:cubicBezTo>
                  <a:cubicBezTo>
                    <a:pt x="178" y="682"/>
                    <a:pt x="316" y="752"/>
                    <a:pt x="456" y="752"/>
                  </a:cubicBezTo>
                  <a:cubicBezTo>
                    <a:pt x="701" y="752"/>
                    <a:pt x="951" y="535"/>
                    <a:pt x="831" y="235"/>
                  </a:cubicBezTo>
                  <a:cubicBezTo>
                    <a:pt x="763" y="71"/>
                    <a:pt x="627" y="1"/>
                    <a:pt x="48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9"/>
            <p:cNvSpPr/>
            <p:nvPr/>
          </p:nvSpPr>
          <p:spPr>
            <a:xfrm>
              <a:off x="2595425" y="1705775"/>
              <a:ext cx="54100" cy="87375"/>
            </a:xfrm>
            <a:custGeom>
              <a:avLst/>
              <a:gdLst/>
              <a:ahLst/>
              <a:cxnLst/>
              <a:rect l="l" t="t" r="r" b="b"/>
              <a:pathLst>
                <a:path w="2164" h="3495" extrusionOk="0">
                  <a:moveTo>
                    <a:pt x="603" y="0"/>
                  </a:moveTo>
                  <a:cubicBezTo>
                    <a:pt x="567" y="0"/>
                    <a:pt x="531" y="12"/>
                    <a:pt x="502" y="41"/>
                  </a:cubicBezTo>
                  <a:cubicBezTo>
                    <a:pt x="0" y="496"/>
                    <a:pt x="236" y="1640"/>
                    <a:pt x="392" y="2189"/>
                  </a:cubicBezTo>
                  <a:cubicBezTo>
                    <a:pt x="512" y="2654"/>
                    <a:pt x="820" y="3495"/>
                    <a:pt x="1425" y="3495"/>
                  </a:cubicBezTo>
                  <a:cubicBezTo>
                    <a:pt x="1451" y="3495"/>
                    <a:pt x="1478" y="3493"/>
                    <a:pt x="1505" y="3490"/>
                  </a:cubicBezTo>
                  <a:cubicBezTo>
                    <a:pt x="2164" y="3427"/>
                    <a:pt x="2116" y="2455"/>
                    <a:pt x="2069" y="1969"/>
                  </a:cubicBezTo>
                  <a:cubicBezTo>
                    <a:pt x="2009" y="1376"/>
                    <a:pt x="1637" y="619"/>
                    <a:pt x="955" y="619"/>
                  </a:cubicBezTo>
                  <a:cubicBezTo>
                    <a:pt x="935" y="619"/>
                    <a:pt x="915" y="620"/>
                    <a:pt x="894" y="621"/>
                  </a:cubicBezTo>
                  <a:cubicBezTo>
                    <a:pt x="784" y="637"/>
                    <a:pt x="753" y="715"/>
                    <a:pt x="753" y="794"/>
                  </a:cubicBezTo>
                  <a:cubicBezTo>
                    <a:pt x="753" y="856"/>
                    <a:pt x="784" y="919"/>
                    <a:pt x="847" y="950"/>
                  </a:cubicBezTo>
                  <a:cubicBezTo>
                    <a:pt x="1286" y="1217"/>
                    <a:pt x="1552" y="1483"/>
                    <a:pt x="1615" y="2016"/>
                  </a:cubicBezTo>
                  <a:cubicBezTo>
                    <a:pt x="1631" y="2189"/>
                    <a:pt x="1662" y="2518"/>
                    <a:pt x="1584" y="2675"/>
                  </a:cubicBezTo>
                  <a:cubicBezTo>
                    <a:pt x="1518" y="2814"/>
                    <a:pt x="1431" y="2881"/>
                    <a:pt x="1340" y="2881"/>
                  </a:cubicBezTo>
                  <a:cubicBezTo>
                    <a:pt x="1236" y="2881"/>
                    <a:pt x="1127" y="2794"/>
                    <a:pt x="1035" y="2628"/>
                  </a:cubicBezTo>
                  <a:cubicBezTo>
                    <a:pt x="847" y="2314"/>
                    <a:pt x="768" y="1907"/>
                    <a:pt x="721" y="1562"/>
                  </a:cubicBezTo>
                  <a:cubicBezTo>
                    <a:pt x="690" y="1389"/>
                    <a:pt x="674" y="1201"/>
                    <a:pt x="659" y="1029"/>
                  </a:cubicBezTo>
                  <a:lnTo>
                    <a:pt x="674" y="794"/>
                  </a:lnTo>
                  <a:lnTo>
                    <a:pt x="674" y="653"/>
                  </a:lnTo>
                  <a:cubicBezTo>
                    <a:pt x="706" y="574"/>
                    <a:pt x="706" y="496"/>
                    <a:pt x="674" y="418"/>
                  </a:cubicBezTo>
                  <a:lnTo>
                    <a:pt x="674" y="418"/>
                  </a:lnTo>
                  <a:cubicBezTo>
                    <a:pt x="686" y="421"/>
                    <a:pt x="699" y="423"/>
                    <a:pt x="712" y="423"/>
                  </a:cubicBezTo>
                  <a:cubicBezTo>
                    <a:pt x="751" y="423"/>
                    <a:pt x="792" y="406"/>
                    <a:pt x="816" y="371"/>
                  </a:cubicBezTo>
                  <a:cubicBezTo>
                    <a:pt x="894" y="229"/>
                    <a:pt x="847" y="120"/>
                    <a:pt x="721" y="41"/>
                  </a:cubicBezTo>
                  <a:cubicBezTo>
                    <a:pt x="688" y="16"/>
                    <a:pt x="645" y="0"/>
                    <a:pt x="6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9"/>
            <p:cNvSpPr/>
            <p:nvPr/>
          </p:nvSpPr>
          <p:spPr>
            <a:xfrm>
              <a:off x="2853850" y="1611000"/>
              <a:ext cx="67225" cy="56875"/>
            </a:xfrm>
            <a:custGeom>
              <a:avLst/>
              <a:gdLst/>
              <a:ahLst/>
              <a:cxnLst/>
              <a:rect l="l" t="t" r="r" b="b"/>
              <a:pathLst>
                <a:path w="2689" h="2275" extrusionOk="0">
                  <a:moveTo>
                    <a:pt x="850" y="573"/>
                  </a:moveTo>
                  <a:cubicBezTo>
                    <a:pt x="1068" y="573"/>
                    <a:pt x="1392" y="725"/>
                    <a:pt x="1529" y="807"/>
                  </a:cubicBezTo>
                  <a:cubicBezTo>
                    <a:pt x="1858" y="1011"/>
                    <a:pt x="2125" y="1309"/>
                    <a:pt x="2313" y="1654"/>
                  </a:cubicBezTo>
                  <a:cubicBezTo>
                    <a:pt x="2165" y="1692"/>
                    <a:pt x="2008" y="1713"/>
                    <a:pt x="1852" y="1713"/>
                  </a:cubicBezTo>
                  <a:cubicBezTo>
                    <a:pt x="1314" y="1713"/>
                    <a:pt x="785" y="1469"/>
                    <a:pt x="651" y="886"/>
                  </a:cubicBezTo>
                  <a:cubicBezTo>
                    <a:pt x="592" y="651"/>
                    <a:pt x="694" y="573"/>
                    <a:pt x="850" y="573"/>
                  </a:cubicBezTo>
                  <a:close/>
                  <a:moveTo>
                    <a:pt x="741" y="1"/>
                  </a:moveTo>
                  <a:cubicBezTo>
                    <a:pt x="396" y="1"/>
                    <a:pt x="99" y="154"/>
                    <a:pt x="71" y="603"/>
                  </a:cubicBezTo>
                  <a:cubicBezTo>
                    <a:pt x="0" y="1479"/>
                    <a:pt x="912" y="2274"/>
                    <a:pt x="1768" y="2274"/>
                  </a:cubicBezTo>
                  <a:cubicBezTo>
                    <a:pt x="2045" y="2274"/>
                    <a:pt x="2317" y="2191"/>
                    <a:pt x="2548" y="1998"/>
                  </a:cubicBezTo>
                  <a:cubicBezTo>
                    <a:pt x="2626" y="1920"/>
                    <a:pt x="2626" y="1842"/>
                    <a:pt x="2595" y="1763"/>
                  </a:cubicBezTo>
                  <a:cubicBezTo>
                    <a:pt x="2657" y="1716"/>
                    <a:pt x="2689" y="1654"/>
                    <a:pt x="2657" y="1560"/>
                  </a:cubicBezTo>
                  <a:cubicBezTo>
                    <a:pt x="2485" y="948"/>
                    <a:pt x="2015" y="431"/>
                    <a:pt x="1435" y="165"/>
                  </a:cubicBezTo>
                  <a:cubicBezTo>
                    <a:pt x="1227" y="70"/>
                    <a:pt x="973" y="1"/>
                    <a:pt x="74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9"/>
            <p:cNvSpPr/>
            <p:nvPr/>
          </p:nvSpPr>
          <p:spPr>
            <a:xfrm>
              <a:off x="2956275" y="1626350"/>
              <a:ext cx="16175" cy="12800"/>
            </a:xfrm>
            <a:custGeom>
              <a:avLst/>
              <a:gdLst/>
              <a:ahLst/>
              <a:cxnLst/>
              <a:rect l="l" t="t" r="r" b="b"/>
              <a:pathLst>
                <a:path w="647" h="512" extrusionOk="0">
                  <a:moveTo>
                    <a:pt x="335" y="1"/>
                  </a:moveTo>
                  <a:cubicBezTo>
                    <a:pt x="170" y="1"/>
                    <a:pt x="1" y="150"/>
                    <a:pt x="81" y="350"/>
                  </a:cubicBezTo>
                  <a:cubicBezTo>
                    <a:pt x="126" y="463"/>
                    <a:pt x="219" y="511"/>
                    <a:pt x="312" y="511"/>
                  </a:cubicBezTo>
                  <a:cubicBezTo>
                    <a:pt x="478" y="511"/>
                    <a:pt x="647" y="362"/>
                    <a:pt x="567" y="162"/>
                  </a:cubicBezTo>
                  <a:cubicBezTo>
                    <a:pt x="521" y="49"/>
                    <a:pt x="429" y="1"/>
                    <a:pt x="33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9"/>
            <p:cNvSpPr/>
            <p:nvPr/>
          </p:nvSpPr>
          <p:spPr>
            <a:xfrm>
              <a:off x="2676525" y="1668150"/>
              <a:ext cx="88200" cy="63375"/>
            </a:xfrm>
            <a:custGeom>
              <a:avLst/>
              <a:gdLst/>
              <a:ahLst/>
              <a:cxnLst/>
              <a:rect l="l" t="t" r="r" b="b"/>
              <a:pathLst>
                <a:path w="3528" h="2535" extrusionOk="0">
                  <a:moveTo>
                    <a:pt x="1645" y="0"/>
                  </a:moveTo>
                  <a:cubicBezTo>
                    <a:pt x="755" y="0"/>
                    <a:pt x="1" y="1061"/>
                    <a:pt x="142" y="1923"/>
                  </a:cubicBezTo>
                  <a:cubicBezTo>
                    <a:pt x="165" y="2016"/>
                    <a:pt x="232" y="2066"/>
                    <a:pt x="304" y="2066"/>
                  </a:cubicBezTo>
                  <a:cubicBezTo>
                    <a:pt x="328" y="2066"/>
                    <a:pt x="353" y="2060"/>
                    <a:pt x="377" y="2048"/>
                  </a:cubicBezTo>
                  <a:cubicBezTo>
                    <a:pt x="424" y="2017"/>
                    <a:pt x="456" y="1970"/>
                    <a:pt x="456" y="1891"/>
                  </a:cubicBezTo>
                  <a:cubicBezTo>
                    <a:pt x="456" y="1515"/>
                    <a:pt x="597" y="1123"/>
                    <a:pt x="863" y="857"/>
                  </a:cubicBezTo>
                  <a:cubicBezTo>
                    <a:pt x="1049" y="659"/>
                    <a:pt x="1355" y="462"/>
                    <a:pt x="1641" y="462"/>
                  </a:cubicBezTo>
                  <a:cubicBezTo>
                    <a:pt x="1742" y="462"/>
                    <a:pt x="1839" y="486"/>
                    <a:pt x="1929" y="543"/>
                  </a:cubicBezTo>
                  <a:cubicBezTo>
                    <a:pt x="2431" y="857"/>
                    <a:pt x="1788" y="1421"/>
                    <a:pt x="1506" y="1640"/>
                  </a:cubicBezTo>
                  <a:cubicBezTo>
                    <a:pt x="1192" y="1876"/>
                    <a:pt x="847" y="1985"/>
                    <a:pt x="471" y="2126"/>
                  </a:cubicBezTo>
                  <a:cubicBezTo>
                    <a:pt x="456" y="2126"/>
                    <a:pt x="440" y="2142"/>
                    <a:pt x="424" y="2142"/>
                  </a:cubicBezTo>
                  <a:cubicBezTo>
                    <a:pt x="271" y="2249"/>
                    <a:pt x="342" y="2534"/>
                    <a:pt x="563" y="2534"/>
                  </a:cubicBezTo>
                  <a:cubicBezTo>
                    <a:pt x="569" y="2534"/>
                    <a:pt x="575" y="2534"/>
                    <a:pt x="581" y="2534"/>
                  </a:cubicBezTo>
                  <a:cubicBezTo>
                    <a:pt x="1365" y="2471"/>
                    <a:pt x="3528" y="951"/>
                    <a:pt x="2242" y="167"/>
                  </a:cubicBezTo>
                  <a:cubicBezTo>
                    <a:pt x="2042" y="51"/>
                    <a:pt x="1840" y="0"/>
                    <a:pt x="164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9"/>
            <p:cNvSpPr/>
            <p:nvPr/>
          </p:nvSpPr>
          <p:spPr>
            <a:xfrm>
              <a:off x="2549100" y="1766650"/>
              <a:ext cx="22450" cy="14350"/>
            </a:xfrm>
            <a:custGeom>
              <a:avLst/>
              <a:gdLst/>
              <a:ahLst/>
              <a:cxnLst/>
              <a:rect l="l" t="t" r="r" b="b"/>
              <a:pathLst>
                <a:path w="898" h="574" extrusionOk="0">
                  <a:moveTo>
                    <a:pt x="513" y="1"/>
                  </a:moveTo>
                  <a:cubicBezTo>
                    <a:pt x="466" y="1"/>
                    <a:pt x="419" y="5"/>
                    <a:pt x="380" y="20"/>
                  </a:cubicBezTo>
                  <a:cubicBezTo>
                    <a:pt x="333" y="36"/>
                    <a:pt x="317" y="83"/>
                    <a:pt x="270" y="99"/>
                  </a:cubicBezTo>
                  <a:cubicBezTo>
                    <a:pt x="239" y="130"/>
                    <a:pt x="208" y="146"/>
                    <a:pt x="176" y="161"/>
                  </a:cubicBezTo>
                  <a:cubicBezTo>
                    <a:pt x="0" y="264"/>
                    <a:pt x="113" y="573"/>
                    <a:pt x="295" y="573"/>
                  </a:cubicBezTo>
                  <a:cubicBezTo>
                    <a:pt x="308" y="573"/>
                    <a:pt x="320" y="572"/>
                    <a:pt x="333" y="569"/>
                  </a:cubicBezTo>
                  <a:cubicBezTo>
                    <a:pt x="364" y="569"/>
                    <a:pt x="396" y="553"/>
                    <a:pt x="427" y="553"/>
                  </a:cubicBezTo>
                  <a:cubicBezTo>
                    <a:pt x="458" y="545"/>
                    <a:pt x="486" y="545"/>
                    <a:pt x="511" y="545"/>
                  </a:cubicBezTo>
                  <a:cubicBezTo>
                    <a:pt x="537" y="545"/>
                    <a:pt x="560" y="545"/>
                    <a:pt x="584" y="537"/>
                  </a:cubicBezTo>
                  <a:cubicBezTo>
                    <a:pt x="662" y="506"/>
                    <a:pt x="725" y="428"/>
                    <a:pt x="788" y="365"/>
                  </a:cubicBezTo>
                  <a:cubicBezTo>
                    <a:pt x="897" y="240"/>
                    <a:pt x="803" y="20"/>
                    <a:pt x="647" y="5"/>
                  </a:cubicBezTo>
                  <a:cubicBezTo>
                    <a:pt x="607" y="5"/>
                    <a:pt x="560" y="1"/>
                    <a:pt x="51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9"/>
            <p:cNvSpPr/>
            <p:nvPr/>
          </p:nvSpPr>
          <p:spPr>
            <a:xfrm>
              <a:off x="2796450" y="1644475"/>
              <a:ext cx="26275" cy="21100"/>
            </a:xfrm>
            <a:custGeom>
              <a:avLst/>
              <a:gdLst/>
              <a:ahLst/>
              <a:cxnLst/>
              <a:rect l="l" t="t" r="r" b="b"/>
              <a:pathLst>
                <a:path w="1051" h="844" extrusionOk="0">
                  <a:moveTo>
                    <a:pt x="598" y="1"/>
                  </a:moveTo>
                  <a:cubicBezTo>
                    <a:pt x="551" y="1"/>
                    <a:pt x="503" y="11"/>
                    <a:pt x="455" y="32"/>
                  </a:cubicBezTo>
                  <a:cubicBezTo>
                    <a:pt x="408" y="48"/>
                    <a:pt x="361" y="64"/>
                    <a:pt x="298" y="95"/>
                  </a:cubicBezTo>
                  <a:cubicBezTo>
                    <a:pt x="126" y="174"/>
                    <a:pt x="0" y="393"/>
                    <a:pt x="79" y="597"/>
                  </a:cubicBezTo>
                  <a:cubicBezTo>
                    <a:pt x="150" y="752"/>
                    <a:pt x="286" y="844"/>
                    <a:pt x="444" y="844"/>
                  </a:cubicBezTo>
                  <a:cubicBezTo>
                    <a:pt x="493" y="844"/>
                    <a:pt x="544" y="835"/>
                    <a:pt x="596" y="816"/>
                  </a:cubicBezTo>
                  <a:cubicBezTo>
                    <a:pt x="643" y="801"/>
                    <a:pt x="690" y="785"/>
                    <a:pt x="737" y="769"/>
                  </a:cubicBezTo>
                  <a:cubicBezTo>
                    <a:pt x="941" y="691"/>
                    <a:pt x="1051" y="440"/>
                    <a:pt x="957" y="252"/>
                  </a:cubicBezTo>
                  <a:cubicBezTo>
                    <a:pt x="896" y="108"/>
                    <a:pt x="754" y="1"/>
                    <a:pt x="59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9"/>
            <p:cNvSpPr/>
            <p:nvPr/>
          </p:nvSpPr>
          <p:spPr>
            <a:xfrm>
              <a:off x="2541700" y="1717025"/>
              <a:ext cx="15150" cy="12000"/>
            </a:xfrm>
            <a:custGeom>
              <a:avLst/>
              <a:gdLst/>
              <a:ahLst/>
              <a:cxnLst/>
              <a:rect l="l" t="t" r="r" b="b"/>
              <a:pathLst>
                <a:path w="606" h="480" extrusionOk="0">
                  <a:moveTo>
                    <a:pt x="317" y="1"/>
                  </a:moveTo>
                  <a:cubicBezTo>
                    <a:pt x="161" y="1"/>
                    <a:pt x="1" y="139"/>
                    <a:pt x="80" y="328"/>
                  </a:cubicBezTo>
                  <a:cubicBezTo>
                    <a:pt x="120" y="435"/>
                    <a:pt x="203" y="479"/>
                    <a:pt x="289" y="479"/>
                  </a:cubicBezTo>
                  <a:cubicBezTo>
                    <a:pt x="443" y="479"/>
                    <a:pt x="605" y="337"/>
                    <a:pt x="535" y="156"/>
                  </a:cubicBezTo>
                  <a:cubicBezTo>
                    <a:pt x="495" y="47"/>
                    <a:pt x="407" y="1"/>
                    <a:pt x="31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9"/>
            <p:cNvSpPr/>
            <p:nvPr/>
          </p:nvSpPr>
          <p:spPr>
            <a:xfrm>
              <a:off x="2643625" y="1665900"/>
              <a:ext cx="19775" cy="18800"/>
            </a:xfrm>
            <a:custGeom>
              <a:avLst/>
              <a:gdLst/>
              <a:ahLst/>
              <a:cxnLst/>
              <a:rect l="l" t="t" r="r" b="b"/>
              <a:pathLst>
                <a:path w="791" h="752" extrusionOk="0">
                  <a:moveTo>
                    <a:pt x="384" y="0"/>
                  </a:moveTo>
                  <a:cubicBezTo>
                    <a:pt x="344" y="0"/>
                    <a:pt x="304" y="7"/>
                    <a:pt x="267" y="22"/>
                  </a:cubicBezTo>
                  <a:cubicBezTo>
                    <a:pt x="126" y="69"/>
                    <a:pt x="0" y="273"/>
                    <a:pt x="79" y="429"/>
                  </a:cubicBezTo>
                  <a:lnTo>
                    <a:pt x="157" y="571"/>
                  </a:lnTo>
                  <a:cubicBezTo>
                    <a:pt x="226" y="697"/>
                    <a:pt x="335" y="752"/>
                    <a:pt x="441" y="752"/>
                  </a:cubicBezTo>
                  <a:cubicBezTo>
                    <a:pt x="622" y="752"/>
                    <a:pt x="791" y="589"/>
                    <a:pt x="721" y="351"/>
                  </a:cubicBezTo>
                  <a:lnTo>
                    <a:pt x="690" y="194"/>
                  </a:lnTo>
                  <a:cubicBezTo>
                    <a:pt x="654" y="74"/>
                    <a:pt x="517" y="0"/>
                    <a:pt x="3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9"/>
            <p:cNvSpPr/>
            <p:nvPr/>
          </p:nvSpPr>
          <p:spPr>
            <a:xfrm>
              <a:off x="2443925" y="1722175"/>
              <a:ext cx="32000" cy="20350"/>
            </a:xfrm>
            <a:custGeom>
              <a:avLst/>
              <a:gdLst/>
              <a:ahLst/>
              <a:cxnLst/>
              <a:rect l="l" t="t" r="r" b="b"/>
              <a:pathLst>
                <a:path w="1280" h="814" extrusionOk="0">
                  <a:moveTo>
                    <a:pt x="784" y="0"/>
                  </a:moveTo>
                  <a:cubicBezTo>
                    <a:pt x="742" y="0"/>
                    <a:pt x="698" y="9"/>
                    <a:pt x="653" y="28"/>
                  </a:cubicBezTo>
                  <a:cubicBezTo>
                    <a:pt x="543" y="75"/>
                    <a:pt x="449" y="122"/>
                    <a:pt x="355" y="169"/>
                  </a:cubicBezTo>
                  <a:cubicBezTo>
                    <a:pt x="1" y="325"/>
                    <a:pt x="159" y="814"/>
                    <a:pt x="493" y="814"/>
                  </a:cubicBezTo>
                  <a:cubicBezTo>
                    <a:pt x="529" y="814"/>
                    <a:pt x="567" y="808"/>
                    <a:pt x="606" y="796"/>
                  </a:cubicBezTo>
                  <a:cubicBezTo>
                    <a:pt x="700" y="749"/>
                    <a:pt x="794" y="718"/>
                    <a:pt x="904" y="686"/>
                  </a:cubicBezTo>
                  <a:cubicBezTo>
                    <a:pt x="1279" y="547"/>
                    <a:pt x="1111" y="0"/>
                    <a:pt x="7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9"/>
            <p:cNvSpPr/>
            <p:nvPr/>
          </p:nvSpPr>
          <p:spPr>
            <a:xfrm>
              <a:off x="2575575" y="1656775"/>
              <a:ext cx="25500" cy="16800"/>
            </a:xfrm>
            <a:custGeom>
              <a:avLst/>
              <a:gdLst/>
              <a:ahLst/>
              <a:cxnLst/>
              <a:rect l="l" t="t" r="r" b="b"/>
              <a:pathLst>
                <a:path w="1020" h="672" extrusionOk="0">
                  <a:moveTo>
                    <a:pt x="584" y="0"/>
                  </a:moveTo>
                  <a:cubicBezTo>
                    <a:pt x="546" y="0"/>
                    <a:pt x="507" y="8"/>
                    <a:pt x="465" y="26"/>
                  </a:cubicBezTo>
                  <a:lnTo>
                    <a:pt x="324" y="89"/>
                  </a:lnTo>
                  <a:cubicBezTo>
                    <a:pt x="0" y="216"/>
                    <a:pt x="145" y="672"/>
                    <a:pt x="439" y="672"/>
                  </a:cubicBezTo>
                  <a:cubicBezTo>
                    <a:pt x="472" y="672"/>
                    <a:pt x="507" y="666"/>
                    <a:pt x="544" y="653"/>
                  </a:cubicBezTo>
                  <a:lnTo>
                    <a:pt x="700" y="591"/>
                  </a:lnTo>
                  <a:cubicBezTo>
                    <a:pt x="1019" y="480"/>
                    <a:pt x="872" y="0"/>
                    <a:pt x="5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9"/>
            <p:cNvSpPr/>
            <p:nvPr/>
          </p:nvSpPr>
          <p:spPr>
            <a:xfrm>
              <a:off x="2709050" y="1598075"/>
              <a:ext cx="23950" cy="16650"/>
            </a:xfrm>
            <a:custGeom>
              <a:avLst/>
              <a:gdLst/>
              <a:ahLst/>
              <a:cxnLst/>
              <a:rect l="l" t="t" r="r" b="b"/>
              <a:pathLst>
                <a:path w="958" h="666" extrusionOk="0">
                  <a:moveTo>
                    <a:pt x="424" y="1"/>
                  </a:moveTo>
                  <a:cubicBezTo>
                    <a:pt x="409" y="1"/>
                    <a:pt x="393" y="2"/>
                    <a:pt x="377" y="8"/>
                  </a:cubicBezTo>
                  <a:cubicBezTo>
                    <a:pt x="346" y="8"/>
                    <a:pt x="283" y="39"/>
                    <a:pt x="252" y="39"/>
                  </a:cubicBezTo>
                  <a:cubicBezTo>
                    <a:pt x="111" y="55"/>
                    <a:pt x="1" y="180"/>
                    <a:pt x="1" y="321"/>
                  </a:cubicBezTo>
                  <a:cubicBezTo>
                    <a:pt x="1" y="462"/>
                    <a:pt x="95" y="556"/>
                    <a:pt x="220" y="603"/>
                  </a:cubicBezTo>
                  <a:cubicBezTo>
                    <a:pt x="189" y="603"/>
                    <a:pt x="267" y="635"/>
                    <a:pt x="283" y="650"/>
                  </a:cubicBezTo>
                  <a:cubicBezTo>
                    <a:pt x="346" y="666"/>
                    <a:pt x="409" y="666"/>
                    <a:pt x="471" y="666"/>
                  </a:cubicBezTo>
                  <a:cubicBezTo>
                    <a:pt x="534" y="666"/>
                    <a:pt x="597" y="666"/>
                    <a:pt x="675" y="650"/>
                  </a:cubicBezTo>
                  <a:cubicBezTo>
                    <a:pt x="800" y="650"/>
                    <a:pt x="910" y="540"/>
                    <a:pt x="941" y="399"/>
                  </a:cubicBezTo>
                  <a:cubicBezTo>
                    <a:pt x="957" y="290"/>
                    <a:pt x="879" y="117"/>
                    <a:pt x="753" y="86"/>
                  </a:cubicBezTo>
                  <a:cubicBezTo>
                    <a:pt x="675" y="55"/>
                    <a:pt x="597" y="23"/>
                    <a:pt x="518" y="8"/>
                  </a:cubicBezTo>
                  <a:cubicBezTo>
                    <a:pt x="487" y="8"/>
                    <a:pt x="456" y="1"/>
                    <a:pt x="42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9"/>
            <p:cNvSpPr/>
            <p:nvPr/>
          </p:nvSpPr>
          <p:spPr>
            <a:xfrm>
              <a:off x="2784025" y="1578125"/>
              <a:ext cx="17425" cy="14025"/>
            </a:xfrm>
            <a:custGeom>
              <a:avLst/>
              <a:gdLst/>
              <a:ahLst/>
              <a:cxnLst/>
              <a:rect l="l" t="t" r="r" b="b"/>
              <a:pathLst>
                <a:path w="697" h="561" extrusionOk="0">
                  <a:moveTo>
                    <a:pt x="361" y="0"/>
                  </a:moveTo>
                  <a:cubicBezTo>
                    <a:pt x="183" y="0"/>
                    <a:pt x="0" y="163"/>
                    <a:pt x="90" y="382"/>
                  </a:cubicBezTo>
                  <a:cubicBezTo>
                    <a:pt x="135" y="508"/>
                    <a:pt x="235" y="561"/>
                    <a:pt x="336" y="561"/>
                  </a:cubicBezTo>
                  <a:cubicBezTo>
                    <a:pt x="514" y="561"/>
                    <a:pt x="697" y="398"/>
                    <a:pt x="607" y="179"/>
                  </a:cubicBezTo>
                  <a:cubicBezTo>
                    <a:pt x="562" y="53"/>
                    <a:pt x="462" y="0"/>
                    <a:pt x="36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9"/>
            <p:cNvSpPr/>
            <p:nvPr/>
          </p:nvSpPr>
          <p:spPr>
            <a:xfrm>
              <a:off x="2341100" y="1730675"/>
              <a:ext cx="18850" cy="18625"/>
            </a:xfrm>
            <a:custGeom>
              <a:avLst/>
              <a:gdLst/>
              <a:ahLst/>
              <a:cxnLst/>
              <a:rect l="l" t="t" r="r" b="b"/>
              <a:pathLst>
                <a:path w="754" h="745" extrusionOk="0">
                  <a:moveTo>
                    <a:pt x="399" y="0"/>
                  </a:moveTo>
                  <a:cubicBezTo>
                    <a:pt x="392" y="0"/>
                    <a:pt x="384" y="1"/>
                    <a:pt x="377" y="1"/>
                  </a:cubicBezTo>
                  <a:cubicBezTo>
                    <a:pt x="267" y="17"/>
                    <a:pt x="158" y="64"/>
                    <a:pt x="111" y="158"/>
                  </a:cubicBezTo>
                  <a:cubicBezTo>
                    <a:pt x="1" y="315"/>
                    <a:pt x="32" y="503"/>
                    <a:pt x="189" y="597"/>
                  </a:cubicBezTo>
                  <a:cubicBezTo>
                    <a:pt x="205" y="613"/>
                    <a:pt x="205" y="628"/>
                    <a:pt x="205" y="628"/>
                  </a:cubicBezTo>
                  <a:cubicBezTo>
                    <a:pt x="252" y="660"/>
                    <a:pt x="267" y="675"/>
                    <a:pt x="314" y="707"/>
                  </a:cubicBezTo>
                  <a:cubicBezTo>
                    <a:pt x="360" y="730"/>
                    <a:pt x="414" y="744"/>
                    <a:pt x="465" y="744"/>
                  </a:cubicBezTo>
                  <a:cubicBezTo>
                    <a:pt x="483" y="744"/>
                    <a:pt x="501" y="742"/>
                    <a:pt x="518" y="738"/>
                  </a:cubicBezTo>
                  <a:cubicBezTo>
                    <a:pt x="722" y="691"/>
                    <a:pt x="753" y="472"/>
                    <a:pt x="643" y="362"/>
                  </a:cubicBezTo>
                  <a:cubicBezTo>
                    <a:pt x="643" y="346"/>
                    <a:pt x="643" y="331"/>
                    <a:pt x="643" y="315"/>
                  </a:cubicBezTo>
                  <a:cubicBezTo>
                    <a:pt x="673" y="165"/>
                    <a:pt x="560" y="0"/>
                    <a:pt x="39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9"/>
            <p:cNvSpPr/>
            <p:nvPr/>
          </p:nvSpPr>
          <p:spPr>
            <a:xfrm>
              <a:off x="2845800" y="1517175"/>
              <a:ext cx="15100" cy="12100"/>
            </a:xfrm>
            <a:custGeom>
              <a:avLst/>
              <a:gdLst/>
              <a:ahLst/>
              <a:cxnLst/>
              <a:rect l="l" t="t" r="r" b="b"/>
              <a:pathLst>
                <a:path w="604" h="484" extrusionOk="0">
                  <a:moveTo>
                    <a:pt x="316" y="1"/>
                  </a:moveTo>
                  <a:cubicBezTo>
                    <a:pt x="160" y="1"/>
                    <a:pt x="0" y="139"/>
                    <a:pt x="80" y="328"/>
                  </a:cubicBezTo>
                  <a:cubicBezTo>
                    <a:pt x="120" y="437"/>
                    <a:pt x="206" y="483"/>
                    <a:pt x="294" y="483"/>
                  </a:cubicBezTo>
                  <a:cubicBezTo>
                    <a:pt x="446" y="483"/>
                    <a:pt x="604" y="345"/>
                    <a:pt x="534" y="156"/>
                  </a:cubicBezTo>
                  <a:cubicBezTo>
                    <a:pt x="494" y="47"/>
                    <a:pt x="406" y="1"/>
                    <a:pt x="31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9"/>
            <p:cNvSpPr/>
            <p:nvPr/>
          </p:nvSpPr>
          <p:spPr>
            <a:xfrm>
              <a:off x="2323875" y="1280925"/>
              <a:ext cx="292725" cy="403725"/>
            </a:xfrm>
            <a:custGeom>
              <a:avLst/>
              <a:gdLst/>
              <a:ahLst/>
              <a:cxnLst/>
              <a:rect l="l" t="t" r="r" b="b"/>
              <a:pathLst>
                <a:path w="11709" h="16149" extrusionOk="0">
                  <a:moveTo>
                    <a:pt x="4220" y="690"/>
                  </a:moveTo>
                  <a:cubicBezTo>
                    <a:pt x="6557" y="690"/>
                    <a:pt x="8725" y="2501"/>
                    <a:pt x="9718" y="4825"/>
                  </a:cubicBezTo>
                  <a:cubicBezTo>
                    <a:pt x="11051" y="7897"/>
                    <a:pt x="10800" y="12176"/>
                    <a:pt x="8057" y="14433"/>
                  </a:cubicBezTo>
                  <a:cubicBezTo>
                    <a:pt x="7238" y="15095"/>
                    <a:pt x="6187" y="15468"/>
                    <a:pt x="5139" y="15468"/>
                  </a:cubicBezTo>
                  <a:cubicBezTo>
                    <a:pt x="4623" y="15468"/>
                    <a:pt x="4107" y="15377"/>
                    <a:pt x="3621" y="15186"/>
                  </a:cubicBezTo>
                  <a:cubicBezTo>
                    <a:pt x="1771" y="14449"/>
                    <a:pt x="1207" y="12458"/>
                    <a:pt x="1427" y="10625"/>
                  </a:cubicBezTo>
                  <a:cubicBezTo>
                    <a:pt x="1599" y="9277"/>
                    <a:pt x="2304" y="8070"/>
                    <a:pt x="1991" y="6675"/>
                  </a:cubicBezTo>
                  <a:cubicBezTo>
                    <a:pt x="1646" y="5233"/>
                    <a:pt x="0" y="2960"/>
                    <a:pt x="1709" y="1769"/>
                  </a:cubicBezTo>
                  <a:cubicBezTo>
                    <a:pt x="1865" y="1659"/>
                    <a:pt x="1865" y="1502"/>
                    <a:pt x="1803" y="1377"/>
                  </a:cubicBezTo>
                  <a:cubicBezTo>
                    <a:pt x="2601" y="901"/>
                    <a:pt x="3421" y="690"/>
                    <a:pt x="4220" y="690"/>
                  </a:cubicBezTo>
                  <a:close/>
                  <a:moveTo>
                    <a:pt x="4285" y="0"/>
                  </a:moveTo>
                  <a:cubicBezTo>
                    <a:pt x="3160" y="0"/>
                    <a:pt x="2054" y="400"/>
                    <a:pt x="1144" y="1345"/>
                  </a:cubicBezTo>
                  <a:cubicBezTo>
                    <a:pt x="1129" y="1361"/>
                    <a:pt x="1113" y="1392"/>
                    <a:pt x="1097" y="1408"/>
                  </a:cubicBezTo>
                  <a:cubicBezTo>
                    <a:pt x="298" y="2082"/>
                    <a:pt x="173" y="3195"/>
                    <a:pt x="408" y="4214"/>
                  </a:cubicBezTo>
                  <a:cubicBezTo>
                    <a:pt x="564" y="4950"/>
                    <a:pt x="941" y="5624"/>
                    <a:pt x="1176" y="6345"/>
                  </a:cubicBezTo>
                  <a:cubicBezTo>
                    <a:pt x="1599" y="7631"/>
                    <a:pt x="1176" y="8540"/>
                    <a:pt x="894" y="9762"/>
                  </a:cubicBezTo>
                  <a:cubicBezTo>
                    <a:pt x="282" y="12505"/>
                    <a:pt x="1301" y="15578"/>
                    <a:pt x="4358" y="16079"/>
                  </a:cubicBezTo>
                  <a:cubicBezTo>
                    <a:pt x="4640" y="16126"/>
                    <a:pt x="4919" y="16148"/>
                    <a:pt x="5191" y="16148"/>
                  </a:cubicBezTo>
                  <a:cubicBezTo>
                    <a:pt x="7757" y="16148"/>
                    <a:pt x="9823" y="14163"/>
                    <a:pt x="10659" y="11769"/>
                  </a:cubicBezTo>
                  <a:cubicBezTo>
                    <a:pt x="11709" y="8759"/>
                    <a:pt x="11176" y="5139"/>
                    <a:pt x="9217" y="2615"/>
                  </a:cubicBezTo>
                  <a:cubicBezTo>
                    <a:pt x="8055" y="1092"/>
                    <a:pt x="6144" y="0"/>
                    <a:pt x="428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9"/>
            <p:cNvSpPr/>
            <p:nvPr/>
          </p:nvSpPr>
          <p:spPr>
            <a:xfrm>
              <a:off x="2747300" y="1531150"/>
              <a:ext cx="20725" cy="16500"/>
            </a:xfrm>
            <a:custGeom>
              <a:avLst/>
              <a:gdLst/>
              <a:ahLst/>
              <a:cxnLst/>
              <a:rect l="l" t="t" r="r" b="b"/>
              <a:pathLst>
                <a:path w="829" h="660" extrusionOk="0">
                  <a:moveTo>
                    <a:pt x="436" y="0"/>
                  </a:moveTo>
                  <a:cubicBezTo>
                    <a:pt x="223" y="0"/>
                    <a:pt x="1" y="197"/>
                    <a:pt x="101" y="459"/>
                  </a:cubicBezTo>
                  <a:cubicBezTo>
                    <a:pt x="157" y="600"/>
                    <a:pt x="274" y="659"/>
                    <a:pt x="394" y="659"/>
                  </a:cubicBezTo>
                  <a:cubicBezTo>
                    <a:pt x="607" y="659"/>
                    <a:pt x="829" y="469"/>
                    <a:pt x="728" y="208"/>
                  </a:cubicBezTo>
                  <a:cubicBezTo>
                    <a:pt x="672" y="62"/>
                    <a:pt x="555" y="0"/>
                    <a:pt x="43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9"/>
            <p:cNvSpPr/>
            <p:nvPr/>
          </p:nvSpPr>
          <p:spPr>
            <a:xfrm>
              <a:off x="2636150" y="1556750"/>
              <a:ext cx="15125" cy="12100"/>
            </a:xfrm>
            <a:custGeom>
              <a:avLst/>
              <a:gdLst/>
              <a:ahLst/>
              <a:cxnLst/>
              <a:rect l="l" t="t" r="r" b="b"/>
              <a:pathLst>
                <a:path w="605" h="484" extrusionOk="0">
                  <a:moveTo>
                    <a:pt x="316" y="1"/>
                  </a:moveTo>
                  <a:cubicBezTo>
                    <a:pt x="161" y="1"/>
                    <a:pt x="0" y="139"/>
                    <a:pt x="80" y="328"/>
                  </a:cubicBezTo>
                  <a:cubicBezTo>
                    <a:pt x="120" y="437"/>
                    <a:pt x="206" y="483"/>
                    <a:pt x="294" y="483"/>
                  </a:cubicBezTo>
                  <a:cubicBezTo>
                    <a:pt x="447" y="483"/>
                    <a:pt x="604" y="345"/>
                    <a:pt x="535" y="156"/>
                  </a:cubicBezTo>
                  <a:cubicBezTo>
                    <a:pt x="494" y="47"/>
                    <a:pt x="406" y="1"/>
                    <a:pt x="31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9"/>
            <p:cNvSpPr/>
            <p:nvPr/>
          </p:nvSpPr>
          <p:spPr>
            <a:xfrm>
              <a:off x="2274575" y="1695125"/>
              <a:ext cx="13475" cy="10725"/>
            </a:xfrm>
            <a:custGeom>
              <a:avLst/>
              <a:gdLst/>
              <a:ahLst/>
              <a:cxnLst/>
              <a:rect l="l" t="t" r="r" b="b"/>
              <a:pathLst>
                <a:path w="539" h="429" extrusionOk="0">
                  <a:moveTo>
                    <a:pt x="280" y="0"/>
                  </a:moveTo>
                  <a:cubicBezTo>
                    <a:pt x="143" y="0"/>
                    <a:pt x="0" y="125"/>
                    <a:pt x="60" y="295"/>
                  </a:cubicBezTo>
                  <a:cubicBezTo>
                    <a:pt x="99" y="390"/>
                    <a:pt x="176" y="429"/>
                    <a:pt x="253" y="429"/>
                  </a:cubicBezTo>
                  <a:cubicBezTo>
                    <a:pt x="394" y="429"/>
                    <a:pt x="538" y="300"/>
                    <a:pt x="467" y="138"/>
                  </a:cubicBezTo>
                  <a:cubicBezTo>
                    <a:pt x="433" y="41"/>
                    <a:pt x="357" y="0"/>
                    <a:pt x="28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9"/>
            <p:cNvSpPr/>
            <p:nvPr/>
          </p:nvSpPr>
          <p:spPr>
            <a:xfrm>
              <a:off x="2373250" y="1316650"/>
              <a:ext cx="199075" cy="311625"/>
            </a:xfrm>
            <a:custGeom>
              <a:avLst/>
              <a:gdLst/>
              <a:ahLst/>
              <a:cxnLst/>
              <a:rect l="l" t="t" r="r" b="b"/>
              <a:pathLst>
                <a:path w="7963" h="12465" extrusionOk="0">
                  <a:moveTo>
                    <a:pt x="2226" y="8067"/>
                  </a:moveTo>
                  <a:cubicBezTo>
                    <a:pt x="2195" y="8177"/>
                    <a:pt x="2179" y="8302"/>
                    <a:pt x="2163" y="8412"/>
                  </a:cubicBezTo>
                  <a:cubicBezTo>
                    <a:pt x="1881" y="8882"/>
                    <a:pt x="1646" y="9399"/>
                    <a:pt x="1521" y="9932"/>
                  </a:cubicBezTo>
                  <a:cubicBezTo>
                    <a:pt x="1583" y="9619"/>
                    <a:pt x="1693" y="9290"/>
                    <a:pt x="1803" y="9007"/>
                  </a:cubicBezTo>
                  <a:cubicBezTo>
                    <a:pt x="1928" y="8694"/>
                    <a:pt x="2085" y="8380"/>
                    <a:pt x="2226" y="8067"/>
                  </a:cubicBezTo>
                  <a:close/>
                  <a:moveTo>
                    <a:pt x="2651" y="0"/>
                  </a:moveTo>
                  <a:cubicBezTo>
                    <a:pt x="1436" y="0"/>
                    <a:pt x="370" y="749"/>
                    <a:pt x="47" y="1938"/>
                  </a:cubicBezTo>
                  <a:cubicBezTo>
                    <a:pt x="0" y="2126"/>
                    <a:pt x="141" y="2252"/>
                    <a:pt x="298" y="2299"/>
                  </a:cubicBezTo>
                  <a:cubicBezTo>
                    <a:pt x="282" y="2753"/>
                    <a:pt x="392" y="3239"/>
                    <a:pt x="564" y="3678"/>
                  </a:cubicBezTo>
                  <a:cubicBezTo>
                    <a:pt x="956" y="4634"/>
                    <a:pt x="1709" y="5481"/>
                    <a:pt x="1630" y="6562"/>
                  </a:cubicBezTo>
                  <a:cubicBezTo>
                    <a:pt x="1568" y="7518"/>
                    <a:pt x="941" y="8349"/>
                    <a:pt x="674" y="9258"/>
                  </a:cubicBezTo>
                  <a:cubicBezTo>
                    <a:pt x="34" y="11381"/>
                    <a:pt x="1356" y="12464"/>
                    <a:pt x="2929" y="12464"/>
                  </a:cubicBezTo>
                  <a:cubicBezTo>
                    <a:pt x="3783" y="12464"/>
                    <a:pt x="4711" y="12145"/>
                    <a:pt x="5439" y="11500"/>
                  </a:cubicBezTo>
                  <a:cubicBezTo>
                    <a:pt x="7806" y="9368"/>
                    <a:pt x="7963" y="5528"/>
                    <a:pt x="6489" y="2847"/>
                  </a:cubicBezTo>
                  <a:cubicBezTo>
                    <a:pt x="5768" y="1499"/>
                    <a:pt x="4499" y="167"/>
                    <a:pt x="2900" y="10"/>
                  </a:cubicBezTo>
                  <a:cubicBezTo>
                    <a:pt x="2816" y="3"/>
                    <a:pt x="2734" y="0"/>
                    <a:pt x="265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9"/>
            <p:cNvSpPr/>
            <p:nvPr/>
          </p:nvSpPr>
          <p:spPr>
            <a:xfrm>
              <a:off x="2142775" y="1707350"/>
              <a:ext cx="15175" cy="12075"/>
            </a:xfrm>
            <a:custGeom>
              <a:avLst/>
              <a:gdLst/>
              <a:ahLst/>
              <a:cxnLst/>
              <a:rect l="l" t="t" r="r" b="b"/>
              <a:pathLst>
                <a:path w="607" h="483" extrusionOk="0">
                  <a:moveTo>
                    <a:pt x="325" y="0"/>
                  </a:moveTo>
                  <a:cubicBezTo>
                    <a:pt x="167" y="0"/>
                    <a:pt x="0" y="147"/>
                    <a:pt x="81" y="339"/>
                  </a:cubicBezTo>
                  <a:cubicBezTo>
                    <a:pt x="120" y="439"/>
                    <a:pt x="203" y="482"/>
                    <a:pt x="288" y="482"/>
                  </a:cubicBezTo>
                  <a:cubicBezTo>
                    <a:pt x="443" y="482"/>
                    <a:pt x="606" y="342"/>
                    <a:pt x="536" y="151"/>
                  </a:cubicBezTo>
                  <a:cubicBezTo>
                    <a:pt x="497" y="45"/>
                    <a:pt x="412" y="0"/>
                    <a:pt x="32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9"/>
            <p:cNvSpPr/>
            <p:nvPr/>
          </p:nvSpPr>
          <p:spPr>
            <a:xfrm>
              <a:off x="2313750" y="1642250"/>
              <a:ext cx="12425" cy="9775"/>
            </a:xfrm>
            <a:custGeom>
              <a:avLst/>
              <a:gdLst/>
              <a:ahLst/>
              <a:cxnLst/>
              <a:rect l="l" t="t" r="r" b="b"/>
              <a:pathLst>
                <a:path w="497" h="391" extrusionOk="0">
                  <a:moveTo>
                    <a:pt x="259" y="1"/>
                  </a:moveTo>
                  <a:cubicBezTo>
                    <a:pt x="132" y="1"/>
                    <a:pt x="0" y="112"/>
                    <a:pt x="60" y="263"/>
                  </a:cubicBezTo>
                  <a:cubicBezTo>
                    <a:pt x="94" y="353"/>
                    <a:pt x="165" y="390"/>
                    <a:pt x="236" y="390"/>
                  </a:cubicBezTo>
                  <a:cubicBezTo>
                    <a:pt x="364" y="390"/>
                    <a:pt x="497" y="272"/>
                    <a:pt x="436" y="121"/>
                  </a:cubicBezTo>
                  <a:cubicBezTo>
                    <a:pt x="402" y="36"/>
                    <a:pt x="332" y="1"/>
                    <a:pt x="25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9"/>
            <p:cNvSpPr/>
            <p:nvPr/>
          </p:nvSpPr>
          <p:spPr>
            <a:xfrm>
              <a:off x="2677325" y="1436100"/>
              <a:ext cx="73700" cy="54900"/>
            </a:xfrm>
            <a:custGeom>
              <a:avLst/>
              <a:gdLst/>
              <a:ahLst/>
              <a:cxnLst/>
              <a:rect l="l" t="t" r="r" b="b"/>
              <a:pathLst>
                <a:path w="2948" h="2196" extrusionOk="0">
                  <a:moveTo>
                    <a:pt x="2163" y="797"/>
                  </a:moveTo>
                  <a:lnTo>
                    <a:pt x="2163" y="797"/>
                  </a:lnTo>
                  <a:cubicBezTo>
                    <a:pt x="2148" y="828"/>
                    <a:pt x="2132" y="875"/>
                    <a:pt x="2116" y="922"/>
                  </a:cubicBezTo>
                  <a:cubicBezTo>
                    <a:pt x="2007" y="1204"/>
                    <a:pt x="1772" y="1439"/>
                    <a:pt x="1505" y="1565"/>
                  </a:cubicBezTo>
                  <a:cubicBezTo>
                    <a:pt x="1416" y="1604"/>
                    <a:pt x="1307" y="1623"/>
                    <a:pt x="1199" y="1623"/>
                  </a:cubicBezTo>
                  <a:cubicBezTo>
                    <a:pt x="875" y="1623"/>
                    <a:pt x="564" y="1444"/>
                    <a:pt x="847" y="1079"/>
                  </a:cubicBezTo>
                  <a:cubicBezTo>
                    <a:pt x="1019" y="856"/>
                    <a:pt x="1303" y="816"/>
                    <a:pt x="1588" y="816"/>
                  </a:cubicBezTo>
                  <a:cubicBezTo>
                    <a:pt x="1744" y="816"/>
                    <a:pt x="1900" y="828"/>
                    <a:pt x="2038" y="828"/>
                  </a:cubicBezTo>
                  <a:cubicBezTo>
                    <a:pt x="2085" y="828"/>
                    <a:pt x="2132" y="812"/>
                    <a:pt x="2163" y="797"/>
                  </a:cubicBezTo>
                  <a:close/>
                  <a:moveTo>
                    <a:pt x="2409" y="1"/>
                  </a:moveTo>
                  <a:cubicBezTo>
                    <a:pt x="2316" y="1"/>
                    <a:pt x="2229" y="57"/>
                    <a:pt x="2210" y="170"/>
                  </a:cubicBezTo>
                  <a:cubicBezTo>
                    <a:pt x="2179" y="280"/>
                    <a:pt x="2179" y="405"/>
                    <a:pt x="2179" y="515"/>
                  </a:cubicBezTo>
                  <a:cubicBezTo>
                    <a:pt x="2148" y="468"/>
                    <a:pt x="2116" y="436"/>
                    <a:pt x="2054" y="421"/>
                  </a:cubicBezTo>
                  <a:cubicBezTo>
                    <a:pt x="1854" y="376"/>
                    <a:pt x="1638" y="345"/>
                    <a:pt x="1425" y="345"/>
                  </a:cubicBezTo>
                  <a:cubicBezTo>
                    <a:pt x="971" y="345"/>
                    <a:pt x="533" y="485"/>
                    <a:pt x="298" y="922"/>
                  </a:cubicBezTo>
                  <a:cubicBezTo>
                    <a:pt x="0" y="1486"/>
                    <a:pt x="314" y="2066"/>
                    <a:pt x="925" y="2176"/>
                  </a:cubicBezTo>
                  <a:cubicBezTo>
                    <a:pt x="1000" y="2189"/>
                    <a:pt x="1074" y="2195"/>
                    <a:pt x="1149" y="2195"/>
                  </a:cubicBezTo>
                  <a:cubicBezTo>
                    <a:pt x="1623" y="2195"/>
                    <a:pt x="2083" y="1946"/>
                    <a:pt x="2367" y="1581"/>
                  </a:cubicBezTo>
                  <a:cubicBezTo>
                    <a:pt x="2665" y="1220"/>
                    <a:pt x="2947" y="468"/>
                    <a:pt x="2587" y="76"/>
                  </a:cubicBezTo>
                  <a:cubicBezTo>
                    <a:pt x="2536" y="26"/>
                    <a:pt x="2471" y="1"/>
                    <a:pt x="240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9"/>
            <p:cNvSpPr/>
            <p:nvPr/>
          </p:nvSpPr>
          <p:spPr>
            <a:xfrm>
              <a:off x="2186725" y="1648200"/>
              <a:ext cx="21950" cy="22025"/>
            </a:xfrm>
            <a:custGeom>
              <a:avLst/>
              <a:gdLst/>
              <a:ahLst/>
              <a:cxnLst/>
              <a:rect l="l" t="t" r="r" b="b"/>
              <a:pathLst>
                <a:path w="878" h="881" extrusionOk="0">
                  <a:moveTo>
                    <a:pt x="371" y="1"/>
                  </a:moveTo>
                  <a:cubicBezTo>
                    <a:pt x="331" y="1"/>
                    <a:pt x="291" y="8"/>
                    <a:pt x="251" y="25"/>
                  </a:cubicBezTo>
                  <a:cubicBezTo>
                    <a:pt x="78" y="119"/>
                    <a:pt x="0" y="291"/>
                    <a:pt x="63" y="495"/>
                  </a:cubicBezTo>
                  <a:lnTo>
                    <a:pt x="110" y="636"/>
                  </a:lnTo>
                  <a:cubicBezTo>
                    <a:pt x="146" y="782"/>
                    <a:pt x="306" y="881"/>
                    <a:pt x="456" y="881"/>
                  </a:cubicBezTo>
                  <a:cubicBezTo>
                    <a:pt x="499" y="881"/>
                    <a:pt x="542" y="873"/>
                    <a:pt x="580" y="855"/>
                  </a:cubicBezTo>
                  <a:cubicBezTo>
                    <a:pt x="752" y="777"/>
                    <a:pt x="878" y="557"/>
                    <a:pt x="784" y="369"/>
                  </a:cubicBezTo>
                  <a:lnTo>
                    <a:pt x="721" y="228"/>
                  </a:lnTo>
                  <a:cubicBezTo>
                    <a:pt x="659" y="105"/>
                    <a:pt x="519" y="1"/>
                    <a:pt x="3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9"/>
            <p:cNvSpPr/>
            <p:nvPr/>
          </p:nvSpPr>
          <p:spPr>
            <a:xfrm>
              <a:off x="2209825" y="1573400"/>
              <a:ext cx="77400" cy="54675"/>
            </a:xfrm>
            <a:custGeom>
              <a:avLst/>
              <a:gdLst/>
              <a:ahLst/>
              <a:cxnLst/>
              <a:rect l="l" t="t" r="r" b="b"/>
              <a:pathLst>
                <a:path w="3096" h="2187" extrusionOk="0">
                  <a:moveTo>
                    <a:pt x="1137" y="552"/>
                  </a:moveTo>
                  <a:cubicBezTo>
                    <a:pt x="1171" y="552"/>
                    <a:pt x="1205" y="553"/>
                    <a:pt x="1239" y="556"/>
                  </a:cubicBezTo>
                  <a:cubicBezTo>
                    <a:pt x="1647" y="571"/>
                    <a:pt x="2321" y="728"/>
                    <a:pt x="2477" y="1183"/>
                  </a:cubicBezTo>
                  <a:cubicBezTo>
                    <a:pt x="2552" y="1419"/>
                    <a:pt x="2449" y="1617"/>
                    <a:pt x="2246" y="1617"/>
                  </a:cubicBezTo>
                  <a:cubicBezTo>
                    <a:pt x="2193" y="1617"/>
                    <a:pt x="2134" y="1603"/>
                    <a:pt x="2070" y="1575"/>
                  </a:cubicBezTo>
                  <a:cubicBezTo>
                    <a:pt x="1882" y="1496"/>
                    <a:pt x="1709" y="1339"/>
                    <a:pt x="1537" y="1214"/>
                  </a:cubicBezTo>
                  <a:cubicBezTo>
                    <a:pt x="1271" y="1010"/>
                    <a:pt x="988" y="791"/>
                    <a:pt x="722" y="603"/>
                  </a:cubicBezTo>
                  <a:cubicBezTo>
                    <a:pt x="850" y="577"/>
                    <a:pt x="988" y="552"/>
                    <a:pt x="1137" y="552"/>
                  </a:cubicBezTo>
                  <a:close/>
                  <a:moveTo>
                    <a:pt x="1128" y="1"/>
                  </a:moveTo>
                  <a:cubicBezTo>
                    <a:pt x="741" y="1"/>
                    <a:pt x="381" y="101"/>
                    <a:pt x="142" y="321"/>
                  </a:cubicBezTo>
                  <a:cubicBezTo>
                    <a:pt x="48" y="383"/>
                    <a:pt x="1" y="540"/>
                    <a:pt x="126" y="634"/>
                  </a:cubicBezTo>
                  <a:cubicBezTo>
                    <a:pt x="455" y="948"/>
                    <a:pt x="816" y="1245"/>
                    <a:pt x="1176" y="1543"/>
                  </a:cubicBezTo>
                  <a:cubicBezTo>
                    <a:pt x="1412" y="1747"/>
                    <a:pt x="1662" y="1998"/>
                    <a:pt x="1960" y="2123"/>
                  </a:cubicBezTo>
                  <a:cubicBezTo>
                    <a:pt x="2068" y="2166"/>
                    <a:pt x="2176" y="2186"/>
                    <a:pt x="2279" y="2186"/>
                  </a:cubicBezTo>
                  <a:cubicBezTo>
                    <a:pt x="2699" y="2186"/>
                    <a:pt x="3048" y="1852"/>
                    <a:pt x="3073" y="1386"/>
                  </a:cubicBezTo>
                  <a:cubicBezTo>
                    <a:pt x="3095" y="551"/>
                    <a:pt x="2038" y="1"/>
                    <a:pt x="112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9"/>
            <p:cNvSpPr/>
            <p:nvPr/>
          </p:nvSpPr>
          <p:spPr>
            <a:xfrm>
              <a:off x="2227850" y="1587175"/>
              <a:ext cx="45800" cy="26650"/>
            </a:xfrm>
            <a:custGeom>
              <a:avLst/>
              <a:gdLst/>
              <a:ahLst/>
              <a:cxnLst/>
              <a:rect l="l" t="t" r="r" b="b"/>
              <a:pathLst>
                <a:path w="1832" h="1066" extrusionOk="0">
                  <a:moveTo>
                    <a:pt x="416" y="1"/>
                  </a:moveTo>
                  <a:cubicBezTo>
                    <a:pt x="267" y="1"/>
                    <a:pt x="129" y="26"/>
                    <a:pt x="1" y="52"/>
                  </a:cubicBezTo>
                  <a:cubicBezTo>
                    <a:pt x="267" y="240"/>
                    <a:pt x="550" y="459"/>
                    <a:pt x="816" y="663"/>
                  </a:cubicBezTo>
                  <a:cubicBezTo>
                    <a:pt x="988" y="788"/>
                    <a:pt x="1161" y="945"/>
                    <a:pt x="1349" y="1024"/>
                  </a:cubicBezTo>
                  <a:cubicBezTo>
                    <a:pt x="1413" y="1052"/>
                    <a:pt x="1472" y="1066"/>
                    <a:pt x="1525" y="1066"/>
                  </a:cubicBezTo>
                  <a:cubicBezTo>
                    <a:pt x="1728" y="1066"/>
                    <a:pt x="1831" y="868"/>
                    <a:pt x="1756" y="632"/>
                  </a:cubicBezTo>
                  <a:cubicBezTo>
                    <a:pt x="1600" y="177"/>
                    <a:pt x="926" y="20"/>
                    <a:pt x="518" y="5"/>
                  </a:cubicBezTo>
                  <a:cubicBezTo>
                    <a:pt x="484" y="2"/>
                    <a:pt x="450" y="1"/>
                    <a:pt x="416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9"/>
            <p:cNvSpPr/>
            <p:nvPr/>
          </p:nvSpPr>
          <p:spPr>
            <a:xfrm>
              <a:off x="2056225" y="1609075"/>
              <a:ext cx="46650" cy="68475"/>
            </a:xfrm>
            <a:custGeom>
              <a:avLst/>
              <a:gdLst/>
              <a:ahLst/>
              <a:cxnLst/>
              <a:rect l="l" t="t" r="r" b="b"/>
              <a:pathLst>
                <a:path w="1866" h="2739" extrusionOk="0">
                  <a:moveTo>
                    <a:pt x="816" y="602"/>
                  </a:moveTo>
                  <a:cubicBezTo>
                    <a:pt x="831" y="633"/>
                    <a:pt x="878" y="665"/>
                    <a:pt x="925" y="665"/>
                  </a:cubicBezTo>
                  <a:cubicBezTo>
                    <a:pt x="1411" y="727"/>
                    <a:pt x="1427" y="1245"/>
                    <a:pt x="1317" y="1605"/>
                  </a:cubicBezTo>
                  <a:cubicBezTo>
                    <a:pt x="1256" y="1802"/>
                    <a:pt x="1099" y="2238"/>
                    <a:pt x="890" y="2238"/>
                  </a:cubicBezTo>
                  <a:cubicBezTo>
                    <a:pt x="832" y="2238"/>
                    <a:pt x="771" y="2204"/>
                    <a:pt x="706" y="2122"/>
                  </a:cubicBezTo>
                  <a:cubicBezTo>
                    <a:pt x="392" y="1715"/>
                    <a:pt x="565" y="1072"/>
                    <a:pt x="816" y="602"/>
                  </a:cubicBezTo>
                  <a:close/>
                  <a:moveTo>
                    <a:pt x="812" y="1"/>
                  </a:moveTo>
                  <a:cubicBezTo>
                    <a:pt x="765" y="1"/>
                    <a:pt x="716" y="21"/>
                    <a:pt x="675" y="69"/>
                  </a:cubicBezTo>
                  <a:cubicBezTo>
                    <a:pt x="267" y="555"/>
                    <a:pt x="1" y="1245"/>
                    <a:pt x="110" y="1872"/>
                  </a:cubicBezTo>
                  <a:cubicBezTo>
                    <a:pt x="169" y="2256"/>
                    <a:pt x="466" y="2739"/>
                    <a:pt x="895" y="2739"/>
                  </a:cubicBezTo>
                  <a:cubicBezTo>
                    <a:pt x="920" y="2739"/>
                    <a:pt x="946" y="2737"/>
                    <a:pt x="972" y="2734"/>
                  </a:cubicBezTo>
                  <a:cubicBezTo>
                    <a:pt x="1474" y="2671"/>
                    <a:pt x="1709" y="1872"/>
                    <a:pt x="1772" y="1448"/>
                  </a:cubicBezTo>
                  <a:cubicBezTo>
                    <a:pt x="1866" y="900"/>
                    <a:pt x="1568" y="336"/>
                    <a:pt x="1004" y="242"/>
                  </a:cubicBezTo>
                  <a:cubicBezTo>
                    <a:pt x="1004" y="210"/>
                    <a:pt x="1004" y="163"/>
                    <a:pt x="988" y="132"/>
                  </a:cubicBezTo>
                  <a:cubicBezTo>
                    <a:pt x="959" y="54"/>
                    <a:pt x="888" y="1"/>
                    <a:pt x="8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9"/>
            <p:cNvSpPr/>
            <p:nvPr/>
          </p:nvSpPr>
          <p:spPr>
            <a:xfrm>
              <a:off x="2609525" y="1436075"/>
              <a:ext cx="22750" cy="21900"/>
            </a:xfrm>
            <a:custGeom>
              <a:avLst/>
              <a:gdLst/>
              <a:ahLst/>
              <a:cxnLst/>
              <a:rect l="l" t="t" r="r" b="b"/>
              <a:pathLst>
                <a:path w="910" h="876" extrusionOk="0">
                  <a:moveTo>
                    <a:pt x="380" y="0"/>
                  </a:moveTo>
                  <a:cubicBezTo>
                    <a:pt x="326" y="0"/>
                    <a:pt x="272" y="14"/>
                    <a:pt x="220" y="45"/>
                  </a:cubicBezTo>
                  <a:cubicBezTo>
                    <a:pt x="48" y="139"/>
                    <a:pt x="1" y="312"/>
                    <a:pt x="48" y="484"/>
                  </a:cubicBezTo>
                  <a:cubicBezTo>
                    <a:pt x="63" y="531"/>
                    <a:pt x="79" y="578"/>
                    <a:pt x="110" y="625"/>
                  </a:cubicBezTo>
                  <a:cubicBezTo>
                    <a:pt x="178" y="782"/>
                    <a:pt x="317" y="875"/>
                    <a:pt x="466" y="875"/>
                  </a:cubicBezTo>
                  <a:cubicBezTo>
                    <a:pt x="525" y="875"/>
                    <a:pt x="585" y="860"/>
                    <a:pt x="643" y="829"/>
                  </a:cubicBezTo>
                  <a:cubicBezTo>
                    <a:pt x="847" y="719"/>
                    <a:pt x="910" y="437"/>
                    <a:pt x="769" y="265"/>
                  </a:cubicBezTo>
                  <a:cubicBezTo>
                    <a:pt x="737" y="218"/>
                    <a:pt x="706" y="186"/>
                    <a:pt x="675" y="139"/>
                  </a:cubicBezTo>
                  <a:cubicBezTo>
                    <a:pt x="591" y="56"/>
                    <a:pt x="487" y="0"/>
                    <a:pt x="38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9"/>
            <p:cNvSpPr/>
            <p:nvPr/>
          </p:nvSpPr>
          <p:spPr>
            <a:xfrm>
              <a:off x="2296050" y="1555325"/>
              <a:ext cx="20875" cy="20575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472" y="1"/>
                  </a:moveTo>
                  <a:cubicBezTo>
                    <a:pt x="372" y="1"/>
                    <a:pt x="270" y="50"/>
                    <a:pt x="204" y="166"/>
                  </a:cubicBezTo>
                  <a:cubicBezTo>
                    <a:pt x="188" y="213"/>
                    <a:pt x="157" y="260"/>
                    <a:pt x="126" y="291"/>
                  </a:cubicBezTo>
                  <a:cubicBezTo>
                    <a:pt x="0" y="464"/>
                    <a:pt x="63" y="714"/>
                    <a:pt x="251" y="793"/>
                  </a:cubicBezTo>
                  <a:cubicBezTo>
                    <a:pt x="295" y="813"/>
                    <a:pt x="340" y="823"/>
                    <a:pt x="384" y="823"/>
                  </a:cubicBezTo>
                  <a:cubicBezTo>
                    <a:pt x="542" y="823"/>
                    <a:pt x="684" y="701"/>
                    <a:pt x="721" y="542"/>
                  </a:cubicBezTo>
                  <a:cubicBezTo>
                    <a:pt x="721" y="495"/>
                    <a:pt x="737" y="448"/>
                    <a:pt x="753" y="417"/>
                  </a:cubicBezTo>
                  <a:cubicBezTo>
                    <a:pt x="834" y="172"/>
                    <a:pt x="658" y="1"/>
                    <a:pt x="4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9"/>
            <p:cNvSpPr/>
            <p:nvPr/>
          </p:nvSpPr>
          <p:spPr>
            <a:xfrm>
              <a:off x="2066025" y="1624125"/>
              <a:ext cx="25875" cy="40900"/>
            </a:xfrm>
            <a:custGeom>
              <a:avLst/>
              <a:gdLst/>
              <a:ahLst/>
              <a:cxnLst/>
              <a:rect l="l" t="t" r="r" b="b"/>
              <a:pathLst>
                <a:path w="1035" h="1636" extrusionOk="0">
                  <a:moveTo>
                    <a:pt x="424" y="0"/>
                  </a:moveTo>
                  <a:cubicBezTo>
                    <a:pt x="173" y="470"/>
                    <a:pt x="0" y="1113"/>
                    <a:pt x="314" y="1520"/>
                  </a:cubicBezTo>
                  <a:cubicBezTo>
                    <a:pt x="379" y="1602"/>
                    <a:pt x="440" y="1636"/>
                    <a:pt x="498" y="1636"/>
                  </a:cubicBezTo>
                  <a:cubicBezTo>
                    <a:pt x="707" y="1636"/>
                    <a:pt x="864" y="1200"/>
                    <a:pt x="925" y="1003"/>
                  </a:cubicBezTo>
                  <a:cubicBezTo>
                    <a:pt x="1035" y="643"/>
                    <a:pt x="1019" y="125"/>
                    <a:pt x="533" y="63"/>
                  </a:cubicBezTo>
                  <a:cubicBezTo>
                    <a:pt x="486" y="63"/>
                    <a:pt x="439" y="31"/>
                    <a:pt x="424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9"/>
            <p:cNvSpPr/>
            <p:nvPr/>
          </p:nvSpPr>
          <p:spPr>
            <a:xfrm>
              <a:off x="1983700" y="1683150"/>
              <a:ext cx="18000" cy="14300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72" y="1"/>
                  </a:moveTo>
                  <a:cubicBezTo>
                    <a:pt x="189" y="1"/>
                    <a:pt x="0" y="167"/>
                    <a:pt x="80" y="398"/>
                  </a:cubicBezTo>
                  <a:cubicBezTo>
                    <a:pt x="130" y="520"/>
                    <a:pt x="231" y="571"/>
                    <a:pt x="335" y="571"/>
                  </a:cubicBezTo>
                  <a:cubicBezTo>
                    <a:pt x="523" y="571"/>
                    <a:pt x="720" y="401"/>
                    <a:pt x="629" y="178"/>
                  </a:cubicBezTo>
                  <a:cubicBezTo>
                    <a:pt x="578" y="54"/>
                    <a:pt x="476" y="1"/>
                    <a:pt x="3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9"/>
            <p:cNvSpPr/>
            <p:nvPr/>
          </p:nvSpPr>
          <p:spPr>
            <a:xfrm>
              <a:off x="2759425" y="1382025"/>
              <a:ext cx="13725" cy="10850"/>
            </a:xfrm>
            <a:custGeom>
              <a:avLst/>
              <a:gdLst/>
              <a:ahLst/>
              <a:cxnLst/>
              <a:rect l="l" t="t" r="r" b="b"/>
              <a:pathLst>
                <a:path w="549" h="434" extrusionOk="0">
                  <a:moveTo>
                    <a:pt x="286" y="1"/>
                  </a:moveTo>
                  <a:cubicBezTo>
                    <a:pt x="147" y="1"/>
                    <a:pt x="1" y="126"/>
                    <a:pt x="71" y="295"/>
                  </a:cubicBezTo>
                  <a:cubicBezTo>
                    <a:pt x="105" y="392"/>
                    <a:pt x="183" y="433"/>
                    <a:pt x="263" y="433"/>
                  </a:cubicBezTo>
                  <a:cubicBezTo>
                    <a:pt x="402" y="433"/>
                    <a:pt x="548" y="308"/>
                    <a:pt x="478" y="138"/>
                  </a:cubicBezTo>
                  <a:cubicBezTo>
                    <a:pt x="444" y="41"/>
                    <a:pt x="366" y="1"/>
                    <a:pt x="28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9"/>
            <p:cNvSpPr/>
            <p:nvPr/>
          </p:nvSpPr>
          <p:spPr>
            <a:xfrm>
              <a:off x="2676000" y="1369100"/>
              <a:ext cx="18900" cy="14900"/>
            </a:xfrm>
            <a:custGeom>
              <a:avLst/>
              <a:gdLst/>
              <a:ahLst/>
              <a:cxnLst/>
              <a:rect l="l" t="t" r="r" b="b"/>
              <a:pathLst>
                <a:path w="756" h="596" extrusionOk="0">
                  <a:moveTo>
                    <a:pt x="397" y="1"/>
                  </a:moveTo>
                  <a:cubicBezTo>
                    <a:pt x="202" y="1"/>
                    <a:pt x="0" y="174"/>
                    <a:pt x="100" y="405"/>
                  </a:cubicBezTo>
                  <a:cubicBezTo>
                    <a:pt x="151" y="540"/>
                    <a:pt x="256" y="596"/>
                    <a:pt x="364" y="596"/>
                  </a:cubicBezTo>
                  <a:cubicBezTo>
                    <a:pt x="556" y="596"/>
                    <a:pt x="755" y="416"/>
                    <a:pt x="665" y="185"/>
                  </a:cubicBezTo>
                  <a:cubicBezTo>
                    <a:pt x="614" y="55"/>
                    <a:pt x="506" y="1"/>
                    <a:pt x="39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9"/>
            <p:cNvSpPr/>
            <p:nvPr/>
          </p:nvSpPr>
          <p:spPr>
            <a:xfrm>
              <a:off x="1962675" y="1630825"/>
              <a:ext cx="19675" cy="15700"/>
            </a:xfrm>
            <a:custGeom>
              <a:avLst/>
              <a:gdLst/>
              <a:ahLst/>
              <a:cxnLst/>
              <a:rect l="l" t="t" r="r" b="b"/>
              <a:pathLst>
                <a:path w="787" h="628" extrusionOk="0">
                  <a:moveTo>
                    <a:pt x="411" y="1"/>
                  </a:moveTo>
                  <a:cubicBezTo>
                    <a:pt x="211" y="1"/>
                    <a:pt x="0" y="187"/>
                    <a:pt x="90" y="437"/>
                  </a:cubicBezTo>
                  <a:cubicBezTo>
                    <a:pt x="146" y="572"/>
                    <a:pt x="258" y="628"/>
                    <a:pt x="372" y="628"/>
                  </a:cubicBezTo>
                  <a:cubicBezTo>
                    <a:pt x="576" y="628"/>
                    <a:pt x="787" y="444"/>
                    <a:pt x="686" y="202"/>
                  </a:cubicBezTo>
                  <a:cubicBezTo>
                    <a:pt x="635" y="61"/>
                    <a:pt x="525" y="1"/>
                    <a:pt x="41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9"/>
            <p:cNvSpPr/>
            <p:nvPr/>
          </p:nvSpPr>
          <p:spPr>
            <a:xfrm>
              <a:off x="2207675" y="1534725"/>
              <a:ext cx="13100" cy="10300"/>
            </a:xfrm>
            <a:custGeom>
              <a:avLst/>
              <a:gdLst/>
              <a:ahLst/>
              <a:cxnLst/>
              <a:rect l="l" t="t" r="r" b="b"/>
              <a:pathLst>
                <a:path w="524" h="412" extrusionOk="0">
                  <a:moveTo>
                    <a:pt x="274" y="1"/>
                  </a:moveTo>
                  <a:cubicBezTo>
                    <a:pt x="138" y="1"/>
                    <a:pt x="1" y="123"/>
                    <a:pt x="71" y="284"/>
                  </a:cubicBezTo>
                  <a:cubicBezTo>
                    <a:pt x="105" y="374"/>
                    <a:pt x="176" y="412"/>
                    <a:pt x="250" y="412"/>
                  </a:cubicBezTo>
                  <a:cubicBezTo>
                    <a:pt x="383" y="412"/>
                    <a:pt x="524" y="289"/>
                    <a:pt x="463" y="128"/>
                  </a:cubicBezTo>
                  <a:cubicBezTo>
                    <a:pt x="424" y="38"/>
                    <a:pt x="349" y="1"/>
                    <a:pt x="27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9"/>
            <p:cNvSpPr/>
            <p:nvPr/>
          </p:nvSpPr>
          <p:spPr>
            <a:xfrm>
              <a:off x="1867750" y="1639425"/>
              <a:ext cx="26275" cy="28225"/>
            </a:xfrm>
            <a:custGeom>
              <a:avLst/>
              <a:gdLst/>
              <a:ahLst/>
              <a:cxnLst/>
              <a:rect l="l" t="t" r="r" b="b"/>
              <a:pathLst>
                <a:path w="1051" h="1129" extrusionOk="0">
                  <a:moveTo>
                    <a:pt x="450" y="1"/>
                  </a:moveTo>
                  <a:cubicBezTo>
                    <a:pt x="405" y="1"/>
                    <a:pt x="358" y="10"/>
                    <a:pt x="314" y="31"/>
                  </a:cubicBezTo>
                  <a:cubicBezTo>
                    <a:pt x="94" y="125"/>
                    <a:pt x="0" y="344"/>
                    <a:pt x="79" y="564"/>
                  </a:cubicBezTo>
                  <a:cubicBezTo>
                    <a:pt x="110" y="658"/>
                    <a:pt x="141" y="767"/>
                    <a:pt x="188" y="861"/>
                  </a:cubicBezTo>
                  <a:cubicBezTo>
                    <a:pt x="237" y="1018"/>
                    <a:pt x="405" y="1128"/>
                    <a:pt x="573" y="1128"/>
                  </a:cubicBezTo>
                  <a:cubicBezTo>
                    <a:pt x="624" y="1128"/>
                    <a:pt x="674" y="1118"/>
                    <a:pt x="721" y="1097"/>
                  </a:cubicBezTo>
                  <a:cubicBezTo>
                    <a:pt x="925" y="1003"/>
                    <a:pt x="1050" y="767"/>
                    <a:pt x="956" y="564"/>
                  </a:cubicBezTo>
                  <a:cubicBezTo>
                    <a:pt x="909" y="454"/>
                    <a:pt x="878" y="360"/>
                    <a:pt x="831" y="266"/>
                  </a:cubicBezTo>
                  <a:cubicBezTo>
                    <a:pt x="770" y="119"/>
                    <a:pt x="613" y="1"/>
                    <a:pt x="4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9"/>
            <p:cNvSpPr/>
            <p:nvPr/>
          </p:nvSpPr>
          <p:spPr>
            <a:xfrm>
              <a:off x="2249925" y="1497700"/>
              <a:ext cx="24600" cy="16850"/>
            </a:xfrm>
            <a:custGeom>
              <a:avLst/>
              <a:gdLst/>
              <a:ahLst/>
              <a:cxnLst/>
              <a:rect l="l" t="t" r="r" b="b"/>
              <a:pathLst>
                <a:path w="984" h="674" extrusionOk="0">
                  <a:moveTo>
                    <a:pt x="384" y="1"/>
                  </a:moveTo>
                  <a:cubicBezTo>
                    <a:pt x="141" y="1"/>
                    <a:pt x="0" y="382"/>
                    <a:pt x="231" y="512"/>
                  </a:cubicBezTo>
                  <a:cubicBezTo>
                    <a:pt x="278" y="543"/>
                    <a:pt x="325" y="574"/>
                    <a:pt x="372" y="606"/>
                  </a:cubicBezTo>
                  <a:cubicBezTo>
                    <a:pt x="444" y="653"/>
                    <a:pt x="497" y="674"/>
                    <a:pt x="567" y="674"/>
                  </a:cubicBezTo>
                  <a:cubicBezTo>
                    <a:pt x="589" y="674"/>
                    <a:pt x="612" y="672"/>
                    <a:pt x="638" y="668"/>
                  </a:cubicBezTo>
                  <a:cubicBezTo>
                    <a:pt x="858" y="668"/>
                    <a:pt x="983" y="370"/>
                    <a:pt x="842" y="198"/>
                  </a:cubicBezTo>
                  <a:cubicBezTo>
                    <a:pt x="779" y="120"/>
                    <a:pt x="717" y="73"/>
                    <a:pt x="607" y="41"/>
                  </a:cubicBezTo>
                  <a:cubicBezTo>
                    <a:pt x="560" y="26"/>
                    <a:pt x="497" y="26"/>
                    <a:pt x="450" y="10"/>
                  </a:cubicBezTo>
                  <a:cubicBezTo>
                    <a:pt x="427" y="4"/>
                    <a:pt x="405" y="1"/>
                    <a:pt x="38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9"/>
            <p:cNvSpPr/>
            <p:nvPr/>
          </p:nvSpPr>
          <p:spPr>
            <a:xfrm>
              <a:off x="1944550" y="1317150"/>
              <a:ext cx="281225" cy="274075"/>
            </a:xfrm>
            <a:custGeom>
              <a:avLst/>
              <a:gdLst/>
              <a:ahLst/>
              <a:cxnLst/>
              <a:rect l="l" t="t" r="r" b="b"/>
              <a:pathLst>
                <a:path w="11249" h="10963" extrusionOk="0">
                  <a:moveTo>
                    <a:pt x="6504" y="686"/>
                  </a:moveTo>
                  <a:cubicBezTo>
                    <a:pt x="7074" y="686"/>
                    <a:pt x="7647" y="785"/>
                    <a:pt x="8198" y="994"/>
                  </a:cubicBezTo>
                  <a:cubicBezTo>
                    <a:pt x="8167" y="1103"/>
                    <a:pt x="8182" y="1244"/>
                    <a:pt x="8292" y="1338"/>
                  </a:cubicBezTo>
                  <a:cubicBezTo>
                    <a:pt x="11249" y="4158"/>
                    <a:pt x="8970" y="10348"/>
                    <a:pt x="5109" y="10348"/>
                  </a:cubicBezTo>
                  <a:cubicBezTo>
                    <a:pt x="4549" y="10348"/>
                    <a:pt x="3955" y="10218"/>
                    <a:pt x="3339" y="9928"/>
                  </a:cubicBezTo>
                  <a:cubicBezTo>
                    <a:pt x="894" y="8784"/>
                    <a:pt x="737" y="5257"/>
                    <a:pt x="2007" y="3204"/>
                  </a:cubicBezTo>
                  <a:cubicBezTo>
                    <a:pt x="2969" y="1648"/>
                    <a:pt x="4722" y="686"/>
                    <a:pt x="6504" y="686"/>
                  </a:cubicBezTo>
                  <a:close/>
                  <a:moveTo>
                    <a:pt x="6312" y="1"/>
                  </a:moveTo>
                  <a:cubicBezTo>
                    <a:pt x="4410" y="1"/>
                    <a:pt x="2392" y="1281"/>
                    <a:pt x="1427" y="2812"/>
                  </a:cubicBezTo>
                  <a:cubicBezTo>
                    <a:pt x="0" y="5100"/>
                    <a:pt x="188" y="8815"/>
                    <a:pt x="2681" y="10335"/>
                  </a:cubicBezTo>
                  <a:cubicBezTo>
                    <a:pt x="3385" y="10767"/>
                    <a:pt x="4161" y="10963"/>
                    <a:pt x="4937" y="10963"/>
                  </a:cubicBezTo>
                  <a:cubicBezTo>
                    <a:pt x="6612" y="10963"/>
                    <a:pt x="8285" y="10047"/>
                    <a:pt x="9217" y="8611"/>
                  </a:cubicBezTo>
                  <a:cubicBezTo>
                    <a:pt x="10706" y="6323"/>
                    <a:pt x="10737" y="2765"/>
                    <a:pt x="8700" y="821"/>
                  </a:cubicBezTo>
                  <a:cubicBezTo>
                    <a:pt x="8637" y="758"/>
                    <a:pt x="8590" y="743"/>
                    <a:pt x="8527" y="727"/>
                  </a:cubicBezTo>
                  <a:cubicBezTo>
                    <a:pt x="7863" y="219"/>
                    <a:pt x="7098" y="1"/>
                    <a:pt x="63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9"/>
            <p:cNvSpPr/>
            <p:nvPr/>
          </p:nvSpPr>
          <p:spPr>
            <a:xfrm>
              <a:off x="1997050" y="1346800"/>
              <a:ext cx="174400" cy="196025"/>
            </a:xfrm>
            <a:custGeom>
              <a:avLst/>
              <a:gdLst/>
              <a:ahLst/>
              <a:cxnLst/>
              <a:rect l="l" t="t" r="r" b="b"/>
              <a:pathLst>
                <a:path w="6976" h="7841" extrusionOk="0">
                  <a:moveTo>
                    <a:pt x="3841" y="2770"/>
                  </a:moveTo>
                  <a:cubicBezTo>
                    <a:pt x="3747" y="2895"/>
                    <a:pt x="3653" y="3052"/>
                    <a:pt x="3575" y="3193"/>
                  </a:cubicBezTo>
                  <a:cubicBezTo>
                    <a:pt x="3496" y="3256"/>
                    <a:pt x="3433" y="3334"/>
                    <a:pt x="3371" y="3444"/>
                  </a:cubicBezTo>
                  <a:cubicBezTo>
                    <a:pt x="3480" y="3193"/>
                    <a:pt x="3653" y="2927"/>
                    <a:pt x="3841" y="2770"/>
                  </a:cubicBezTo>
                  <a:close/>
                  <a:moveTo>
                    <a:pt x="3433" y="6783"/>
                  </a:moveTo>
                  <a:cubicBezTo>
                    <a:pt x="3449" y="6783"/>
                    <a:pt x="3465" y="6798"/>
                    <a:pt x="3480" y="6798"/>
                  </a:cubicBezTo>
                  <a:cubicBezTo>
                    <a:pt x="3465" y="6830"/>
                    <a:pt x="3449" y="6861"/>
                    <a:pt x="3433" y="6877"/>
                  </a:cubicBezTo>
                  <a:cubicBezTo>
                    <a:pt x="3342" y="6895"/>
                    <a:pt x="3250" y="6903"/>
                    <a:pt x="3158" y="6903"/>
                  </a:cubicBezTo>
                  <a:cubicBezTo>
                    <a:pt x="3093" y="6903"/>
                    <a:pt x="3028" y="6899"/>
                    <a:pt x="2963" y="6892"/>
                  </a:cubicBezTo>
                  <a:cubicBezTo>
                    <a:pt x="2885" y="6877"/>
                    <a:pt x="2806" y="6861"/>
                    <a:pt x="2728" y="6845"/>
                  </a:cubicBezTo>
                  <a:cubicBezTo>
                    <a:pt x="2885" y="6845"/>
                    <a:pt x="3073" y="6845"/>
                    <a:pt x="3277" y="6783"/>
                  </a:cubicBezTo>
                  <a:close/>
                  <a:moveTo>
                    <a:pt x="4426" y="0"/>
                  </a:moveTo>
                  <a:cubicBezTo>
                    <a:pt x="3435" y="0"/>
                    <a:pt x="2235" y="886"/>
                    <a:pt x="1694" y="1485"/>
                  </a:cubicBezTo>
                  <a:cubicBezTo>
                    <a:pt x="534" y="2754"/>
                    <a:pt x="1" y="4729"/>
                    <a:pt x="769" y="6328"/>
                  </a:cubicBezTo>
                  <a:cubicBezTo>
                    <a:pt x="1260" y="7331"/>
                    <a:pt x="2216" y="7840"/>
                    <a:pt x="3221" y="7840"/>
                  </a:cubicBezTo>
                  <a:cubicBezTo>
                    <a:pt x="3693" y="7840"/>
                    <a:pt x="4175" y="7729"/>
                    <a:pt x="4625" y="7504"/>
                  </a:cubicBezTo>
                  <a:cubicBezTo>
                    <a:pt x="6208" y="6720"/>
                    <a:pt x="6976" y="4714"/>
                    <a:pt x="6913" y="3036"/>
                  </a:cubicBezTo>
                  <a:cubicBezTo>
                    <a:pt x="6882" y="1924"/>
                    <a:pt x="6333" y="967"/>
                    <a:pt x="5440" y="560"/>
                  </a:cubicBezTo>
                  <a:cubicBezTo>
                    <a:pt x="5440" y="513"/>
                    <a:pt x="5424" y="450"/>
                    <a:pt x="5377" y="403"/>
                  </a:cubicBezTo>
                  <a:cubicBezTo>
                    <a:pt x="5115" y="116"/>
                    <a:pt x="4784" y="0"/>
                    <a:pt x="442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9"/>
            <p:cNvSpPr/>
            <p:nvPr/>
          </p:nvSpPr>
          <p:spPr>
            <a:xfrm>
              <a:off x="2313675" y="1431250"/>
              <a:ext cx="16225" cy="18125"/>
            </a:xfrm>
            <a:custGeom>
              <a:avLst/>
              <a:gdLst/>
              <a:ahLst/>
              <a:cxnLst/>
              <a:rect l="l" t="t" r="r" b="b"/>
              <a:pathLst>
                <a:path w="649" h="725" extrusionOk="0">
                  <a:moveTo>
                    <a:pt x="368" y="0"/>
                  </a:moveTo>
                  <a:cubicBezTo>
                    <a:pt x="295" y="0"/>
                    <a:pt x="219" y="30"/>
                    <a:pt x="157" y="97"/>
                  </a:cubicBezTo>
                  <a:cubicBezTo>
                    <a:pt x="95" y="176"/>
                    <a:pt x="32" y="223"/>
                    <a:pt x="16" y="332"/>
                  </a:cubicBezTo>
                  <a:cubicBezTo>
                    <a:pt x="1" y="442"/>
                    <a:pt x="16" y="536"/>
                    <a:pt x="79" y="615"/>
                  </a:cubicBezTo>
                  <a:cubicBezTo>
                    <a:pt x="126" y="693"/>
                    <a:pt x="220" y="724"/>
                    <a:pt x="314" y="724"/>
                  </a:cubicBezTo>
                  <a:cubicBezTo>
                    <a:pt x="408" y="709"/>
                    <a:pt x="487" y="662"/>
                    <a:pt x="549" y="568"/>
                  </a:cubicBezTo>
                  <a:cubicBezTo>
                    <a:pt x="628" y="489"/>
                    <a:pt x="612" y="395"/>
                    <a:pt x="628" y="301"/>
                  </a:cubicBezTo>
                  <a:cubicBezTo>
                    <a:pt x="649" y="123"/>
                    <a:pt x="515" y="0"/>
                    <a:pt x="36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9"/>
            <p:cNvSpPr/>
            <p:nvPr/>
          </p:nvSpPr>
          <p:spPr>
            <a:xfrm>
              <a:off x="1933700" y="1577675"/>
              <a:ext cx="21850" cy="20725"/>
            </a:xfrm>
            <a:custGeom>
              <a:avLst/>
              <a:gdLst/>
              <a:ahLst/>
              <a:cxnLst/>
              <a:rect l="l" t="t" r="r" b="b"/>
              <a:pathLst>
                <a:path w="874" h="829" extrusionOk="0">
                  <a:moveTo>
                    <a:pt x="419" y="0"/>
                  </a:moveTo>
                  <a:cubicBezTo>
                    <a:pt x="218" y="0"/>
                    <a:pt x="1" y="164"/>
                    <a:pt x="43" y="385"/>
                  </a:cubicBezTo>
                  <a:cubicBezTo>
                    <a:pt x="58" y="416"/>
                    <a:pt x="58" y="463"/>
                    <a:pt x="74" y="494"/>
                  </a:cubicBezTo>
                  <a:cubicBezTo>
                    <a:pt x="100" y="688"/>
                    <a:pt x="263" y="828"/>
                    <a:pt x="452" y="828"/>
                  </a:cubicBezTo>
                  <a:cubicBezTo>
                    <a:pt x="492" y="828"/>
                    <a:pt x="534" y="822"/>
                    <a:pt x="575" y="808"/>
                  </a:cubicBezTo>
                  <a:cubicBezTo>
                    <a:pt x="795" y="714"/>
                    <a:pt x="873" y="432"/>
                    <a:pt x="732" y="228"/>
                  </a:cubicBezTo>
                  <a:cubicBezTo>
                    <a:pt x="717" y="197"/>
                    <a:pt x="685" y="165"/>
                    <a:pt x="670" y="134"/>
                  </a:cubicBezTo>
                  <a:cubicBezTo>
                    <a:pt x="612" y="41"/>
                    <a:pt x="518" y="0"/>
                    <a:pt x="41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9"/>
            <p:cNvSpPr/>
            <p:nvPr/>
          </p:nvSpPr>
          <p:spPr>
            <a:xfrm>
              <a:off x="2818300" y="1185800"/>
              <a:ext cx="44750" cy="59750"/>
            </a:xfrm>
            <a:custGeom>
              <a:avLst/>
              <a:gdLst/>
              <a:ahLst/>
              <a:cxnLst/>
              <a:rect l="l" t="t" r="r" b="b"/>
              <a:pathLst>
                <a:path w="1790" h="2390" extrusionOk="0">
                  <a:moveTo>
                    <a:pt x="1496" y="0"/>
                  </a:moveTo>
                  <a:cubicBezTo>
                    <a:pt x="1450" y="0"/>
                    <a:pt x="1401" y="13"/>
                    <a:pt x="1352" y="41"/>
                  </a:cubicBezTo>
                  <a:cubicBezTo>
                    <a:pt x="1039" y="244"/>
                    <a:pt x="835" y="668"/>
                    <a:pt x="631" y="981"/>
                  </a:cubicBezTo>
                  <a:cubicBezTo>
                    <a:pt x="427" y="1326"/>
                    <a:pt x="239" y="1686"/>
                    <a:pt x="83" y="2047"/>
                  </a:cubicBezTo>
                  <a:cubicBezTo>
                    <a:pt x="0" y="2242"/>
                    <a:pt x="160" y="2390"/>
                    <a:pt x="319" y="2390"/>
                  </a:cubicBezTo>
                  <a:cubicBezTo>
                    <a:pt x="404" y="2390"/>
                    <a:pt x="488" y="2348"/>
                    <a:pt x="537" y="2251"/>
                  </a:cubicBezTo>
                  <a:cubicBezTo>
                    <a:pt x="725" y="1890"/>
                    <a:pt x="913" y="1545"/>
                    <a:pt x="1133" y="1216"/>
                  </a:cubicBezTo>
                  <a:cubicBezTo>
                    <a:pt x="1321" y="934"/>
                    <a:pt x="1619" y="668"/>
                    <a:pt x="1728" y="338"/>
                  </a:cubicBezTo>
                  <a:cubicBezTo>
                    <a:pt x="1789" y="155"/>
                    <a:pt x="1660" y="0"/>
                    <a:pt x="149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9"/>
            <p:cNvSpPr/>
            <p:nvPr/>
          </p:nvSpPr>
          <p:spPr>
            <a:xfrm>
              <a:off x="2656250" y="1296400"/>
              <a:ext cx="18250" cy="14550"/>
            </a:xfrm>
            <a:custGeom>
              <a:avLst/>
              <a:gdLst/>
              <a:ahLst/>
              <a:cxnLst/>
              <a:rect l="l" t="t" r="r" b="b"/>
              <a:pathLst>
                <a:path w="730" h="582" extrusionOk="0">
                  <a:moveTo>
                    <a:pt x="379" y="0"/>
                  </a:moveTo>
                  <a:cubicBezTo>
                    <a:pt x="192" y="0"/>
                    <a:pt x="1" y="167"/>
                    <a:pt x="91" y="397"/>
                  </a:cubicBezTo>
                  <a:cubicBezTo>
                    <a:pt x="142" y="527"/>
                    <a:pt x="245" y="582"/>
                    <a:pt x="350" y="582"/>
                  </a:cubicBezTo>
                  <a:cubicBezTo>
                    <a:pt x="538" y="582"/>
                    <a:pt x="730" y="409"/>
                    <a:pt x="640" y="178"/>
                  </a:cubicBezTo>
                  <a:cubicBezTo>
                    <a:pt x="589" y="53"/>
                    <a:pt x="485" y="0"/>
                    <a:pt x="37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9"/>
            <p:cNvSpPr/>
            <p:nvPr/>
          </p:nvSpPr>
          <p:spPr>
            <a:xfrm>
              <a:off x="2236100" y="1425750"/>
              <a:ext cx="20400" cy="24225"/>
            </a:xfrm>
            <a:custGeom>
              <a:avLst/>
              <a:gdLst/>
              <a:ahLst/>
              <a:cxnLst/>
              <a:rect l="l" t="t" r="r" b="b"/>
              <a:pathLst>
                <a:path w="816" h="969" extrusionOk="0">
                  <a:moveTo>
                    <a:pt x="350" y="0"/>
                  </a:moveTo>
                  <a:cubicBezTo>
                    <a:pt x="313" y="0"/>
                    <a:pt x="275" y="6"/>
                    <a:pt x="235" y="20"/>
                  </a:cubicBezTo>
                  <a:cubicBezTo>
                    <a:pt x="47" y="98"/>
                    <a:pt x="0" y="286"/>
                    <a:pt x="47" y="458"/>
                  </a:cubicBezTo>
                  <a:cubicBezTo>
                    <a:pt x="78" y="599"/>
                    <a:pt x="110" y="725"/>
                    <a:pt x="204" y="835"/>
                  </a:cubicBezTo>
                  <a:cubicBezTo>
                    <a:pt x="280" y="927"/>
                    <a:pt x="378" y="969"/>
                    <a:pt x="472" y="969"/>
                  </a:cubicBezTo>
                  <a:cubicBezTo>
                    <a:pt x="649" y="969"/>
                    <a:pt x="815" y="824"/>
                    <a:pt x="815" y="599"/>
                  </a:cubicBezTo>
                  <a:cubicBezTo>
                    <a:pt x="815" y="458"/>
                    <a:pt x="737" y="333"/>
                    <a:pt x="674" y="223"/>
                  </a:cubicBezTo>
                  <a:cubicBezTo>
                    <a:pt x="600" y="87"/>
                    <a:pt x="487" y="0"/>
                    <a:pt x="3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9"/>
            <p:cNvSpPr/>
            <p:nvPr/>
          </p:nvSpPr>
          <p:spPr>
            <a:xfrm>
              <a:off x="1831700" y="1518475"/>
              <a:ext cx="90525" cy="49275"/>
            </a:xfrm>
            <a:custGeom>
              <a:avLst/>
              <a:gdLst/>
              <a:ahLst/>
              <a:cxnLst/>
              <a:rect l="l" t="t" r="r" b="b"/>
              <a:pathLst>
                <a:path w="3621" h="1971" extrusionOk="0">
                  <a:moveTo>
                    <a:pt x="2120" y="493"/>
                  </a:moveTo>
                  <a:cubicBezTo>
                    <a:pt x="2425" y="493"/>
                    <a:pt x="2721" y="557"/>
                    <a:pt x="3010" y="668"/>
                  </a:cubicBezTo>
                  <a:cubicBezTo>
                    <a:pt x="3010" y="746"/>
                    <a:pt x="3057" y="825"/>
                    <a:pt x="3119" y="856"/>
                  </a:cubicBezTo>
                  <a:cubicBezTo>
                    <a:pt x="3151" y="1060"/>
                    <a:pt x="2492" y="1358"/>
                    <a:pt x="2383" y="1389"/>
                  </a:cubicBezTo>
                  <a:cubicBezTo>
                    <a:pt x="2253" y="1426"/>
                    <a:pt x="2113" y="1446"/>
                    <a:pt x="1973" y="1446"/>
                  </a:cubicBezTo>
                  <a:cubicBezTo>
                    <a:pt x="1759" y="1446"/>
                    <a:pt x="1544" y="1399"/>
                    <a:pt x="1364" y="1295"/>
                  </a:cubicBezTo>
                  <a:cubicBezTo>
                    <a:pt x="1176" y="1201"/>
                    <a:pt x="862" y="997"/>
                    <a:pt x="1082" y="762"/>
                  </a:cubicBezTo>
                  <a:cubicBezTo>
                    <a:pt x="1207" y="621"/>
                    <a:pt x="1568" y="558"/>
                    <a:pt x="1740" y="527"/>
                  </a:cubicBezTo>
                  <a:cubicBezTo>
                    <a:pt x="1868" y="504"/>
                    <a:pt x="1995" y="493"/>
                    <a:pt x="2120" y="493"/>
                  </a:cubicBezTo>
                  <a:close/>
                  <a:moveTo>
                    <a:pt x="1873" y="0"/>
                  </a:moveTo>
                  <a:cubicBezTo>
                    <a:pt x="1467" y="0"/>
                    <a:pt x="1065" y="97"/>
                    <a:pt x="737" y="323"/>
                  </a:cubicBezTo>
                  <a:cubicBezTo>
                    <a:pt x="0" y="825"/>
                    <a:pt x="706" y="1640"/>
                    <a:pt x="1301" y="1859"/>
                  </a:cubicBezTo>
                  <a:cubicBezTo>
                    <a:pt x="1505" y="1934"/>
                    <a:pt x="1725" y="1970"/>
                    <a:pt x="1948" y="1970"/>
                  </a:cubicBezTo>
                  <a:cubicBezTo>
                    <a:pt x="2429" y="1970"/>
                    <a:pt x="2918" y="1799"/>
                    <a:pt x="3260" y="1467"/>
                  </a:cubicBezTo>
                  <a:cubicBezTo>
                    <a:pt x="3464" y="1279"/>
                    <a:pt x="3621" y="1013"/>
                    <a:pt x="3543" y="731"/>
                  </a:cubicBezTo>
                  <a:cubicBezTo>
                    <a:pt x="3496" y="590"/>
                    <a:pt x="3402" y="511"/>
                    <a:pt x="3292" y="511"/>
                  </a:cubicBezTo>
                  <a:cubicBezTo>
                    <a:pt x="3292" y="449"/>
                    <a:pt x="3260" y="386"/>
                    <a:pt x="3182" y="339"/>
                  </a:cubicBezTo>
                  <a:cubicBezTo>
                    <a:pt x="2813" y="129"/>
                    <a:pt x="2340" y="0"/>
                    <a:pt x="187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9"/>
            <p:cNvSpPr/>
            <p:nvPr/>
          </p:nvSpPr>
          <p:spPr>
            <a:xfrm>
              <a:off x="2579450" y="1274625"/>
              <a:ext cx="19700" cy="15725"/>
            </a:xfrm>
            <a:custGeom>
              <a:avLst/>
              <a:gdLst/>
              <a:ahLst/>
              <a:cxnLst/>
              <a:rect l="l" t="t" r="r" b="b"/>
              <a:pathLst>
                <a:path w="788" h="629" extrusionOk="0">
                  <a:moveTo>
                    <a:pt x="412" y="1"/>
                  </a:moveTo>
                  <a:cubicBezTo>
                    <a:pt x="211" y="1"/>
                    <a:pt x="1" y="187"/>
                    <a:pt x="91" y="437"/>
                  </a:cubicBezTo>
                  <a:cubicBezTo>
                    <a:pt x="147" y="572"/>
                    <a:pt x="258" y="628"/>
                    <a:pt x="372" y="628"/>
                  </a:cubicBezTo>
                  <a:cubicBezTo>
                    <a:pt x="577" y="628"/>
                    <a:pt x="787" y="444"/>
                    <a:pt x="686" y="202"/>
                  </a:cubicBezTo>
                  <a:cubicBezTo>
                    <a:pt x="635" y="61"/>
                    <a:pt x="525" y="1"/>
                    <a:pt x="4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9"/>
            <p:cNvSpPr/>
            <p:nvPr/>
          </p:nvSpPr>
          <p:spPr>
            <a:xfrm>
              <a:off x="1781525" y="1573350"/>
              <a:ext cx="30200" cy="17300"/>
            </a:xfrm>
            <a:custGeom>
              <a:avLst/>
              <a:gdLst/>
              <a:ahLst/>
              <a:cxnLst/>
              <a:rect l="l" t="t" r="r" b="b"/>
              <a:pathLst>
                <a:path w="1208" h="692" extrusionOk="0">
                  <a:moveTo>
                    <a:pt x="718" y="0"/>
                  </a:moveTo>
                  <a:cubicBezTo>
                    <a:pt x="618" y="0"/>
                    <a:pt x="524" y="38"/>
                    <a:pt x="440" y="103"/>
                  </a:cubicBezTo>
                  <a:cubicBezTo>
                    <a:pt x="393" y="119"/>
                    <a:pt x="330" y="119"/>
                    <a:pt x="283" y="134"/>
                  </a:cubicBezTo>
                  <a:cubicBezTo>
                    <a:pt x="48" y="182"/>
                    <a:pt x="1" y="542"/>
                    <a:pt x="267" y="573"/>
                  </a:cubicBezTo>
                  <a:cubicBezTo>
                    <a:pt x="346" y="589"/>
                    <a:pt x="408" y="589"/>
                    <a:pt x="471" y="605"/>
                  </a:cubicBezTo>
                  <a:cubicBezTo>
                    <a:pt x="518" y="652"/>
                    <a:pt x="581" y="683"/>
                    <a:pt x="659" y="683"/>
                  </a:cubicBezTo>
                  <a:cubicBezTo>
                    <a:pt x="682" y="689"/>
                    <a:pt x="705" y="691"/>
                    <a:pt x="727" y="691"/>
                  </a:cubicBezTo>
                  <a:cubicBezTo>
                    <a:pt x="824" y="691"/>
                    <a:pt x="912" y="640"/>
                    <a:pt x="988" y="589"/>
                  </a:cubicBezTo>
                  <a:cubicBezTo>
                    <a:pt x="1208" y="448"/>
                    <a:pt x="1114" y="150"/>
                    <a:pt x="926" y="56"/>
                  </a:cubicBezTo>
                  <a:cubicBezTo>
                    <a:pt x="856" y="18"/>
                    <a:pt x="786" y="0"/>
                    <a:pt x="7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9"/>
            <p:cNvSpPr/>
            <p:nvPr/>
          </p:nvSpPr>
          <p:spPr>
            <a:xfrm>
              <a:off x="1853250" y="1530800"/>
              <a:ext cx="57225" cy="23850"/>
            </a:xfrm>
            <a:custGeom>
              <a:avLst/>
              <a:gdLst/>
              <a:ahLst/>
              <a:cxnLst/>
              <a:rect l="l" t="t" r="r" b="b"/>
              <a:pathLst>
                <a:path w="2289" h="954" extrusionOk="0">
                  <a:moveTo>
                    <a:pt x="1258" y="0"/>
                  </a:moveTo>
                  <a:cubicBezTo>
                    <a:pt x="1133" y="0"/>
                    <a:pt x="1006" y="11"/>
                    <a:pt x="878" y="34"/>
                  </a:cubicBezTo>
                  <a:cubicBezTo>
                    <a:pt x="706" y="65"/>
                    <a:pt x="345" y="128"/>
                    <a:pt x="220" y="269"/>
                  </a:cubicBezTo>
                  <a:cubicBezTo>
                    <a:pt x="0" y="504"/>
                    <a:pt x="314" y="708"/>
                    <a:pt x="502" y="802"/>
                  </a:cubicBezTo>
                  <a:cubicBezTo>
                    <a:pt x="682" y="906"/>
                    <a:pt x="897" y="953"/>
                    <a:pt x="1111" y="953"/>
                  </a:cubicBezTo>
                  <a:cubicBezTo>
                    <a:pt x="1251" y="953"/>
                    <a:pt x="1391" y="933"/>
                    <a:pt x="1521" y="896"/>
                  </a:cubicBezTo>
                  <a:cubicBezTo>
                    <a:pt x="1630" y="865"/>
                    <a:pt x="2289" y="567"/>
                    <a:pt x="2257" y="363"/>
                  </a:cubicBezTo>
                  <a:cubicBezTo>
                    <a:pt x="2195" y="332"/>
                    <a:pt x="2148" y="253"/>
                    <a:pt x="2148" y="175"/>
                  </a:cubicBezTo>
                  <a:cubicBezTo>
                    <a:pt x="1859" y="64"/>
                    <a:pt x="1563" y="0"/>
                    <a:pt x="1258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9"/>
            <p:cNvSpPr/>
            <p:nvPr/>
          </p:nvSpPr>
          <p:spPr>
            <a:xfrm>
              <a:off x="2524900" y="1272800"/>
              <a:ext cx="22350" cy="17900"/>
            </a:xfrm>
            <a:custGeom>
              <a:avLst/>
              <a:gdLst/>
              <a:ahLst/>
              <a:cxnLst/>
              <a:rect l="l" t="t" r="r" b="b"/>
              <a:pathLst>
                <a:path w="894" h="716" extrusionOk="0">
                  <a:moveTo>
                    <a:pt x="498" y="1"/>
                  </a:moveTo>
                  <a:cubicBezTo>
                    <a:pt x="461" y="1"/>
                    <a:pt x="425" y="8"/>
                    <a:pt x="392" y="25"/>
                  </a:cubicBezTo>
                  <a:cubicBezTo>
                    <a:pt x="345" y="56"/>
                    <a:pt x="298" y="87"/>
                    <a:pt x="251" y="103"/>
                  </a:cubicBezTo>
                  <a:cubicBezTo>
                    <a:pt x="110" y="181"/>
                    <a:pt x="0" y="338"/>
                    <a:pt x="78" y="510"/>
                  </a:cubicBezTo>
                  <a:cubicBezTo>
                    <a:pt x="126" y="654"/>
                    <a:pt x="238" y="716"/>
                    <a:pt x="365" y="716"/>
                  </a:cubicBezTo>
                  <a:cubicBezTo>
                    <a:pt x="405" y="716"/>
                    <a:pt x="445" y="710"/>
                    <a:pt x="486" y="699"/>
                  </a:cubicBezTo>
                  <a:cubicBezTo>
                    <a:pt x="533" y="683"/>
                    <a:pt x="596" y="667"/>
                    <a:pt x="643" y="652"/>
                  </a:cubicBezTo>
                  <a:cubicBezTo>
                    <a:pt x="815" y="605"/>
                    <a:pt x="894" y="369"/>
                    <a:pt x="831" y="228"/>
                  </a:cubicBezTo>
                  <a:cubicBezTo>
                    <a:pt x="781" y="105"/>
                    <a:pt x="634" y="1"/>
                    <a:pt x="49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9"/>
            <p:cNvSpPr/>
            <p:nvPr/>
          </p:nvSpPr>
          <p:spPr>
            <a:xfrm>
              <a:off x="2280175" y="1318475"/>
              <a:ext cx="21375" cy="18525"/>
            </a:xfrm>
            <a:custGeom>
              <a:avLst/>
              <a:gdLst/>
              <a:ahLst/>
              <a:cxnLst/>
              <a:rect l="l" t="t" r="r" b="b"/>
              <a:pathLst>
                <a:path w="855" h="741" extrusionOk="0">
                  <a:moveTo>
                    <a:pt x="508" y="0"/>
                  </a:moveTo>
                  <a:cubicBezTo>
                    <a:pt x="264" y="0"/>
                    <a:pt x="0" y="239"/>
                    <a:pt x="196" y="533"/>
                  </a:cubicBezTo>
                  <a:lnTo>
                    <a:pt x="259" y="611"/>
                  </a:lnTo>
                  <a:cubicBezTo>
                    <a:pt x="319" y="702"/>
                    <a:pt x="405" y="740"/>
                    <a:pt x="492" y="740"/>
                  </a:cubicBezTo>
                  <a:cubicBezTo>
                    <a:pt x="541" y="740"/>
                    <a:pt x="590" y="728"/>
                    <a:pt x="635" y="705"/>
                  </a:cubicBezTo>
                  <a:cubicBezTo>
                    <a:pt x="761" y="674"/>
                    <a:pt x="855" y="564"/>
                    <a:pt x="839" y="376"/>
                  </a:cubicBezTo>
                  <a:lnTo>
                    <a:pt x="823" y="298"/>
                  </a:lnTo>
                  <a:cubicBezTo>
                    <a:pt x="794" y="86"/>
                    <a:pt x="654" y="0"/>
                    <a:pt x="50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9"/>
            <p:cNvSpPr/>
            <p:nvPr/>
          </p:nvSpPr>
          <p:spPr>
            <a:xfrm>
              <a:off x="2579350" y="1195600"/>
              <a:ext cx="23550" cy="19025"/>
            </a:xfrm>
            <a:custGeom>
              <a:avLst/>
              <a:gdLst/>
              <a:ahLst/>
              <a:cxnLst/>
              <a:rect l="l" t="t" r="r" b="b"/>
              <a:pathLst>
                <a:path w="942" h="761" extrusionOk="0">
                  <a:moveTo>
                    <a:pt x="522" y="1"/>
                  </a:moveTo>
                  <a:cubicBezTo>
                    <a:pt x="483" y="1"/>
                    <a:pt x="445" y="8"/>
                    <a:pt x="408" y="25"/>
                  </a:cubicBezTo>
                  <a:lnTo>
                    <a:pt x="267" y="103"/>
                  </a:lnTo>
                  <a:cubicBezTo>
                    <a:pt x="95" y="181"/>
                    <a:pt x="1" y="370"/>
                    <a:pt x="63" y="542"/>
                  </a:cubicBezTo>
                  <a:cubicBezTo>
                    <a:pt x="125" y="690"/>
                    <a:pt x="255" y="761"/>
                    <a:pt x="400" y="761"/>
                  </a:cubicBezTo>
                  <a:cubicBezTo>
                    <a:pt x="439" y="761"/>
                    <a:pt x="478" y="756"/>
                    <a:pt x="518" y="746"/>
                  </a:cubicBezTo>
                  <a:lnTo>
                    <a:pt x="659" y="699"/>
                  </a:lnTo>
                  <a:cubicBezTo>
                    <a:pt x="847" y="636"/>
                    <a:pt x="941" y="401"/>
                    <a:pt x="863" y="228"/>
                  </a:cubicBezTo>
                  <a:cubicBezTo>
                    <a:pt x="813" y="105"/>
                    <a:pt x="666" y="1"/>
                    <a:pt x="52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9"/>
            <p:cNvSpPr/>
            <p:nvPr/>
          </p:nvSpPr>
          <p:spPr>
            <a:xfrm>
              <a:off x="2496250" y="1232750"/>
              <a:ext cx="16175" cy="12975"/>
            </a:xfrm>
            <a:custGeom>
              <a:avLst/>
              <a:gdLst/>
              <a:ahLst/>
              <a:cxnLst/>
              <a:rect l="l" t="t" r="r" b="b"/>
              <a:pathLst>
                <a:path w="647" h="519" extrusionOk="0">
                  <a:moveTo>
                    <a:pt x="336" y="1"/>
                  </a:moveTo>
                  <a:cubicBezTo>
                    <a:pt x="170" y="1"/>
                    <a:pt x="0" y="156"/>
                    <a:pt x="80" y="357"/>
                  </a:cubicBezTo>
                  <a:cubicBezTo>
                    <a:pt x="126" y="470"/>
                    <a:pt x="218" y="518"/>
                    <a:pt x="312" y="518"/>
                  </a:cubicBezTo>
                  <a:cubicBezTo>
                    <a:pt x="477" y="518"/>
                    <a:pt x="646" y="369"/>
                    <a:pt x="566" y="169"/>
                  </a:cubicBezTo>
                  <a:cubicBezTo>
                    <a:pt x="521" y="50"/>
                    <a:pt x="429" y="1"/>
                    <a:pt x="33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9"/>
            <p:cNvSpPr/>
            <p:nvPr/>
          </p:nvSpPr>
          <p:spPr>
            <a:xfrm>
              <a:off x="1910425" y="1462175"/>
              <a:ext cx="16550" cy="12775"/>
            </a:xfrm>
            <a:custGeom>
              <a:avLst/>
              <a:gdLst/>
              <a:ahLst/>
              <a:cxnLst/>
              <a:rect l="l" t="t" r="r" b="b"/>
              <a:pathLst>
                <a:path w="662" h="511" extrusionOk="0">
                  <a:moveTo>
                    <a:pt x="346" y="0"/>
                  </a:moveTo>
                  <a:cubicBezTo>
                    <a:pt x="176" y="0"/>
                    <a:pt x="0" y="149"/>
                    <a:pt x="80" y="349"/>
                  </a:cubicBezTo>
                  <a:cubicBezTo>
                    <a:pt x="125" y="463"/>
                    <a:pt x="220" y="511"/>
                    <a:pt x="316" y="511"/>
                  </a:cubicBezTo>
                  <a:cubicBezTo>
                    <a:pt x="486" y="511"/>
                    <a:pt x="662" y="361"/>
                    <a:pt x="582" y="161"/>
                  </a:cubicBezTo>
                  <a:cubicBezTo>
                    <a:pt x="536" y="48"/>
                    <a:pt x="442" y="0"/>
                    <a:pt x="34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9"/>
            <p:cNvSpPr/>
            <p:nvPr/>
          </p:nvSpPr>
          <p:spPr>
            <a:xfrm>
              <a:off x="2363925" y="1275500"/>
              <a:ext cx="17225" cy="13750"/>
            </a:xfrm>
            <a:custGeom>
              <a:avLst/>
              <a:gdLst/>
              <a:ahLst/>
              <a:cxnLst/>
              <a:rect l="l" t="t" r="r" b="b"/>
              <a:pathLst>
                <a:path w="689" h="550" extrusionOk="0">
                  <a:moveTo>
                    <a:pt x="360" y="0"/>
                  </a:moveTo>
                  <a:cubicBezTo>
                    <a:pt x="181" y="0"/>
                    <a:pt x="0" y="160"/>
                    <a:pt x="91" y="371"/>
                  </a:cubicBezTo>
                  <a:cubicBezTo>
                    <a:pt x="137" y="496"/>
                    <a:pt x="234" y="549"/>
                    <a:pt x="333" y="549"/>
                  </a:cubicBezTo>
                  <a:cubicBezTo>
                    <a:pt x="507" y="549"/>
                    <a:pt x="688" y="387"/>
                    <a:pt x="608" y="167"/>
                  </a:cubicBezTo>
                  <a:cubicBezTo>
                    <a:pt x="558" y="50"/>
                    <a:pt x="459" y="0"/>
                    <a:pt x="36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9"/>
            <p:cNvSpPr/>
            <p:nvPr/>
          </p:nvSpPr>
          <p:spPr>
            <a:xfrm>
              <a:off x="1855425" y="1455525"/>
              <a:ext cx="20725" cy="16675"/>
            </a:xfrm>
            <a:custGeom>
              <a:avLst/>
              <a:gdLst/>
              <a:ahLst/>
              <a:cxnLst/>
              <a:rect l="l" t="t" r="r" b="b"/>
              <a:pathLst>
                <a:path w="829" h="667" extrusionOk="0">
                  <a:moveTo>
                    <a:pt x="436" y="0"/>
                  </a:moveTo>
                  <a:cubicBezTo>
                    <a:pt x="223" y="0"/>
                    <a:pt x="1" y="197"/>
                    <a:pt x="101" y="459"/>
                  </a:cubicBezTo>
                  <a:cubicBezTo>
                    <a:pt x="158" y="605"/>
                    <a:pt x="274" y="666"/>
                    <a:pt x="393" y="666"/>
                  </a:cubicBezTo>
                  <a:cubicBezTo>
                    <a:pt x="607" y="666"/>
                    <a:pt x="829" y="469"/>
                    <a:pt x="728" y="208"/>
                  </a:cubicBezTo>
                  <a:cubicBezTo>
                    <a:pt x="672" y="62"/>
                    <a:pt x="556" y="0"/>
                    <a:pt x="43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9"/>
            <p:cNvSpPr/>
            <p:nvPr/>
          </p:nvSpPr>
          <p:spPr>
            <a:xfrm>
              <a:off x="2478575" y="1193600"/>
              <a:ext cx="22050" cy="17075"/>
            </a:xfrm>
            <a:custGeom>
              <a:avLst/>
              <a:gdLst/>
              <a:ahLst/>
              <a:cxnLst/>
              <a:rect l="l" t="t" r="r" b="b"/>
              <a:pathLst>
                <a:path w="882" h="683" extrusionOk="0">
                  <a:moveTo>
                    <a:pt x="549" y="0"/>
                  </a:moveTo>
                  <a:cubicBezTo>
                    <a:pt x="511" y="0"/>
                    <a:pt x="470" y="8"/>
                    <a:pt x="427" y="26"/>
                  </a:cubicBezTo>
                  <a:lnTo>
                    <a:pt x="333" y="58"/>
                  </a:lnTo>
                  <a:cubicBezTo>
                    <a:pt x="0" y="168"/>
                    <a:pt x="157" y="682"/>
                    <a:pt x="447" y="682"/>
                  </a:cubicBezTo>
                  <a:cubicBezTo>
                    <a:pt x="485" y="682"/>
                    <a:pt x="526" y="673"/>
                    <a:pt x="568" y="653"/>
                  </a:cubicBezTo>
                  <a:lnTo>
                    <a:pt x="662" y="606"/>
                  </a:lnTo>
                  <a:cubicBezTo>
                    <a:pt x="850" y="544"/>
                    <a:pt x="881" y="356"/>
                    <a:pt x="819" y="214"/>
                  </a:cubicBezTo>
                  <a:cubicBezTo>
                    <a:pt x="782" y="93"/>
                    <a:pt x="681" y="0"/>
                    <a:pt x="54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9"/>
            <p:cNvSpPr/>
            <p:nvPr/>
          </p:nvSpPr>
          <p:spPr>
            <a:xfrm>
              <a:off x="1689175" y="1501150"/>
              <a:ext cx="24875" cy="19850"/>
            </a:xfrm>
            <a:custGeom>
              <a:avLst/>
              <a:gdLst/>
              <a:ahLst/>
              <a:cxnLst/>
              <a:rect l="l" t="t" r="r" b="b"/>
              <a:pathLst>
                <a:path w="995" h="794" extrusionOk="0">
                  <a:moveTo>
                    <a:pt x="522" y="0"/>
                  </a:moveTo>
                  <a:cubicBezTo>
                    <a:pt x="266" y="0"/>
                    <a:pt x="1" y="234"/>
                    <a:pt x="121" y="546"/>
                  </a:cubicBezTo>
                  <a:cubicBezTo>
                    <a:pt x="189" y="720"/>
                    <a:pt x="329" y="794"/>
                    <a:pt x="472" y="794"/>
                  </a:cubicBezTo>
                  <a:cubicBezTo>
                    <a:pt x="728" y="794"/>
                    <a:pt x="994" y="560"/>
                    <a:pt x="874" y="248"/>
                  </a:cubicBezTo>
                  <a:cubicBezTo>
                    <a:pt x="806" y="74"/>
                    <a:pt x="666" y="0"/>
                    <a:pt x="52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9"/>
            <p:cNvSpPr/>
            <p:nvPr/>
          </p:nvSpPr>
          <p:spPr>
            <a:xfrm>
              <a:off x="1764175" y="1466625"/>
              <a:ext cx="26525" cy="21100"/>
            </a:xfrm>
            <a:custGeom>
              <a:avLst/>
              <a:gdLst/>
              <a:ahLst/>
              <a:cxnLst/>
              <a:rect l="l" t="t" r="r" b="b"/>
              <a:pathLst>
                <a:path w="1061" h="844" extrusionOk="0">
                  <a:moveTo>
                    <a:pt x="553" y="1"/>
                  </a:moveTo>
                  <a:cubicBezTo>
                    <a:pt x="280" y="1"/>
                    <a:pt x="0" y="248"/>
                    <a:pt x="131" y="579"/>
                  </a:cubicBezTo>
                  <a:cubicBezTo>
                    <a:pt x="204" y="765"/>
                    <a:pt x="355" y="844"/>
                    <a:pt x="508" y="844"/>
                  </a:cubicBezTo>
                  <a:cubicBezTo>
                    <a:pt x="780" y="844"/>
                    <a:pt x="1060" y="596"/>
                    <a:pt x="930" y="265"/>
                  </a:cubicBezTo>
                  <a:cubicBezTo>
                    <a:pt x="857" y="79"/>
                    <a:pt x="706" y="1"/>
                    <a:pt x="55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9"/>
            <p:cNvSpPr/>
            <p:nvPr/>
          </p:nvSpPr>
          <p:spPr>
            <a:xfrm>
              <a:off x="2374175" y="1139650"/>
              <a:ext cx="54350" cy="74600"/>
            </a:xfrm>
            <a:custGeom>
              <a:avLst/>
              <a:gdLst/>
              <a:ahLst/>
              <a:cxnLst/>
              <a:rect l="l" t="t" r="r" b="b"/>
              <a:pathLst>
                <a:path w="2174" h="2984" extrusionOk="0">
                  <a:moveTo>
                    <a:pt x="797" y="575"/>
                  </a:moveTo>
                  <a:cubicBezTo>
                    <a:pt x="1014" y="575"/>
                    <a:pt x="1241" y="895"/>
                    <a:pt x="1327" y="1009"/>
                  </a:cubicBezTo>
                  <a:cubicBezTo>
                    <a:pt x="1515" y="1291"/>
                    <a:pt x="1625" y="1620"/>
                    <a:pt x="1656" y="1949"/>
                  </a:cubicBezTo>
                  <a:cubicBezTo>
                    <a:pt x="1640" y="1965"/>
                    <a:pt x="1625" y="1981"/>
                    <a:pt x="1625" y="2012"/>
                  </a:cubicBezTo>
                  <a:cubicBezTo>
                    <a:pt x="1578" y="2169"/>
                    <a:pt x="1593" y="2263"/>
                    <a:pt x="1436" y="2357"/>
                  </a:cubicBezTo>
                  <a:cubicBezTo>
                    <a:pt x="1372" y="2395"/>
                    <a:pt x="1305" y="2412"/>
                    <a:pt x="1239" y="2412"/>
                  </a:cubicBezTo>
                  <a:cubicBezTo>
                    <a:pt x="1115" y="2412"/>
                    <a:pt x="996" y="2350"/>
                    <a:pt x="904" y="2247"/>
                  </a:cubicBezTo>
                  <a:cubicBezTo>
                    <a:pt x="653" y="1981"/>
                    <a:pt x="590" y="1479"/>
                    <a:pt x="590" y="1118"/>
                  </a:cubicBezTo>
                  <a:cubicBezTo>
                    <a:pt x="590" y="993"/>
                    <a:pt x="574" y="633"/>
                    <a:pt x="731" y="586"/>
                  </a:cubicBezTo>
                  <a:cubicBezTo>
                    <a:pt x="753" y="578"/>
                    <a:pt x="775" y="575"/>
                    <a:pt x="797" y="575"/>
                  </a:cubicBezTo>
                  <a:close/>
                  <a:moveTo>
                    <a:pt x="774" y="0"/>
                  </a:moveTo>
                  <a:cubicBezTo>
                    <a:pt x="264" y="0"/>
                    <a:pt x="0" y="647"/>
                    <a:pt x="26" y="1181"/>
                  </a:cubicBezTo>
                  <a:cubicBezTo>
                    <a:pt x="57" y="1871"/>
                    <a:pt x="324" y="2968"/>
                    <a:pt x="1186" y="2984"/>
                  </a:cubicBezTo>
                  <a:cubicBezTo>
                    <a:pt x="1421" y="2984"/>
                    <a:pt x="1750" y="2827"/>
                    <a:pt x="1954" y="2608"/>
                  </a:cubicBezTo>
                  <a:cubicBezTo>
                    <a:pt x="2016" y="2576"/>
                    <a:pt x="2063" y="2529"/>
                    <a:pt x="2079" y="2435"/>
                  </a:cubicBezTo>
                  <a:cubicBezTo>
                    <a:pt x="2095" y="2419"/>
                    <a:pt x="2095" y="2388"/>
                    <a:pt x="2095" y="2372"/>
                  </a:cubicBezTo>
                  <a:cubicBezTo>
                    <a:pt x="2126" y="2310"/>
                    <a:pt x="2126" y="2247"/>
                    <a:pt x="2126" y="2169"/>
                  </a:cubicBezTo>
                  <a:cubicBezTo>
                    <a:pt x="2173" y="1401"/>
                    <a:pt x="1875" y="492"/>
                    <a:pt x="1170" y="115"/>
                  </a:cubicBezTo>
                  <a:cubicBezTo>
                    <a:pt x="1025" y="35"/>
                    <a:pt x="892" y="0"/>
                    <a:pt x="77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9"/>
            <p:cNvSpPr/>
            <p:nvPr/>
          </p:nvSpPr>
          <p:spPr>
            <a:xfrm>
              <a:off x="2461800" y="1130075"/>
              <a:ext cx="89525" cy="52200"/>
            </a:xfrm>
            <a:custGeom>
              <a:avLst/>
              <a:gdLst/>
              <a:ahLst/>
              <a:cxnLst/>
              <a:rect l="l" t="t" r="r" b="b"/>
              <a:pathLst>
                <a:path w="3581" h="2088" extrusionOk="0">
                  <a:moveTo>
                    <a:pt x="2602" y="373"/>
                  </a:moveTo>
                  <a:cubicBezTo>
                    <a:pt x="2602" y="655"/>
                    <a:pt x="2446" y="859"/>
                    <a:pt x="2195" y="1063"/>
                  </a:cubicBezTo>
                  <a:cubicBezTo>
                    <a:pt x="1958" y="1262"/>
                    <a:pt x="1513" y="1590"/>
                    <a:pt x="1152" y="1590"/>
                  </a:cubicBezTo>
                  <a:cubicBezTo>
                    <a:pt x="1059" y="1590"/>
                    <a:pt x="971" y="1569"/>
                    <a:pt x="894" y="1517"/>
                  </a:cubicBezTo>
                  <a:cubicBezTo>
                    <a:pt x="236" y="1094"/>
                    <a:pt x="1176" y="702"/>
                    <a:pt x="1490" y="592"/>
                  </a:cubicBezTo>
                  <a:cubicBezTo>
                    <a:pt x="1850" y="467"/>
                    <a:pt x="2226" y="404"/>
                    <a:pt x="2602" y="373"/>
                  </a:cubicBezTo>
                  <a:close/>
                  <a:moveTo>
                    <a:pt x="2809" y="0"/>
                  </a:moveTo>
                  <a:cubicBezTo>
                    <a:pt x="2759" y="0"/>
                    <a:pt x="2707" y="16"/>
                    <a:pt x="2665" y="44"/>
                  </a:cubicBezTo>
                  <a:cubicBezTo>
                    <a:pt x="2572" y="38"/>
                    <a:pt x="2476" y="34"/>
                    <a:pt x="2378" y="34"/>
                  </a:cubicBezTo>
                  <a:cubicBezTo>
                    <a:pt x="1722" y="34"/>
                    <a:pt x="991" y="179"/>
                    <a:pt x="486" y="561"/>
                  </a:cubicBezTo>
                  <a:cubicBezTo>
                    <a:pt x="1" y="953"/>
                    <a:pt x="1" y="1611"/>
                    <a:pt x="549" y="1956"/>
                  </a:cubicBezTo>
                  <a:cubicBezTo>
                    <a:pt x="691" y="2047"/>
                    <a:pt x="868" y="2088"/>
                    <a:pt x="1064" y="2088"/>
                  </a:cubicBezTo>
                  <a:cubicBezTo>
                    <a:pt x="2082" y="2088"/>
                    <a:pt x="3581" y="982"/>
                    <a:pt x="2963" y="75"/>
                  </a:cubicBezTo>
                  <a:cubicBezTo>
                    <a:pt x="2928" y="23"/>
                    <a:pt x="2870" y="0"/>
                    <a:pt x="280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9"/>
            <p:cNvSpPr/>
            <p:nvPr/>
          </p:nvSpPr>
          <p:spPr>
            <a:xfrm>
              <a:off x="2190425" y="1276125"/>
              <a:ext cx="15950" cy="12700"/>
            </a:xfrm>
            <a:custGeom>
              <a:avLst/>
              <a:gdLst/>
              <a:ahLst/>
              <a:cxnLst/>
              <a:rect l="l" t="t" r="r" b="b"/>
              <a:pathLst>
                <a:path w="638" h="508" extrusionOk="0">
                  <a:moveTo>
                    <a:pt x="342" y="1"/>
                  </a:moveTo>
                  <a:cubicBezTo>
                    <a:pt x="178" y="1"/>
                    <a:pt x="1" y="154"/>
                    <a:pt x="72" y="346"/>
                  </a:cubicBezTo>
                  <a:cubicBezTo>
                    <a:pt x="117" y="459"/>
                    <a:pt x="209" y="507"/>
                    <a:pt x="303" y="507"/>
                  </a:cubicBezTo>
                  <a:cubicBezTo>
                    <a:pt x="468" y="507"/>
                    <a:pt x="638" y="358"/>
                    <a:pt x="557" y="158"/>
                  </a:cubicBezTo>
                  <a:cubicBezTo>
                    <a:pt x="519" y="47"/>
                    <a:pt x="432" y="1"/>
                    <a:pt x="34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9"/>
            <p:cNvSpPr/>
            <p:nvPr/>
          </p:nvSpPr>
          <p:spPr>
            <a:xfrm>
              <a:off x="2467675" y="1139375"/>
              <a:ext cx="59200" cy="30475"/>
            </a:xfrm>
            <a:custGeom>
              <a:avLst/>
              <a:gdLst/>
              <a:ahLst/>
              <a:cxnLst/>
              <a:rect l="l" t="t" r="r" b="b"/>
              <a:pathLst>
                <a:path w="2368" h="1219" extrusionOk="0">
                  <a:moveTo>
                    <a:pt x="2367" y="1"/>
                  </a:moveTo>
                  <a:cubicBezTo>
                    <a:pt x="1991" y="32"/>
                    <a:pt x="1615" y="95"/>
                    <a:pt x="1255" y="220"/>
                  </a:cubicBezTo>
                  <a:cubicBezTo>
                    <a:pt x="941" y="330"/>
                    <a:pt x="1" y="722"/>
                    <a:pt x="659" y="1145"/>
                  </a:cubicBezTo>
                  <a:cubicBezTo>
                    <a:pt x="736" y="1197"/>
                    <a:pt x="824" y="1218"/>
                    <a:pt x="917" y="1218"/>
                  </a:cubicBezTo>
                  <a:cubicBezTo>
                    <a:pt x="1278" y="1218"/>
                    <a:pt x="1723" y="890"/>
                    <a:pt x="1960" y="691"/>
                  </a:cubicBezTo>
                  <a:cubicBezTo>
                    <a:pt x="2211" y="487"/>
                    <a:pt x="2367" y="283"/>
                    <a:pt x="2367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9"/>
            <p:cNvSpPr/>
            <p:nvPr/>
          </p:nvSpPr>
          <p:spPr>
            <a:xfrm>
              <a:off x="2388525" y="1154000"/>
              <a:ext cx="27050" cy="45950"/>
            </a:xfrm>
            <a:custGeom>
              <a:avLst/>
              <a:gdLst/>
              <a:ahLst/>
              <a:cxnLst/>
              <a:rect l="l" t="t" r="r" b="b"/>
              <a:pathLst>
                <a:path w="1082" h="1838" extrusionOk="0">
                  <a:moveTo>
                    <a:pt x="223" y="1"/>
                  </a:moveTo>
                  <a:cubicBezTo>
                    <a:pt x="201" y="1"/>
                    <a:pt x="179" y="4"/>
                    <a:pt x="157" y="12"/>
                  </a:cubicBezTo>
                  <a:cubicBezTo>
                    <a:pt x="0" y="59"/>
                    <a:pt x="16" y="419"/>
                    <a:pt x="16" y="544"/>
                  </a:cubicBezTo>
                  <a:cubicBezTo>
                    <a:pt x="16" y="905"/>
                    <a:pt x="79" y="1407"/>
                    <a:pt x="330" y="1673"/>
                  </a:cubicBezTo>
                  <a:cubicBezTo>
                    <a:pt x="422" y="1776"/>
                    <a:pt x="541" y="1838"/>
                    <a:pt x="665" y="1838"/>
                  </a:cubicBezTo>
                  <a:cubicBezTo>
                    <a:pt x="731" y="1838"/>
                    <a:pt x="798" y="1821"/>
                    <a:pt x="862" y="1783"/>
                  </a:cubicBezTo>
                  <a:cubicBezTo>
                    <a:pt x="1019" y="1689"/>
                    <a:pt x="1004" y="1595"/>
                    <a:pt x="1051" y="1438"/>
                  </a:cubicBezTo>
                  <a:cubicBezTo>
                    <a:pt x="1051" y="1407"/>
                    <a:pt x="1066" y="1391"/>
                    <a:pt x="1082" y="1375"/>
                  </a:cubicBezTo>
                  <a:cubicBezTo>
                    <a:pt x="1051" y="1046"/>
                    <a:pt x="941" y="717"/>
                    <a:pt x="753" y="435"/>
                  </a:cubicBezTo>
                  <a:cubicBezTo>
                    <a:pt x="667" y="321"/>
                    <a:pt x="440" y="1"/>
                    <a:pt x="223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9"/>
            <p:cNvSpPr/>
            <p:nvPr/>
          </p:nvSpPr>
          <p:spPr>
            <a:xfrm>
              <a:off x="2575650" y="1111175"/>
              <a:ext cx="19800" cy="19025"/>
            </a:xfrm>
            <a:custGeom>
              <a:avLst/>
              <a:gdLst/>
              <a:ahLst/>
              <a:cxnLst/>
              <a:rect l="l" t="t" r="r" b="b"/>
              <a:pathLst>
                <a:path w="792" h="761" extrusionOk="0">
                  <a:moveTo>
                    <a:pt x="363" y="0"/>
                  </a:moveTo>
                  <a:cubicBezTo>
                    <a:pt x="177" y="0"/>
                    <a:pt x="1" y="169"/>
                    <a:pt x="70" y="408"/>
                  </a:cubicBezTo>
                  <a:cubicBezTo>
                    <a:pt x="86" y="455"/>
                    <a:pt x="102" y="518"/>
                    <a:pt x="117" y="565"/>
                  </a:cubicBezTo>
                  <a:cubicBezTo>
                    <a:pt x="153" y="693"/>
                    <a:pt x="284" y="761"/>
                    <a:pt x="406" y="761"/>
                  </a:cubicBezTo>
                  <a:cubicBezTo>
                    <a:pt x="448" y="761"/>
                    <a:pt x="489" y="753"/>
                    <a:pt x="525" y="737"/>
                  </a:cubicBezTo>
                  <a:cubicBezTo>
                    <a:pt x="682" y="690"/>
                    <a:pt x="791" y="486"/>
                    <a:pt x="713" y="330"/>
                  </a:cubicBezTo>
                  <a:cubicBezTo>
                    <a:pt x="697" y="283"/>
                    <a:pt x="666" y="236"/>
                    <a:pt x="650" y="188"/>
                  </a:cubicBezTo>
                  <a:cubicBezTo>
                    <a:pt x="582" y="57"/>
                    <a:pt x="471" y="0"/>
                    <a:pt x="36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9"/>
            <p:cNvSpPr/>
            <p:nvPr/>
          </p:nvSpPr>
          <p:spPr>
            <a:xfrm>
              <a:off x="1924575" y="1342000"/>
              <a:ext cx="22750" cy="23275"/>
            </a:xfrm>
            <a:custGeom>
              <a:avLst/>
              <a:gdLst/>
              <a:ahLst/>
              <a:cxnLst/>
              <a:rect l="l" t="t" r="r" b="b"/>
              <a:pathLst>
                <a:path w="910" h="931" extrusionOk="0">
                  <a:moveTo>
                    <a:pt x="481" y="1"/>
                  </a:moveTo>
                  <a:cubicBezTo>
                    <a:pt x="337" y="1"/>
                    <a:pt x="187" y="80"/>
                    <a:pt x="141" y="219"/>
                  </a:cubicBezTo>
                  <a:cubicBezTo>
                    <a:pt x="110" y="297"/>
                    <a:pt x="78" y="360"/>
                    <a:pt x="63" y="423"/>
                  </a:cubicBezTo>
                  <a:cubicBezTo>
                    <a:pt x="0" y="611"/>
                    <a:pt x="63" y="815"/>
                    <a:pt x="235" y="893"/>
                  </a:cubicBezTo>
                  <a:cubicBezTo>
                    <a:pt x="286" y="919"/>
                    <a:pt x="338" y="930"/>
                    <a:pt x="389" y="930"/>
                  </a:cubicBezTo>
                  <a:cubicBezTo>
                    <a:pt x="525" y="930"/>
                    <a:pt x="648" y="846"/>
                    <a:pt x="705" y="721"/>
                  </a:cubicBezTo>
                  <a:cubicBezTo>
                    <a:pt x="737" y="642"/>
                    <a:pt x="784" y="580"/>
                    <a:pt x="815" y="517"/>
                  </a:cubicBezTo>
                  <a:cubicBezTo>
                    <a:pt x="909" y="344"/>
                    <a:pt x="799" y="109"/>
                    <a:pt x="627" y="31"/>
                  </a:cubicBezTo>
                  <a:cubicBezTo>
                    <a:pt x="582" y="11"/>
                    <a:pt x="532" y="1"/>
                    <a:pt x="48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9"/>
            <p:cNvSpPr/>
            <p:nvPr/>
          </p:nvSpPr>
          <p:spPr>
            <a:xfrm>
              <a:off x="2329000" y="1181150"/>
              <a:ext cx="20350" cy="17925"/>
            </a:xfrm>
            <a:custGeom>
              <a:avLst/>
              <a:gdLst/>
              <a:ahLst/>
              <a:cxnLst/>
              <a:rect l="l" t="t" r="r" b="b"/>
              <a:pathLst>
                <a:path w="814" h="717" extrusionOk="0">
                  <a:moveTo>
                    <a:pt x="465" y="1"/>
                  </a:moveTo>
                  <a:cubicBezTo>
                    <a:pt x="238" y="1"/>
                    <a:pt x="0" y="224"/>
                    <a:pt x="187" y="509"/>
                  </a:cubicBezTo>
                  <a:cubicBezTo>
                    <a:pt x="203" y="524"/>
                    <a:pt x="218" y="556"/>
                    <a:pt x="234" y="587"/>
                  </a:cubicBezTo>
                  <a:cubicBezTo>
                    <a:pt x="304" y="677"/>
                    <a:pt x="387" y="716"/>
                    <a:pt x="466" y="716"/>
                  </a:cubicBezTo>
                  <a:cubicBezTo>
                    <a:pt x="511" y="716"/>
                    <a:pt x="555" y="704"/>
                    <a:pt x="595" y="681"/>
                  </a:cubicBezTo>
                  <a:cubicBezTo>
                    <a:pt x="720" y="650"/>
                    <a:pt x="814" y="540"/>
                    <a:pt x="783" y="368"/>
                  </a:cubicBezTo>
                  <a:cubicBezTo>
                    <a:pt x="783" y="336"/>
                    <a:pt x="767" y="305"/>
                    <a:pt x="767" y="274"/>
                  </a:cubicBezTo>
                  <a:cubicBezTo>
                    <a:pt x="732" y="80"/>
                    <a:pt x="600" y="1"/>
                    <a:pt x="46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9"/>
            <p:cNvSpPr/>
            <p:nvPr/>
          </p:nvSpPr>
          <p:spPr>
            <a:xfrm>
              <a:off x="2268625" y="1193225"/>
              <a:ext cx="25875" cy="25025"/>
            </a:xfrm>
            <a:custGeom>
              <a:avLst/>
              <a:gdLst/>
              <a:ahLst/>
              <a:cxnLst/>
              <a:rect l="l" t="t" r="r" b="b"/>
              <a:pathLst>
                <a:path w="1035" h="1001" extrusionOk="0">
                  <a:moveTo>
                    <a:pt x="350" y="0"/>
                  </a:moveTo>
                  <a:cubicBezTo>
                    <a:pt x="264" y="0"/>
                    <a:pt x="174" y="34"/>
                    <a:pt x="110" y="88"/>
                  </a:cubicBezTo>
                  <a:cubicBezTo>
                    <a:pt x="0" y="198"/>
                    <a:pt x="0" y="355"/>
                    <a:pt x="78" y="496"/>
                  </a:cubicBezTo>
                  <a:cubicBezTo>
                    <a:pt x="172" y="621"/>
                    <a:pt x="251" y="747"/>
                    <a:pt x="345" y="872"/>
                  </a:cubicBezTo>
                  <a:cubicBezTo>
                    <a:pt x="410" y="956"/>
                    <a:pt x="513" y="1001"/>
                    <a:pt x="620" y="1001"/>
                  </a:cubicBezTo>
                  <a:cubicBezTo>
                    <a:pt x="693" y="1001"/>
                    <a:pt x="767" y="979"/>
                    <a:pt x="831" y="935"/>
                  </a:cubicBezTo>
                  <a:cubicBezTo>
                    <a:pt x="972" y="825"/>
                    <a:pt x="1035" y="590"/>
                    <a:pt x="909" y="449"/>
                  </a:cubicBezTo>
                  <a:cubicBezTo>
                    <a:pt x="784" y="308"/>
                    <a:pt x="643" y="182"/>
                    <a:pt x="517" y="57"/>
                  </a:cubicBezTo>
                  <a:cubicBezTo>
                    <a:pt x="471" y="18"/>
                    <a:pt x="412" y="0"/>
                    <a:pt x="3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9"/>
            <p:cNvSpPr/>
            <p:nvPr/>
          </p:nvSpPr>
          <p:spPr>
            <a:xfrm>
              <a:off x="1808850" y="1385500"/>
              <a:ext cx="26525" cy="20850"/>
            </a:xfrm>
            <a:custGeom>
              <a:avLst/>
              <a:gdLst/>
              <a:ahLst/>
              <a:cxnLst/>
              <a:rect l="l" t="t" r="r" b="b"/>
              <a:pathLst>
                <a:path w="1061" h="834" extrusionOk="0">
                  <a:moveTo>
                    <a:pt x="552" y="1"/>
                  </a:moveTo>
                  <a:cubicBezTo>
                    <a:pt x="280" y="1"/>
                    <a:pt x="0" y="248"/>
                    <a:pt x="130" y="579"/>
                  </a:cubicBezTo>
                  <a:cubicBezTo>
                    <a:pt x="203" y="758"/>
                    <a:pt x="352" y="833"/>
                    <a:pt x="503" y="833"/>
                  </a:cubicBezTo>
                  <a:cubicBezTo>
                    <a:pt x="777" y="833"/>
                    <a:pt x="1061" y="589"/>
                    <a:pt x="930" y="266"/>
                  </a:cubicBezTo>
                  <a:cubicBezTo>
                    <a:pt x="856" y="80"/>
                    <a:pt x="706" y="1"/>
                    <a:pt x="55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9"/>
            <p:cNvSpPr/>
            <p:nvPr/>
          </p:nvSpPr>
          <p:spPr>
            <a:xfrm>
              <a:off x="1685625" y="1433350"/>
              <a:ext cx="19825" cy="15950"/>
            </a:xfrm>
            <a:custGeom>
              <a:avLst/>
              <a:gdLst/>
              <a:ahLst/>
              <a:cxnLst/>
              <a:rect l="l" t="t" r="r" b="b"/>
              <a:pathLst>
                <a:path w="793" h="638" extrusionOk="0">
                  <a:moveTo>
                    <a:pt x="415" y="0"/>
                  </a:moveTo>
                  <a:cubicBezTo>
                    <a:pt x="211" y="0"/>
                    <a:pt x="1" y="186"/>
                    <a:pt x="91" y="437"/>
                  </a:cubicBezTo>
                  <a:cubicBezTo>
                    <a:pt x="147" y="578"/>
                    <a:pt x="261" y="638"/>
                    <a:pt x="377" y="638"/>
                  </a:cubicBezTo>
                  <a:cubicBezTo>
                    <a:pt x="582" y="638"/>
                    <a:pt x="792" y="452"/>
                    <a:pt x="702" y="201"/>
                  </a:cubicBezTo>
                  <a:cubicBezTo>
                    <a:pt x="645" y="60"/>
                    <a:pt x="531" y="0"/>
                    <a:pt x="41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9"/>
            <p:cNvSpPr/>
            <p:nvPr/>
          </p:nvSpPr>
          <p:spPr>
            <a:xfrm>
              <a:off x="2020950" y="1290400"/>
              <a:ext cx="25125" cy="19950"/>
            </a:xfrm>
            <a:custGeom>
              <a:avLst/>
              <a:gdLst/>
              <a:ahLst/>
              <a:cxnLst/>
              <a:rect l="l" t="t" r="r" b="b"/>
              <a:pathLst>
                <a:path w="1005" h="798" extrusionOk="0">
                  <a:moveTo>
                    <a:pt x="566" y="0"/>
                  </a:moveTo>
                  <a:cubicBezTo>
                    <a:pt x="524" y="0"/>
                    <a:pt x="482" y="8"/>
                    <a:pt x="440" y="26"/>
                  </a:cubicBezTo>
                  <a:cubicBezTo>
                    <a:pt x="393" y="42"/>
                    <a:pt x="346" y="73"/>
                    <a:pt x="283" y="89"/>
                  </a:cubicBezTo>
                  <a:cubicBezTo>
                    <a:pt x="111" y="167"/>
                    <a:pt x="1" y="386"/>
                    <a:pt x="79" y="559"/>
                  </a:cubicBezTo>
                  <a:cubicBezTo>
                    <a:pt x="141" y="708"/>
                    <a:pt x="282" y="798"/>
                    <a:pt x="431" y="798"/>
                  </a:cubicBezTo>
                  <a:cubicBezTo>
                    <a:pt x="470" y="798"/>
                    <a:pt x="510" y="791"/>
                    <a:pt x="549" y="778"/>
                  </a:cubicBezTo>
                  <a:cubicBezTo>
                    <a:pt x="612" y="747"/>
                    <a:pt x="659" y="731"/>
                    <a:pt x="706" y="716"/>
                  </a:cubicBezTo>
                  <a:cubicBezTo>
                    <a:pt x="894" y="653"/>
                    <a:pt x="1004" y="418"/>
                    <a:pt x="910" y="245"/>
                  </a:cubicBezTo>
                  <a:cubicBezTo>
                    <a:pt x="849" y="99"/>
                    <a:pt x="712" y="0"/>
                    <a:pt x="5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9"/>
            <p:cNvSpPr/>
            <p:nvPr/>
          </p:nvSpPr>
          <p:spPr>
            <a:xfrm>
              <a:off x="2450375" y="1105650"/>
              <a:ext cx="17375" cy="13925"/>
            </a:xfrm>
            <a:custGeom>
              <a:avLst/>
              <a:gdLst/>
              <a:ahLst/>
              <a:cxnLst/>
              <a:rect l="l" t="t" r="r" b="b"/>
              <a:pathLst>
                <a:path w="695" h="557" extrusionOk="0">
                  <a:moveTo>
                    <a:pt x="366" y="0"/>
                  </a:moveTo>
                  <a:cubicBezTo>
                    <a:pt x="186" y="0"/>
                    <a:pt x="1" y="166"/>
                    <a:pt x="81" y="378"/>
                  </a:cubicBezTo>
                  <a:cubicBezTo>
                    <a:pt x="127" y="503"/>
                    <a:pt x="226" y="556"/>
                    <a:pt x="328" y="556"/>
                  </a:cubicBezTo>
                  <a:cubicBezTo>
                    <a:pt x="507" y="556"/>
                    <a:pt x="694" y="394"/>
                    <a:pt x="614" y="174"/>
                  </a:cubicBezTo>
                  <a:cubicBezTo>
                    <a:pt x="564" y="51"/>
                    <a:pt x="466" y="0"/>
                    <a:pt x="3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9"/>
            <p:cNvSpPr/>
            <p:nvPr/>
          </p:nvSpPr>
          <p:spPr>
            <a:xfrm>
              <a:off x="2124100" y="1228425"/>
              <a:ext cx="18650" cy="14725"/>
            </a:xfrm>
            <a:custGeom>
              <a:avLst/>
              <a:gdLst/>
              <a:ahLst/>
              <a:cxnLst/>
              <a:rect l="l" t="t" r="r" b="b"/>
              <a:pathLst>
                <a:path w="746" h="589" extrusionOk="0">
                  <a:moveTo>
                    <a:pt x="392" y="1"/>
                  </a:moveTo>
                  <a:cubicBezTo>
                    <a:pt x="200" y="1"/>
                    <a:pt x="1" y="174"/>
                    <a:pt x="91" y="405"/>
                  </a:cubicBezTo>
                  <a:cubicBezTo>
                    <a:pt x="142" y="534"/>
                    <a:pt x="248" y="589"/>
                    <a:pt x="355" y="589"/>
                  </a:cubicBezTo>
                  <a:cubicBezTo>
                    <a:pt x="547" y="589"/>
                    <a:pt x="746" y="416"/>
                    <a:pt x="656" y="185"/>
                  </a:cubicBezTo>
                  <a:cubicBezTo>
                    <a:pt x="605" y="55"/>
                    <a:pt x="499" y="1"/>
                    <a:pt x="39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9"/>
            <p:cNvSpPr/>
            <p:nvPr/>
          </p:nvSpPr>
          <p:spPr>
            <a:xfrm>
              <a:off x="2013525" y="1195325"/>
              <a:ext cx="51350" cy="71450"/>
            </a:xfrm>
            <a:custGeom>
              <a:avLst/>
              <a:gdLst/>
              <a:ahLst/>
              <a:cxnLst/>
              <a:rect l="l" t="t" r="r" b="b"/>
              <a:pathLst>
                <a:path w="2054" h="2858" extrusionOk="0">
                  <a:moveTo>
                    <a:pt x="799" y="647"/>
                  </a:moveTo>
                  <a:cubicBezTo>
                    <a:pt x="1019" y="913"/>
                    <a:pt x="1285" y="1164"/>
                    <a:pt x="1379" y="1509"/>
                  </a:cubicBezTo>
                  <a:cubicBezTo>
                    <a:pt x="1450" y="1750"/>
                    <a:pt x="1342" y="2312"/>
                    <a:pt x="1006" y="2312"/>
                  </a:cubicBezTo>
                  <a:cubicBezTo>
                    <a:pt x="971" y="2312"/>
                    <a:pt x="934" y="2306"/>
                    <a:pt x="894" y="2293"/>
                  </a:cubicBezTo>
                  <a:cubicBezTo>
                    <a:pt x="533" y="2183"/>
                    <a:pt x="580" y="1540"/>
                    <a:pt x="627" y="1274"/>
                  </a:cubicBezTo>
                  <a:cubicBezTo>
                    <a:pt x="643" y="1055"/>
                    <a:pt x="705" y="851"/>
                    <a:pt x="799" y="647"/>
                  </a:cubicBezTo>
                  <a:close/>
                  <a:moveTo>
                    <a:pt x="725" y="0"/>
                  </a:moveTo>
                  <a:cubicBezTo>
                    <a:pt x="670" y="0"/>
                    <a:pt x="617" y="25"/>
                    <a:pt x="580" y="83"/>
                  </a:cubicBezTo>
                  <a:cubicBezTo>
                    <a:pt x="204" y="600"/>
                    <a:pt x="0" y="1274"/>
                    <a:pt x="94" y="1917"/>
                  </a:cubicBezTo>
                  <a:cubicBezTo>
                    <a:pt x="171" y="2379"/>
                    <a:pt x="461" y="2857"/>
                    <a:pt x="978" y="2857"/>
                  </a:cubicBezTo>
                  <a:cubicBezTo>
                    <a:pt x="987" y="2857"/>
                    <a:pt x="995" y="2857"/>
                    <a:pt x="1003" y="2857"/>
                  </a:cubicBezTo>
                  <a:cubicBezTo>
                    <a:pt x="1473" y="2841"/>
                    <a:pt x="1865" y="2387"/>
                    <a:pt x="1944" y="1948"/>
                  </a:cubicBezTo>
                  <a:cubicBezTo>
                    <a:pt x="2053" y="1290"/>
                    <a:pt x="1552" y="678"/>
                    <a:pt x="1097" y="255"/>
                  </a:cubicBezTo>
                  <a:cubicBezTo>
                    <a:pt x="1062" y="220"/>
                    <a:pt x="1027" y="202"/>
                    <a:pt x="991" y="202"/>
                  </a:cubicBezTo>
                  <a:cubicBezTo>
                    <a:pt x="980" y="202"/>
                    <a:pt x="968" y="204"/>
                    <a:pt x="956" y="208"/>
                  </a:cubicBezTo>
                  <a:cubicBezTo>
                    <a:pt x="946" y="94"/>
                    <a:pt x="832" y="0"/>
                    <a:pt x="72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9"/>
            <p:cNvSpPr/>
            <p:nvPr/>
          </p:nvSpPr>
          <p:spPr>
            <a:xfrm>
              <a:off x="1736150" y="1367000"/>
              <a:ext cx="19700" cy="15525"/>
            </a:xfrm>
            <a:custGeom>
              <a:avLst/>
              <a:gdLst/>
              <a:ahLst/>
              <a:cxnLst/>
              <a:rect l="l" t="t" r="r" b="b"/>
              <a:pathLst>
                <a:path w="788" h="621" extrusionOk="0">
                  <a:moveTo>
                    <a:pt x="417" y="0"/>
                  </a:moveTo>
                  <a:cubicBezTo>
                    <a:pt x="215" y="0"/>
                    <a:pt x="1" y="184"/>
                    <a:pt x="92" y="426"/>
                  </a:cubicBezTo>
                  <a:cubicBezTo>
                    <a:pt x="149" y="562"/>
                    <a:pt x="263" y="620"/>
                    <a:pt x="378" y="620"/>
                  </a:cubicBezTo>
                  <a:cubicBezTo>
                    <a:pt x="581" y="620"/>
                    <a:pt x="787" y="441"/>
                    <a:pt x="687" y="191"/>
                  </a:cubicBezTo>
                  <a:cubicBezTo>
                    <a:pt x="637" y="57"/>
                    <a:pt x="529" y="0"/>
                    <a:pt x="41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9"/>
            <p:cNvSpPr/>
            <p:nvPr/>
          </p:nvSpPr>
          <p:spPr>
            <a:xfrm>
              <a:off x="1891350" y="1306800"/>
              <a:ext cx="18650" cy="14725"/>
            </a:xfrm>
            <a:custGeom>
              <a:avLst/>
              <a:gdLst/>
              <a:ahLst/>
              <a:cxnLst/>
              <a:rect l="l" t="t" r="r" b="b"/>
              <a:pathLst>
                <a:path w="746" h="589" extrusionOk="0">
                  <a:moveTo>
                    <a:pt x="391" y="1"/>
                  </a:moveTo>
                  <a:cubicBezTo>
                    <a:pt x="199" y="1"/>
                    <a:pt x="0" y="174"/>
                    <a:pt x="91" y="404"/>
                  </a:cubicBezTo>
                  <a:cubicBezTo>
                    <a:pt x="141" y="534"/>
                    <a:pt x="247" y="589"/>
                    <a:pt x="355" y="589"/>
                  </a:cubicBezTo>
                  <a:cubicBezTo>
                    <a:pt x="547" y="589"/>
                    <a:pt x="745" y="416"/>
                    <a:pt x="655" y="185"/>
                  </a:cubicBezTo>
                  <a:cubicBezTo>
                    <a:pt x="604" y="55"/>
                    <a:pt x="499" y="1"/>
                    <a:pt x="39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9"/>
            <p:cNvSpPr/>
            <p:nvPr/>
          </p:nvSpPr>
          <p:spPr>
            <a:xfrm>
              <a:off x="1614200" y="1392250"/>
              <a:ext cx="26675" cy="21475"/>
            </a:xfrm>
            <a:custGeom>
              <a:avLst/>
              <a:gdLst/>
              <a:ahLst/>
              <a:cxnLst/>
              <a:rect l="l" t="t" r="r" b="b"/>
              <a:pathLst>
                <a:path w="1067" h="859" extrusionOk="0">
                  <a:moveTo>
                    <a:pt x="403" y="1"/>
                  </a:moveTo>
                  <a:cubicBezTo>
                    <a:pt x="279" y="1"/>
                    <a:pt x="163" y="60"/>
                    <a:pt x="95" y="184"/>
                  </a:cubicBezTo>
                  <a:cubicBezTo>
                    <a:pt x="1" y="325"/>
                    <a:pt x="17" y="560"/>
                    <a:pt x="173" y="670"/>
                  </a:cubicBezTo>
                  <a:cubicBezTo>
                    <a:pt x="236" y="701"/>
                    <a:pt x="299" y="748"/>
                    <a:pt x="361" y="780"/>
                  </a:cubicBezTo>
                  <a:cubicBezTo>
                    <a:pt x="438" y="831"/>
                    <a:pt x="528" y="858"/>
                    <a:pt x="616" y="858"/>
                  </a:cubicBezTo>
                  <a:cubicBezTo>
                    <a:pt x="743" y="858"/>
                    <a:pt x="867" y="800"/>
                    <a:pt x="941" y="670"/>
                  </a:cubicBezTo>
                  <a:cubicBezTo>
                    <a:pt x="1067" y="482"/>
                    <a:pt x="988" y="200"/>
                    <a:pt x="769" y="106"/>
                  </a:cubicBezTo>
                  <a:cubicBezTo>
                    <a:pt x="691" y="74"/>
                    <a:pt x="628" y="59"/>
                    <a:pt x="550" y="27"/>
                  </a:cubicBezTo>
                  <a:cubicBezTo>
                    <a:pt x="501" y="10"/>
                    <a:pt x="452" y="1"/>
                    <a:pt x="40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9"/>
            <p:cNvSpPr/>
            <p:nvPr/>
          </p:nvSpPr>
          <p:spPr>
            <a:xfrm>
              <a:off x="2026850" y="1211500"/>
              <a:ext cx="22950" cy="41650"/>
            </a:xfrm>
            <a:custGeom>
              <a:avLst/>
              <a:gdLst/>
              <a:ahLst/>
              <a:cxnLst/>
              <a:rect l="l" t="t" r="r" b="b"/>
              <a:pathLst>
                <a:path w="918" h="1666" extrusionOk="0">
                  <a:moveTo>
                    <a:pt x="266" y="0"/>
                  </a:moveTo>
                  <a:cubicBezTo>
                    <a:pt x="172" y="204"/>
                    <a:pt x="110" y="408"/>
                    <a:pt x="94" y="627"/>
                  </a:cubicBezTo>
                  <a:cubicBezTo>
                    <a:pt x="47" y="893"/>
                    <a:pt x="0" y="1536"/>
                    <a:pt x="361" y="1646"/>
                  </a:cubicBezTo>
                  <a:cubicBezTo>
                    <a:pt x="401" y="1659"/>
                    <a:pt x="438" y="1665"/>
                    <a:pt x="473" y="1665"/>
                  </a:cubicBezTo>
                  <a:cubicBezTo>
                    <a:pt x="809" y="1665"/>
                    <a:pt x="917" y="1103"/>
                    <a:pt x="846" y="862"/>
                  </a:cubicBezTo>
                  <a:cubicBezTo>
                    <a:pt x="752" y="517"/>
                    <a:pt x="486" y="266"/>
                    <a:pt x="266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9"/>
            <p:cNvSpPr/>
            <p:nvPr/>
          </p:nvSpPr>
          <p:spPr>
            <a:xfrm>
              <a:off x="2177825" y="1172850"/>
              <a:ext cx="25775" cy="18150"/>
            </a:xfrm>
            <a:custGeom>
              <a:avLst/>
              <a:gdLst/>
              <a:ahLst/>
              <a:cxnLst/>
              <a:rect l="l" t="t" r="r" b="b"/>
              <a:pathLst>
                <a:path w="1031" h="726" extrusionOk="0">
                  <a:moveTo>
                    <a:pt x="396" y="1"/>
                  </a:moveTo>
                  <a:cubicBezTo>
                    <a:pt x="141" y="1"/>
                    <a:pt x="0" y="384"/>
                    <a:pt x="231" y="543"/>
                  </a:cubicBezTo>
                  <a:cubicBezTo>
                    <a:pt x="293" y="574"/>
                    <a:pt x="340" y="621"/>
                    <a:pt x="403" y="653"/>
                  </a:cubicBezTo>
                  <a:cubicBezTo>
                    <a:pt x="476" y="701"/>
                    <a:pt x="557" y="726"/>
                    <a:pt x="636" y="726"/>
                  </a:cubicBezTo>
                  <a:cubicBezTo>
                    <a:pt x="761" y="726"/>
                    <a:pt x="878" y="662"/>
                    <a:pt x="936" y="527"/>
                  </a:cubicBezTo>
                  <a:cubicBezTo>
                    <a:pt x="1030" y="323"/>
                    <a:pt x="889" y="104"/>
                    <a:pt x="670" y="57"/>
                  </a:cubicBezTo>
                  <a:cubicBezTo>
                    <a:pt x="607" y="41"/>
                    <a:pt x="529" y="26"/>
                    <a:pt x="466" y="10"/>
                  </a:cubicBezTo>
                  <a:cubicBezTo>
                    <a:pt x="442" y="4"/>
                    <a:pt x="419" y="1"/>
                    <a:pt x="39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9"/>
            <p:cNvSpPr/>
            <p:nvPr/>
          </p:nvSpPr>
          <p:spPr>
            <a:xfrm>
              <a:off x="2523025" y="1042525"/>
              <a:ext cx="18650" cy="14900"/>
            </a:xfrm>
            <a:custGeom>
              <a:avLst/>
              <a:gdLst/>
              <a:ahLst/>
              <a:cxnLst/>
              <a:rect l="l" t="t" r="r" b="b"/>
              <a:pathLst>
                <a:path w="746" h="596" extrusionOk="0">
                  <a:moveTo>
                    <a:pt x="392" y="0"/>
                  </a:moveTo>
                  <a:cubicBezTo>
                    <a:pt x="200" y="0"/>
                    <a:pt x="0" y="180"/>
                    <a:pt x="91" y="411"/>
                  </a:cubicBezTo>
                  <a:cubicBezTo>
                    <a:pt x="141" y="541"/>
                    <a:pt x="247" y="595"/>
                    <a:pt x="355" y="595"/>
                  </a:cubicBezTo>
                  <a:cubicBezTo>
                    <a:pt x="547" y="595"/>
                    <a:pt x="745" y="422"/>
                    <a:pt x="655" y="191"/>
                  </a:cubicBezTo>
                  <a:cubicBezTo>
                    <a:pt x="604" y="56"/>
                    <a:pt x="499" y="0"/>
                    <a:pt x="3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9"/>
            <p:cNvSpPr/>
            <p:nvPr/>
          </p:nvSpPr>
          <p:spPr>
            <a:xfrm>
              <a:off x="1799700" y="1308475"/>
              <a:ext cx="25750" cy="19875"/>
            </a:xfrm>
            <a:custGeom>
              <a:avLst/>
              <a:gdLst/>
              <a:ahLst/>
              <a:cxnLst/>
              <a:rect l="l" t="t" r="r" b="b"/>
              <a:pathLst>
                <a:path w="1030" h="795" extrusionOk="0">
                  <a:moveTo>
                    <a:pt x="648" y="1"/>
                  </a:moveTo>
                  <a:cubicBezTo>
                    <a:pt x="601" y="1"/>
                    <a:pt x="550" y="13"/>
                    <a:pt x="496" y="40"/>
                  </a:cubicBezTo>
                  <a:cubicBezTo>
                    <a:pt x="465" y="40"/>
                    <a:pt x="434" y="55"/>
                    <a:pt x="402" y="71"/>
                  </a:cubicBezTo>
                  <a:cubicBezTo>
                    <a:pt x="1" y="182"/>
                    <a:pt x="187" y="795"/>
                    <a:pt x="528" y="795"/>
                  </a:cubicBezTo>
                  <a:cubicBezTo>
                    <a:pt x="572" y="795"/>
                    <a:pt x="620" y="784"/>
                    <a:pt x="669" y="761"/>
                  </a:cubicBezTo>
                  <a:cubicBezTo>
                    <a:pt x="700" y="745"/>
                    <a:pt x="732" y="729"/>
                    <a:pt x="763" y="714"/>
                  </a:cubicBezTo>
                  <a:cubicBezTo>
                    <a:pt x="998" y="635"/>
                    <a:pt x="1029" y="416"/>
                    <a:pt x="951" y="243"/>
                  </a:cubicBezTo>
                  <a:cubicBezTo>
                    <a:pt x="904" y="113"/>
                    <a:pt x="794" y="1"/>
                    <a:pt x="64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9"/>
            <p:cNvSpPr/>
            <p:nvPr/>
          </p:nvSpPr>
          <p:spPr>
            <a:xfrm>
              <a:off x="1952775" y="1237500"/>
              <a:ext cx="22750" cy="22625"/>
            </a:xfrm>
            <a:custGeom>
              <a:avLst/>
              <a:gdLst/>
              <a:ahLst/>
              <a:cxnLst/>
              <a:rect l="l" t="t" r="r" b="b"/>
              <a:pathLst>
                <a:path w="910" h="905" extrusionOk="0">
                  <a:moveTo>
                    <a:pt x="422" y="0"/>
                  </a:moveTo>
                  <a:cubicBezTo>
                    <a:pt x="379" y="0"/>
                    <a:pt x="337" y="8"/>
                    <a:pt x="298" y="26"/>
                  </a:cubicBezTo>
                  <a:cubicBezTo>
                    <a:pt x="110" y="104"/>
                    <a:pt x="1" y="324"/>
                    <a:pt x="79" y="527"/>
                  </a:cubicBezTo>
                  <a:cubicBezTo>
                    <a:pt x="95" y="574"/>
                    <a:pt x="126" y="621"/>
                    <a:pt x="142" y="669"/>
                  </a:cubicBezTo>
                  <a:cubicBezTo>
                    <a:pt x="201" y="800"/>
                    <a:pt x="344" y="904"/>
                    <a:pt x="491" y="904"/>
                  </a:cubicBezTo>
                  <a:cubicBezTo>
                    <a:pt x="537" y="904"/>
                    <a:pt x="583" y="894"/>
                    <a:pt x="628" y="872"/>
                  </a:cubicBezTo>
                  <a:cubicBezTo>
                    <a:pt x="816" y="794"/>
                    <a:pt x="910" y="590"/>
                    <a:pt x="847" y="386"/>
                  </a:cubicBezTo>
                  <a:cubicBezTo>
                    <a:pt x="831" y="339"/>
                    <a:pt x="800" y="292"/>
                    <a:pt x="784" y="245"/>
                  </a:cubicBezTo>
                  <a:cubicBezTo>
                    <a:pt x="736" y="99"/>
                    <a:pt x="573" y="0"/>
                    <a:pt x="42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9"/>
            <p:cNvSpPr/>
            <p:nvPr/>
          </p:nvSpPr>
          <p:spPr>
            <a:xfrm>
              <a:off x="2469250" y="1033925"/>
              <a:ext cx="17250" cy="17600"/>
            </a:xfrm>
            <a:custGeom>
              <a:avLst/>
              <a:gdLst/>
              <a:ahLst/>
              <a:cxnLst/>
              <a:rect l="l" t="t" r="r" b="b"/>
              <a:pathLst>
                <a:path w="690" h="704" extrusionOk="0">
                  <a:moveTo>
                    <a:pt x="338" y="0"/>
                  </a:moveTo>
                  <a:cubicBezTo>
                    <a:pt x="304" y="0"/>
                    <a:pt x="270" y="6"/>
                    <a:pt x="235" y="18"/>
                  </a:cubicBezTo>
                  <a:cubicBezTo>
                    <a:pt x="16" y="112"/>
                    <a:pt x="0" y="379"/>
                    <a:pt x="157" y="535"/>
                  </a:cubicBezTo>
                  <a:cubicBezTo>
                    <a:pt x="157" y="551"/>
                    <a:pt x="188" y="598"/>
                    <a:pt x="204" y="598"/>
                  </a:cubicBezTo>
                  <a:cubicBezTo>
                    <a:pt x="246" y="672"/>
                    <a:pt x="317" y="703"/>
                    <a:pt x="390" y="703"/>
                  </a:cubicBezTo>
                  <a:cubicBezTo>
                    <a:pt x="535" y="703"/>
                    <a:pt x="690" y="582"/>
                    <a:pt x="659" y="426"/>
                  </a:cubicBezTo>
                  <a:cubicBezTo>
                    <a:pt x="659" y="410"/>
                    <a:pt x="643" y="347"/>
                    <a:pt x="643" y="347"/>
                  </a:cubicBezTo>
                  <a:cubicBezTo>
                    <a:pt x="656" y="163"/>
                    <a:pt x="514" y="0"/>
                    <a:pt x="33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9"/>
            <p:cNvSpPr/>
            <p:nvPr/>
          </p:nvSpPr>
          <p:spPr>
            <a:xfrm>
              <a:off x="2372025" y="1077750"/>
              <a:ext cx="15800" cy="12525"/>
            </a:xfrm>
            <a:custGeom>
              <a:avLst/>
              <a:gdLst/>
              <a:ahLst/>
              <a:cxnLst/>
              <a:rect l="l" t="t" r="r" b="b"/>
              <a:pathLst>
                <a:path w="632" h="501" extrusionOk="0">
                  <a:moveTo>
                    <a:pt x="324" y="1"/>
                  </a:moveTo>
                  <a:cubicBezTo>
                    <a:pt x="163" y="1"/>
                    <a:pt x="0" y="150"/>
                    <a:pt x="80" y="350"/>
                  </a:cubicBezTo>
                  <a:cubicBezTo>
                    <a:pt x="119" y="456"/>
                    <a:pt x="206" y="500"/>
                    <a:pt x="296" y="500"/>
                  </a:cubicBezTo>
                  <a:cubicBezTo>
                    <a:pt x="458" y="500"/>
                    <a:pt x="632" y="354"/>
                    <a:pt x="551" y="162"/>
                  </a:cubicBezTo>
                  <a:cubicBezTo>
                    <a:pt x="505" y="48"/>
                    <a:pt x="415" y="1"/>
                    <a:pt x="32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9"/>
            <p:cNvSpPr/>
            <p:nvPr/>
          </p:nvSpPr>
          <p:spPr>
            <a:xfrm>
              <a:off x="1656525" y="1350050"/>
              <a:ext cx="21975" cy="17575"/>
            </a:xfrm>
            <a:custGeom>
              <a:avLst/>
              <a:gdLst/>
              <a:ahLst/>
              <a:cxnLst/>
              <a:rect l="l" t="t" r="r" b="b"/>
              <a:pathLst>
                <a:path w="879" h="703" extrusionOk="0">
                  <a:moveTo>
                    <a:pt x="460" y="1"/>
                  </a:moveTo>
                  <a:cubicBezTo>
                    <a:pt x="235" y="1"/>
                    <a:pt x="1" y="207"/>
                    <a:pt x="110" y="477"/>
                  </a:cubicBezTo>
                  <a:cubicBezTo>
                    <a:pt x="167" y="636"/>
                    <a:pt x="292" y="702"/>
                    <a:pt x="419" y="702"/>
                  </a:cubicBezTo>
                  <a:cubicBezTo>
                    <a:pt x="644" y="702"/>
                    <a:pt x="879" y="496"/>
                    <a:pt x="769" y="226"/>
                  </a:cubicBezTo>
                  <a:cubicBezTo>
                    <a:pt x="712" y="67"/>
                    <a:pt x="587" y="1"/>
                    <a:pt x="46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9"/>
            <p:cNvSpPr/>
            <p:nvPr/>
          </p:nvSpPr>
          <p:spPr>
            <a:xfrm>
              <a:off x="1704100" y="1303000"/>
              <a:ext cx="26125" cy="20275"/>
            </a:xfrm>
            <a:custGeom>
              <a:avLst/>
              <a:gdLst/>
              <a:ahLst/>
              <a:cxnLst/>
              <a:rect l="l" t="t" r="r" b="b"/>
              <a:pathLst>
                <a:path w="1045" h="811" extrusionOk="0">
                  <a:moveTo>
                    <a:pt x="655" y="1"/>
                  </a:moveTo>
                  <a:cubicBezTo>
                    <a:pt x="606" y="1"/>
                    <a:pt x="553" y="13"/>
                    <a:pt x="496" y="39"/>
                  </a:cubicBezTo>
                  <a:lnTo>
                    <a:pt x="402" y="71"/>
                  </a:lnTo>
                  <a:cubicBezTo>
                    <a:pt x="1" y="209"/>
                    <a:pt x="185" y="811"/>
                    <a:pt x="536" y="811"/>
                  </a:cubicBezTo>
                  <a:cubicBezTo>
                    <a:pt x="583" y="811"/>
                    <a:pt x="632" y="800"/>
                    <a:pt x="684" y="776"/>
                  </a:cubicBezTo>
                  <a:lnTo>
                    <a:pt x="778" y="729"/>
                  </a:lnTo>
                  <a:cubicBezTo>
                    <a:pt x="1013" y="650"/>
                    <a:pt x="1045" y="431"/>
                    <a:pt x="966" y="259"/>
                  </a:cubicBezTo>
                  <a:cubicBezTo>
                    <a:pt x="919" y="116"/>
                    <a:pt x="808" y="1"/>
                    <a:pt x="65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9"/>
            <p:cNvSpPr/>
            <p:nvPr/>
          </p:nvSpPr>
          <p:spPr>
            <a:xfrm>
              <a:off x="2266075" y="1098950"/>
              <a:ext cx="14125" cy="11375"/>
            </a:xfrm>
            <a:custGeom>
              <a:avLst/>
              <a:gdLst/>
              <a:ahLst/>
              <a:cxnLst/>
              <a:rect l="l" t="t" r="r" b="b"/>
              <a:pathLst>
                <a:path w="565" h="455" extrusionOk="0">
                  <a:moveTo>
                    <a:pt x="293" y="0"/>
                  </a:moveTo>
                  <a:cubicBezTo>
                    <a:pt x="149" y="0"/>
                    <a:pt x="0" y="136"/>
                    <a:pt x="71" y="317"/>
                  </a:cubicBezTo>
                  <a:cubicBezTo>
                    <a:pt x="110" y="413"/>
                    <a:pt x="191" y="454"/>
                    <a:pt x="272" y="454"/>
                  </a:cubicBezTo>
                  <a:cubicBezTo>
                    <a:pt x="416" y="454"/>
                    <a:pt x="564" y="325"/>
                    <a:pt x="494" y="145"/>
                  </a:cubicBezTo>
                  <a:cubicBezTo>
                    <a:pt x="454" y="43"/>
                    <a:pt x="375" y="0"/>
                    <a:pt x="2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9"/>
            <p:cNvSpPr/>
            <p:nvPr/>
          </p:nvSpPr>
          <p:spPr>
            <a:xfrm>
              <a:off x="2166450" y="1118875"/>
              <a:ext cx="17575" cy="14025"/>
            </a:xfrm>
            <a:custGeom>
              <a:avLst/>
              <a:gdLst/>
              <a:ahLst/>
              <a:cxnLst/>
              <a:rect l="l" t="t" r="r" b="b"/>
              <a:pathLst>
                <a:path w="703" h="561" extrusionOk="0">
                  <a:moveTo>
                    <a:pt x="365" y="0"/>
                  </a:moveTo>
                  <a:cubicBezTo>
                    <a:pt x="184" y="0"/>
                    <a:pt x="0" y="163"/>
                    <a:pt x="90" y="382"/>
                  </a:cubicBezTo>
                  <a:cubicBezTo>
                    <a:pt x="136" y="507"/>
                    <a:pt x="235" y="560"/>
                    <a:pt x="337" y="560"/>
                  </a:cubicBezTo>
                  <a:cubicBezTo>
                    <a:pt x="516" y="560"/>
                    <a:pt x="703" y="398"/>
                    <a:pt x="623" y="178"/>
                  </a:cubicBezTo>
                  <a:cubicBezTo>
                    <a:pt x="572" y="53"/>
                    <a:pt x="469" y="0"/>
                    <a:pt x="36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9"/>
            <p:cNvSpPr/>
            <p:nvPr/>
          </p:nvSpPr>
          <p:spPr>
            <a:xfrm>
              <a:off x="1799175" y="1245675"/>
              <a:ext cx="25100" cy="18750"/>
            </a:xfrm>
            <a:custGeom>
              <a:avLst/>
              <a:gdLst/>
              <a:ahLst/>
              <a:cxnLst/>
              <a:rect l="l" t="t" r="r" b="b"/>
              <a:pathLst>
                <a:path w="1004" h="750" extrusionOk="0">
                  <a:moveTo>
                    <a:pt x="592" y="0"/>
                  </a:moveTo>
                  <a:cubicBezTo>
                    <a:pt x="514" y="0"/>
                    <a:pt x="433" y="25"/>
                    <a:pt x="361" y="75"/>
                  </a:cubicBezTo>
                  <a:cubicBezTo>
                    <a:pt x="314" y="106"/>
                    <a:pt x="282" y="122"/>
                    <a:pt x="235" y="153"/>
                  </a:cubicBezTo>
                  <a:cubicBezTo>
                    <a:pt x="0" y="389"/>
                    <a:pt x="141" y="749"/>
                    <a:pt x="470" y="749"/>
                  </a:cubicBezTo>
                  <a:cubicBezTo>
                    <a:pt x="517" y="749"/>
                    <a:pt x="565" y="733"/>
                    <a:pt x="612" y="733"/>
                  </a:cubicBezTo>
                  <a:cubicBezTo>
                    <a:pt x="847" y="686"/>
                    <a:pt x="1003" y="467"/>
                    <a:pt x="925" y="232"/>
                  </a:cubicBezTo>
                  <a:cubicBezTo>
                    <a:pt x="864" y="80"/>
                    <a:pt x="732" y="0"/>
                    <a:pt x="5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9"/>
            <p:cNvSpPr/>
            <p:nvPr/>
          </p:nvSpPr>
          <p:spPr>
            <a:xfrm>
              <a:off x="2047025" y="1102800"/>
              <a:ext cx="80925" cy="45150"/>
            </a:xfrm>
            <a:custGeom>
              <a:avLst/>
              <a:gdLst/>
              <a:ahLst/>
              <a:cxnLst/>
              <a:rect l="l" t="t" r="r" b="b"/>
              <a:pathLst>
                <a:path w="3237" h="1806" extrusionOk="0">
                  <a:moveTo>
                    <a:pt x="1481" y="475"/>
                  </a:moveTo>
                  <a:cubicBezTo>
                    <a:pt x="1857" y="475"/>
                    <a:pt x="2483" y="579"/>
                    <a:pt x="2673" y="915"/>
                  </a:cubicBezTo>
                  <a:cubicBezTo>
                    <a:pt x="2767" y="1103"/>
                    <a:pt x="2688" y="1260"/>
                    <a:pt x="2532" y="1339"/>
                  </a:cubicBezTo>
                  <a:cubicBezTo>
                    <a:pt x="2485" y="1367"/>
                    <a:pt x="2398" y="1372"/>
                    <a:pt x="2316" y="1372"/>
                  </a:cubicBezTo>
                  <a:cubicBezTo>
                    <a:pt x="2261" y="1372"/>
                    <a:pt x="2209" y="1370"/>
                    <a:pt x="2171" y="1370"/>
                  </a:cubicBezTo>
                  <a:cubicBezTo>
                    <a:pt x="1967" y="1354"/>
                    <a:pt x="1748" y="1276"/>
                    <a:pt x="1544" y="1213"/>
                  </a:cubicBezTo>
                  <a:cubicBezTo>
                    <a:pt x="1215" y="1103"/>
                    <a:pt x="917" y="931"/>
                    <a:pt x="651" y="727"/>
                  </a:cubicBezTo>
                  <a:cubicBezTo>
                    <a:pt x="886" y="602"/>
                    <a:pt x="1121" y="508"/>
                    <a:pt x="1403" y="476"/>
                  </a:cubicBezTo>
                  <a:cubicBezTo>
                    <a:pt x="1428" y="475"/>
                    <a:pt x="1454" y="475"/>
                    <a:pt x="1481" y="475"/>
                  </a:cubicBezTo>
                  <a:close/>
                  <a:moveTo>
                    <a:pt x="1500" y="1"/>
                  </a:moveTo>
                  <a:cubicBezTo>
                    <a:pt x="993" y="1"/>
                    <a:pt x="460" y="160"/>
                    <a:pt x="118" y="539"/>
                  </a:cubicBezTo>
                  <a:cubicBezTo>
                    <a:pt x="0" y="672"/>
                    <a:pt x="131" y="887"/>
                    <a:pt x="290" y="887"/>
                  </a:cubicBezTo>
                  <a:cubicBezTo>
                    <a:pt x="300" y="887"/>
                    <a:pt x="311" y="886"/>
                    <a:pt x="322" y="884"/>
                  </a:cubicBezTo>
                  <a:cubicBezTo>
                    <a:pt x="776" y="1339"/>
                    <a:pt x="1356" y="1668"/>
                    <a:pt x="1983" y="1777"/>
                  </a:cubicBezTo>
                  <a:cubicBezTo>
                    <a:pt x="2077" y="1796"/>
                    <a:pt x="2179" y="1806"/>
                    <a:pt x="2282" y="1806"/>
                  </a:cubicBezTo>
                  <a:cubicBezTo>
                    <a:pt x="2716" y="1806"/>
                    <a:pt x="3180" y="1631"/>
                    <a:pt x="3206" y="1150"/>
                  </a:cubicBezTo>
                  <a:cubicBezTo>
                    <a:pt x="3237" y="508"/>
                    <a:pt x="2453" y="132"/>
                    <a:pt x="1920" y="38"/>
                  </a:cubicBezTo>
                  <a:cubicBezTo>
                    <a:pt x="1786" y="13"/>
                    <a:pt x="1644" y="1"/>
                    <a:pt x="150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9"/>
            <p:cNvSpPr/>
            <p:nvPr/>
          </p:nvSpPr>
          <p:spPr>
            <a:xfrm>
              <a:off x="1910725" y="1199250"/>
              <a:ext cx="16225" cy="19725"/>
            </a:xfrm>
            <a:custGeom>
              <a:avLst/>
              <a:gdLst/>
              <a:ahLst/>
              <a:cxnLst/>
              <a:rect l="l" t="t" r="r" b="b"/>
              <a:pathLst>
                <a:path w="649" h="789" extrusionOk="0">
                  <a:moveTo>
                    <a:pt x="288" y="1"/>
                  </a:moveTo>
                  <a:cubicBezTo>
                    <a:pt x="146" y="1"/>
                    <a:pt x="0" y="119"/>
                    <a:pt x="21" y="286"/>
                  </a:cubicBezTo>
                  <a:cubicBezTo>
                    <a:pt x="37" y="349"/>
                    <a:pt x="37" y="427"/>
                    <a:pt x="68" y="490"/>
                  </a:cubicBezTo>
                  <a:cubicBezTo>
                    <a:pt x="84" y="584"/>
                    <a:pt x="131" y="631"/>
                    <a:pt x="193" y="694"/>
                  </a:cubicBezTo>
                  <a:cubicBezTo>
                    <a:pt x="253" y="759"/>
                    <a:pt x="327" y="789"/>
                    <a:pt x="397" y="789"/>
                  </a:cubicBezTo>
                  <a:cubicBezTo>
                    <a:pt x="528" y="789"/>
                    <a:pt x="648" y="685"/>
                    <a:pt x="648" y="521"/>
                  </a:cubicBezTo>
                  <a:cubicBezTo>
                    <a:pt x="648" y="427"/>
                    <a:pt x="632" y="365"/>
                    <a:pt x="601" y="286"/>
                  </a:cubicBezTo>
                  <a:cubicBezTo>
                    <a:pt x="570" y="224"/>
                    <a:pt x="523" y="161"/>
                    <a:pt x="476" y="98"/>
                  </a:cubicBezTo>
                  <a:cubicBezTo>
                    <a:pt x="429" y="30"/>
                    <a:pt x="359" y="1"/>
                    <a:pt x="28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9"/>
            <p:cNvSpPr/>
            <p:nvPr/>
          </p:nvSpPr>
          <p:spPr>
            <a:xfrm>
              <a:off x="2063275" y="1114650"/>
              <a:ext cx="52925" cy="22475"/>
            </a:xfrm>
            <a:custGeom>
              <a:avLst/>
              <a:gdLst/>
              <a:ahLst/>
              <a:cxnLst/>
              <a:rect l="l" t="t" r="r" b="b"/>
              <a:pathLst>
                <a:path w="2117" h="899" extrusionOk="0">
                  <a:moveTo>
                    <a:pt x="831" y="1"/>
                  </a:moveTo>
                  <a:cubicBezTo>
                    <a:pt x="804" y="1"/>
                    <a:pt x="778" y="1"/>
                    <a:pt x="753" y="2"/>
                  </a:cubicBezTo>
                  <a:cubicBezTo>
                    <a:pt x="471" y="34"/>
                    <a:pt x="236" y="128"/>
                    <a:pt x="1" y="253"/>
                  </a:cubicBezTo>
                  <a:cubicBezTo>
                    <a:pt x="267" y="457"/>
                    <a:pt x="565" y="629"/>
                    <a:pt x="894" y="739"/>
                  </a:cubicBezTo>
                  <a:cubicBezTo>
                    <a:pt x="1098" y="802"/>
                    <a:pt x="1317" y="880"/>
                    <a:pt x="1521" y="896"/>
                  </a:cubicBezTo>
                  <a:cubicBezTo>
                    <a:pt x="1559" y="896"/>
                    <a:pt x="1611" y="898"/>
                    <a:pt x="1666" y="898"/>
                  </a:cubicBezTo>
                  <a:cubicBezTo>
                    <a:pt x="1748" y="898"/>
                    <a:pt x="1835" y="893"/>
                    <a:pt x="1882" y="865"/>
                  </a:cubicBezTo>
                  <a:cubicBezTo>
                    <a:pt x="2038" y="786"/>
                    <a:pt x="2117" y="629"/>
                    <a:pt x="2023" y="441"/>
                  </a:cubicBezTo>
                  <a:cubicBezTo>
                    <a:pt x="1833" y="105"/>
                    <a:pt x="1207" y="1"/>
                    <a:pt x="831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9"/>
            <p:cNvSpPr/>
            <p:nvPr/>
          </p:nvSpPr>
          <p:spPr>
            <a:xfrm>
              <a:off x="1995500" y="1161850"/>
              <a:ext cx="21175" cy="21375"/>
            </a:xfrm>
            <a:custGeom>
              <a:avLst/>
              <a:gdLst/>
              <a:ahLst/>
              <a:cxnLst/>
              <a:rect l="l" t="t" r="r" b="b"/>
              <a:pathLst>
                <a:path w="847" h="855" extrusionOk="0">
                  <a:moveTo>
                    <a:pt x="415" y="1"/>
                  </a:moveTo>
                  <a:cubicBezTo>
                    <a:pt x="373" y="1"/>
                    <a:pt x="333" y="9"/>
                    <a:pt x="298" y="27"/>
                  </a:cubicBezTo>
                  <a:cubicBezTo>
                    <a:pt x="125" y="105"/>
                    <a:pt x="0" y="325"/>
                    <a:pt x="94" y="497"/>
                  </a:cubicBezTo>
                  <a:lnTo>
                    <a:pt x="157" y="638"/>
                  </a:lnTo>
                  <a:cubicBezTo>
                    <a:pt x="228" y="768"/>
                    <a:pt x="344" y="854"/>
                    <a:pt x="478" y="854"/>
                  </a:cubicBezTo>
                  <a:cubicBezTo>
                    <a:pt x="521" y="854"/>
                    <a:pt x="566" y="845"/>
                    <a:pt x="611" y="826"/>
                  </a:cubicBezTo>
                  <a:cubicBezTo>
                    <a:pt x="799" y="763"/>
                    <a:pt x="846" y="560"/>
                    <a:pt x="799" y="387"/>
                  </a:cubicBezTo>
                  <a:lnTo>
                    <a:pt x="752" y="230"/>
                  </a:lnTo>
                  <a:cubicBezTo>
                    <a:pt x="716" y="97"/>
                    <a:pt x="557" y="1"/>
                    <a:pt x="41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9"/>
            <p:cNvSpPr/>
            <p:nvPr/>
          </p:nvSpPr>
          <p:spPr>
            <a:xfrm>
              <a:off x="1711000" y="1204075"/>
              <a:ext cx="56450" cy="74100"/>
            </a:xfrm>
            <a:custGeom>
              <a:avLst/>
              <a:gdLst/>
              <a:ahLst/>
              <a:cxnLst/>
              <a:rect l="l" t="t" r="r" b="b"/>
              <a:pathLst>
                <a:path w="2258" h="2964" extrusionOk="0">
                  <a:moveTo>
                    <a:pt x="528" y="655"/>
                  </a:moveTo>
                  <a:cubicBezTo>
                    <a:pt x="879" y="655"/>
                    <a:pt x="1111" y="866"/>
                    <a:pt x="1301" y="1159"/>
                  </a:cubicBezTo>
                  <a:cubicBezTo>
                    <a:pt x="1473" y="1424"/>
                    <a:pt x="1984" y="2554"/>
                    <a:pt x="1193" y="2554"/>
                  </a:cubicBezTo>
                  <a:cubicBezTo>
                    <a:pt x="1187" y="2554"/>
                    <a:pt x="1182" y="2554"/>
                    <a:pt x="1176" y="2554"/>
                  </a:cubicBezTo>
                  <a:cubicBezTo>
                    <a:pt x="439" y="2538"/>
                    <a:pt x="471" y="1441"/>
                    <a:pt x="455" y="658"/>
                  </a:cubicBezTo>
                  <a:cubicBezTo>
                    <a:pt x="480" y="656"/>
                    <a:pt x="504" y="655"/>
                    <a:pt x="528" y="655"/>
                  </a:cubicBezTo>
                  <a:close/>
                  <a:moveTo>
                    <a:pt x="275" y="1"/>
                  </a:moveTo>
                  <a:cubicBezTo>
                    <a:pt x="205" y="1"/>
                    <a:pt x="140" y="48"/>
                    <a:pt x="157" y="140"/>
                  </a:cubicBezTo>
                  <a:cubicBezTo>
                    <a:pt x="157" y="203"/>
                    <a:pt x="173" y="281"/>
                    <a:pt x="173" y="344"/>
                  </a:cubicBezTo>
                  <a:cubicBezTo>
                    <a:pt x="157" y="407"/>
                    <a:pt x="173" y="469"/>
                    <a:pt x="189" y="516"/>
                  </a:cubicBezTo>
                  <a:cubicBezTo>
                    <a:pt x="204" y="1237"/>
                    <a:pt x="1" y="2053"/>
                    <a:pt x="502" y="2632"/>
                  </a:cubicBezTo>
                  <a:cubicBezTo>
                    <a:pt x="682" y="2840"/>
                    <a:pt x="966" y="2964"/>
                    <a:pt x="1243" y="2964"/>
                  </a:cubicBezTo>
                  <a:cubicBezTo>
                    <a:pt x="1448" y="2964"/>
                    <a:pt x="1650" y="2896"/>
                    <a:pt x="1803" y="2742"/>
                  </a:cubicBezTo>
                  <a:cubicBezTo>
                    <a:pt x="2258" y="2303"/>
                    <a:pt x="1975" y="1488"/>
                    <a:pt x="1725" y="1002"/>
                  </a:cubicBezTo>
                  <a:cubicBezTo>
                    <a:pt x="1499" y="565"/>
                    <a:pt x="1108" y="140"/>
                    <a:pt x="597" y="140"/>
                  </a:cubicBezTo>
                  <a:cubicBezTo>
                    <a:pt x="541" y="140"/>
                    <a:pt x="483" y="145"/>
                    <a:pt x="424" y="156"/>
                  </a:cubicBezTo>
                  <a:cubicBezTo>
                    <a:pt x="424" y="140"/>
                    <a:pt x="424" y="125"/>
                    <a:pt x="424" y="109"/>
                  </a:cubicBezTo>
                  <a:cubicBezTo>
                    <a:pt x="402" y="36"/>
                    <a:pt x="336" y="1"/>
                    <a:pt x="27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9"/>
            <p:cNvSpPr/>
            <p:nvPr/>
          </p:nvSpPr>
          <p:spPr>
            <a:xfrm>
              <a:off x="2402250" y="990450"/>
              <a:ext cx="29800" cy="17300"/>
            </a:xfrm>
            <a:custGeom>
              <a:avLst/>
              <a:gdLst/>
              <a:ahLst/>
              <a:cxnLst/>
              <a:rect l="l" t="t" r="r" b="b"/>
              <a:pathLst>
                <a:path w="1192" h="692" extrusionOk="0">
                  <a:moveTo>
                    <a:pt x="828" y="1"/>
                  </a:moveTo>
                  <a:cubicBezTo>
                    <a:pt x="819" y="1"/>
                    <a:pt x="809" y="1"/>
                    <a:pt x="799" y="2"/>
                  </a:cubicBezTo>
                  <a:cubicBezTo>
                    <a:pt x="627" y="17"/>
                    <a:pt x="470" y="33"/>
                    <a:pt x="298" y="49"/>
                  </a:cubicBezTo>
                  <a:cubicBezTo>
                    <a:pt x="125" y="64"/>
                    <a:pt x="0" y="237"/>
                    <a:pt x="16" y="409"/>
                  </a:cubicBezTo>
                  <a:cubicBezTo>
                    <a:pt x="31" y="597"/>
                    <a:pt x="188" y="691"/>
                    <a:pt x="361" y="691"/>
                  </a:cubicBezTo>
                  <a:lnTo>
                    <a:pt x="862" y="691"/>
                  </a:lnTo>
                  <a:cubicBezTo>
                    <a:pt x="1050" y="691"/>
                    <a:pt x="1191" y="488"/>
                    <a:pt x="1176" y="315"/>
                  </a:cubicBezTo>
                  <a:cubicBezTo>
                    <a:pt x="1161" y="137"/>
                    <a:pt x="1005" y="1"/>
                    <a:pt x="82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9"/>
            <p:cNvSpPr/>
            <p:nvPr/>
          </p:nvSpPr>
          <p:spPr>
            <a:xfrm>
              <a:off x="1721975" y="1220425"/>
              <a:ext cx="38650" cy="47525"/>
            </a:xfrm>
            <a:custGeom>
              <a:avLst/>
              <a:gdLst/>
              <a:ahLst/>
              <a:cxnLst/>
              <a:rect l="l" t="t" r="r" b="b"/>
              <a:pathLst>
                <a:path w="1546" h="1901" extrusionOk="0">
                  <a:moveTo>
                    <a:pt x="89" y="1"/>
                  </a:moveTo>
                  <a:cubicBezTo>
                    <a:pt x="65" y="1"/>
                    <a:pt x="41" y="2"/>
                    <a:pt x="16" y="4"/>
                  </a:cubicBezTo>
                  <a:cubicBezTo>
                    <a:pt x="32" y="787"/>
                    <a:pt x="0" y="1884"/>
                    <a:pt x="737" y="1900"/>
                  </a:cubicBezTo>
                  <a:cubicBezTo>
                    <a:pt x="743" y="1900"/>
                    <a:pt x="748" y="1900"/>
                    <a:pt x="754" y="1900"/>
                  </a:cubicBezTo>
                  <a:cubicBezTo>
                    <a:pt x="1545" y="1900"/>
                    <a:pt x="1034" y="770"/>
                    <a:pt x="862" y="505"/>
                  </a:cubicBezTo>
                  <a:cubicBezTo>
                    <a:pt x="672" y="212"/>
                    <a:pt x="440" y="1"/>
                    <a:pt x="89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9"/>
            <p:cNvSpPr/>
            <p:nvPr/>
          </p:nvSpPr>
          <p:spPr>
            <a:xfrm>
              <a:off x="2266275" y="1036075"/>
              <a:ext cx="20775" cy="20800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352" y="0"/>
                  </a:moveTo>
                  <a:cubicBezTo>
                    <a:pt x="314" y="0"/>
                    <a:pt x="274" y="8"/>
                    <a:pt x="235" y="26"/>
                  </a:cubicBezTo>
                  <a:cubicBezTo>
                    <a:pt x="47" y="89"/>
                    <a:pt x="0" y="277"/>
                    <a:pt x="47" y="449"/>
                  </a:cubicBezTo>
                  <a:lnTo>
                    <a:pt x="78" y="606"/>
                  </a:lnTo>
                  <a:cubicBezTo>
                    <a:pt x="115" y="751"/>
                    <a:pt x="272" y="831"/>
                    <a:pt x="415" y="831"/>
                  </a:cubicBezTo>
                  <a:cubicBezTo>
                    <a:pt x="457" y="831"/>
                    <a:pt x="497" y="824"/>
                    <a:pt x="533" y="810"/>
                  </a:cubicBezTo>
                  <a:cubicBezTo>
                    <a:pt x="705" y="747"/>
                    <a:pt x="831" y="528"/>
                    <a:pt x="737" y="355"/>
                  </a:cubicBezTo>
                  <a:lnTo>
                    <a:pt x="658" y="214"/>
                  </a:lnTo>
                  <a:cubicBezTo>
                    <a:pt x="598" y="93"/>
                    <a:pt x="481" y="0"/>
                    <a:pt x="35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9"/>
            <p:cNvSpPr/>
            <p:nvPr/>
          </p:nvSpPr>
          <p:spPr>
            <a:xfrm>
              <a:off x="2451600" y="948650"/>
              <a:ext cx="22375" cy="22675"/>
            </a:xfrm>
            <a:custGeom>
              <a:avLst/>
              <a:gdLst/>
              <a:ahLst/>
              <a:cxnLst/>
              <a:rect l="l" t="t" r="r" b="b"/>
              <a:pathLst>
                <a:path w="895" h="907" extrusionOk="0">
                  <a:moveTo>
                    <a:pt x="430" y="0"/>
                  </a:moveTo>
                  <a:cubicBezTo>
                    <a:pt x="383" y="0"/>
                    <a:pt x="334" y="9"/>
                    <a:pt x="283" y="28"/>
                  </a:cubicBezTo>
                  <a:cubicBezTo>
                    <a:pt x="48" y="122"/>
                    <a:pt x="1" y="388"/>
                    <a:pt x="111" y="608"/>
                  </a:cubicBezTo>
                  <a:cubicBezTo>
                    <a:pt x="119" y="625"/>
                    <a:pt x="142" y="671"/>
                    <a:pt x="142" y="671"/>
                  </a:cubicBezTo>
                  <a:cubicBezTo>
                    <a:pt x="202" y="802"/>
                    <a:pt x="344" y="906"/>
                    <a:pt x="492" y="906"/>
                  </a:cubicBezTo>
                  <a:cubicBezTo>
                    <a:pt x="537" y="906"/>
                    <a:pt x="584" y="897"/>
                    <a:pt x="628" y="874"/>
                  </a:cubicBezTo>
                  <a:cubicBezTo>
                    <a:pt x="816" y="796"/>
                    <a:pt x="894" y="592"/>
                    <a:pt x="832" y="404"/>
                  </a:cubicBezTo>
                  <a:cubicBezTo>
                    <a:pt x="832" y="404"/>
                    <a:pt x="805" y="324"/>
                    <a:pt x="801" y="324"/>
                  </a:cubicBezTo>
                  <a:cubicBezTo>
                    <a:pt x="801" y="324"/>
                    <a:pt x="800" y="325"/>
                    <a:pt x="800" y="326"/>
                  </a:cubicBezTo>
                  <a:cubicBezTo>
                    <a:pt x="763" y="138"/>
                    <a:pt x="615" y="0"/>
                    <a:pt x="43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9"/>
            <p:cNvSpPr/>
            <p:nvPr/>
          </p:nvSpPr>
          <p:spPr>
            <a:xfrm>
              <a:off x="2176500" y="1068325"/>
              <a:ext cx="17575" cy="14025"/>
            </a:xfrm>
            <a:custGeom>
              <a:avLst/>
              <a:gdLst/>
              <a:ahLst/>
              <a:cxnLst/>
              <a:rect l="l" t="t" r="r" b="b"/>
              <a:pathLst>
                <a:path w="703" h="561" extrusionOk="0">
                  <a:moveTo>
                    <a:pt x="366" y="0"/>
                  </a:moveTo>
                  <a:cubicBezTo>
                    <a:pt x="187" y="0"/>
                    <a:pt x="0" y="163"/>
                    <a:pt x="80" y="382"/>
                  </a:cubicBezTo>
                  <a:cubicBezTo>
                    <a:pt x="131" y="507"/>
                    <a:pt x="234" y="560"/>
                    <a:pt x="338" y="560"/>
                  </a:cubicBezTo>
                  <a:cubicBezTo>
                    <a:pt x="519" y="560"/>
                    <a:pt x="703" y="398"/>
                    <a:pt x="613" y="178"/>
                  </a:cubicBezTo>
                  <a:cubicBezTo>
                    <a:pt x="567" y="53"/>
                    <a:pt x="468" y="0"/>
                    <a:pt x="3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9"/>
            <p:cNvSpPr/>
            <p:nvPr/>
          </p:nvSpPr>
          <p:spPr>
            <a:xfrm>
              <a:off x="1712375" y="849075"/>
              <a:ext cx="566050" cy="358475"/>
            </a:xfrm>
            <a:custGeom>
              <a:avLst/>
              <a:gdLst/>
              <a:ahLst/>
              <a:cxnLst/>
              <a:rect l="l" t="t" r="r" b="b"/>
              <a:pathLst>
                <a:path w="22642" h="14339" extrusionOk="0">
                  <a:moveTo>
                    <a:pt x="13629" y="1440"/>
                  </a:moveTo>
                  <a:lnTo>
                    <a:pt x="13629" y="1440"/>
                  </a:lnTo>
                  <a:cubicBezTo>
                    <a:pt x="13614" y="1472"/>
                    <a:pt x="13598" y="1519"/>
                    <a:pt x="13582" y="1550"/>
                  </a:cubicBezTo>
                  <a:cubicBezTo>
                    <a:pt x="13519" y="1566"/>
                    <a:pt x="13457" y="1566"/>
                    <a:pt x="13394" y="1581"/>
                  </a:cubicBezTo>
                  <a:cubicBezTo>
                    <a:pt x="13425" y="1550"/>
                    <a:pt x="13441" y="1519"/>
                    <a:pt x="13457" y="1503"/>
                  </a:cubicBezTo>
                  <a:cubicBezTo>
                    <a:pt x="13519" y="1472"/>
                    <a:pt x="13582" y="1456"/>
                    <a:pt x="13629" y="1440"/>
                  </a:cubicBezTo>
                  <a:close/>
                  <a:moveTo>
                    <a:pt x="15150" y="2302"/>
                  </a:moveTo>
                  <a:cubicBezTo>
                    <a:pt x="15118" y="2334"/>
                    <a:pt x="15103" y="2381"/>
                    <a:pt x="15087" y="2412"/>
                  </a:cubicBezTo>
                  <a:cubicBezTo>
                    <a:pt x="14930" y="2428"/>
                    <a:pt x="14773" y="2443"/>
                    <a:pt x="14632" y="2459"/>
                  </a:cubicBezTo>
                  <a:cubicBezTo>
                    <a:pt x="14805" y="2412"/>
                    <a:pt x="14977" y="2349"/>
                    <a:pt x="15150" y="2302"/>
                  </a:cubicBezTo>
                  <a:close/>
                  <a:moveTo>
                    <a:pt x="18645" y="2804"/>
                  </a:moveTo>
                  <a:lnTo>
                    <a:pt x="18645" y="2804"/>
                  </a:lnTo>
                  <a:cubicBezTo>
                    <a:pt x="18755" y="2820"/>
                    <a:pt x="18864" y="2851"/>
                    <a:pt x="18974" y="2867"/>
                  </a:cubicBezTo>
                  <a:cubicBezTo>
                    <a:pt x="19162" y="2961"/>
                    <a:pt x="19350" y="3086"/>
                    <a:pt x="19523" y="3227"/>
                  </a:cubicBezTo>
                  <a:cubicBezTo>
                    <a:pt x="19272" y="3086"/>
                    <a:pt x="19021" y="2961"/>
                    <a:pt x="18770" y="2867"/>
                  </a:cubicBezTo>
                  <a:cubicBezTo>
                    <a:pt x="18723" y="2835"/>
                    <a:pt x="18692" y="2820"/>
                    <a:pt x="18645" y="2804"/>
                  </a:cubicBezTo>
                  <a:close/>
                  <a:moveTo>
                    <a:pt x="15996" y="3274"/>
                  </a:moveTo>
                  <a:cubicBezTo>
                    <a:pt x="16043" y="3290"/>
                    <a:pt x="16074" y="3306"/>
                    <a:pt x="16121" y="3321"/>
                  </a:cubicBezTo>
                  <a:cubicBezTo>
                    <a:pt x="15824" y="3368"/>
                    <a:pt x="15510" y="3431"/>
                    <a:pt x="15212" y="3478"/>
                  </a:cubicBezTo>
                  <a:cubicBezTo>
                    <a:pt x="15479" y="3415"/>
                    <a:pt x="15730" y="3337"/>
                    <a:pt x="15996" y="3274"/>
                  </a:cubicBezTo>
                  <a:close/>
                  <a:moveTo>
                    <a:pt x="4146" y="3948"/>
                  </a:moveTo>
                  <a:lnTo>
                    <a:pt x="4146" y="3948"/>
                  </a:lnTo>
                  <a:cubicBezTo>
                    <a:pt x="3974" y="4121"/>
                    <a:pt x="3817" y="4293"/>
                    <a:pt x="3660" y="4481"/>
                  </a:cubicBezTo>
                  <a:cubicBezTo>
                    <a:pt x="3613" y="4497"/>
                    <a:pt x="3582" y="4512"/>
                    <a:pt x="3551" y="4528"/>
                  </a:cubicBezTo>
                  <a:cubicBezTo>
                    <a:pt x="3519" y="4559"/>
                    <a:pt x="3488" y="4575"/>
                    <a:pt x="3457" y="4591"/>
                  </a:cubicBezTo>
                  <a:cubicBezTo>
                    <a:pt x="3676" y="4371"/>
                    <a:pt x="3911" y="4152"/>
                    <a:pt x="4146" y="3948"/>
                  </a:cubicBezTo>
                  <a:close/>
                  <a:moveTo>
                    <a:pt x="15714" y="5939"/>
                  </a:moveTo>
                  <a:cubicBezTo>
                    <a:pt x="15839" y="5955"/>
                    <a:pt x="15949" y="5970"/>
                    <a:pt x="16059" y="5986"/>
                  </a:cubicBezTo>
                  <a:cubicBezTo>
                    <a:pt x="15714" y="6033"/>
                    <a:pt x="15369" y="6111"/>
                    <a:pt x="15040" y="6237"/>
                  </a:cubicBezTo>
                  <a:cubicBezTo>
                    <a:pt x="15040" y="6221"/>
                    <a:pt x="15040" y="6205"/>
                    <a:pt x="15040" y="6190"/>
                  </a:cubicBezTo>
                  <a:cubicBezTo>
                    <a:pt x="15275" y="6111"/>
                    <a:pt x="15494" y="6033"/>
                    <a:pt x="15714" y="5939"/>
                  </a:cubicBezTo>
                  <a:close/>
                  <a:moveTo>
                    <a:pt x="9005" y="6534"/>
                  </a:moveTo>
                  <a:cubicBezTo>
                    <a:pt x="8817" y="6597"/>
                    <a:pt x="8613" y="6660"/>
                    <a:pt x="8425" y="6723"/>
                  </a:cubicBezTo>
                  <a:cubicBezTo>
                    <a:pt x="8425" y="6691"/>
                    <a:pt x="8425" y="6660"/>
                    <a:pt x="8425" y="6629"/>
                  </a:cubicBezTo>
                  <a:cubicBezTo>
                    <a:pt x="8613" y="6597"/>
                    <a:pt x="8817" y="6566"/>
                    <a:pt x="9005" y="6534"/>
                  </a:cubicBezTo>
                  <a:close/>
                  <a:moveTo>
                    <a:pt x="7391" y="9105"/>
                  </a:moveTo>
                  <a:lnTo>
                    <a:pt x="7391" y="9105"/>
                  </a:lnTo>
                  <a:cubicBezTo>
                    <a:pt x="7218" y="9199"/>
                    <a:pt x="7046" y="9277"/>
                    <a:pt x="6874" y="9372"/>
                  </a:cubicBezTo>
                  <a:cubicBezTo>
                    <a:pt x="6858" y="9340"/>
                    <a:pt x="6842" y="9324"/>
                    <a:pt x="6811" y="9309"/>
                  </a:cubicBezTo>
                  <a:cubicBezTo>
                    <a:pt x="7015" y="9246"/>
                    <a:pt x="7203" y="9168"/>
                    <a:pt x="7391" y="9105"/>
                  </a:cubicBezTo>
                  <a:close/>
                  <a:moveTo>
                    <a:pt x="1889" y="11299"/>
                  </a:moveTo>
                  <a:lnTo>
                    <a:pt x="1889" y="11299"/>
                  </a:lnTo>
                  <a:cubicBezTo>
                    <a:pt x="1983" y="11441"/>
                    <a:pt x="2093" y="11582"/>
                    <a:pt x="2203" y="11707"/>
                  </a:cubicBezTo>
                  <a:cubicBezTo>
                    <a:pt x="2171" y="11738"/>
                    <a:pt x="2156" y="11754"/>
                    <a:pt x="2140" y="11785"/>
                  </a:cubicBezTo>
                  <a:cubicBezTo>
                    <a:pt x="2046" y="11629"/>
                    <a:pt x="1967" y="11472"/>
                    <a:pt x="1889" y="11299"/>
                  </a:cubicBezTo>
                  <a:close/>
                  <a:moveTo>
                    <a:pt x="14208" y="1"/>
                  </a:moveTo>
                  <a:cubicBezTo>
                    <a:pt x="12740" y="1"/>
                    <a:pt x="11277" y="183"/>
                    <a:pt x="9993" y="406"/>
                  </a:cubicBezTo>
                  <a:cubicBezTo>
                    <a:pt x="6043" y="1080"/>
                    <a:pt x="2077" y="3243"/>
                    <a:pt x="902" y="7318"/>
                  </a:cubicBezTo>
                  <a:cubicBezTo>
                    <a:pt x="1" y="10376"/>
                    <a:pt x="1508" y="14339"/>
                    <a:pt x="4965" y="14339"/>
                  </a:cubicBezTo>
                  <a:cubicBezTo>
                    <a:pt x="5176" y="14339"/>
                    <a:pt x="5394" y="14324"/>
                    <a:pt x="5620" y="14293"/>
                  </a:cubicBezTo>
                  <a:cubicBezTo>
                    <a:pt x="10416" y="13635"/>
                    <a:pt x="11827" y="6895"/>
                    <a:pt x="16686" y="6817"/>
                  </a:cubicBezTo>
                  <a:cubicBezTo>
                    <a:pt x="16702" y="6816"/>
                    <a:pt x="16719" y="6816"/>
                    <a:pt x="16736" y="6816"/>
                  </a:cubicBezTo>
                  <a:cubicBezTo>
                    <a:pt x="17572" y="6816"/>
                    <a:pt x="18460" y="6988"/>
                    <a:pt x="19288" y="6988"/>
                  </a:cubicBezTo>
                  <a:cubicBezTo>
                    <a:pt x="20294" y="6988"/>
                    <a:pt x="21212" y="6734"/>
                    <a:pt x="21843" y="5610"/>
                  </a:cubicBezTo>
                  <a:cubicBezTo>
                    <a:pt x="22642" y="4168"/>
                    <a:pt x="21952" y="2208"/>
                    <a:pt x="20353" y="1769"/>
                  </a:cubicBezTo>
                  <a:cubicBezTo>
                    <a:pt x="18705" y="424"/>
                    <a:pt x="16450" y="1"/>
                    <a:pt x="1420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9"/>
            <p:cNvSpPr/>
            <p:nvPr/>
          </p:nvSpPr>
          <p:spPr>
            <a:xfrm>
              <a:off x="2322650" y="999075"/>
              <a:ext cx="23975" cy="17200"/>
            </a:xfrm>
            <a:custGeom>
              <a:avLst/>
              <a:gdLst/>
              <a:ahLst/>
              <a:cxnLst/>
              <a:rect l="l" t="t" r="r" b="b"/>
              <a:pathLst>
                <a:path w="959" h="688" extrusionOk="0">
                  <a:moveTo>
                    <a:pt x="557" y="0"/>
                  </a:moveTo>
                  <a:cubicBezTo>
                    <a:pt x="495" y="0"/>
                    <a:pt x="433" y="20"/>
                    <a:pt x="378" y="64"/>
                  </a:cubicBezTo>
                  <a:cubicBezTo>
                    <a:pt x="394" y="80"/>
                    <a:pt x="394" y="80"/>
                    <a:pt x="378" y="80"/>
                  </a:cubicBezTo>
                  <a:cubicBezTo>
                    <a:pt x="363" y="96"/>
                    <a:pt x="331" y="96"/>
                    <a:pt x="316" y="111"/>
                  </a:cubicBezTo>
                  <a:cubicBezTo>
                    <a:pt x="1" y="269"/>
                    <a:pt x="143" y="687"/>
                    <a:pt x="445" y="687"/>
                  </a:cubicBezTo>
                  <a:cubicBezTo>
                    <a:pt x="474" y="687"/>
                    <a:pt x="504" y="684"/>
                    <a:pt x="535" y="676"/>
                  </a:cubicBezTo>
                  <a:cubicBezTo>
                    <a:pt x="566" y="660"/>
                    <a:pt x="582" y="660"/>
                    <a:pt x="598" y="660"/>
                  </a:cubicBezTo>
                  <a:cubicBezTo>
                    <a:pt x="606" y="652"/>
                    <a:pt x="609" y="648"/>
                    <a:pt x="611" y="648"/>
                  </a:cubicBezTo>
                  <a:cubicBezTo>
                    <a:pt x="613" y="648"/>
                    <a:pt x="613" y="652"/>
                    <a:pt x="613" y="660"/>
                  </a:cubicBezTo>
                  <a:cubicBezTo>
                    <a:pt x="833" y="644"/>
                    <a:pt x="958" y="393"/>
                    <a:pt x="880" y="221"/>
                  </a:cubicBezTo>
                  <a:cubicBezTo>
                    <a:pt x="826" y="92"/>
                    <a:pt x="692" y="0"/>
                    <a:pt x="55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9"/>
            <p:cNvSpPr/>
            <p:nvPr/>
          </p:nvSpPr>
          <p:spPr>
            <a:xfrm>
              <a:off x="1612875" y="1270150"/>
              <a:ext cx="20700" cy="16425"/>
            </a:xfrm>
            <a:custGeom>
              <a:avLst/>
              <a:gdLst/>
              <a:ahLst/>
              <a:cxnLst/>
              <a:rect l="l" t="t" r="r" b="b"/>
              <a:pathLst>
                <a:path w="828" h="657" extrusionOk="0">
                  <a:moveTo>
                    <a:pt x="434" y="1"/>
                  </a:moveTo>
                  <a:cubicBezTo>
                    <a:pt x="221" y="1"/>
                    <a:pt x="1" y="193"/>
                    <a:pt x="101" y="444"/>
                  </a:cubicBezTo>
                  <a:cubicBezTo>
                    <a:pt x="158" y="593"/>
                    <a:pt x="279" y="656"/>
                    <a:pt x="401" y="656"/>
                  </a:cubicBezTo>
                  <a:cubicBezTo>
                    <a:pt x="612" y="656"/>
                    <a:pt x="827" y="467"/>
                    <a:pt x="728" y="209"/>
                  </a:cubicBezTo>
                  <a:cubicBezTo>
                    <a:pt x="671" y="62"/>
                    <a:pt x="554" y="1"/>
                    <a:pt x="43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9"/>
            <p:cNvSpPr/>
            <p:nvPr/>
          </p:nvSpPr>
          <p:spPr>
            <a:xfrm>
              <a:off x="1675175" y="1233125"/>
              <a:ext cx="20325" cy="16325"/>
            </a:xfrm>
            <a:custGeom>
              <a:avLst/>
              <a:gdLst/>
              <a:ahLst/>
              <a:cxnLst/>
              <a:rect l="l" t="t" r="r" b="b"/>
              <a:pathLst>
                <a:path w="813" h="653" extrusionOk="0">
                  <a:moveTo>
                    <a:pt x="424" y="0"/>
                  </a:moveTo>
                  <a:cubicBezTo>
                    <a:pt x="216" y="0"/>
                    <a:pt x="1" y="191"/>
                    <a:pt x="101" y="452"/>
                  </a:cubicBezTo>
                  <a:cubicBezTo>
                    <a:pt x="152" y="592"/>
                    <a:pt x="265" y="652"/>
                    <a:pt x="383" y="652"/>
                  </a:cubicBezTo>
                  <a:cubicBezTo>
                    <a:pt x="592" y="652"/>
                    <a:pt x="813" y="462"/>
                    <a:pt x="712" y="201"/>
                  </a:cubicBezTo>
                  <a:cubicBezTo>
                    <a:pt x="656" y="60"/>
                    <a:pt x="541" y="0"/>
                    <a:pt x="42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9"/>
            <p:cNvSpPr/>
            <p:nvPr/>
          </p:nvSpPr>
          <p:spPr>
            <a:xfrm>
              <a:off x="2323875" y="911725"/>
              <a:ext cx="65850" cy="56475"/>
            </a:xfrm>
            <a:custGeom>
              <a:avLst/>
              <a:gdLst/>
              <a:ahLst/>
              <a:cxnLst/>
              <a:rect l="l" t="t" r="r" b="b"/>
              <a:pathLst>
                <a:path w="2634" h="2259" extrusionOk="0">
                  <a:moveTo>
                    <a:pt x="1445" y="549"/>
                  </a:moveTo>
                  <a:cubicBezTo>
                    <a:pt x="1765" y="549"/>
                    <a:pt x="2033" y="774"/>
                    <a:pt x="1897" y="1129"/>
                  </a:cubicBezTo>
                  <a:cubicBezTo>
                    <a:pt x="1787" y="1411"/>
                    <a:pt x="1489" y="1646"/>
                    <a:pt x="1191" y="1677"/>
                  </a:cubicBezTo>
                  <a:cubicBezTo>
                    <a:pt x="1154" y="1684"/>
                    <a:pt x="1117" y="1686"/>
                    <a:pt x="1081" y="1686"/>
                  </a:cubicBezTo>
                  <a:cubicBezTo>
                    <a:pt x="753" y="1686"/>
                    <a:pt x="500" y="1439"/>
                    <a:pt x="768" y="1129"/>
                  </a:cubicBezTo>
                  <a:cubicBezTo>
                    <a:pt x="831" y="1050"/>
                    <a:pt x="831" y="956"/>
                    <a:pt x="784" y="878"/>
                  </a:cubicBezTo>
                  <a:cubicBezTo>
                    <a:pt x="925" y="737"/>
                    <a:pt x="1097" y="611"/>
                    <a:pt x="1301" y="564"/>
                  </a:cubicBezTo>
                  <a:cubicBezTo>
                    <a:pt x="1350" y="554"/>
                    <a:pt x="1398" y="549"/>
                    <a:pt x="1445" y="549"/>
                  </a:cubicBezTo>
                  <a:close/>
                  <a:moveTo>
                    <a:pt x="1480" y="0"/>
                  </a:moveTo>
                  <a:cubicBezTo>
                    <a:pt x="863" y="0"/>
                    <a:pt x="362" y="530"/>
                    <a:pt x="126" y="1082"/>
                  </a:cubicBezTo>
                  <a:cubicBezTo>
                    <a:pt x="110" y="1097"/>
                    <a:pt x="110" y="1113"/>
                    <a:pt x="110" y="1129"/>
                  </a:cubicBezTo>
                  <a:cubicBezTo>
                    <a:pt x="0" y="1474"/>
                    <a:pt x="204" y="1959"/>
                    <a:pt x="517" y="2132"/>
                  </a:cubicBezTo>
                  <a:cubicBezTo>
                    <a:pt x="692" y="2219"/>
                    <a:pt x="877" y="2259"/>
                    <a:pt x="1062" y="2259"/>
                  </a:cubicBezTo>
                  <a:cubicBezTo>
                    <a:pt x="1540" y="2259"/>
                    <a:pt x="2013" y="1991"/>
                    <a:pt x="2273" y="1583"/>
                  </a:cubicBezTo>
                  <a:cubicBezTo>
                    <a:pt x="2633" y="1035"/>
                    <a:pt x="2524" y="298"/>
                    <a:pt x="1850" y="63"/>
                  </a:cubicBezTo>
                  <a:cubicBezTo>
                    <a:pt x="1723" y="20"/>
                    <a:pt x="1599" y="0"/>
                    <a:pt x="148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9"/>
            <p:cNvSpPr/>
            <p:nvPr/>
          </p:nvSpPr>
          <p:spPr>
            <a:xfrm>
              <a:off x="2336350" y="925450"/>
              <a:ext cx="38375" cy="28450"/>
            </a:xfrm>
            <a:custGeom>
              <a:avLst/>
              <a:gdLst/>
              <a:ahLst/>
              <a:cxnLst/>
              <a:rect l="l" t="t" r="r" b="b"/>
              <a:pathLst>
                <a:path w="1535" h="1138" extrusionOk="0">
                  <a:moveTo>
                    <a:pt x="946" y="0"/>
                  </a:moveTo>
                  <a:cubicBezTo>
                    <a:pt x="899" y="0"/>
                    <a:pt x="851" y="5"/>
                    <a:pt x="802" y="15"/>
                  </a:cubicBezTo>
                  <a:cubicBezTo>
                    <a:pt x="598" y="62"/>
                    <a:pt x="426" y="188"/>
                    <a:pt x="285" y="329"/>
                  </a:cubicBezTo>
                  <a:cubicBezTo>
                    <a:pt x="332" y="407"/>
                    <a:pt x="332" y="501"/>
                    <a:pt x="269" y="580"/>
                  </a:cubicBezTo>
                  <a:cubicBezTo>
                    <a:pt x="1" y="890"/>
                    <a:pt x="254" y="1137"/>
                    <a:pt x="582" y="1137"/>
                  </a:cubicBezTo>
                  <a:cubicBezTo>
                    <a:pt x="618" y="1137"/>
                    <a:pt x="655" y="1135"/>
                    <a:pt x="692" y="1128"/>
                  </a:cubicBezTo>
                  <a:cubicBezTo>
                    <a:pt x="990" y="1097"/>
                    <a:pt x="1288" y="862"/>
                    <a:pt x="1398" y="580"/>
                  </a:cubicBezTo>
                  <a:cubicBezTo>
                    <a:pt x="1534" y="225"/>
                    <a:pt x="1266" y="0"/>
                    <a:pt x="946" y="0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9"/>
            <p:cNvSpPr/>
            <p:nvPr/>
          </p:nvSpPr>
          <p:spPr>
            <a:xfrm>
              <a:off x="2062700" y="1046450"/>
              <a:ext cx="14900" cy="11900"/>
            </a:xfrm>
            <a:custGeom>
              <a:avLst/>
              <a:gdLst/>
              <a:ahLst/>
              <a:cxnLst/>
              <a:rect l="l" t="t" r="r" b="b"/>
              <a:pathLst>
                <a:path w="596" h="476" extrusionOk="0">
                  <a:moveTo>
                    <a:pt x="318" y="1"/>
                  </a:moveTo>
                  <a:cubicBezTo>
                    <a:pt x="163" y="1"/>
                    <a:pt x="0" y="141"/>
                    <a:pt x="71" y="332"/>
                  </a:cubicBezTo>
                  <a:cubicBezTo>
                    <a:pt x="110" y="433"/>
                    <a:pt x="193" y="476"/>
                    <a:pt x="278" y="476"/>
                  </a:cubicBezTo>
                  <a:cubicBezTo>
                    <a:pt x="433" y="476"/>
                    <a:pt x="596" y="336"/>
                    <a:pt x="525" y="144"/>
                  </a:cubicBezTo>
                  <a:cubicBezTo>
                    <a:pt x="486" y="44"/>
                    <a:pt x="403" y="1"/>
                    <a:pt x="31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9"/>
            <p:cNvSpPr/>
            <p:nvPr/>
          </p:nvSpPr>
          <p:spPr>
            <a:xfrm>
              <a:off x="1593825" y="1154025"/>
              <a:ext cx="79975" cy="44950"/>
            </a:xfrm>
            <a:custGeom>
              <a:avLst/>
              <a:gdLst/>
              <a:ahLst/>
              <a:cxnLst/>
              <a:rect l="l" t="t" r="r" b="b"/>
              <a:pathLst>
                <a:path w="3199" h="1798" extrusionOk="0">
                  <a:moveTo>
                    <a:pt x="1453" y="0"/>
                  </a:moveTo>
                  <a:cubicBezTo>
                    <a:pt x="1264" y="0"/>
                    <a:pt x="1076" y="18"/>
                    <a:pt x="894" y="58"/>
                  </a:cubicBezTo>
                  <a:cubicBezTo>
                    <a:pt x="440" y="152"/>
                    <a:pt x="1" y="528"/>
                    <a:pt x="95" y="1029"/>
                  </a:cubicBezTo>
                  <a:cubicBezTo>
                    <a:pt x="189" y="1531"/>
                    <a:pt x="738" y="1797"/>
                    <a:pt x="1192" y="1797"/>
                  </a:cubicBezTo>
                  <a:cubicBezTo>
                    <a:pt x="1202" y="1798"/>
                    <a:pt x="1211" y="1798"/>
                    <a:pt x="1220" y="1798"/>
                  </a:cubicBezTo>
                  <a:cubicBezTo>
                    <a:pt x="1882" y="1798"/>
                    <a:pt x="2439" y="1261"/>
                    <a:pt x="3010" y="998"/>
                  </a:cubicBezTo>
                  <a:cubicBezTo>
                    <a:pt x="3199" y="911"/>
                    <a:pt x="3173" y="584"/>
                    <a:pt x="2970" y="584"/>
                  </a:cubicBezTo>
                  <a:cubicBezTo>
                    <a:pt x="2953" y="584"/>
                    <a:pt x="2935" y="586"/>
                    <a:pt x="2916" y="591"/>
                  </a:cubicBezTo>
                  <a:lnTo>
                    <a:pt x="2869" y="591"/>
                  </a:lnTo>
                  <a:cubicBezTo>
                    <a:pt x="2356" y="706"/>
                    <a:pt x="1748" y="1263"/>
                    <a:pt x="1200" y="1263"/>
                  </a:cubicBezTo>
                  <a:cubicBezTo>
                    <a:pt x="1079" y="1263"/>
                    <a:pt x="961" y="1236"/>
                    <a:pt x="847" y="1170"/>
                  </a:cubicBezTo>
                  <a:cubicBezTo>
                    <a:pt x="158" y="763"/>
                    <a:pt x="1255" y="496"/>
                    <a:pt x="1506" y="481"/>
                  </a:cubicBezTo>
                  <a:cubicBezTo>
                    <a:pt x="1615" y="473"/>
                    <a:pt x="1724" y="469"/>
                    <a:pt x="1834" y="469"/>
                  </a:cubicBezTo>
                  <a:cubicBezTo>
                    <a:pt x="2147" y="469"/>
                    <a:pt x="2461" y="501"/>
                    <a:pt x="2775" y="559"/>
                  </a:cubicBezTo>
                  <a:cubicBezTo>
                    <a:pt x="2807" y="559"/>
                    <a:pt x="2838" y="559"/>
                    <a:pt x="2854" y="543"/>
                  </a:cubicBezTo>
                  <a:cubicBezTo>
                    <a:pt x="2979" y="496"/>
                    <a:pt x="3026" y="293"/>
                    <a:pt x="2869" y="246"/>
                  </a:cubicBezTo>
                  <a:cubicBezTo>
                    <a:pt x="2420" y="111"/>
                    <a:pt x="1931" y="0"/>
                    <a:pt x="145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9"/>
            <p:cNvSpPr/>
            <p:nvPr/>
          </p:nvSpPr>
          <p:spPr>
            <a:xfrm>
              <a:off x="1597750" y="1165725"/>
              <a:ext cx="67825" cy="19900"/>
            </a:xfrm>
            <a:custGeom>
              <a:avLst/>
              <a:gdLst/>
              <a:ahLst/>
              <a:cxnLst/>
              <a:rect l="l" t="t" r="r" b="b"/>
              <a:pathLst>
                <a:path w="2713" h="796" extrusionOk="0">
                  <a:moveTo>
                    <a:pt x="1677" y="1"/>
                  </a:moveTo>
                  <a:cubicBezTo>
                    <a:pt x="1567" y="1"/>
                    <a:pt x="1458" y="5"/>
                    <a:pt x="1349" y="13"/>
                  </a:cubicBezTo>
                  <a:cubicBezTo>
                    <a:pt x="1098" y="44"/>
                    <a:pt x="1" y="295"/>
                    <a:pt x="690" y="702"/>
                  </a:cubicBezTo>
                  <a:cubicBezTo>
                    <a:pt x="804" y="768"/>
                    <a:pt x="922" y="795"/>
                    <a:pt x="1043" y="795"/>
                  </a:cubicBezTo>
                  <a:cubicBezTo>
                    <a:pt x="1591" y="795"/>
                    <a:pt x="2199" y="238"/>
                    <a:pt x="2712" y="123"/>
                  </a:cubicBezTo>
                  <a:lnTo>
                    <a:pt x="2697" y="75"/>
                  </a:lnTo>
                  <a:cubicBezTo>
                    <a:pt x="2681" y="91"/>
                    <a:pt x="2650" y="91"/>
                    <a:pt x="2618" y="91"/>
                  </a:cubicBezTo>
                  <a:cubicBezTo>
                    <a:pt x="2304" y="33"/>
                    <a:pt x="1990" y="1"/>
                    <a:pt x="1677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9"/>
            <p:cNvSpPr/>
            <p:nvPr/>
          </p:nvSpPr>
          <p:spPr>
            <a:xfrm>
              <a:off x="2280800" y="895250"/>
              <a:ext cx="11300" cy="8875"/>
            </a:xfrm>
            <a:custGeom>
              <a:avLst/>
              <a:gdLst/>
              <a:ahLst/>
              <a:cxnLst/>
              <a:rect l="l" t="t" r="r" b="b"/>
              <a:pathLst>
                <a:path w="452" h="355" extrusionOk="0">
                  <a:moveTo>
                    <a:pt x="239" y="1"/>
                  </a:moveTo>
                  <a:cubicBezTo>
                    <a:pt x="124" y="1"/>
                    <a:pt x="1" y="110"/>
                    <a:pt x="62" y="252"/>
                  </a:cubicBezTo>
                  <a:cubicBezTo>
                    <a:pt x="89" y="324"/>
                    <a:pt x="151" y="355"/>
                    <a:pt x="214" y="355"/>
                  </a:cubicBezTo>
                  <a:cubicBezTo>
                    <a:pt x="329" y="355"/>
                    <a:pt x="452" y="252"/>
                    <a:pt x="391" y="111"/>
                  </a:cubicBezTo>
                  <a:cubicBezTo>
                    <a:pt x="363" y="33"/>
                    <a:pt x="302" y="1"/>
                    <a:pt x="23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49"/>
            <p:cNvSpPr/>
            <p:nvPr/>
          </p:nvSpPr>
          <p:spPr>
            <a:xfrm>
              <a:off x="1670250" y="1090950"/>
              <a:ext cx="26675" cy="21675"/>
            </a:xfrm>
            <a:custGeom>
              <a:avLst/>
              <a:gdLst/>
              <a:ahLst/>
              <a:cxnLst/>
              <a:rect l="l" t="t" r="r" b="b"/>
              <a:pathLst>
                <a:path w="1067" h="867" extrusionOk="0">
                  <a:moveTo>
                    <a:pt x="606" y="0"/>
                  </a:moveTo>
                  <a:cubicBezTo>
                    <a:pt x="561" y="0"/>
                    <a:pt x="516" y="8"/>
                    <a:pt x="471" y="26"/>
                  </a:cubicBezTo>
                  <a:lnTo>
                    <a:pt x="314" y="88"/>
                  </a:lnTo>
                  <a:cubicBezTo>
                    <a:pt x="110" y="151"/>
                    <a:pt x="0" y="418"/>
                    <a:pt x="79" y="606"/>
                  </a:cubicBezTo>
                  <a:cubicBezTo>
                    <a:pt x="152" y="764"/>
                    <a:pt x="311" y="866"/>
                    <a:pt x="474" y="866"/>
                  </a:cubicBezTo>
                  <a:cubicBezTo>
                    <a:pt x="520" y="866"/>
                    <a:pt x="567" y="858"/>
                    <a:pt x="612" y="841"/>
                  </a:cubicBezTo>
                  <a:lnTo>
                    <a:pt x="753" y="778"/>
                  </a:lnTo>
                  <a:cubicBezTo>
                    <a:pt x="957" y="700"/>
                    <a:pt x="1066" y="465"/>
                    <a:pt x="988" y="261"/>
                  </a:cubicBezTo>
                  <a:cubicBezTo>
                    <a:pt x="915" y="102"/>
                    <a:pt x="765" y="0"/>
                    <a:pt x="60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9"/>
            <p:cNvSpPr/>
            <p:nvPr/>
          </p:nvSpPr>
          <p:spPr>
            <a:xfrm>
              <a:off x="2499125" y="718700"/>
              <a:ext cx="48600" cy="66700"/>
            </a:xfrm>
            <a:custGeom>
              <a:avLst/>
              <a:gdLst/>
              <a:ahLst/>
              <a:cxnLst/>
              <a:rect l="l" t="t" r="r" b="b"/>
              <a:pathLst>
                <a:path w="1944" h="2668" extrusionOk="0">
                  <a:moveTo>
                    <a:pt x="1669" y="1"/>
                  </a:moveTo>
                  <a:cubicBezTo>
                    <a:pt x="1609" y="1"/>
                    <a:pt x="1548" y="27"/>
                    <a:pt x="1501" y="88"/>
                  </a:cubicBezTo>
                  <a:cubicBezTo>
                    <a:pt x="937" y="746"/>
                    <a:pt x="498" y="1561"/>
                    <a:pt x="91" y="2329"/>
                  </a:cubicBezTo>
                  <a:cubicBezTo>
                    <a:pt x="0" y="2498"/>
                    <a:pt x="170" y="2667"/>
                    <a:pt x="330" y="2667"/>
                  </a:cubicBezTo>
                  <a:cubicBezTo>
                    <a:pt x="393" y="2667"/>
                    <a:pt x="454" y="2642"/>
                    <a:pt x="498" y="2580"/>
                  </a:cubicBezTo>
                  <a:cubicBezTo>
                    <a:pt x="1000" y="1875"/>
                    <a:pt x="1533" y="1107"/>
                    <a:pt x="1877" y="307"/>
                  </a:cubicBezTo>
                  <a:cubicBezTo>
                    <a:pt x="1943" y="142"/>
                    <a:pt x="1809" y="1"/>
                    <a:pt x="166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49"/>
            <p:cNvSpPr/>
            <p:nvPr/>
          </p:nvSpPr>
          <p:spPr>
            <a:xfrm>
              <a:off x="2334400" y="841475"/>
              <a:ext cx="16575" cy="13150"/>
            </a:xfrm>
            <a:custGeom>
              <a:avLst/>
              <a:gdLst/>
              <a:ahLst/>
              <a:cxnLst/>
              <a:rect l="l" t="t" r="r" b="b"/>
              <a:pathLst>
                <a:path w="663" h="526" extrusionOk="0">
                  <a:moveTo>
                    <a:pt x="348" y="1"/>
                  </a:moveTo>
                  <a:cubicBezTo>
                    <a:pt x="178" y="1"/>
                    <a:pt x="0" y="154"/>
                    <a:pt x="81" y="365"/>
                  </a:cubicBezTo>
                  <a:cubicBezTo>
                    <a:pt x="126" y="477"/>
                    <a:pt x="219" y="525"/>
                    <a:pt x="315" y="525"/>
                  </a:cubicBezTo>
                  <a:cubicBezTo>
                    <a:pt x="485" y="525"/>
                    <a:pt x="663" y="372"/>
                    <a:pt x="582" y="161"/>
                  </a:cubicBezTo>
                  <a:cubicBezTo>
                    <a:pt x="537" y="49"/>
                    <a:pt x="444" y="1"/>
                    <a:pt x="34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9"/>
            <p:cNvSpPr/>
            <p:nvPr/>
          </p:nvSpPr>
          <p:spPr>
            <a:xfrm>
              <a:off x="1571500" y="1098375"/>
              <a:ext cx="26275" cy="21675"/>
            </a:xfrm>
            <a:custGeom>
              <a:avLst/>
              <a:gdLst/>
              <a:ahLst/>
              <a:cxnLst/>
              <a:rect l="l" t="t" r="r" b="b"/>
              <a:pathLst>
                <a:path w="1051" h="867" extrusionOk="0">
                  <a:moveTo>
                    <a:pt x="409" y="1"/>
                  </a:moveTo>
                  <a:cubicBezTo>
                    <a:pt x="268" y="1"/>
                    <a:pt x="136" y="66"/>
                    <a:pt x="79" y="215"/>
                  </a:cubicBezTo>
                  <a:cubicBezTo>
                    <a:pt x="0" y="434"/>
                    <a:pt x="79" y="606"/>
                    <a:pt x="267" y="716"/>
                  </a:cubicBezTo>
                  <a:cubicBezTo>
                    <a:pt x="330" y="748"/>
                    <a:pt x="392" y="795"/>
                    <a:pt x="455" y="826"/>
                  </a:cubicBezTo>
                  <a:cubicBezTo>
                    <a:pt x="503" y="854"/>
                    <a:pt x="557" y="867"/>
                    <a:pt x="611" y="867"/>
                  </a:cubicBezTo>
                  <a:cubicBezTo>
                    <a:pt x="768" y="867"/>
                    <a:pt x="930" y="762"/>
                    <a:pt x="988" y="622"/>
                  </a:cubicBezTo>
                  <a:cubicBezTo>
                    <a:pt x="1051" y="434"/>
                    <a:pt x="988" y="168"/>
                    <a:pt x="784" y="89"/>
                  </a:cubicBezTo>
                  <a:cubicBezTo>
                    <a:pt x="706" y="74"/>
                    <a:pt x="643" y="42"/>
                    <a:pt x="565" y="26"/>
                  </a:cubicBezTo>
                  <a:cubicBezTo>
                    <a:pt x="514" y="10"/>
                    <a:pt x="461" y="1"/>
                    <a:pt x="40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9"/>
            <p:cNvSpPr/>
            <p:nvPr/>
          </p:nvSpPr>
          <p:spPr>
            <a:xfrm>
              <a:off x="1678175" y="1033275"/>
              <a:ext cx="18625" cy="15000"/>
            </a:xfrm>
            <a:custGeom>
              <a:avLst/>
              <a:gdLst/>
              <a:ahLst/>
              <a:cxnLst/>
              <a:rect l="l" t="t" r="r" b="b"/>
              <a:pathLst>
                <a:path w="745" h="600" extrusionOk="0">
                  <a:moveTo>
                    <a:pt x="391" y="1"/>
                  </a:moveTo>
                  <a:cubicBezTo>
                    <a:pt x="199" y="1"/>
                    <a:pt x="1" y="174"/>
                    <a:pt x="91" y="405"/>
                  </a:cubicBezTo>
                  <a:cubicBezTo>
                    <a:pt x="142" y="542"/>
                    <a:pt x="250" y="600"/>
                    <a:pt x="359" y="600"/>
                  </a:cubicBezTo>
                  <a:cubicBezTo>
                    <a:pt x="550" y="600"/>
                    <a:pt x="745" y="424"/>
                    <a:pt x="655" y="185"/>
                  </a:cubicBezTo>
                  <a:cubicBezTo>
                    <a:pt x="604" y="56"/>
                    <a:pt x="499" y="1"/>
                    <a:pt x="39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9"/>
            <p:cNvSpPr/>
            <p:nvPr/>
          </p:nvSpPr>
          <p:spPr>
            <a:xfrm>
              <a:off x="2251650" y="801650"/>
              <a:ext cx="17775" cy="18325"/>
            </a:xfrm>
            <a:custGeom>
              <a:avLst/>
              <a:gdLst/>
              <a:ahLst/>
              <a:cxnLst/>
              <a:rect l="l" t="t" r="r" b="b"/>
              <a:pathLst>
                <a:path w="711" h="733" extrusionOk="0">
                  <a:moveTo>
                    <a:pt x="302" y="0"/>
                  </a:moveTo>
                  <a:cubicBezTo>
                    <a:pt x="149" y="0"/>
                    <a:pt x="0" y="121"/>
                    <a:pt x="21" y="296"/>
                  </a:cubicBezTo>
                  <a:cubicBezTo>
                    <a:pt x="21" y="359"/>
                    <a:pt x="36" y="406"/>
                    <a:pt x="52" y="453"/>
                  </a:cubicBezTo>
                  <a:cubicBezTo>
                    <a:pt x="89" y="603"/>
                    <a:pt x="206" y="732"/>
                    <a:pt x="354" y="732"/>
                  </a:cubicBezTo>
                  <a:cubicBezTo>
                    <a:pt x="393" y="732"/>
                    <a:pt x="433" y="723"/>
                    <a:pt x="475" y="704"/>
                  </a:cubicBezTo>
                  <a:cubicBezTo>
                    <a:pt x="679" y="626"/>
                    <a:pt x="710" y="406"/>
                    <a:pt x="616" y="234"/>
                  </a:cubicBezTo>
                  <a:cubicBezTo>
                    <a:pt x="585" y="187"/>
                    <a:pt x="554" y="140"/>
                    <a:pt x="522" y="108"/>
                  </a:cubicBezTo>
                  <a:cubicBezTo>
                    <a:pt x="463" y="33"/>
                    <a:pt x="382" y="0"/>
                    <a:pt x="30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9"/>
            <p:cNvSpPr/>
            <p:nvPr/>
          </p:nvSpPr>
          <p:spPr>
            <a:xfrm>
              <a:off x="1598625" y="1047400"/>
              <a:ext cx="18650" cy="15100"/>
            </a:xfrm>
            <a:custGeom>
              <a:avLst/>
              <a:gdLst/>
              <a:ahLst/>
              <a:cxnLst/>
              <a:rect l="l" t="t" r="r" b="b"/>
              <a:pathLst>
                <a:path w="746" h="604" extrusionOk="0">
                  <a:moveTo>
                    <a:pt x="393" y="1"/>
                  </a:moveTo>
                  <a:cubicBezTo>
                    <a:pt x="201" y="1"/>
                    <a:pt x="0" y="178"/>
                    <a:pt x="91" y="420"/>
                  </a:cubicBezTo>
                  <a:cubicBezTo>
                    <a:pt x="141" y="549"/>
                    <a:pt x="246" y="603"/>
                    <a:pt x="353" y="603"/>
                  </a:cubicBezTo>
                  <a:cubicBezTo>
                    <a:pt x="545" y="603"/>
                    <a:pt x="746" y="426"/>
                    <a:pt x="655" y="185"/>
                  </a:cubicBezTo>
                  <a:cubicBezTo>
                    <a:pt x="605" y="56"/>
                    <a:pt x="500" y="1"/>
                    <a:pt x="39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9"/>
            <p:cNvSpPr/>
            <p:nvPr/>
          </p:nvSpPr>
          <p:spPr>
            <a:xfrm>
              <a:off x="2197750" y="815625"/>
              <a:ext cx="13850" cy="11175"/>
            </a:xfrm>
            <a:custGeom>
              <a:avLst/>
              <a:gdLst/>
              <a:ahLst/>
              <a:cxnLst/>
              <a:rect l="l" t="t" r="r" b="b"/>
              <a:pathLst>
                <a:path w="554" h="447" extrusionOk="0">
                  <a:moveTo>
                    <a:pt x="292" y="0"/>
                  </a:moveTo>
                  <a:cubicBezTo>
                    <a:pt x="151" y="0"/>
                    <a:pt x="1" y="132"/>
                    <a:pt x="61" y="302"/>
                  </a:cubicBezTo>
                  <a:cubicBezTo>
                    <a:pt x="100" y="404"/>
                    <a:pt x="181" y="447"/>
                    <a:pt x="263" y="447"/>
                  </a:cubicBezTo>
                  <a:cubicBezTo>
                    <a:pt x="407" y="447"/>
                    <a:pt x="554" y="315"/>
                    <a:pt x="484" y="145"/>
                  </a:cubicBezTo>
                  <a:cubicBezTo>
                    <a:pt x="450" y="43"/>
                    <a:pt x="373" y="0"/>
                    <a:pt x="2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9"/>
            <p:cNvSpPr/>
            <p:nvPr/>
          </p:nvSpPr>
          <p:spPr>
            <a:xfrm>
              <a:off x="2109775" y="824900"/>
              <a:ext cx="20675" cy="16525"/>
            </a:xfrm>
            <a:custGeom>
              <a:avLst/>
              <a:gdLst/>
              <a:ahLst/>
              <a:cxnLst/>
              <a:rect l="l" t="t" r="r" b="b"/>
              <a:pathLst>
                <a:path w="827" h="661" extrusionOk="0">
                  <a:moveTo>
                    <a:pt x="427" y="1"/>
                  </a:moveTo>
                  <a:cubicBezTo>
                    <a:pt x="216" y="1"/>
                    <a:pt x="1" y="190"/>
                    <a:pt x="100" y="448"/>
                  </a:cubicBezTo>
                  <a:cubicBezTo>
                    <a:pt x="157" y="597"/>
                    <a:pt x="278" y="660"/>
                    <a:pt x="400" y="660"/>
                  </a:cubicBezTo>
                  <a:cubicBezTo>
                    <a:pt x="611" y="660"/>
                    <a:pt x="826" y="471"/>
                    <a:pt x="727" y="213"/>
                  </a:cubicBezTo>
                  <a:cubicBezTo>
                    <a:pt x="670" y="64"/>
                    <a:pt x="549" y="1"/>
                    <a:pt x="42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9"/>
            <p:cNvSpPr/>
            <p:nvPr/>
          </p:nvSpPr>
          <p:spPr>
            <a:xfrm>
              <a:off x="1635200" y="990025"/>
              <a:ext cx="19950" cy="15700"/>
            </a:xfrm>
            <a:custGeom>
              <a:avLst/>
              <a:gdLst/>
              <a:ahLst/>
              <a:cxnLst/>
              <a:rect l="l" t="t" r="r" b="b"/>
              <a:pathLst>
                <a:path w="798" h="628" extrusionOk="0">
                  <a:moveTo>
                    <a:pt x="416" y="1"/>
                  </a:moveTo>
                  <a:cubicBezTo>
                    <a:pt x="211" y="1"/>
                    <a:pt x="1" y="184"/>
                    <a:pt x="101" y="426"/>
                  </a:cubicBezTo>
                  <a:cubicBezTo>
                    <a:pt x="152" y="568"/>
                    <a:pt x="265" y="628"/>
                    <a:pt x="380" y="628"/>
                  </a:cubicBezTo>
                  <a:cubicBezTo>
                    <a:pt x="584" y="628"/>
                    <a:pt x="797" y="441"/>
                    <a:pt x="697" y="191"/>
                  </a:cubicBezTo>
                  <a:cubicBezTo>
                    <a:pt x="641" y="57"/>
                    <a:pt x="529" y="1"/>
                    <a:pt x="41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9"/>
            <p:cNvSpPr/>
            <p:nvPr/>
          </p:nvSpPr>
          <p:spPr>
            <a:xfrm>
              <a:off x="2191075" y="754950"/>
              <a:ext cx="13500" cy="10650"/>
            </a:xfrm>
            <a:custGeom>
              <a:avLst/>
              <a:gdLst/>
              <a:ahLst/>
              <a:cxnLst/>
              <a:rect l="l" t="t" r="r" b="b"/>
              <a:pathLst>
                <a:path w="540" h="426" extrusionOk="0">
                  <a:moveTo>
                    <a:pt x="288" y="0"/>
                  </a:moveTo>
                  <a:cubicBezTo>
                    <a:pt x="149" y="0"/>
                    <a:pt x="0" y="127"/>
                    <a:pt x="61" y="299"/>
                  </a:cubicBezTo>
                  <a:cubicBezTo>
                    <a:pt x="100" y="388"/>
                    <a:pt x="176" y="426"/>
                    <a:pt x="253" y="426"/>
                  </a:cubicBezTo>
                  <a:cubicBezTo>
                    <a:pt x="394" y="426"/>
                    <a:pt x="540" y="299"/>
                    <a:pt x="469" y="127"/>
                  </a:cubicBezTo>
                  <a:cubicBezTo>
                    <a:pt x="436" y="38"/>
                    <a:pt x="363" y="0"/>
                    <a:pt x="28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9"/>
            <p:cNvSpPr/>
            <p:nvPr/>
          </p:nvSpPr>
          <p:spPr>
            <a:xfrm>
              <a:off x="1988050" y="785325"/>
              <a:ext cx="24700" cy="24375"/>
            </a:xfrm>
            <a:custGeom>
              <a:avLst/>
              <a:gdLst/>
              <a:ahLst/>
              <a:cxnLst/>
              <a:rect l="l" t="t" r="r" b="b"/>
              <a:pathLst>
                <a:path w="988" h="975" extrusionOk="0">
                  <a:moveTo>
                    <a:pt x="433" y="1"/>
                  </a:moveTo>
                  <a:cubicBezTo>
                    <a:pt x="389" y="1"/>
                    <a:pt x="344" y="8"/>
                    <a:pt x="298" y="25"/>
                  </a:cubicBezTo>
                  <a:cubicBezTo>
                    <a:pt x="94" y="119"/>
                    <a:pt x="0" y="338"/>
                    <a:pt x="79" y="558"/>
                  </a:cubicBezTo>
                  <a:lnTo>
                    <a:pt x="110" y="714"/>
                  </a:lnTo>
                  <a:cubicBezTo>
                    <a:pt x="171" y="873"/>
                    <a:pt x="346" y="975"/>
                    <a:pt x="517" y="975"/>
                  </a:cubicBezTo>
                  <a:cubicBezTo>
                    <a:pt x="566" y="975"/>
                    <a:pt x="614" y="967"/>
                    <a:pt x="659" y="949"/>
                  </a:cubicBezTo>
                  <a:cubicBezTo>
                    <a:pt x="847" y="855"/>
                    <a:pt x="988" y="620"/>
                    <a:pt x="894" y="401"/>
                  </a:cubicBezTo>
                  <a:lnTo>
                    <a:pt x="831" y="260"/>
                  </a:lnTo>
                  <a:cubicBezTo>
                    <a:pt x="756" y="111"/>
                    <a:pt x="603" y="1"/>
                    <a:pt x="43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9"/>
            <p:cNvSpPr/>
            <p:nvPr/>
          </p:nvSpPr>
          <p:spPr>
            <a:xfrm>
              <a:off x="1698150" y="910850"/>
              <a:ext cx="18650" cy="14900"/>
            </a:xfrm>
            <a:custGeom>
              <a:avLst/>
              <a:gdLst/>
              <a:ahLst/>
              <a:cxnLst/>
              <a:rect l="l" t="t" r="r" b="b"/>
              <a:pathLst>
                <a:path w="746" h="596" extrusionOk="0">
                  <a:moveTo>
                    <a:pt x="392" y="1"/>
                  </a:moveTo>
                  <a:cubicBezTo>
                    <a:pt x="200" y="1"/>
                    <a:pt x="1" y="180"/>
                    <a:pt x="91" y="411"/>
                  </a:cubicBezTo>
                  <a:cubicBezTo>
                    <a:pt x="142" y="541"/>
                    <a:pt x="248" y="596"/>
                    <a:pt x="355" y="596"/>
                  </a:cubicBezTo>
                  <a:cubicBezTo>
                    <a:pt x="547" y="596"/>
                    <a:pt x="746" y="423"/>
                    <a:pt x="656" y="192"/>
                  </a:cubicBezTo>
                  <a:cubicBezTo>
                    <a:pt x="605" y="57"/>
                    <a:pt x="500" y="1"/>
                    <a:pt x="39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9"/>
            <p:cNvSpPr/>
            <p:nvPr/>
          </p:nvSpPr>
          <p:spPr>
            <a:xfrm>
              <a:off x="1796150" y="861450"/>
              <a:ext cx="23050" cy="18275"/>
            </a:xfrm>
            <a:custGeom>
              <a:avLst/>
              <a:gdLst/>
              <a:ahLst/>
              <a:cxnLst/>
              <a:rect l="l" t="t" r="r" b="b"/>
              <a:pathLst>
                <a:path w="922" h="731" extrusionOk="0">
                  <a:moveTo>
                    <a:pt x="486" y="0"/>
                  </a:moveTo>
                  <a:cubicBezTo>
                    <a:pt x="248" y="0"/>
                    <a:pt x="0" y="215"/>
                    <a:pt x="121" y="506"/>
                  </a:cubicBezTo>
                  <a:cubicBezTo>
                    <a:pt x="183" y="664"/>
                    <a:pt x="311" y="730"/>
                    <a:pt x="442" y="730"/>
                  </a:cubicBezTo>
                  <a:cubicBezTo>
                    <a:pt x="677" y="730"/>
                    <a:pt x="922" y="516"/>
                    <a:pt x="811" y="224"/>
                  </a:cubicBezTo>
                  <a:cubicBezTo>
                    <a:pt x="749" y="67"/>
                    <a:pt x="619" y="0"/>
                    <a:pt x="48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9"/>
            <p:cNvSpPr/>
            <p:nvPr/>
          </p:nvSpPr>
          <p:spPr>
            <a:xfrm>
              <a:off x="1641375" y="922000"/>
              <a:ext cx="23025" cy="18250"/>
            </a:xfrm>
            <a:custGeom>
              <a:avLst/>
              <a:gdLst/>
              <a:ahLst/>
              <a:cxnLst/>
              <a:rect l="l" t="t" r="r" b="b"/>
              <a:pathLst>
                <a:path w="921" h="730" extrusionOk="0">
                  <a:moveTo>
                    <a:pt x="484" y="0"/>
                  </a:moveTo>
                  <a:cubicBezTo>
                    <a:pt x="247" y="0"/>
                    <a:pt x="0" y="217"/>
                    <a:pt x="121" y="498"/>
                  </a:cubicBezTo>
                  <a:cubicBezTo>
                    <a:pt x="183" y="662"/>
                    <a:pt x="312" y="730"/>
                    <a:pt x="443" y="730"/>
                  </a:cubicBezTo>
                  <a:cubicBezTo>
                    <a:pt x="678" y="730"/>
                    <a:pt x="921" y="513"/>
                    <a:pt x="811" y="232"/>
                  </a:cubicBezTo>
                  <a:cubicBezTo>
                    <a:pt x="749" y="68"/>
                    <a:pt x="618" y="0"/>
                    <a:pt x="4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9"/>
            <p:cNvSpPr/>
            <p:nvPr/>
          </p:nvSpPr>
          <p:spPr>
            <a:xfrm>
              <a:off x="2000200" y="717650"/>
              <a:ext cx="73175" cy="54600"/>
            </a:xfrm>
            <a:custGeom>
              <a:avLst/>
              <a:gdLst/>
              <a:ahLst/>
              <a:cxnLst/>
              <a:rect l="l" t="t" r="r" b="b"/>
              <a:pathLst>
                <a:path w="2927" h="2184" extrusionOk="0">
                  <a:moveTo>
                    <a:pt x="1224" y="1"/>
                  </a:moveTo>
                  <a:cubicBezTo>
                    <a:pt x="839" y="1"/>
                    <a:pt x="445" y="210"/>
                    <a:pt x="267" y="553"/>
                  </a:cubicBezTo>
                  <a:cubicBezTo>
                    <a:pt x="0" y="1102"/>
                    <a:pt x="455" y="1556"/>
                    <a:pt x="878" y="1823"/>
                  </a:cubicBezTo>
                  <a:cubicBezTo>
                    <a:pt x="1275" y="2065"/>
                    <a:pt x="1718" y="2183"/>
                    <a:pt x="2164" y="2183"/>
                  </a:cubicBezTo>
                  <a:cubicBezTo>
                    <a:pt x="2352" y="2183"/>
                    <a:pt x="2541" y="2162"/>
                    <a:pt x="2727" y="2120"/>
                  </a:cubicBezTo>
                  <a:cubicBezTo>
                    <a:pt x="2926" y="2075"/>
                    <a:pt x="2916" y="1791"/>
                    <a:pt x="2713" y="1791"/>
                  </a:cubicBezTo>
                  <a:cubicBezTo>
                    <a:pt x="2707" y="1791"/>
                    <a:pt x="2702" y="1791"/>
                    <a:pt x="2696" y="1791"/>
                  </a:cubicBezTo>
                  <a:cubicBezTo>
                    <a:pt x="2611" y="1801"/>
                    <a:pt x="2526" y="1807"/>
                    <a:pt x="2441" y="1807"/>
                  </a:cubicBezTo>
                  <a:cubicBezTo>
                    <a:pt x="2135" y="1807"/>
                    <a:pt x="1834" y="1741"/>
                    <a:pt x="1552" y="1619"/>
                  </a:cubicBezTo>
                  <a:cubicBezTo>
                    <a:pt x="1301" y="1509"/>
                    <a:pt x="643" y="1164"/>
                    <a:pt x="784" y="819"/>
                  </a:cubicBezTo>
                  <a:cubicBezTo>
                    <a:pt x="858" y="652"/>
                    <a:pt x="1038" y="589"/>
                    <a:pt x="1218" y="589"/>
                  </a:cubicBezTo>
                  <a:cubicBezTo>
                    <a:pt x="1341" y="589"/>
                    <a:pt x="1463" y="618"/>
                    <a:pt x="1552" y="663"/>
                  </a:cubicBezTo>
                  <a:cubicBezTo>
                    <a:pt x="1897" y="851"/>
                    <a:pt x="2101" y="1243"/>
                    <a:pt x="2289" y="1572"/>
                  </a:cubicBezTo>
                  <a:cubicBezTo>
                    <a:pt x="2326" y="1638"/>
                    <a:pt x="2387" y="1666"/>
                    <a:pt x="2450" y="1666"/>
                  </a:cubicBezTo>
                  <a:cubicBezTo>
                    <a:pt x="2597" y="1666"/>
                    <a:pt x="2757" y="1517"/>
                    <a:pt x="2680" y="1352"/>
                  </a:cubicBezTo>
                  <a:cubicBezTo>
                    <a:pt x="2430" y="819"/>
                    <a:pt x="2101" y="192"/>
                    <a:pt x="1489" y="36"/>
                  </a:cubicBezTo>
                  <a:cubicBezTo>
                    <a:pt x="1403" y="12"/>
                    <a:pt x="1314" y="1"/>
                    <a:pt x="122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9"/>
            <p:cNvSpPr/>
            <p:nvPr/>
          </p:nvSpPr>
          <p:spPr>
            <a:xfrm>
              <a:off x="2092675" y="736300"/>
              <a:ext cx="24625" cy="17675"/>
            </a:xfrm>
            <a:custGeom>
              <a:avLst/>
              <a:gdLst/>
              <a:ahLst/>
              <a:cxnLst/>
              <a:rect l="l" t="t" r="r" b="b"/>
              <a:pathLst>
                <a:path w="985" h="707" extrusionOk="0">
                  <a:moveTo>
                    <a:pt x="582" y="1"/>
                  </a:moveTo>
                  <a:cubicBezTo>
                    <a:pt x="480" y="1"/>
                    <a:pt x="375" y="44"/>
                    <a:pt x="298" y="120"/>
                  </a:cubicBezTo>
                  <a:cubicBezTo>
                    <a:pt x="282" y="120"/>
                    <a:pt x="235" y="152"/>
                    <a:pt x="235" y="152"/>
                  </a:cubicBezTo>
                  <a:cubicBezTo>
                    <a:pt x="1" y="299"/>
                    <a:pt x="137" y="706"/>
                    <a:pt x="399" y="706"/>
                  </a:cubicBezTo>
                  <a:cubicBezTo>
                    <a:pt x="417" y="706"/>
                    <a:pt x="436" y="704"/>
                    <a:pt x="455" y="700"/>
                  </a:cubicBezTo>
                  <a:cubicBezTo>
                    <a:pt x="455" y="700"/>
                    <a:pt x="502" y="700"/>
                    <a:pt x="518" y="685"/>
                  </a:cubicBezTo>
                  <a:cubicBezTo>
                    <a:pt x="526" y="685"/>
                    <a:pt x="534" y="686"/>
                    <a:pt x="543" y="686"/>
                  </a:cubicBezTo>
                  <a:cubicBezTo>
                    <a:pt x="783" y="686"/>
                    <a:pt x="985" y="472"/>
                    <a:pt x="894" y="215"/>
                  </a:cubicBezTo>
                  <a:cubicBezTo>
                    <a:pt x="833" y="67"/>
                    <a:pt x="710" y="1"/>
                    <a:pt x="58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9"/>
            <p:cNvSpPr/>
            <p:nvPr/>
          </p:nvSpPr>
          <p:spPr>
            <a:xfrm>
              <a:off x="1869800" y="827325"/>
              <a:ext cx="17475" cy="13925"/>
            </a:xfrm>
            <a:custGeom>
              <a:avLst/>
              <a:gdLst/>
              <a:ahLst/>
              <a:cxnLst/>
              <a:rect l="l" t="t" r="r" b="b"/>
              <a:pathLst>
                <a:path w="699" h="557" extrusionOk="0">
                  <a:moveTo>
                    <a:pt x="362" y="0"/>
                  </a:moveTo>
                  <a:cubicBezTo>
                    <a:pt x="184" y="0"/>
                    <a:pt x="1" y="163"/>
                    <a:pt x="91" y="382"/>
                  </a:cubicBezTo>
                  <a:cubicBezTo>
                    <a:pt x="135" y="505"/>
                    <a:pt x="232" y="557"/>
                    <a:pt x="331" y="557"/>
                  </a:cubicBezTo>
                  <a:cubicBezTo>
                    <a:pt x="511" y="557"/>
                    <a:pt x="699" y="390"/>
                    <a:pt x="608" y="179"/>
                  </a:cubicBezTo>
                  <a:cubicBezTo>
                    <a:pt x="562" y="53"/>
                    <a:pt x="463" y="0"/>
                    <a:pt x="36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9"/>
            <p:cNvSpPr/>
            <p:nvPr/>
          </p:nvSpPr>
          <p:spPr>
            <a:xfrm>
              <a:off x="1933400" y="796850"/>
              <a:ext cx="19950" cy="15700"/>
            </a:xfrm>
            <a:custGeom>
              <a:avLst/>
              <a:gdLst/>
              <a:ahLst/>
              <a:cxnLst/>
              <a:rect l="l" t="t" r="r" b="b"/>
              <a:pathLst>
                <a:path w="798" h="628" extrusionOk="0">
                  <a:moveTo>
                    <a:pt x="416" y="0"/>
                  </a:moveTo>
                  <a:cubicBezTo>
                    <a:pt x="211" y="0"/>
                    <a:pt x="1" y="184"/>
                    <a:pt x="102" y="426"/>
                  </a:cubicBezTo>
                  <a:cubicBezTo>
                    <a:pt x="153" y="567"/>
                    <a:pt x="265" y="627"/>
                    <a:pt x="380" y="627"/>
                  </a:cubicBezTo>
                  <a:cubicBezTo>
                    <a:pt x="584" y="627"/>
                    <a:pt x="797" y="441"/>
                    <a:pt x="697" y="191"/>
                  </a:cubicBezTo>
                  <a:cubicBezTo>
                    <a:pt x="641" y="57"/>
                    <a:pt x="530" y="0"/>
                    <a:pt x="41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9"/>
            <p:cNvSpPr/>
            <p:nvPr/>
          </p:nvSpPr>
          <p:spPr>
            <a:xfrm>
              <a:off x="1516375" y="927375"/>
              <a:ext cx="27650" cy="18500"/>
            </a:xfrm>
            <a:custGeom>
              <a:avLst/>
              <a:gdLst/>
              <a:ahLst/>
              <a:cxnLst/>
              <a:rect l="l" t="t" r="r" b="b"/>
              <a:pathLst>
                <a:path w="1106" h="740" extrusionOk="0">
                  <a:moveTo>
                    <a:pt x="630" y="0"/>
                  </a:moveTo>
                  <a:cubicBezTo>
                    <a:pt x="588" y="0"/>
                    <a:pt x="543" y="10"/>
                    <a:pt x="497" y="32"/>
                  </a:cubicBezTo>
                  <a:lnTo>
                    <a:pt x="340" y="95"/>
                  </a:lnTo>
                  <a:cubicBezTo>
                    <a:pt x="0" y="251"/>
                    <a:pt x="147" y="740"/>
                    <a:pt x="479" y="740"/>
                  </a:cubicBezTo>
                  <a:cubicBezTo>
                    <a:pt x="514" y="740"/>
                    <a:pt x="552" y="734"/>
                    <a:pt x="591" y="722"/>
                  </a:cubicBezTo>
                  <a:lnTo>
                    <a:pt x="732" y="659"/>
                  </a:lnTo>
                  <a:cubicBezTo>
                    <a:pt x="1105" y="549"/>
                    <a:pt x="942" y="0"/>
                    <a:pt x="63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9"/>
            <p:cNvSpPr/>
            <p:nvPr/>
          </p:nvSpPr>
          <p:spPr>
            <a:xfrm>
              <a:off x="1734125" y="794550"/>
              <a:ext cx="65850" cy="60075"/>
            </a:xfrm>
            <a:custGeom>
              <a:avLst/>
              <a:gdLst/>
              <a:ahLst/>
              <a:cxnLst/>
              <a:rect l="l" t="t" r="r" b="b"/>
              <a:pathLst>
                <a:path w="2634" h="2403" extrusionOk="0">
                  <a:moveTo>
                    <a:pt x="1834" y="377"/>
                  </a:moveTo>
                  <a:cubicBezTo>
                    <a:pt x="1834" y="439"/>
                    <a:pt x="1850" y="502"/>
                    <a:pt x="1897" y="549"/>
                  </a:cubicBezTo>
                  <a:cubicBezTo>
                    <a:pt x="2179" y="831"/>
                    <a:pt x="2054" y="1286"/>
                    <a:pt x="1771" y="1521"/>
                  </a:cubicBezTo>
                  <a:cubicBezTo>
                    <a:pt x="1621" y="1628"/>
                    <a:pt x="1214" y="1860"/>
                    <a:pt x="947" y="1860"/>
                  </a:cubicBezTo>
                  <a:cubicBezTo>
                    <a:pt x="824" y="1860"/>
                    <a:pt x="730" y="1811"/>
                    <a:pt x="706" y="1678"/>
                  </a:cubicBezTo>
                  <a:cubicBezTo>
                    <a:pt x="596" y="1051"/>
                    <a:pt x="1286" y="455"/>
                    <a:pt x="1834" y="377"/>
                  </a:cubicBezTo>
                  <a:close/>
                  <a:moveTo>
                    <a:pt x="1819" y="1"/>
                  </a:moveTo>
                  <a:cubicBezTo>
                    <a:pt x="1239" y="32"/>
                    <a:pt x="721" y="361"/>
                    <a:pt x="423" y="863"/>
                  </a:cubicBezTo>
                  <a:cubicBezTo>
                    <a:pt x="204" y="1270"/>
                    <a:pt x="0" y="2164"/>
                    <a:pt x="596" y="2367"/>
                  </a:cubicBezTo>
                  <a:cubicBezTo>
                    <a:pt x="660" y="2392"/>
                    <a:pt x="728" y="2403"/>
                    <a:pt x="798" y="2403"/>
                  </a:cubicBezTo>
                  <a:cubicBezTo>
                    <a:pt x="1036" y="2403"/>
                    <a:pt x="1296" y="2283"/>
                    <a:pt x="1489" y="2211"/>
                  </a:cubicBezTo>
                  <a:cubicBezTo>
                    <a:pt x="1819" y="2085"/>
                    <a:pt x="2148" y="1897"/>
                    <a:pt x="2336" y="1599"/>
                  </a:cubicBezTo>
                  <a:cubicBezTo>
                    <a:pt x="2634" y="1160"/>
                    <a:pt x="2602" y="486"/>
                    <a:pt x="2085" y="236"/>
                  </a:cubicBezTo>
                  <a:cubicBezTo>
                    <a:pt x="2054" y="220"/>
                    <a:pt x="2038" y="220"/>
                    <a:pt x="2022" y="204"/>
                  </a:cubicBezTo>
                  <a:cubicBezTo>
                    <a:pt x="2022" y="110"/>
                    <a:pt x="1960" y="1"/>
                    <a:pt x="181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9"/>
            <p:cNvSpPr/>
            <p:nvPr/>
          </p:nvSpPr>
          <p:spPr>
            <a:xfrm>
              <a:off x="1749000" y="803950"/>
              <a:ext cx="39625" cy="37125"/>
            </a:xfrm>
            <a:custGeom>
              <a:avLst/>
              <a:gdLst/>
              <a:ahLst/>
              <a:cxnLst/>
              <a:rect l="l" t="t" r="r" b="b"/>
              <a:pathLst>
                <a:path w="1585" h="1485" extrusionOk="0">
                  <a:moveTo>
                    <a:pt x="1239" y="1"/>
                  </a:moveTo>
                  <a:cubicBezTo>
                    <a:pt x="691" y="79"/>
                    <a:pt x="1" y="675"/>
                    <a:pt x="111" y="1302"/>
                  </a:cubicBezTo>
                  <a:cubicBezTo>
                    <a:pt x="135" y="1435"/>
                    <a:pt x="229" y="1484"/>
                    <a:pt x="352" y="1484"/>
                  </a:cubicBezTo>
                  <a:cubicBezTo>
                    <a:pt x="619" y="1484"/>
                    <a:pt x="1026" y="1252"/>
                    <a:pt x="1176" y="1145"/>
                  </a:cubicBezTo>
                  <a:cubicBezTo>
                    <a:pt x="1459" y="910"/>
                    <a:pt x="1584" y="455"/>
                    <a:pt x="1302" y="173"/>
                  </a:cubicBezTo>
                  <a:cubicBezTo>
                    <a:pt x="1255" y="126"/>
                    <a:pt x="1239" y="63"/>
                    <a:pt x="1239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9"/>
            <p:cNvSpPr/>
            <p:nvPr/>
          </p:nvSpPr>
          <p:spPr>
            <a:xfrm>
              <a:off x="1633800" y="806750"/>
              <a:ext cx="62325" cy="61375"/>
            </a:xfrm>
            <a:custGeom>
              <a:avLst/>
              <a:gdLst/>
              <a:ahLst/>
              <a:cxnLst/>
              <a:rect l="l" t="t" r="r" b="b"/>
              <a:pathLst>
                <a:path w="2493" h="2455" extrusionOk="0">
                  <a:moveTo>
                    <a:pt x="917" y="575"/>
                  </a:moveTo>
                  <a:cubicBezTo>
                    <a:pt x="952" y="575"/>
                    <a:pt x="991" y="581"/>
                    <a:pt x="1035" y="594"/>
                  </a:cubicBezTo>
                  <a:cubicBezTo>
                    <a:pt x="1208" y="641"/>
                    <a:pt x="1380" y="735"/>
                    <a:pt x="1537" y="845"/>
                  </a:cubicBezTo>
                  <a:cubicBezTo>
                    <a:pt x="1850" y="1080"/>
                    <a:pt x="2148" y="1488"/>
                    <a:pt x="2226" y="1895"/>
                  </a:cubicBezTo>
                  <a:cubicBezTo>
                    <a:pt x="2211" y="1879"/>
                    <a:pt x="2195" y="1879"/>
                    <a:pt x="2164" y="1879"/>
                  </a:cubicBezTo>
                  <a:cubicBezTo>
                    <a:pt x="2102" y="1887"/>
                    <a:pt x="2039" y="1891"/>
                    <a:pt x="1977" y="1891"/>
                  </a:cubicBezTo>
                  <a:cubicBezTo>
                    <a:pt x="1391" y="1891"/>
                    <a:pt x="807" y="1560"/>
                    <a:pt x="722" y="923"/>
                  </a:cubicBezTo>
                  <a:cubicBezTo>
                    <a:pt x="696" y="727"/>
                    <a:pt x="746" y="575"/>
                    <a:pt x="917" y="575"/>
                  </a:cubicBezTo>
                  <a:close/>
                  <a:moveTo>
                    <a:pt x="781" y="0"/>
                  </a:moveTo>
                  <a:cubicBezTo>
                    <a:pt x="490" y="0"/>
                    <a:pt x="244" y="145"/>
                    <a:pt x="173" y="547"/>
                  </a:cubicBezTo>
                  <a:cubicBezTo>
                    <a:pt x="0" y="1450"/>
                    <a:pt x="874" y="2454"/>
                    <a:pt x="1793" y="2454"/>
                  </a:cubicBezTo>
                  <a:cubicBezTo>
                    <a:pt x="1959" y="2454"/>
                    <a:pt x="2126" y="2421"/>
                    <a:pt x="2289" y="2350"/>
                  </a:cubicBezTo>
                  <a:cubicBezTo>
                    <a:pt x="2399" y="2287"/>
                    <a:pt x="2430" y="2193"/>
                    <a:pt x="2415" y="2083"/>
                  </a:cubicBezTo>
                  <a:cubicBezTo>
                    <a:pt x="2462" y="2067"/>
                    <a:pt x="2493" y="2036"/>
                    <a:pt x="2493" y="1973"/>
                  </a:cubicBezTo>
                  <a:cubicBezTo>
                    <a:pt x="2462" y="1284"/>
                    <a:pt x="2211" y="719"/>
                    <a:pt x="1646" y="312"/>
                  </a:cubicBezTo>
                  <a:cubicBezTo>
                    <a:pt x="1397" y="141"/>
                    <a:pt x="1067" y="0"/>
                    <a:pt x="78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9"/>
            <p:cNvSpPr/>
            <p:nvPr/>
          </p:nvSpPr>
          <p:spPr>
            <a:xfrm>
              <a:off x="2296600" y="551400"/>
              <a:ext cx="46800" cy="74650"/>
            </a:xfrm>
            <a:custGeom>
              <a:avLst/>
              <a:gdLst/>
              <a:ahLst/>
              <a:cxnLst/>
              <a:rect l="l" t="t" r="r" b="b"/>
              <a:pathLst>
                <a:path w="1872" h="2986" extrusionOk="0">
                  <a:moveTo>
                    <a:pt x="1523" y="1"/>
                  </a:moveTo>
                  <a:cubicBezTo>
                    <a:pt x="1461" y="1"/>
                    <a:pt x="1400" y="31"/>
                    <a:pt x="1358" y="103"/>
                  </a:cubicBezTo>
                  <a:cubicBezTo>
                    <a:pt x="840" y="949"/>
                    <a:pt x="386" y="1827"/>
                    <a:pt x="41" y="2767"/>
                  </a:cubicBezTo>
                  <a:cubicBezTo>
                    <a:pt x="0" y="2890"/>
                    <a:pt x="99" y="2986"/>
                    <a:pt x="194" y="2986"/>
                  </a:cubicBezTo>
                  <a:cubicBezTo>
                    <a:pt x="246" y="2986"/>
                    <a:pt x="296" y="2958"/>
                    <a:pt x="323" y="2893"/>
                  </a:cubicBezTo>
                  <a:cubicBezTo>
                    <a:pt x="715" y="2015"/>
                    <a:pt x="1170" y="1184"/>
                    <a:pt x="1734" y="400"/>
                  </a:cubicBezTo>
                  <a:cubicBezTo>
                    <a:pt x="1871" y="217"/>
                    <a:pt x="1691" y="1"/>
                    <a:pt x="152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9"/>
            <p:cNvSpPr/>
            <p:nvPr/>
          </p:nvSpPr>
          <p:spPr>
            <a:xfrm>
              <a:off x="1595875" y="878350"/>
              <a:ext cx="19450" cy="15250"/>
            </a:xfrm>
            <a:custGeom>
              <a:avLst/>
              <a:gdLst/>
              <a:ahLst/>
              <a:cxnLst/>
              <a:rect l="l" t="t" r="r" b="b"/>
              <a:pathLst>
                <a:path w="778" h="610" extrusionOk="0">
                  <a:moveTo>
                    <a:pt x="410" y="0"/>
                  </a:moveTo>
                  <a:cubicBezTo>
                    <a:pt x="208" y="0"/>
                    <a:pt x="1" y="184"/>
                    <a:pt x="91" y="426"/>
                  </a:cubicBezTo>
                  <a:cubicBezTo>
                    <a:pt x="147" y="555"/>
                    <a:pt x="257" y="610"/>
                    <a:pt x="369" y="610"/>
                  </a:cubicBezTo>
                  <a:cubicBezTo>
                    <a:pt x="571" y="610"/>
                    <a:pt x="778" y="433"/>
                    <a:pt x="687" y="191"/>
                  </a:cubicBezTo>
                  <a:cubicBezTo>
                    <a:pt x="631" y="57"/>
                    <a:pt x="521" y="0"/>
                    <a:pt x="41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9"/>
            <p:cNvSpPr/>
            <p:nvPr/>
          </p:nvSpPr>
          <p:spPr>
            <a:xfrm>
              <a:off x="1651175" y="821100"/>
              <a:ext cx="38300" cy="33050"/>
            </a:xfrm>
            <a:custGeom>
              <a:avLst/>
              <a:gdLst/>
              <a:ahLst/>
              <a:cxnLst/>
              <a:rect l="l" t="t" r="r" b="b"/>
              <a:pathLst>
                <a:path w="1532" h="1322" extrusionOk="0">
                  <a:moveTo>
                    <a:pt x="222" y="1"/>
                  </a:moveTo>
                  <a:cubicBezTo>
                    <a:pt x="51" y="1"/>
                    <a:pt x="1" y="153"/>
                    <a:pt x="27" y="349"/>
                  </a:cubicBezTo>
                  <a:cubicBezTo>
                    <a:pt x="112" y="986"/>
                    <a:pt x="696" y="1317"/>
                    <a:pt x="1282" y="1317"/>
                  </a:cubicBezTo>
                  <a:cubicBezTo>
                    <a:pt x="1344" y="1317"/>
                    <a:pt x="1407" y="1313"/>
                    <a:pt x="1469" y="1305"/>
                  </a:cubicBezTo>
                  <a:cubicBezTo>
                    <a:pt x="1500" y="1305"/>
                    <a:pt x="1516" y="1305"/>
                    <a:pt x="1531" y="1321"/>
                  </a:cubicBezTo>
                  <a:cubicBezTo>
                    <a:pt x="1453" y="914"/>
                    <a:pt x="1155" y="506"/>
                    <a:pt x="842" y="271"/>
                  </a:cubicBezTo>
                  <a:cubicBezTo>
                    <a:pt x="685" y="161"/>
                    <a:pt x="513" y="67"/>
                    <a:pt x="340" y="20"/>
                  </a:cubicBezTo>
                  <a:cubicBezTo>
                    <a:pt x="296" y="7"/>
                    <a:pt x="257" y="1"/>
                    <a:pt x="222" y="1"/>
                  </a:cubicBezTo>
                  <a:close/>
                </a:path>
              </a:pathLst>
            </a:custGeom>
            <a:solidFill>
              <a:srgbClr val="A9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9"/>
            <p:cNvSpPr/>
            <p:nvPr/>
          </p:nvSpPr>
          <p:spPr>
            <a:xfrm>
              <a:off x="1893225" y="744825"/>
              <a:ext cx="25875" cy="25750"/>
            </a:xfrm>
            <a:custGeom>
              <a:avLst/>
              <a:gdLst/>
              <a:ahLst/>
              <a:cxnLst/>
              <a:rect l="l" t="t" r="r" b="b"/>
              <a:pathLst>
                <a:path w="1035" h="1030" extrusionOk="0">
                  <a:moveTo>
                    <a:pt x="558" y="1"/>
                  </a:moveTo>
                  <a:cubicBezTo>
                    <a:pt x="393" y="1"/>
                    <a:pt x="227" y="86"/>
                    <a:pt x="157" y="250"/>
                  </a:cubicBezTo>
                  <a:cubicBezTo>
                    <a:pt x="141" y="312"/>
                    <a:pt x="110" y="391"/>
                    <a:pt x="78" y="453"/>
                  </a:cubicBezTo>
                  <a:cubicBezTo>
                    <a:pt x="0" y="657"/>
                    <a:pt x="78" y="908"/>
                    <a:pt x="298" y="1002"/>
                  </a:cubicBezTo>
                  <a:cubicBezTo>
                    <a:pt x="350" y="1021"/>
                    <a:pt x="402" y="1030"/>
                    <a:pt x="453" y="1030"/>
                  </a:cubicBezTo>
                  <a:cubicBezTo>
                    <a:pt x="614" y="1030"/>
                    <a:pt x="759" y="938"/>
                    <a:pt x="831" y="783"/>
                  </a:cubicBezTo>
                  <a:cubicBezTo>
                    <a:pt x="862" y="720"/>
                    <a:pt x="909" y="642"/>
                    <a:pt x="941" y="579"/>
                  </a:cubicBezTo>
                  <a:cubicBezTo>
                    <a:pt x="1035" y="391"/>
                    <a:pt x="925" y="109"/>
                    <a:pt x="721" y="30"/>
                  </a:cubicBezTo>
                  <a:cubicBezTo>
                    <a:pt x="669" y="10"/>
                    <a:pt x="614" y="1"/>
                    <a:pt x="55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9"/>
            <p:cNvSpPr/>
            <p:nvPr/>
          </p:nvSpPr>
          <p:spPr>
            <a:xfrm>
              <a:off x="1844175" y="770800"/>
              <a:ext cx="15150" cy="11975"/>
            </a:xfrm>
            <a:custGeom>
              <a:avLst/>
              <a:gdLst/>
              <a:ahLst/>
              <a:cxnLst/>
              <a:rect l="l" t="t" r="r" b="b"/>
              <a:pathLst>
                <a:path w="606" h="479" extrusionOk="0">
                  <a:moveTo>
                    <a:pt x="316" y="0"/>
                  </a:moveTo>
                  <a:cubicBezTo>
                    <a:pt x="159" y="0"/>
                    <a:pt x="1" y="142"/>
                    <a:pt x="81" y="324"/>
                  </a:cubicBezTo>
                  <a:cubicBezTo>
                    <a:pt x="121" y="432"/>
                    <a:pt x="208" y="478"/>
                    <a:pt x="295" y="478"/>
                  </a:cubicBezTo>
                  <a:cubicBezTo>
                    <a:pt x="448" y="478"/>
                    <a:pt x="605" y="340"/>
                    <a:pt x="536" y="151"/>
                  </a:cubicBezTo>
                  <a:cubicBezTo>
                    <a:pt x="491" y="44"/>
                    <a:pt x="404" y="0"/>
                    <a:pt x="31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9"/>
            <p:cNvSpPr/>
            <p:nvPr/>
          </p:nvSpPr>
          <p:spPr>
            <a:xfrm>
              <a:off x="1970225" y="700975"/>
              <a:ext cx="13850" cy="11000"/>
            </a:xfrm>
            <a:custGeom>
              <a:avLst/>
              <a:gdLst/>
              <a:ahLst/>
              <a:cxnLst/>
              <a:rect l="l" t="t" r="r" b="b"/>
              <a:pathLst>
                <a:path w="554" h="440" extrusionOk="0">
                  <a:moveTo>
                    <a:pt x="290" y="1"/>
                  </a:moveTo>
                  <a:cubicBezTo>
                    <a:pt x="147" y="1"/>
                    <a:pt x="1" y="126"/>
                    <a:pt x="71" y="295"/>
                  </a:cubicBezTo>
                  <a:cubicBezTo>
                    <a:pt x="105" y="397"/>
                    <a:pt x="182" y="440"/>
                    <a:pt x="262" y="440"/>
                  </a:cubicBezTo>
                  <a:cubicBezTo>
                    <a:pt x="403" y="440"/>
                    <a:pt x="554" y="308"/>
                    <a:pt x="494" y="138"/>
                  </a:cubicBezTo>
                  <a:cubicBezTo>
                    <a:pt x="454" y="41"/>
                    <a:pt x="372" y="1"/>
                    <a:pt x="29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9"/>
            <p:cNvSpPr/>
            <p:nvPr/>
          </p:nvSpPr>
          <p:spPr>
            <a:xfrm>
              <a:off x="1540250" y="826250"/>
              <a:ext cx="22650" cy="19450"/>
            </a:xfrm>
            <a:custGeom>
              <a:avLst/>
              <a:gdLst/>
              <a:ahLst/>
              <a:cxnLst/>
              <a:rect l="l" t="t" r="r" b="b"/>
              <a:pathLst>
                <a:path w="906" h="778" extrusionOk="0">
                  <a:moveTo>
                    <a:pt x="487" y="0"/>
                  </a:moveTo>
                  <a:cubicBezTo>
                    <a:pt x="256" y="0"/>
                    <a:pt x="1" y="210"/>
                    <a:pt x="122" y="472"/>
                  </a:cubicBezTo>
                  <a:lnTo>
                    <a:pt x="169" y="566"/>
                  </a:lnTo>
                  <a:cubicBezTo>
                    <a:pt x="212" y="716"/>
                    <a:pt x="319" y="778"/>
                    <a:pt x="438" y="778"/>
                  </a:cubicBezTo>
                  <a:cubicBezTo>
                    <a:pt x="494" y="778"/>
                    <a:pt x="553" y="764"/>
                    <a:pt x="608" y="739"/>
                  </a:cubicBezTo>
                  <a:cubicBezTo>
                    <a:pt x="780" y="692"/>
                    <a:pt x="906" y="519"/>
                    <a:pt x="812" y="316"/>
                  </a:cubicBezTo>
                  <a:lnTo>
                    <a:pt x="780" y="222"/>
                  </a:lnTo>
                  <a:cubicBezTo>
                    <a:pt x="735" y="65"/>
                    <a:pt x="615" y="0"/>
                    <a:pt x="48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9"/>
            <p:cNvSpPr/>
            <p:nvPr/>
          </p:nvSpPr>
          <p:spPr>
            <a:xfrm>
              <a:off x="1765800" y="745300"/>
              <a:ext cx="16600" cy="13325"/>
            </a:xfrm>
            <a:custGeom>
              <a:avLst/>
              <a:gdLst/>
              <a:ahLst/>
              <a:cxnLst/>
              <a:rect l="l" t="t" r="r" b="b"/>
              <a:pathLst>
                <a:path w="664" h="533" extrusionOk="0">
                  <a:moveTo>
                    <a:pt x="350" y="1"/>
                  </a:moveTo>
                  <a:cubicBezTo>
                    <a:pt x="179" y="1"/>
                    <a:pt x="1" y="160"/>
                    <a:pt x="81" y="372"/>
                  </a:cubicBezTo>
                  <a:cubicBezTo>
                    <a:pt x="126" y="484"/>
                    <a:pt x="220" y="532"/>
                    <a:pt x="315" y="532"/>
                  </a:cubicBezTo>
                  <a:cubicBezTo>
                    <a:pt x="486" y="532"/>
                    <a:pt x="663" y="379"/>
                    <a:pt x="583" y="168"/>
                  </a:cubicBezTo>
                  <a:cubicBezTo>
                    <a:pt x="538" y="50"/>
                    <a:pt x="445" y="1"/>
                    <a:pt x="3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9"/>
            <p:cNvSpPr/>
            <p:nvPr/>
          </p:nvSpPr>
          <p:spPr>
            <a:xfrm>
              <a:off x="1881450" y="684575"/>
              <a:ext cx="21975" cy="21700"/>
            </a:xfrm>
            <a:custGeom>
              <a:avLst/>
              <a:gdLst/>
              <a:ahLst/>
              <a:cxnLst/>
              <a:rect l="l" t="t" r="r" b="b"/>
              <a:pathLst>
                <a:path w="879" h="868" extrusionOk="0">
                  <a:moveTo>
                    <a:pt x="393" y="1"/>
                  </a:moveTo>
                  <a:cubicBezTo>
                    <a:pt x="352" y="1"/>
                    <a:pt x="310" y="9"/>
                    <a:pt x="267" y="26"/>
                  </a:cubicBezTo>
                  <a:cubicBezTo>
                    <a:pt x="79" y="89"/>
                    <a:pt x="1" y="293"/>
                    <a:pt x="64" y="481"/>
                  </a:cubicBezTo>
                  <a:lnTo>
                    <a:pt x="111" y="638"/>
                  </a:lnTo>
                  <a:cubicBezTo>
                    <a:pt x="147" y="771"/>
                    <a:pt x="306" y="867"/>
                    <a:pt x="456" y="867"/>
                  </a:cubicBezTo>
                  <a:cubicBezTo>
                    <a:pt x="499" y="867"/>
                    <a:pt x="542" y="859"/>
                    <a:pt x="581" y="841"/>
                  </a:cubicBezTo>
                  <a:cubicBezTo>
                    <a:pt x="753" y="763"/>
                    <a:pt x="879" y="544"/>
                    <a:pt x="785" y="371"/>
                  </a:cubicBezTo>
                  <a:lnTo>
                    <a:pt x="722" y="230"/>
                  </a:lnTo>
                  <a:cubicBezTo>
                    <a:pt x="661" y="97"/>
                    <a:pt x="535" y="1"/>
                    <a:pt x="39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9"/>
            <p:cNvSpPr/>
            <p:nvPr/>
          </p:nvSpPr>
          <p:spPr>
            <a:xfrm>
              <a:off x="1696575" y="754550"/>
              <a:ext cx="18275" cy="14450"/>
            </a:xfrm>
            <a:custGeom>
              <a:avLst/>
              <a:gdLst/>
              <a:ahLst/>
              <a:cxnLst/>
              <a:rect l="l" t="t" r="r" b="b"/>
              <a:pathLst>
                <a:path w="731" h="578" extrusionOk="0">
                  <a:moveTo>
                    <a:pt x="385" y="1"/>
                  </a:moveTo>
                  <a:cubicBezTo>
                    <a:pt x="197" y="1"/>
                    <a:pt x="1" y="171"/>
                    <a:pt x="92" y="394"/>
                  </a:cubicBezTo>
                  <a:cubicBezTo>
                    <a:pt x="142" y="523"/>
                    <a:pt x="246" y="578"/>
                    <a:pt x="351" y="578"/>
                  </a:cubicBezTo>
                  <a:cubicBezTo>
                    <a:pt x="538" y="578"/>
                    <a:pt x="731" y="405"/>
                    <a:pt x="640" y="174"/>
                  </a:cubicBezTo>
                  <a:cubicBezTo>
                    <a:pt x="590" y="52"/>
                    <a:pt x="489" y="1"/>
                    <a:pt x="38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9"/>
            <p:cNvSpPr/>
            <p:nvPr/>
          </p:nvSpPr>
          <p:spPr>
            <a:xfrm>
              <a:off x="1609900" y="561075"/>
              <a:ext cx="33025" cy="71150"/>
            </a:xfrm>
            <a:custGeom>
              <a:avLst/>
              <a:gdLst/>
              <a:ahLst/>
              <a:cxnLst/>
              <a:rect l="l" t="t" r="r" b="b"/>
              <a:pathLst>
                <a:path w="1321" h="2846" extrusionOk="0">
                  <a:moveTo>
                    <a:pt x="398" y="0"/>
                  </a:moveTo>
                  <a:cubicBezTo>
                    <a:pt x="307" y="0"/>
                    <a:pt x="207" y="65"/>
                    <a:pt x="189" y="154"/>
                  </a:cubicBezTo>
                  <a:cubicBezTo>
                    <a:pt x="1" y="1016"/>
                    <a:pt x="361" y="2082"/>
                    <a:pt x="910" y="2772"/>
                  </a:cubicBezTo>
                  <a:cubicBezTo>
                    <a:pt x="952" y="2823"/>
                    <a:pt x="1008" y="2845"/>
                    <a:pt x="1063" y="2845"/>
                  </a:cubicBezTo>
                  <a:cubicBezTo>
                    <a:pt x="1193" y="2845"/>
                    <a:pt x="1321" y="2722"/>
                    <a:pt x="1254" y="2568"/>
                  </a:cubicBezTo>
                  <a:cubicBezTo>
                    <a:pt x="1066" y="2145"/>
                    <a:pt x="863" y="1722"/>
                    <a:pt x="769" y="1252"/>
                  </a:cubicBezTo>
                  <a:cubicBezTo>
                    <a:pt x="690" y="875"/>
                    <a:pt x="643" y="499"/>
                    <a:pt x="549" y="123"/>
                  </a:cubicBezTo>
                  <a:cubicBezTo>
                    <a:pt x="529" y="36"/>
                    <a:pt x="466" y="0"/>
                    <a:pt x="39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5" name="Google Shape;3375;p49"/>
          <p:cNvGrpSpPr/>
          <p:nvPr/>
        </p:nvGrpSpPr>
        <p:grpSpPr>
          <a:xfrm rot="-6302819">
            <a:off x="991476" y="521657"/>
            <a:ext cx="454143" cy="918723"/>
            <a:chOff x="1153584" y="2175826"/>
            <a:chExt cx="373221" cy="755019"/>
          </a:xfrm>
        </p:grpSpPr>
        <p:sp>
          <p:nvSpPr>
            <p:cNvPr id="3376" name="Google Shape;3376;p49"/>
            <p:cNvSpPr/>
            <p:nvPr/>
          </p:nvSpPr>
          <p:spPr>
            <a:xfrm>
              <a:off x="1153584" y="2175826"/>
              <a:ext cx="91069" cy="119234"/>
            </a:xfrm>
            <a:custGeom>
              <a:avLst/>
              <a:gdLst/>
              <a:ahLst/>
              <a:cxnLst/>
              <a:rect l="l" t="t" r="r" b="b"/>
              <a:pathLst>
                <a:path w="3324" h="4352" extrusionOk="0">
                  <a:moveTo>
                    <a:pt x="1883" y="0"/>
                  </a:moveTo>
                  <a:cubicBezTo>
                    <a:pt x="1691" y="0"/>
                    <a:pt x="1529" y="94"/>
                    <a:pt x="1490" y="309"/>
                  </a:cubicBezTo>
                  <a:cubicBezTo>
                    <a:pt x="1474" y="372"/>
                    <a:pt x="1474" y="466"/>
                    <a:pt x="1505" y="560"/>
                  </a:cubicBezTo>
                  <a:cubicBezTo>
                    <a:pt x="1520" y="655"/>
                    <a:pt x="1586" y="696"/>
                    <a:pt x="1659" y="696"/>
                  </a:cubicBezTo>
                  <a:cubicBezTo>
                    <a:pt x="1741" y="696"/>
                    <a:pt x="1832" y="643"/>
                    <a:pt x="1866" y="560"/>
                  </a:cubicBezTo>
                  <a:cubicBezTo>
                    <a:pt x="1886" y="507"/>
                    <a:pt x="1910" y="484"/>
                    <a:pt x="1937" y="484"/>
                  </a:cubicBezTo>
                  <a:cubicBezTo>
                    <a:pt x="2099" y="484"/>
                    <a:pt x="2357" y="1297"/>
                    <a:pt x="2352" y="1297"/>
                  </a:cubicBezTo>
                  <a:cubicBezTo>
                    <a:pt x="2352" y="1297"/>
                    <a:pt x="2352" y="1297"/>
                    <a:pt x="2352" y="1297"/>
                  </a:cubicBezTo>
                  <a:lnTo>
                    <a:pt x="2352" y="1297"/>
                  </a:lnTo>
                  <a:cubicBezTo>
                    <a:pt x="2430" y="1610"/>
                    <a:pt x="2477" y="1924"/>
                    <a:pt x="2493" y="2253"/>
                  </a:cubicBezTo>
                  <a:cubicBezTo>
                    <a:pt x="2530" y="2763"/>
                    <a:pt x="2310" y="3888"/>
                    <a:pt x="1699" y="3888"/>
                  </a:cubicBezTo>
                  <a:cubicBezTo>
                    <a:pt x="1541" y="3888"/>
                    <a:pt x="1357" y="3812"/>
                    <a:pt x="1145" y="3632"/>
                  </a:cubicBezTo>
                  <a:cubicBezTo>
                    <a:pt x="267" y="2864"/>
                    <a:pt x="863" y="1124"/>
                    <a:pt x="1348" y="325"/>
                  </a:cubicBezTo>
                  <a:cubicBezTo>
                    <a:pt x="1348" y="309"/>
                    <a:pt x="1364" y="293"/>
                    <a:pt x="1364" y="278"/>
                  </a:cubicBezTo>
                  <a:cubicBezTo>
                    <a:pt x="1396" y="152"/>
                    <a:pt x="1288" y="55"/>
                    <a:pt x="1180" y="55"/>
                  </a:cubicBezTo>
                  <a:cubicBezTo>
                    <a:pt x="1126" y="55"/>
                    <a:pt x="1072" y="79"/>
                    <a:pt x="1035" y="137"/>
                  </a:cubicBezTo>
                  <a:cubicBezTo>
                    <a:pt x="424" y="1077"/>
                    <a:pt x="0" y="2425"/>
                    <a:pt x="486" y="3507"/>
                  </a:cubicBezTo>
                  <a:cubicBezTo>
                    <a:pt x="717" y="4035"/>
                    <a:pt x="1183" y="4351"/>
                    <a:pt x="1668" y="4351"/>
                  </a:cubicBezTo>
                  <a:cubicBezTo>
                    <a:pt x="1974" y="4351"/>
                    <a:pt x="2288" y="4225"/>
                    <a:pt x="2555" y="3946"/>
                  </a:cubicBezTo>
                  <a:cubicBezTo>
                    <a:pt x="3323" y="3115"/>
                    <a:pt x="3088" y="1391"/>
                    <a:pt x="2618" y="466"/>
                  </a:cubicBezTo>
                  <a:cubicBezTo>
                    <a:pt x="2481" y="183"/>
                    <a:pt x="2152" y="0"/>
                    <a:pt x="188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9"/>
            <p:cNvSpPr/>
            <p:nvPr/>
          </p:nvSpPr>
          <p:spPr>
            <a:xfrm>
              <a:off x="1153803" y="2858707"/>
              <a:ext cx="95562" cy="72138"/>
            </a:xfrm>
            <a:custGeom>
              <a:avLst/>
              <a:gdLst/>
              <a:ahLst/>
              <a:cxnLst/>
              <a:rect l="l" t="t" r="r" b="b"/>
              <a:pathLst>
                <a:path w="3488" h="2633" extrusionOk="0">
                  <a:moveTo>
                    <a:pt x="322" y="464"/>
                  </a:moveTo>
                  <a:cubicBezTo>
                    <a:pt x="337" y="480"/>
                    <a:pt x="384" y="495"/>
                    <a:pt x="431" y="511"/>
                  </a:cubicBezTo>
                  <a:cubicBezTo>
                    <a:pt x="510" y="518"/>
                    <a:pt x="588" y="520"/>
                    <a:pt x="667" y="520"/>
                  </a:cubicBezTo>
                  <a:cubicBezTo>
                    <a:pt x="920" y="520"/>
                    <a:pt x="1175" y="494"/>
                    <a:pt x="1429" y="494"/>
                  </a:cubicBezTo>
                  <a:cubicBezTo>
                    <a:pt x="1651" y="494"/>
                    <a:pt x="1873" y="514"/>
                    <a:pt x="2093" y="589"/>
                  </a:cubicBezTo>
                  <a:cubicBezTo>
                    <a:pt x="2626" y="778"/>
                    <a:pt x="3206" y="1561"/>
                    <a:pt x="2626" y="2032"/>
                  </a:cubicBezTo>
                  <a:cubicBezTo>
                    <a:pt x="2476" y="2149"/>
                    <a:pt x="2297" y="2198"/>
                    <a:pt x="2110" y="2198"/>
                  </a:cubicBezTo>
                  <a:cubicBezTo>
                    <a:pt x="1750" y="2198"/>
                    <a:pt x="1363" y="2018"/>
                    <a:pt x="1105" y="1812"/>
                  </a:cubicBezTo>
                  <a:cubicBezTo>
                    <a:pt x="682" y="1483"/>
                    <a:pt x="416" y="997"/>
                    <a:pt x="322" y="464"/>
                  </a:cubicBezTo>
                  <a:close/>
                  <a:moveTo>
                    <a:pt x="1375" y="0"/>
                  </a:moveTo>
                  <a:cubicBezTo>
                    <a:pt x="1024" y="0"/>
                    <a:pt x="677" y="65"/>
                    <a:pt x="384" y="182"/>
                  </a:cubicBezTo>
                  <a:cubicBezTo>
                    <a:pt x="337" y="198"/>
                    <a:pt x="306" y="229"/>
                    <a:pt x="290" y="276"/>
                  </a:cubicBezTo>
                  <a:cubicBezTo>
                    <a:pt x="267" y="192"/>
                    <a:pt x="196" y="149"/>
                    <a:pt x="130" y="149"/>
                  </a:cubicBezTo>
                  <a:cubicBezTo>
                    <a:pt x="62" y="149"/>
                    <a:pt x="0" y="196"/>
                    <a:pt x="8" y="292"/>
                  </a:cubicBezTo>
                  <a:cubicBezTo>
                    <a:pt x="40" y="1091"/>
                    <a:pt x="416" y="1828"/>
                    <a:pt x="1090" y="2298"/>
                  </a:cubicBezTo>
                  <a:cubicBezTo>
                    <a:pt x="1383" y="2499"/>
                    <a:pt x="1769" y="2633"/>
                    <a:pt x="2145" y="2633"/>
                  </a:cubicBezTo>
                  <a:cubicBezTo>
                    <a:pt x="2473" y="2633"/>
                    <a:pt x="2792" y="2531"/>
                    <a:pt x="3033" y="2282"/>
                  </a:cubicBezTo>
                  <a:cubicBezTo>
                    <a:pt x="3488" y="1812"/>
                    <a:pt x="3347" y="1060"/>
                    <a:pt x="2939" y="605"/>
                  </a:cubicBezTo>
                  <a:cubicBezTo>
                    <a:pt x="2566" y="183"/>
                    <a:pt x="1965" y="0"/>
                    <a:pt x="137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9"/>
            <p:cNvSpPr/>
            <p:nvPr/>
          </p:nvSpPr>
          <p:spPr>
            <a:xfrm>
              <a:off x="1254712" y="2619600"/>
              <a:ext cx="96001" cy="72302"/>
            </a:xfrm>
            <a:custGeom>
              <a:avLst/>
              <a:gdLst/>
              <a:ahLst/>
              <a:cxnLst/>
              <a:rect l="l" t="t" r="r" b="b"/>
              <a:pathLst>
                <a:path w="3504" h="2639" extrusionOk="0">
                  <a:moveTo>
                    <a:pt x="322" y="460"/>
                  </a:moveTo>
                  <a:lnTo>
                    <a:pt x="322" y="460"/>
                  </a:lnTo>
                  <a:cubicBezTo>
                    <a:pt x="353" y="492"/>
                    <a:pt x="385" y="507"/>
                    <a:pt x="432" y="507"/>
                  </a:cubicBezTo>
                  <a:cubicBezTo>
                    <a:pt x="525" y="518"/>
                    <a:pt x="619" y="522"/>
                    <a:pt x="713" y="522"/>
                  </a:cubicBezTo>
                  <a:cubicBezTo>
                    <a:pt x="961" y="522"/>
                    <a:pt x="1212" y="495"/>
                    <a:pt x="1462" y="495"/>
                  </a:cubicBezTo>
                  <a:cubicBezTo>
                    <a:pt x="1674" y="495"/>
                    <a:pt x="1885" y="514"/>
                    <a:pt x="2093" y="586"/>
                  </a:cubicBezTo>
                  <a:cubicBezTo>
                    <a:pt x="2626" y="774"/>
                    <a:pt x="3206" y="1573"/>
                    <a:pt x="2626" y="2028"/>
                  </a:cubicBezTo>
                  <a:cubicBezTo>
                    <a:pt x="2475" y="2152"/>
                    <a:pt x="2295" y="2202"/>
                    <a:pt x="2108" y="2202"/>
                  </a:cubicBezTo>
                  <a:cubicBezTo>
                    <a:pt x="1750" y="2202"/>
                    <a:pt x="1368" y="2020"/>
                    <a:pt x="1122" y="1824"/>
                  </a:cubicBezTo>
                  <a:cubicBezTo>
                    <a:pt x="683" y="1479"/>
                    <a:pt x="416" y="993"/>
                    <a:pt x="322" y="460"/>
                  </a:cubicBezTo>
                  <a:close/>
                  <a:moveTo>
                    <a:pt x="1394" y="1"/>
                  </a:moveTo>
                  <a:cubicBezTo>
                    <a:pt x="1036" y="1"/>
                    <a:pt x="682" y="69"/>
                    <a:pt x="385" y="194"/>
                  </a:cubicBezTo>
                  <a:cubicBezTo>
                    <a:pt x="338" y="210"/>
                    <a:pt x="306" y="241"/>
                    <a:pt x="291" y="272"/>
                  </a:cubicBezTo>
                  <a:cubicBezTo>
                    <a:pt x="268" y="196"/>
                    <a:pt x="196" y="157"/>
                    <a:pt x="131" y="157"/>
                  </a:cubicBezTo>
                  <a:cubicBezTo>
                    <a:pt x="62" y="157"/>
                    <a:pt x="1" y="200"/>
                    <a:pt x="9" y="288"/>
                  </a:cubicBezTo>
                  <a:cubicBezTo>
                    <a:pt x="56" y="1087"/>
                    <a:pt x="416" y="1840"/>
                    <a:pt x="1090" y="2310"/>
                  </a:cubicBezTo>
                  <a:cubicBezTo>
                    <a:pt x="1381" y="2510"/>
                    <a:pt x="1765" y="2638"/>
                    <a:pt x="2138" y="2638"/>
                  </a:cubicBezTo>
                  <a:cubicBezTo>
                    <a:pt x="2468" y="2638"/>
                    <a:pt x="2791" y="2537"/>
                    <a:pt x="3034" y="2294"/>
                  </a:cubicBezTo>
                  <a:cubicBezTo>
                    <a:pt x="3504" y="1808"/>
                    <a:pt x="3347" y="1072"/>
                    <a:pt x="2940" y="602"/>
                  </a:cubicBezTo>
                  <a:cubicBezTo>
                    <a:pt x="2570" y="183"/>
                    <a:pt x="1978" y="1"/>
                    <a:pt x="139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9"/>
            <p:cNvSpPr/>
            <p:nvPr/>
          </p:nvSpPr>
          <p:spPr>
            <a:xfrm>
              <a:off x="1449489" y="2813938"/>
              <a:ext cx="77316" cy="115645"/>
            </a:xfrm>
            <a:custGeom>
              <a:avLst/>
              <a:gdLst/>
              <a:ahLst/>
              <a:cxnLst/>
              <a:rect l="l" t="t" r="r" b="b"/>
              <a:pathLst>
                <a:path w="2822" h="4221" extrusionOk="0">
                  <a:moveTo>
                    <a:pt x="1003" y="452"/>
                  </a:moveTo>
                  <a:cubicBezTo>
                    <a:pt x="1019" y="484"/>
                    <a:pt x="1035" y="499"/>
                    <a:pt x="1050" y="531"/>
                  </a:cubicBezTo>
                  <a:cubicBezTo>
                    <a:pt x="1724" y="1064"/>
                    <a:pt x="2821" y="2866"/>
                    <a:pt x="1693" y="3430"/>
                  </a:cubicBezTo>
                  <a:cubicBezTo>
                    <a:pt x="1590" y="3548"/>
                    <a:pt x="1490" y="3607"/>
                    <a:pt x="1397" y="3607"/>
                  </a:cubicBezTo>
                  <a:cubicBezTo>
                    <a:pt x="1292" y="3607"/>
                    <a:pt x="1196" y="3533"/>
                    <a:pt x="1113" y="3383"/>
                  </a:cubicBezTo>
                  <a:cubicBezTo>
                    <a:pt x="988" y="3242"/>
                    <a:pt x="894" y="3101"/>
                    <a:pt x="831" y="2929"/>
                  </a:cubicBezTo>
                  <a:cubicBezTo>
                    <a:pt x="705" y="2647"/>
                    <a:pt x="658" y="2380"/>
                    <a:pt x="658" y="2067"/>
                  </a:cubicBezTo>
                  <a:cubicBezTo>
                    <a:pt x="658" y="1518"/>
                    <a:pt x="831" y="985"/>
                    <a:pt x="1003" y="452"/>
                  </a:cubicBezTo>
                  <a:close/>
                  <a:moveTo>
                    <a:pt x="896" y="1"/>
                  </a:moveTo>
                  <a:cubicBezTo>
                    <a:pt x="819" y="1"/>
                    <a:pt x="740" y="43"/>
                    <a:pt x="705" y="139"/>
                  </a:cubicBezTo>
                  <a:cubicBezTo>
                    <a:pt x="345" y="1064"/>
                    <a:pt x="0" y="2098"/>
                    <a:pt x="392" y="3086"/>
                  </a:cubicBezTo>
                  <a:cubicBezTo>
                    <a:pt x="572" y="3556"/>
                    <a:pt x="1081" y="4221"/>
                    <a:pt x="1660" y="4221"/>
                  </a:cubicBezTo>
                  <a:cubicBezTo>
                    <a:pt x="1738" y="4221"/>
                    <a:pt x="1817" y="4209"/>
                    <a:pt x="1897" y="4183"/>
                  </a:cubicBezTo>
                  <a:cubicBezTo>
                    <a:pt x="2586" y="3979"/>
                    <a:pt x="2649" y="2835"/>
                    <a:pt x="2586" y="2270"/>
                  </a:cubicBezTo>
                  <a:cubicBezTo>
                    <a:pt x="2477" y="1408"/>
                    <a:pt x="2038" y="656"/>
                    <a:pt x="1332" y="170"/>
                  </a:cubicBezTo>
                  <a:cubicBezTo>
                    <a:pt x="1298" y="143"/>
                    <a:pt x="1261" y="130"/>
                    <a:pt x="1223" y="130"/>
                  </a:cubicBezTo>
                  <a:cubicBezTo>
                    <a:pt x="1175" y="130"/>
                    <a:pt x="1126" y="151"/>
                    <a:pt x="1082" y="186"/>
                  </a:cubicBezTo>
                  <a:cubicBezTo>
                    <a:pt x="1090" y="71"/>
                    <a:pt x="995" y="1"/>
                    <a:pt x="89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0" name="Google Shape;3380;p49"/>
          <p:cNvGrpSpPr/>
          <p:nvPr/>
        </p:nvGrpSpPr>
        <p:grpSpPr>
          <a:xfrm rot="7912489">
            <a:off x="1868573" y="3768883"/>
            <a:ext cx="543589" cy="406701"/>
            <a:chOff x="4940513" y="1494588"/>
            <a:chExt cx="489608" cy="366314"/>
          </a:xfrm>
        </p:grpSpPr>
        <p:sp>
          <p:nvSpPr>
            <p:cNvPr id="3381" name="Google Shape;3381;p49"/>
            <p:cNvSpPr/>
            <p:nvPr/>
          </p:nvSpPr>
          <p:spPr>
            <a:xfrm>
              <a:off x="4940513" y="1713777"/>
              <a:ext cx="95809" cy="72220"/>
            </a:xfrm>
            <a:custGeom>
              <a:avLst/>
              <a:gdLst/>
              <a:ahLst/>
              <a:cxnLst/>
              <a:rect l="l" t="t" r="r" b="b"/>
              <a:pathLst>
                <a:path w="3497" h="2636" extrusionOk="0">
                  <a:moveTo>
                    <a:pt x="314" y="464"/>
                  </a:moveTo>
                  <a:lnTo>
                    <a:pt x="314" y="464"/>
                  </a:lnTo>
                  <a:cubicBezTo>
                    <a:pt x="345" y="480"/>
                    <a:pt x="377" y="511"/>
                    <a:pt x="424" y="511"/>
                  </a:cubicBezTo>
                  <a:cubicBezTo>
                    <a:pt x="520" y="522"/>
                    <a:pt x="616" y="526"/>
                    <a:pt x="711" y="526"/>
                  </a:cubicBezTo>
                  <a:cubicBezTo>
                    <a:pt x="965" y="526"/>
                    <a:pt x="1218" y="499"/>
                    <a:pt x="1469" y="499"/>
                  </a:cubicBezTo>
                  <a:cubicBezTo>
                    <a:pt x="1681" y="499"/>
                    <a:pt x="1892" y="518"/>
                    <a:pt x="2101" y="590"/>
                  </a:cubicBezTo>
                  <a:cubicBezTo>
                    <a:pt x="2618" y="778"/>
                    <a:pt x="3214" y="1562"/>
                    <a:pt x="2618" y="2032"/>
                  </a:cubicBezTo>
                  <a:cubicBezTo>
                    <a:pt x="2467" y="2150"/>
                    <a:pt x="2289" y="2199"/>
                    <a:pt x="2103" y="2199"/>
                  </a:cubicBezTo>
                  <a:cubicBezTo>
                    <a:pt x="1749" y="2199"/>
                    <a:pt x="1371" y="2023"/>
                    <a:pt x="1114" y="1828"/>
                  </a:cubicBezTo>
                  <a:cubicBezTo>
                    <a:pt x="690" y="1483"/>
                    <a:pt x="424" y="997"/>
                    <a:pt x="314" y="464"/>
                  </a:cubicBezTo>
                  <a:close/>
                  <a:moveTo>
                    <a:pt x="1383" y="1"/>
                  </a:moveTo>
                  <a:cubicBezTo>
                    <a:pt x="1032" y="1"/>
                    <a:pt x="685" y="65"/>
                    <a:pt x="393" y="182"/>
                  </a:cubicBezTo>
                  <a:cubicBezTo>
                    <a:pt x="330" y="198"/>
                    <a:pt x="314" y="245"/>
                    <a:pt x="283" y="276"/>
                  </a:cubicBezTo>
                  <a:cubicBezTo>
                    <a:pt x="267" y="198"/>
                    <a:pt x="197" y="155"/>
                    <a:pt x="130" y="155"/>
                  </a:cubicBezTo>
                  <a:cubicBezTo>
                    <a:pt x="63" y="155"/>
                    <a:pt x="1" y="198"/>
                    <a:pt x="1" y="292"/>
                  </a:cubicBezTo>
                  <a:cubicBezTo>
                    <a:pt x="48" y="1091"/>
                    <a:pt x="424" y="1844"/>
                    <a:pt x="1082" y="2298"/>
                  </a:cubicBezTo>
                  <a:cubicBezTo>
                    <a:pt x="1378" y="2501"/>
                    <a:pt x="1773" y="2635"/>
                    <a:pt x="2154" y="2635"/>
                  </a:cubicBezTo>
                  <a:cubicBezTo>
                    <a:pt x="2480" y="2635"/>
                    <a:pt x="2794" y="2537"/>
                    <a:pt x="3026" y="2298"/>
                  </a:cubicBezTo>
                  <a:cubicBezTo>
                    <a:pt x="3496" y="1812"/>
                    <a:pt x="3355" y="1076"/>
                    <a:pt x="2947" y="605"/>
                  </a:cubicBezTo>
                  <a:cubicBezTo>
                    <a:pt x="2574" y="183"/>
                    <a:pt x="1973" y="1"/>
                    <a:pt x="138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9"/>
            <p:cNvSpPr/>
            <p:nvPr/>
          </p:nvSpPr>
          <p:spPr>
            <a:xfrm>
              <a:off x="5150523" y="1494588"/>
              <a:ext cx="76905" cy="115590"/>
            </a:xfrm>
            <a:custGeom>
              <a:avLst/>
              <a:gdLst/>
              <a:ahLst/>
              <a:cxnLst/>
              <a:rect l="l" t="t" r="r" b="b"/>
              <a:pathLst>
                <a:path w="2807" h="4219" extrusionOk="0">
                  <a:moveTo>
                    <a:pt x="1004" y="455"/>
                  </a:moveTo>
                  <a:cubicBezTo>
                    <a:pt x="1004" y="470"/>
                    <a:pt x="1035" y="502"/>
                    <a:pt x="1051" y="517"/>
                  </a:cubicBezTo>
                  <a:cubicBezTo>
                    <a:pt x="1725" y="1066"/>
                    <a:pt x="2806" y="2853"/>
                    <a:pt x="1693" y="3433"/>
                  </a:cubicBezTo>
                  <a:cubicBezTo>
                    <a:pt x="1585" y="3542"/>
                    <a:pt x="1486" y="3597"/>
                    <a:pt x="1394" y="3597"/>
                  </a:cubicBezTo>
                  <a:cubicBezTo>
                    <a:pt x="1288" y="3597"/>
                    <a:pt x="1190" y="3522"/>
                    <a:pt x="1098" y="3370"/>
                  </a:cubicBezTo>
                  <a:cubicBezTo>
                    <a:pt x="988" y="3245"/>
                    <a:pt x="894" y="3088"/>
                    <a:pt x="831" y="2916"/>
                  </a:cubicBezTo>
                  <a:cubicBezTo>
                    <a:pt x="706" y="2649"/>
                    <a:pt x="659" y="2367"/>
                    <a:pt x="659" y="2069"/>
                  </a:cubicBezTo>
                  <a:cubicBezTo>
                    <a:pt x="659" y="1505"/>
                    <a:pt x="831" y="972"/>
                    <a:pt x="1004" y="455"/>
                  </a:cubicBezTo>
                  <a:close/>
                  <a:moveTo>
                    <a:pt x="890" y="1"/>
                  </a:moveTo>
                  <a:cubicBezTo>
                    <a:pt x="815" y="1"/>
                    <a:pt x="739" y="39"/>
                    <a:pt x="706" y="126"/>
                  </a:cubicBezTo>
                  <a:cubicBezTo>
                    <a:pt x="345" y="1050"/>
                    <a:pt x="0" y="2101"/>
                    <a:pt x="392" y="3072"/>
                  </a:cubicBezTo>
                  <a:cubicBezTo>
                    <a:pt x="573" y="3546"/>
                    <a:pt x="1089" y="4218"/>
                    <a:pt x="1675" y="4218"/>
                  </a:cubicBezTo>
                  <a:cubicBezTo>
                    <a:pt x="1748" y="4218"/>
                    <a:pt x="1822" y="4208"/>
                    <a:pt x="1897" y="4185"/>
                  </a:cubicBezTo>
                  <a:cubicBezTo>
                    <a:pt x="2571" y="3966"/>
                    <a:pt x="2649" y="2822"/>
                    <a:pt x="2571" y="2257"/>
                  </a:cubicBezTo>
                  <a:cubicBezTo>
                    <a:pt x="2477" y="1411"/>
                    <a:pt x="2038" y="659"/>
                    <a:pt x="1333" y="157"/>
                  </a:cubicBezTo>
                  <a:cubicBezTo>
                    <a:pt x="1297" y="133"/>
                    <a:pt x="1261" y="123"/>
                    <a:pt x="1227" y="123"/>
                  </a:cubicBezTo>
                  <a:cubicBezTo>
                    <a:pt x="1171" y="123"/>
                    <a:pt x="1121" y="150"/>
                    <a:pt x="1082" y="188"/>
                  </a:cubicBezTo>
                  <a:cubicBezTo>
                    <a:pt x="1091" y="71"/>
                    <a:pt x="991" y="1"/>
                    <a:pt x="89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9"/>
            <p:cNvSpPr/>
            <p:nvPr/>
          </p:nvSpPr>
          <p:spPr>
            <a:xfrm>
              <a:off x="5292229" y="1734600"/>
              <a:ext cx="137892" cy="126302"/>
            </a:xfrm>
            <a:custGeom>
              <a:avLst/>
              <a:gdLst/>
              <a:ahLst/>
              <a:cxnLst/>
              <a:rect l="l" t="t" r="r" b="b"/>
              <a:pathLst>
                <a:path w="5033" h="4610" extrusionOk="0">
                  <a:moveTo>
                    <a:pt x="4017" y="0"/>
                  </a:moveTo>
                  <a:cubicBezTo>
                    <a:pt x="3416" y="0"/>
                    <a:pt x="2438" y="427"/>
                    <a:pt x="2242" y="551"/>
                  </a:cubicBezTo>
                  <a:cubicBezTo>
                    <a:pt x="1255" y="1146"/>
                    <a:pt x="1" y="2463"/>
                    <a:pt x="455" y="3748"/>
                  </a:cubicBezTo>
                  <a:cubicBezTo>
                    <a:pt x="682" y="4370"/>
                    <a:pt x="1186" y="4609"/>
                    <a:pt x="1736" y="4609"/>
                  </a:cubicBezTo>
                  <a:cubicBezTo>
                    <a:pt x="2254" y="4609"/>
                    <a:pt x="2811" y="4397"/>
                    <a:pt x="3214" y="4093"/>
                  </a:cubicBezTo>
                  <a:cubicBezTo>
                    <a:pt x="4327" y="3278"/>
                    <a:pt x="5017" y="1867"/>
                    <a:pt x="5032" y="488"/>
                  </a:cubicBezTo>
                  <a:cubicBezTo>
                    <a:pt x="5032" y="319"/>
                    <a:pt x="4913" y="237"/>
                    <a:pt x="4788" y="237"/>
                  </a:cubicBezTo>
                  <a:cubicBezTo>
                    <a:pt x="4669" y="237"/>
                    <a:pt x="4546" y="312"/>
                    <a:pt x="4515" y="457"/>
                  </a:cubicBezTo>
                  <a:cubicBezTo>
                    <a:pt x="4515" y="472"/>
                    <a:pt x="4515" y="488"/>
                    <a:pt x="4515" y="488"/>
                  </a:cubicBezTo>
                  <a:cubicBezTo>
                    <a:pt x="4437" y="1287"/>
                    <a:pt x="4233" y="2024"/>
                    <a:pt x="3794" y="2698"/>
                  </a:cubicBezTo>
                  <a:cubicBezTo>
                    <a:pt x="3427" y="3234"/>
                    <a:pt x="2667" y="4063"/>
                    <a:pt x="1913" y="4063"/>
                  </a:cubicBezTo>
                  <a:cubicBezTo>
                    <a:pt x="1829" y="4063"/>
                    <a:pt x="1745" y="4052"/>
                    <a:pt x="1662" y="4030"/>
                  </a:cubicBezTo>
                  <a:cubicBezTo>
                    <a:pt x="346" y="3686"/>
                    <a:pt x="1318" y="2228"/>
                    <a:pt x="1882" y="1664"/>
                  </a:cubicBezTo>
                  <a:cubicBezTo>
                    <a:pt x="2028" y="1518"/>
                    <a:pt x="3444" y="450"/>
                    <a:pt x="3970" y="450"/>
                  </a:cubicBezTo>
                  <a:cubicBezTo>
                    <a:pt x="4065" y="450"/>
                    <a:pt x="4131" y="485"/>
                    <a:pt x="4155" y="566"/>
                  </a:cubicBezTo>
                  <a:cubicBezTo>
                    <a:pt x="4178" y="645"/>
                    <a:pt x="4241" y="684"/>
                    <a:pt x="4304" y="684"/>
                  </a:cubicBezTo>
                  <a:cubicBezTo>
                    <a:pt x="4366" y="684"/>
                    <a:pt x="4429" y="645"/>
                    <a:pt x="4452" y="566"/>
                  </a:cubicBezTo>
                  <a:cubicBezTo>
                    <a:pt x="4468" y="535"/>
                    <a:pt x="4484" y="488"/>
                    <a:pt x="4484" y="457"/>
                  </a:cubicBezTo>
                  <a:cubicBezTo>
                    <a:pt x="4543" y="117"/>
                    <a:pt x="4332" y="0"/>
                    <a:pt x="401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4" name="Google Shape;3384;p49"/>
          <p:cNvGrpSpPr/>
          <p:nvPr/>
        </p:nvGrpSpPr>
        <p:grpSpPr>
          <a:xfrm rot="912048">
            <a:off x="2488838" y="278104"/>
            <a:ext cx="878959" cy="941510"/>
            <a:chOff x="1366581" y="4036160"/>
            <a:chExt cx="1172852" cy="1256318"/>
          </a:xfrm>
        </p:grpSpPr>
        <p:sp>
          <p:nvSpPr>
            <p:cNvPr id="3385" name="Google Shape;3385;p49"/>
            <p:cNvSpPr/>
            <p:nvPr/>
          </p:nvSpPr>
          <p:spPr>
            <a:xfrm>
              <a:off x="2085521" y="4097917"/>
              <a:ext cx="27480" cy="30987"/>
            </a:xfrm>
            <a:custGeom>
              <a:avLst/>
              <a:gdLst/>
              <a:ahLst/>
              <a:cxnLst/>
              <a:rect l="l" t="t" r="r" b="b"/>
              <a:pathLst>
                <a:path w="1003" h="1131" extrusionOk="0">
                  <a:moveTo>
                    <a:pt x="525" y="0"/>
                  </a:moveTo>
                  <a:cubicBezTo>
                    <a:pt x="517" y="0"/>
                    <a:pt x="509" y="0"/>
                    <a:pt x="501" y="1"/>
                  </a:cubicBezTo>
                  <a:cubicBezTo>
                    <a:pt x="235" y="17"/>
                    <a:pt x="31" y="220"/>
                    <a:pt x="15" y="487"/>
                  </a:cubicBezTo>
                  <a:lnTo>
                    <a:pt x="15" y="644"/>
                  </a:lnTo>
                  <a:cubicBezTo>
                    <a:pt x="0" y="887"/>
                    <a:pt x="236" y="1130"/>
                    <a:pt x="479" y="1130"/>
                  </a:cubicBezTo>
                  <a:cubicBezTo>
                    <a:pt x="486" y="1130"/>
                    <a:pt x="494" y="1130"/>
                    <a:pt x="501" y="1129"/>
                  </a:cubicBezTo>
                  <a:cubicBezTo>
                    <a:pt x="752" y="1129"/>
                    <a:pt x="1003" y="926"/>
                    <a:pt x="987" y="644"/>
                  </a:cubicBezTo>
                  <a:lnTo>
                    <a:pt x="987" y="487"/>
                  </a:lnTo>
                  <a:cubicBezTo>
                    <a:pt x="972" y="244"/>
                    <a:pt x="780" y="0"/>
                    <a:pt x="52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6" name="Google Shape;3386;p49"/>
            <p:cNvGrpSpPr/>
            <p:nvPr/>
          </p:nvGrpSpPr>
          <p:grpSpPr>
            <a:xfrm>
              <a:off x="1366581" y="4036160"/>
              <a:ext cx="1172852" cy="1256318"/>
              <a:chOff x="1366581" y="4036160"/>
              <a:chExt cx="1172852" cy="1256318"/>
            </a:xfrm>
          </p:grpSpPr>
          <p:sp>
            <p:nvSpPr>
              <p:cNvPr id="3387" name="Google Shape;3387;p49"/>
              <p:cNvSpPr/>
              <p:nvPr/>
            </p:nvSpPr>
            <p:spPr>
              <a:xfrm>
                <a:off x="1721311" y="4762715"/>
                <a:ext cx="38685" cy="32219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176" extrusionOk="0">
                    <a:moveTo>
                      <a:pt x="1" y="1"/>
                    </a:moveTo>
                    <a:cubicBezTo>
                      <a:pt x="1" y="535"/>
                      <a:pt x="360" y="1175"/>
                      <a:pt x="882" y="1175"/>
                    </a:cubicBezTo>
                    <a:cubicBezTo>
                      <a:pt x="927" y="1175"/>
                      <a:pt x="973" y="1171"/>
                      <a:pt x="1020" y="1161"/>
                    </a:cubicBezTo>
                    <a:cubicBezTo>
                      <a:pt x="1412" y="1082"/>
                      <a:pt x="1255" y="534"/>
                      <a:pt x="1035" y="346"/>
                    </a:cubicBezTo>
                    <a:cubicBezTo>
                      <a:pt x="753" y="111"/>
                      <a:pt x="346" y="63"/>
                      <a:pt x="1" y="1"/>
                    </a:cubicBezTo>
                    <a:close/>
                  </a:path>
                </a:pathLst>
              </a:custGeom>
              <a:solidFill>
                <a:srgbClr val="A9E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49"/>
              <p:cNvSpPr/>
              <p:nvPr/>
            </p:nvSpPr>
            <p:spPr>
              <a:xfrm>
                <a:off x="1379677" y="4888995"/>
                <a:ext cx="922693" cy="403483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14727" extrusionOk="0">
                    <a:moveTo>
                      <a:pt x="32517" y="0"/>
                    </a:moveTo>
                    <a:lnTo>
                      <a:pt x="31828" y="94"/>
                    </a:lnTo>
                    <a:cubicBezTo>
                      <a:pt x="32204" y="940"/>
                      <a:pt x="32486" y="1959"/>
                      <a:pt x="31263" y="2257"/>
                    </a:cubicBezTo>
                    <a:cubicBezTo>
                      <a:pt x="30840" y="2367"/>
                      <a:pt x="30401" y="2273"/>
                      <a:pt x="29994" y="2461"/>
                    </a:cubicBezTo>
                    <a:cubicBezTo>
                      <a:pt x="29288" y="2774"/>
                      <a:pt x="29085" y="3527"/>
                      <a:pt x="29226" y="4248"/>
                    </a:cubicBezTo>
                    <a:cubicBezTo>
                      <a:pt x="29477" y="5439"/>
                      <a:pt x="30433" y="6223"/>
                      <a:pt x="31279" y="7006"/>
                    </a:cubicBezTo>
                    <a:cubicBezTo>
                      <a:pt x="32455" y="8104"/>
                      <a:pt x="32925" y="9420"/>
                      <a:pt x="32408" y="10988"/>
                    </a:cubicBezTo>
                    <a:cubicBezTo>
                      <a:pt x="32034" y="12149"/>
                      <a:pt x="30918" y="13810"/>
                      <a:pt x="29541" y="13810"/>
                    </a:cubicBezTo>
                    <a:cubicBezTo>
                      <a:pt x="29357" y="13810"/>
                      <a:pt x="29168" y="13780"/>
                      <a:pt x="28975" y="13715"/>
                    </a:cubicBezTo>
                    <a:cubicBezTo>
                      <a:pt x="27329" y="13151"/>
                      <a:pt x="27047" y="11097"/>
                      <a:pt x="26812" y="9624"/>
                    </a:cubicBezTo>
                    <a:cubicBezTo>
                      <a:pt x="26653" y="8724"/>
                      <a:pt x="25946" y="5608"/>
                      <a:pt x="24577" y="5608"/>
                    </a:cubicBezTo>
                    <a:cubicBezTo>
                      <a:pt x="24326" y="5608"/>
                      <a:pt x="24052" y="5713"/>
                      <a:pt x="23755" y="5956"/>
                    </a:cubicBezTo>
                    <a:cubicBezTo>
                      <a:pt x="23740" y="5972"/>
                      <a:pt x="23740" y="5988"/>
                      <a:pt x="23724" y="6003"/>
                    </a:cubicBezTo>
                    <a:cubicBezTo>
                      <a:pt x="23081" y="6191"/>
                      <a:pt x="22658" y="6677"/>
                      <a:pt x="22313" y="7508"/>
                    </a:cubicBezTo>
                    <a:cubicBezTo>
                      <a:pt x="21922" y="8464"/>
                      <a:pt x="21733" y="9577"/>
                      <a:pt x="20997" y="10345"/>
                    </a:cubicBezTo>
                    <a:cubicBezTo>
                      <a:pt x="20695" y="10647"/>
                      <a:pt x="20249" y="10909"/>
                      <a:pt x="19802" y="10909"/>
                    </a:cubicBezTo>
                    <a:cubicBezTo>
                      <a:pt x="19623" y="10909"/>
                      <a:pt x="19443" y="10867"/>
                      <a:pt x="19273" y="10768"/>
                    </a:cubicBezTo>
                    <a:cubicBezTo>
                      <a:pt x="18395" y="10220"/>
                      <a:pt x="19085" y="9107"/>
                      <a:pt x="19304" y="8511"/>
                    </a:cubicBezTo>
                    <a:cubicBezTo>
                      <a:pt x="19633" y="7602"/>
                      <a:pt x="19696" y="6223"/>
                      <a:pt x="18567" y="5831"/>
                    </a:cubicBezTo>
                    <a:cubicBezTo>
                      <a:pt x="18433" y="5788"/>
                      <a:pt x="18304" y="5768"/>
                      <a:pt x="18179" y="5768"/>
                    </a:cubicBezTo>
                    <a:cubicBezTo>
                      <a:pt x="17808" y="5768"/>
                      <a:pt x="17473" y="5941"/>
                      <a:pt x="17157" y="6176"/>
                    </a:cubicBezTo>
                    <a:cubicBezTo>
                      <a:pt x="16506" y="6650"/>
                      <a:pt x="16088" y="7070"/>
                      <a:pt x="15467" y="7070"/>
                    </a:cubicBezTo>
                    <a:cubicBezTo>
                      <a:pt x="15205" y="7070"/>
                      <a:pt x="14906" y="6995"/>
                      <a:pt x="14539" y="6818"/>
                    </a:cubicBezTo>
                    <a:cubicBezTo>
                      <a:pt x="14489" y="6789"/>
                      <a:pt x="14433" y="6778"/>
                      <a:pt x="14375" y="6778"/>
                    </a:cubicBezTo>
                    <a:cubicBezTo>
                      <a:pt x="14341" y="6778"/>
                      <a:pt x="14307" y="6781"/>
                      <a:pt x="14272" y="6787"/>
                    </a:cubicBezTo>
                    <a:cubicBezTo>
                      <a:pt x="13943" y="6238"/>
                      <a:pt x="14022" y="5549"/>
                      <a:pt x="14335" y="4843"/>
                    </a:cubicBezTo>
                    <a:cubicBezTo>
                      <a:pt x="14586" y="4263"/>
                      <a:pt x="14852" y="3856"/>
                      <a:pt x="14790" y="3198"/>
                    </a:cubicBezTo>
                    <a:cubicBezTo>
                      <a:pt x="14692" y="2275"/>
                      <a:pt x="13957" y="1501"/>
                      <a:pt x="13032" y="1501"/>
                    </a:cubicBezTo>
                    <a:cubicBezTo>
                      <a:pt x="12920" y="1501"/>
                      <a:pt x="12806" y="1512"/>
                      <a:pt x="12689" y="1536"/>
                    </a:cubicBezTo>
                    <a:cubicBezTo>
                      <a:pt x="11514" y="1803"/>
                      <a:pt x="10777" y="3495"/>
                      <a:pt x="10166" y="4389"/>
                    </a:cubicBezTo>
                    <a:cubicBezTo>
                      <a:pt x="9053" y="6019"/>
                      <a:pt x="7830" y="7508"/>
                      <a:pt x="5949" y="8245"/>
                    </a:cubicBezTo>
                    <a:cubicBezTo>
                      <a:pt x="5389" y="8466"/>
                      <a:pt x="4456" y="8680"/>
                      <a:pt x="3568" y="8680"/>
                    </a:cubicBezTo>
                    <a:cubicBezTo>
                      <a:pt x="2322" y="8680"/>
                      <a:pt x="1165" y="8259"/>
                      <a:pt x="1247" y="6850"/>
                    </a:cubicBezTo>
                    <a:cubicBezTo>
                      <a:pt x="1373" y="4546"/>
                      <a:pt x="4382" y="4263"/>
                      <a:pt x="6075" y="3856"/>
                    </a:cubicBezTo>
                    <a:cubicBezTo>
                      <a:pt x="7078" y="3621"/>
                      <a:pt x="8630" y="3260"/>
                      <a:pt x="8755" y="1991"/>
                    </a:cubicBezTo>
                    <a:cubicBezTo>
                      <a:pt x="8846" y="1029"/>
                      <a:pt x="8107" y="422"/>
                      <a:pt x="7271" y="422"/>
                    </a:cubicBezTo>
                    <a:cubicBezTo>
                      <a:pt x="7099" y="422"/>
                      <a:pt x="6923" y="448"/>
                      <a:pt x="6749" y="502"/>
                    </a:cubicBezTo>
                    <a:cubicBezTo>
                      <a:pt x="6733" y="502"/>
                      <a:pt x="6733" y="486"/>
                      <a:pt x="6717" y="486"/>
                    </a:cubicBezTo>
                    <a:cubicBezTo>
                      <a:pt x="6592" y="455"/>
                      <a:pt x="6482" y="423"/>
                      <a:pt x="6388" y="376"/>
                    </a:cubicBezTo>
                    <a:lnTo>
                      <a:pt x="6263" y="1035"/>
                    </a:lnTo>
                    <a:cubicBezTo>
                      <a:pt x="6310" y="1050"/>
                      <a:pt x="6357" y="1066"/>
                      <a:pt x="6420" y="1066"/>
                    </a:cubicBezTo>
                    <a:cubicBezTo>
                      <a:pt x="6457" y="1241"/>
                      <a:pt x="6584" y="1376"/>
                      <a:pt x="6769" y="1376"/>
                    </a:cubicBezTo>
                    <a:cubicBezTo>
                      <a:pt x="6816" y="1376"/>
                      <a:pt x="6867" y="1367"/>
                      <a:pt x="6921" y="1348"/>
                    </a:cubicBezTo>
                    <a:lnTo>
                      <a:pt x="6921" y="1348"/>
                    </a:lnTo>
                    <a:cubicBezTo>
                      <a:pt x="7595" y="2194"/>
                      <a:pt x="7501" y="2665"/>
                      <a:pt x="6670" y="2759"/>
                    </a:cubicBezTo>
                    <a:cubicBezTo>
                      <a:pt x="6467" y="2821"/>
                      <a:pt x="6247" y="2868"/>
                      <a:pt x="6043" y="2915"/>
                    </a:cubicBezTo>
                    <a:cubicBezTo>
                      <a:pt x="5558" y="3041"/>
                      <a:pt x="5072" y="3119"/>
                      <a:pt x="4570" y="3229"/>
                    </a:cubicBezTo>
                    <a:cubicBezTo>
                      <a:pt x="3912" y="3386"/>
                      <a:pt x="3238" y="3558"/>
                      <a:pt x="2611" y="3840"/>
                    </a:cubicBezTo>
                    <a:cubicBezTo>
                      <a:pt x="1498" y="4357"/>
                      <a:pt x="557" y="5267"/>
                      <a:pt x="354" y="6521"/>
                    </a:cubicBezTo>
                    <a:cubicBezTo>
                      <a:pt x="0" y="8743"/>
                      <a:pt x="2007" y="9592"/>
                      <a:pt x="3866" y="9592"/>
                    </a:cubicBezTo>
                    <a:cubicBezTo>
                      <a:pt x="4315" y="9592"/>
                      <a:pt x="4754" y="9543"/>
                      <a:pt x="5150" y="9452"/>
                    </a:cubicBezTo>
                    <a:cubicBezTo>
                      <a:pt x="8395" y="8715"/>
                      <a:pt x="10040" y="6129"/>
                      <a:pt x="11796" y="3574"/>
                    </a:cubicBezTo>
                    <a:cubicBezTo>
                      <a:pt x="12010" y="3274"/>
                      <a:pt x="12568" y="2381"/>
                      <a:pt x="13136" y="2381"/>
                    </a:cubicBezTo>
                    <a:cubicBezTo>
                      <a:pt x="13398" y="2381"/>
                      <a:pt x="13663" y="2573"/>
                      <a:pt x="13896" y="3104"/>
                    </a:cubicBezTo>
                    <a:cubicBezTo>
                      <a:pt x="14147" y="3652"/>
                      <a:pt x="13630" y="4263"/>
                      <a:pt x="13410" y="4718"/>
                    </a:cubicBezTo>
                    <a:cubicBezTo>
                      <a:pt x="13175" y="5204"/>
                      <a:pt x="13050" y="5690"/>
                      <a:pt x="13160" y="6223"/>
                    </a:cubicBezTo>
                    <a:cubicBezTo>
                      <a:pt x="13301" y="6944"/>
                      <a:pt x="13771" y="7461"/>
                      <a:pt x="14398" y="7712"/>
                    </a:cubicBezTo>
                    <a:cubicBezTo>
                      <a:pt x="14748" y="7931"/>
                      <a:pt x="15122" y="8030"/>
                      <a:pt x="15499" y="8030"/>
                    </a:cubicBezTo>
                    <a:cubicBezTo>
                      <a:pt x="16117" y="8030"/>
                      <a:pt x="16740" y="7764"/>
                      <a:pt x="17266" y="7336"/>
                    </a:cubicBezTo>
                    <a:cubicBezTo>
                      <a:pt x="17454" y="7132"/>
                      <a:pt x="17658" y="6959"/>
                      <a:pt x="17862" y="6787"/>
                    </a:cubicBezTo>
                    <a:cubicBezTo>
                      <a:pt x="18614" y="7022"/>
                      <a:pt x="18818" y="7445"/>
                      <a:pt x="18489" y="8072"/>
                    </a:cubicBezTo>
                    <a:cubicBezTo>
                      <a:pt x="18316" y="8605"/>
                      <a:pt x="18019" y="9060"/>
                      <a:pt x="17940" y="9624"/>
                    </a:cubicBezTo>
                    <a:cubicBezTo>
                      <a:pt x="17846" y="10220"/>
                      <a:pt x="17956" y="10784"/>
                      <a:pt x="18363" y="11239"/>
                    </a:cubicBezTo>
                    <a:cubicBezTo>
                      <a:pt x="18755" y="11651"/>
                      <a:pt x="19260" y="11830"/>
                      <a:pt x="19773" y="11830"/>
                    </a:cubicBezTo>
                    <a:cubicBezTo>
                      <a:pt x="20410" y="11830"/>
                      <a:pt x="21061" y="11556"/>
                      <a:pt x="21530" y="11113"/>
                    </a:cubicBezTo>
                    <a:cubicBezTo>
                      <a:pt x="22846" y="9875"/>
                      <a:pt x="22705" y="7383"/>
                      <a:pt x="24304" y="6615"/>
                    </a:cubicBezTo>
                    <a:cubicBezTo>
                      <a:pt x="25887" y="6975"/>
                      <a:pt x="25840" y="9938"/>
                      <a:pt x="26138" y="11207"/>
                    </a:cubicBezTo>
                    <a:cubicBezTo>
                      <a:pt x="26420" y="12398"/>
                      <a:pt x="26937" y="13590"/>
                      <a:pt x="28003" y="14264"/>
                    </a:cubicBezTo>
                    <a:cubicBezTo>
                      <a:pt x="28509" y="14586"/>
                      <a:pt x="29012" y="14726"/>
                      <a:pt x="29496" y="14726"/>
                    </a:cubicBezTo>
                    <a:cubicBezTo>
                      <a:pt x="31249" y="14726"/>
                      <a:pt x="32761" y="12893"/>
                      <a:pt x="33301" y="11223"/>
                    </a:cubicBezTo>
                    <a:cubicBezTo>
                      <a:pt x="33662" y="10126"/>
                      <a:pt x="33677" y="8872"/>
                      <a:pt x="33129" y="7822"/>
                    </a:cubicBezTo>
                    <a:cubicBezTo>
                      <a:pt x="32470" y="6536"/>
                      <a:pt x="30354" y="5627"/>
                      <a:pt x="30213" y="4169"/>
                    </a:cubicBezTo>
                    <a:cubicBezTo>
                      <a:pt x="30088" y="2947"/>
                      <a:pt x="31248" y="3354"/>
                      <a:pt x="31984" y="3025"/>
                    </a:cubicBezTo>
                    <a:cubicBezTo>
                      <a:pt x="32376" y="2853"/>
                      <a:pt x="32674" y="2539"/>
                      <a:pt x="32831" y="2147"/>
                    </a:cubicBezTo>
                    <a:cubicBezTo>
                      <a:pt x="33144" y="1411"/>
                      <a:pt x="32925" y="658"/>
                      <a:pt x="32517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49"/>
              <p:cNvSpPr/>
              <p:nvPr/>
            </p:nvSpPr>
            <p:spPr>
              <a:xfrm>
                <a:off x="1837700" y="4036160"/>
                <a:ext cx="701732" cy="874830"/>
              </a:xfrm>
              <a:custGeom>
                <a:avLst/>
                <a:gdLst/>
                <a:ahLst/>
                <a:cxnLst/>
                <a:rect l="l" t="t" r="r" b="b"/>
                <a:pathLst>
                  <a:path w="25613" h="31931" extrusionOk="0">
                    <a:moveTo>
                      <a:pt x="10302" y="0"/>
                    </a:moveTo>
                    <a:cubicBezTo>
                      <a:pt x="9256" y="0"/>
                      <a:pt x="8239" y="543"/>
                      <a:pt x="7540" y="1440"/>
                    </a:cubicBezTo>
                    <a:cubicBezTo>
                      <a:pt x="6913" y="2255"/>
                      <a:pt x="6615" y="3274"/>
                      <a:pt x="6459" y="4261"/>
                    </a:cubicBezTo>
                    <a:cubicBezTo>
                      <a:pt x="6255" y="5562"/>
                      <a:pt x="6364" y="7271"/>
                      <a:pt x="5142" y="7866"/>
                    </a:cubicBezTo>
                    <a:cubicBezTo>
                      <a:pt x="4233" y="7380"/>
                      <a:pt x="5016" y="5829"/>
                      <a:pt x="5079" y="5045"/>
                    </a:cubicBezTo>
                    <a:cubicBezTo>
                      <a:pt x="5126" y="4230"/>
                      <a:pt x="5016" y="3352"/>
                      <a:pt x="4687" y="2600"/>
                    </a:cubicBezTo>
                    <a:cubicBezTo>
                      <a:pt x="4288" y="1669"/>
                      <a:pt x="3443" y="724"/>
                      <a:pt x="2363" y="724"/>
                    </a:cubicBezTo>
                    <a:cubicBezTo>
                      <a:pt x="2297" y="724"/>
                      <a:pt x="2231" y="727"/>
                      <a:pt x="2164" y="735"/>
                    </a:cubicBezTo>
                    <a:cubicBezTo>
                      <a:pt x="1020" y="860"/>
                      <a:pt x="346" y="1926"/>
                      <a:pt x="142" y="2976"/>
                    </a:cubicBezTo>
                    <a:cubicBezTo>
                      <a:pt x="1" y="3666"/>
                      <a:pt x="63" y="4371"/>
                      <a:pt x="267" y="5061"/>
                    </a:cubicBezTo>
                    <a:cubicBezTo>
                      <a:pt x="534" y="5985"/>
                      <a:pt x="1129" y="6989"/>
                      <a:pt x="675" y="7913"/>
                    </a:cubicBezTo>
                    <a:lnTo>
                      <a:pt x="1270" y="8039"/>
                    </a:lnTo>
                    <a:cubicBezTo>
                      <a:pt x="1552" y="7569"/>
                      <a:pt x="1599" y="6989"/>
                      <a:pt x="1521" y="6409"/>
                    </a:cubicBezTo>
                    <a:cubicBezTo>
                      <a:pt x="1396" y="5531"/>
                      <a:pt x="925" y="4731"/>
                      <a:pt x="925" y="3822"/>
                    </a:cubicBezTo>
                    <a:cubicBezTo>
                      <a:pt x="911" y="2910"/>
                      <a:pt x="1312" y="1635"/>
                      <a:pt x="2339" y="1635"/>
                    </a:cubicBezTo>
                    <a:cubicBezTo>
                      <a:pt x="2441" y="1635"/>
                      <a:pt x="2550" y="1648"/>
                      <a:pt x="2665" y="1675"/>
                    </a:cubicBezTo>
                    <a:cubicBezTo>
                      <a:pt x="4703" y="2177"/>
                      <a:pt x="4170" y="5123"/>
                      <a:pt x="3904" y="6550"/>
                    </a:cubicBezTo>
                    <a:cubicBezTo>
                      <a:pt x="3794" y="7161"/>
                      <a:pt x="3857" y="7788"/>
                      <a:pt x="4233" y="8211"/>
                    </a:cubicBezTo>
                    <a:cubicBezTo>
                      <a:pt x="4217" y="8274"/>
                      <a:pt x="4248" y="8352"/>
                      <a:pt x="4311" y="8399"/>
                    </a:cubicBezTo>
                    <a:cubicBezTo>
                      <a:pt x="4596" y="8597"/>
                      <a:pt x="4870" y="8682"/>
                      <a:pt x="5127" y="8682"/>
                    </a:cubicBezTo>
                    <a:cubicBezTo>
                      <a:pt x="6198" y="8682"/>
                      <a:pt x="6984" y="7206"/>
                      <a:pt x="7148" y="6221"/>
                    </a:cubicBezTo>
                    <a:cubicBezTo>
                      <a:pt x="7336" y="5045"/>
                      <a:pt x="7336" y="3869"/>
                      <a:pt x="7822" y="2788"/>
                    </a:cubicBezTo>
                    <a:cubicBezTo>
                      <a:pt x="8290" y="1758"/>
                      <a:pt x="9238" y="921"/>
                      <a:pt x="10296" y="921"/>
                    </a:cubicBezTo>
                    <a:cubicBezTo>
                      <a:pt x="10655" y="921"/>
                      <a:pt x="11026" y="1017"/>
                      <a:pt x="11396" y="1236"/>
                    </a:cubicBezTo>
                    <a:cubicBezTo>
                      <a:pt x="12571" y="1926"/>
                      <a:pt x="13198" y="3399"/>
                      <a:pt x="12979" y="4731"/>
                    </a:cubicBezTo>
                    <a:cubicBezTo>
                      <a:pt x="12807" y="5844"/>
                      <a:pt x="12133" y="6816"/>
                      <a:pt x="11553" y="7757"/>
                    </a:cubicBezTo>
                    <a:cubicBezTo>
                      <a:pt x="10988" y="8697"/>
                      <a:pt x="9860" y="10484"/>
                      <a:pt x="10518" y="11613"/>
                    </a:cubicBezTo>
                    <a:cubicBezTo>
                      <a:pt x="10628" y="12083"/>
                      <a:pt x="11004" y="12475"/>
                      <a:pt x="11521" y="12678"/>
                    </a:cubicBezTo>
                    <a:cubicBezTo>
                      <a:pt x="11747" y="12765"/>
                      <a:pt x="11973" y="12804"/>
                      <a:pt x="12194" y="12804"/>
                    </a:cubicBezTo>
                    <a:cubicBezTo>
                      <a:pt x="12893" y="12804"/>
                      <a:pt x="13552" y="12418"/>
                      <a:pt x="14076" y="11942"/>
                    </a:cubicBezTo>
                    <a:cubicBezTo>
                      <a:pt x="15267" y="10844"/>
                      <a:pt x="16067" y="9481"/>
                      <a:pt x="17462" y="8587"/>
                    </a:cubicBezTo>
                    <a:cubicBezTo>
                      <a:pt x="18330" y="8034"/>
                      <a:pt x="19347" y="7679"/>
                      <a:pt x="20340" y="7679"/>
                    </a:cubicBezTo>
                    <a:cubicBezTo>
                      <a:pt x="21176" y="7679"/>
                      <a:pt x="21995" y="7930"/>
                      <a:pt x="22697" y="8525"/>
                    </a:cubicBezTo>
                    <a:cubicBezTo>
                      <a:pt x="25534" y="10891"/>
                      <a:pt x="23599" y="15138"/>
                      <a:pt x="20174" y="15138"/>
                    </a:cubicBezTo>
                    <a:cubicBezTo>
                      <a:pt x="20061" y="15138"/>
                      <a:pt x="19945" y="15133"/>
                      <a:pt x="19829" y="15124"/>
                    </a:cubicBezTo>
                    <a:cubicBezTo>
                      <a:pt x="19335" y="15082"/>
                      <a:pt x="18817" y="15011"/>
                      <a:pt x="18311" y="15011"/>
                    </a:cubicBezTo>
                    <a:cubicBezTo>
                      <a:pt x="17662" y="15011"/>
                      <a:pt x="17035" y="15129"/>
                      <a:pt x="16506" y="15578"/>
                    </a:cubicBezTo>
                    <a:cubicBezTo>
                      <a:pt x="15753" y="16221"/>
                      <a:pt x="15644" y="17240"/>
                      <a:pt x="16302" y="17976"/>
                    </a:cubicBezTo>
                    <a:cubicBezTo>
                      <a:pt x="16365" y="18039"/>
                      <a:pt x="16443" y="18070"/>
                      <a:pt x="16506" y="18086"/>
                    </a:cubicBezTo>
                    <a:cubicBezTo>
                      <a:pt x="17352" y="19026"/>
                      <a:pt x="19562" y="18744"/>
                      <a:pt x="19954" y="20202"/>
                    </a:cubicBezTo>
                    <a:cubicBezTo>
                      <a:pt x="20299" y="21425"/>
                      <a:pt x="18434" y="21127"/>
                      <a:pt x="17854" y="21707"/>
                    </a:cubicBezTo>
                    <a:cubicBezTo>
                      <a:pt x="17509" y="22020"/>
                      <a:pt x="17431" y="22381"/>
                      <a:pt x="17572" y="22726"/>
                    </a:cubicBezTo>
                    <a:cubicBezTo>
                      <a:pt x="16725" y="23807"/>
                      <a:pt x="18826" y="25030"/>
                      <a:pt x="19641" y="25453"/>
                    </a:cubicBezTo>
                    <a:cubicBezTo>
                      <a:pt x="20816" y="26064"/>
                      <a:pt x="22070" y="26597"/>
                      <a:pt x="23011" y="27553"/>
                    </a:cubicBezTo>
                    <a:cubicBezTo>
                      <a:pt x="23481" y="28024"/>
                      <a:pt x="24092" y="28792"/>
                      <a:pt x="24092" y="29497"/>
                    </a:cubicBezTo>
                    <a:cubicBezTo>
                      <a:pt x="24118" y="30602"/>
                      <a:pt x="23306" y="30978"/>
                      <a:pt x="22396" y="30978"/>
                    </a:cubicBezTo>
                    <a:cubicBezTo>
                      <a:pt x="22221" y="30978"/>
                      <a:pt x="22043" y="30964"/>
                      <a:pt x="21866" y="30939"/>
                    </a:cubicBezTo>
                    <a:cubicBezTo>
                      <a:pt x="20456" y="30720"/>
                      <a:pt x="19311" y="29857"/>
                      <a:pt x="18152" y="29089"/>
                    </a:cubicBezTo>
                    <a:cubicBezTo>
                      <a:pt x="17545" y="28685"/>
                      <a:pt x="16620" y="27896"/>
                      <a:pt x="15804" y="27896"/>
                    </a:cubicBezTo>
                    <a:cubicBezTo>
                      <a:pt x="15734" y="27896"/>
                      <a:pt x="15665" y="27901"/>
                      <a:pt x="15597" y="27914"/>
                    </a:cubicBezTo>
                    <a:cubicBezTo>
                      <a:pt x="14280" y="28165"/>
                      <a:pt x="14186" y="29951"/>
                      <a:pt x="14923" y="30845"/>
                    </a:cubicBezTo>
                    <a:cubicBezTo>
                      <a:pt x="14985" y="30970"/>
                      <a:pt x="15048" y="31096"/>
                      <a:pt x="15111" y="31221"/>
                    </a:cubicBezTo>
                    <a:lnTo>
                      <a:pt x="15800" y="31127"/>
                    </a:lnTo>
                    <a:cubicBezTo>
                      <a:pt x="15894" y="31033"/>
                      <a:pt x="15926" y="30892"/>
                      <a:pt x="15832" y="30751"/>
                    </a:cubicBezTo>
                    <a:cubicBezTo>
                      <a:pt x="15581" y="30390"/>
                      <a:pt x="15095" y="29528"/>
                      <a:pt x="15503" y="29136"/>
                    </a:cubicBezTo>
                    <a:cubicBezTo>
                      <a:pt x="15604" y="29035"/>
                      <a:pt x="15732" y="28994"/>
                      <a:pt x="15876" y="28994"/>
                    </a:cubicBezTo>
                    <a:cubicBezTo>
                      <a:pt x="16426" y="28994"/>
                      <a:pt x="17198" y="29596"/>
                      <a:pt x="17509" y="29795"/>
                    </a:cubicBezTo>
                    <a:cubicBezTo>
                      <a:pt x="18355" y="30359"/>
                      <a:pt x="19170" y="30955"/>
                      <a:pt x="20095" y="31378"/>
                    </a:cubicBezTo>
                    <a:cubicBezTo>
                      <a:pt x="20767" y="31678"/>
                      <a:pt x="21665" y="31930"/>
                      <a:pt x="22523" y="31930"/>
                    </a:cubicBezTo>
                    <a:cubicBezTo>
                      <a:pt x="23368" y="31930"/>
                      <a:pt x="24175" y="31686"/>
                      <a:pt x="24688" y="31002"/>
                    </a:cubicBezTo>
                    <a:cubicBezTo>
                      <a:pt x="25613" y="29763"/>
                      <a:pt x="24656" y="27992"/>
                      <a:pt x="23763" y="27036"/>
                    </a:cubicBezTo>
                    <a:cubicBezTo>
                      <a:pt x="23152" y="26393"/>
                      <a:pt x="22384" y="25892"/>
                      <a:pt x="21584" y="25469"/>
                    </a:cubicBezTo>
                    <a:cubicBezTo>
                      <a:pt x="21302" y="25296"/>
                      <a:pt x="18058" y="23933"/>
                      <a:pt x="18199" y="23070"/>
                    </a:cubicBezTo>
                    <a:cubicBezTo>
                      <a:pt x="18308" y="23008"/>
                      <a:pt x="18387" y="22914"/>
                      <a:pt x="18402" y="22788"/>
                    </a:cubicBezTo>
                    <a:cubicBezTo>
                      <a:pt x="18434" y="22726"/>
                      <a:pt x="18449" y="22663"/>
                      <a:pt x="18434" y="22600"/>
                    </a:cubicBezTo>
                    <a:cubicBezTo>
                      <a:pt x="18747" y="22396"/>
                      <a:pt x="20268" y="21895"/>
                      <a:pt x="20487" y="21628"/>
                    </a:cubicBezTo>
                    <a:cubicBezTo>
                      <a:pt x="20848" y="21221"/>
                      <a:pt x="20957" y="20610"/>
                      <a:pt x="20832" y="20092"/>
                    </a:cubicBezTo>
                    <a:cubicBezTo>
                      <a:pt x="20706" y="19450"/>
                      <a:pt x="20236" y="18932"/>
                      <a:pt x="19672" y="18619"/>
                    </a:cubicBezTo>
                    <a:cubicBezTo>
                      <a:pt x="19029" y="18243"/>
                      <a:pt x="17681" y="18149"/>
                      <a:pt x="16960" y="17631"/>
                    </a:cubicBezTo>
                    <a:cubicBezTo>
                      <a:pt x="16945" y="17600"/>
                      <a:pt x="16929" y="17553"/>
                      <a:pt x="16913" y="17506"/>
                    </a:cubicBezTo>
                    <a:cubicBezTo>
                      <a:pt x="16239" y="16346"/>
                      <a:pt x="17509" y="15970"/>
                      <a:pt x="18167" y="15939"/>
                    </a:cubicBezTo>
                    <a:cubicBezTo>
                      <a:pt x="18236" y="15933"/>
                      <a:pt x="18305" y="15930"/>
                      <a:pt x="18375" y="15930"/>
                    </a:cubicBezTo>
                    <a:cubicBezTo>
                      <a:pt x="18670" y="15930"/>
                      <a:pt x="18970" y="15976"/>
                      <a:pt x="19249" y="16001"/>
                    </a:cubicBezTo>
                    <a:cubicBezTo>
                      <a:pt x="19667" y="16043"/>
                      <a:pt x="20078" y="16092"/>
                      <a:pt x="20486" y="16092"/>
                    </a:cubicBezTo>
                    <a:cubicBezTo>
                      <a:pt x="20691" y="16092"/>
                      <a:pt x="20895" y="16080"/>
                      <a:pt x="21098" y="16048"/>
                    </a:cubicBezTo>
                    <a:cubicBezTo>
                      <a:pt x="22164" y="15860"/>
                      <a:pt x="23152" y="15296"/>
                      <a:pt x="23873" y="14497"/>
                    </a:cubicBezTo>
                    <a:cubicBezTo>
                      <a:pt x="25362" y="12866"/>
                      <a:pt x="25456" y="10500"/>
                      <a:pt x="24186" y="8713"/>
                    </a:cubicBezTo>
                    <a:cubicBezTo>
                      <a:pt x="23233" y="7367"/>
                      <a:pt x="21799" y="6723"/>
                      <a:pt x="20293" y="6723"/>
                    </a:cubicBezTo>
                    <a:cubicBezTo>
                      <a:pt x="19570" y="6723"/>
                      <a:pt x="18831" y="6871"/>
                      <a:pt x="18120" y="7161"/>
                    </a:cubicBezTo>
                    <a:cubicBezTo>
                      <a:pt x="16976" y="7631"/>
                      <a:pt x="15973" y="8431"/>
                      <a:pt x="15126" y="9340"/>
                    </a:cubicBezTo>
                    <a:cubicBezTo>
                      <a:pt x="14609" y="9873"/>
                      <a:pt x="14186" y="10500"/>
                      <a:pt x="13669" y="11033"/>
                    </a:cubicBezTo>
                    <a:cubicBezTo>
                      <a:pt x="13340" y="11377"/>
                      <a:pt x="12948" y="11785"/>
                      <a:pt x="12462" y="11895"/>
                    </a:cubicBezTo>
                    <a:cubicBezTo>
                      <a:pt x="12368" y="11916"/>
                      <a:pt x="12267" y="11926"/>
                      <a:pt x="12163" y="11926"/>
                    </a:cubicBezTo>
                    <a:cubicBezTo>
                      <a:pt x="11955" y="11926"/>
                      <a:pt x="11736" y="11884"/>
                      <a:pt x="11537" y="11801"/>
                    </a:cubicBezTo>
                    <a:cubicBezTo>
                      <a:pt x="11553" y="11691"/>
                      <a:pt x="11537" y="11565"/>
                      <a:pt x="11443" y="11456"/>
                    </a:cubicBezTo>
                    <a:cubicBezTo>
                      <a:pt x="10675" y="10500"/>
                      <a:pt x="12148" y="8603"/>
                      <a:pt x="12650" y="7772"/>
                    </a:cubicBezTo>
                    <a:cubicBezTo>
                      <a:pt x="13136" y="6957"/>
                      <a:pt x="13637" y="6095"/>
                      <a:pt x="13841" y="5139"/>
                    </a:cubicBezTo>
                    <a:cubicBezTo>
                      <a:pt x="14233" y="3352"/>
                      <a:pt x="13481" y="1377"/>
                      <a:pt x="11866" y="437"/>
                    </a:cubicBezTo>
                    <a:cubicBezTo>
                      <a:pt x="11362" y="138"/>
                      <a:pt x="10829" y="0"/>
                      <a:pt x="10302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49"/>
              <p:cNvSpPr/>
              <p:nvPr/>
            </p:nvSpPr>
            <p:spPr>
              <a:xfrm>
                <a:off x="1385486" y="4061367"/>
                <a:ext cx="1151791" cy="1205956"/>
              </a:xfrm>
              <a:custGeom>
                <a:avLst/>
                <a:gdLst/>
                <a:ahLst/>
                <a:cxnLst/>
                <a:rect l="l" t="t" r="r" b="b"/>
                <a:pathLst>
                  <a:path w="42040" h="44017" extrusionOk="0">
                    <a:moveTo>
                      <a:pt x="26075" y="1334"/>
                    </a:moveTo>
                    <a:cubicBezTo>
                      <a:pt x="26330" y="1334"/>
                      <a:pt x="26522" y="1578"/>
                      <a:pt x="26537" y="1821"/>
                    </a:cubicBezTo>
                    <a:lnTo>
                      <a:pt x="26537" y="1978"/>
                    </a:lnTo>
                    <a:cubicBezTo>
                      <a:pt x="26553" y="2260"/>
                      <a:pt x="26302" y="2463"/>
                      <a:pt x="26051" y="2463"/>
                    </a:cubicBezTo>
                    <a:cubicBezTo>
                      <a:pt x="26044" y="2464"/>
                      <a:pt x="26036" y="2464"/>
                      <a:pt x="26029" y="2464"/>
                    </a:cubicBezTo>
                    <a:cubicBezTo>
                      <a:pt x="25786" y="2464"/>
                      <a:pt x="25550" y="2221"/>
                      <a:pt x="25565" y="1978"/>
                    </a:cubicBezTo>
                    <a:lnTo>
                      <a:pt x="25565" y="1821"/>
                    </a:lnTo>
                    <a:cubicBezTo>
                      <a:pt x="25581" y="1554"/>
                      <a:pt x="25785" y="1351"/>
                      <a:pt x="26051" y="1335"/>
                    </a:cubicBezTo>
                    <a:cubicBezTo>
                      <a:pt x="26059" y="1334"/>
                      <a:pt x="26067" y="1334"/>
                      <a:pt x="26075" y="1334"/>
                    </a:cubicBezTo>
                    <a:close/>
                    <a:moveTo>
                      <a:pt x="27948" y="2620"/>
                    </a:moveTo>
                    <a:cubicBezTo>
                      <a:pt x="28340" y="2620"/>
                      <a:pt x="28340" y="3232"/>
                      <a:pt x="27948" y="3232"/>
                    </a:cubicBezTo>
                    <a:cubicBezTo>
                      <a:pt x="27556" y="3232"/>
                      <a:pt x="27556" y="2620"/>
                      <a:pt x="27948" y="2620"/>
                    </a:cubicBezTo>
                    <a:close/>
                    <a:moveTo>
                      <a:pt x="18449" y="2793"/>
                    </a:moveTo>
                    <a:cubicBezTo>
                      <a:pt x="18825" y="2793"/>
                      <a:pt x="18825" y="3373"/>
                      <a:pt x="18449" y="3373"/>
                    </a:cubicBezTo>
                    <a:cubicBezTo>
                      <a:pt x="18089" y="3373"/>
                      <a:pt x="18089" y="2793"/>
                      <a:pt x="18449" y="2793"/>
                    </a:cubicBezTo>
                    <a:close/>
                    <a:moveTo>
                      <a:pt x="19405" y="4062"/>
                    </a:moveTo>
                    <a:cubicBezTo>
                      <a:pt x="19766" y="4062"/>
                      <a:pt x="19766" y="4642"/>
                      <a:pt x="19405" y="4642"/>
                    </a:cubicBezTo>
                    <a:cubicBezTo>
                      <a:pt x="19029" y="4642"/>
                      <a:pt x="19029" y="4062"/>
                      <a:pt x="19405" y="4062"/>
                    </a:cubicBezTo>
                    <a:close/>
                    <a:moveTo>
                      <a:pt x="25922" y="3884"/>
                    </a:moveTo>
                    <a:cubicBezTo>
                      <a:pt x="26469" y="3884"/>
                      <a:pt x="26458" y="4821"/>
                      <a:pt x="25919" y="4821"/>
                    </a:cubicBezTo>
                    <a:cubicBezTo>
                      <a:pt x="25873" y="4821"/>
                      <a:pt x="25823" y="4814"/>
                      <a:pt x="25769" y="4799"/>
                    </a:cubicBezTo>
                    <a:cubicBezTo>
                      <a:pt x="25738" y="4783"/>
                      <a:pt x="25707" y="4783"/>
                      <a:pt x="25675" y="4768"/>
                    </a:cubicBezTo>
                    <a:cubicBezTo>
                      <a:pt x="25268" y="4658"/>
                      <a:pt x="25268" y="4047"/>
                      <a:pt x="25675" y="3937"/>
                    </a:cubicBezTo>
                    <a:cubicBezTo>
                      <a:pt x="25707" y="3921"/>
                      <a:pt x="25738" y="3921"/>
                      <a:pt x="25769" y="3906"/>
                    </a:cubicBezTo>
                    <a:cubicBezTo>
                      <a:pt x="25824" y="3891"/>
                      <a:pt x="25875" y="3884"/>
                      <a:pt x="25922" y="3884"/>
                    </a:cubicBezTo>
                    <a:close/>
                    <a:moveTo>
                      <a:pt x="26208" y="6617"/>
                    </a:moveTo>
                    <a:cubicBezTo>
                      <a:pt x="26553" y="6617"/>
                      <a:pt x="26553" y="7150"/>
                      <a:pt x="26208" y="7150"/>
                    </a:cubicBezTo>
                    <a:cubicBezTo>
                      <a:pt x="25863" y="7150"/>
                      <a:pt x="25863" y="6617"/>
                      <a:pt x="26208" y="6617"/>
                    </a:cubicBezTo>
                    <a:close/>
                    <a:moveTo>
                      <a:pt x="18935" y="7056"/>
                    </a:moveTo>
                    <a:cubicBezTo>
                      <a:pt x="19327" y="7056"/>
                      <a:pt x="19327" y="7667"/>
                      <a:pt x="18935" y="7667"/>
                    </a:cubicBezTo>
                    <a:cubicBezTo>
                      <a:pt x="18528" y="7667"/>
                      <a:pt x="18528" y="7056"/>
                      <a:pt x="18935" y="7056"/>
                    </a:cubicBezTo>
                    <a:close/>
                    <a:moveTo>
                      <a:pt x="37133" y="7495"/>
                    </a:moveTo>
                    <a:cubicBezTo>
                      <a:pt x="37760" y="7495"/>
                      <a:pt x="37760" y="8482"/>
                      <a:pt x="37133" y="8482"/>
                    </a:cubicBezTo>
                    <a:cubicBezTo>
                      <a:pt x="36490" y="8482"/>
                      <a:pt x="36490" y="7495"/>
                      <a:pt x="37133" y="7495"/>
                    </a:cubicBezTo>
                    <a:close/>
                    <a:moveTo>
                      <a:pt x="23841" y="8420"/>
                    </a:moveTo>
                    <a:cubicBezTo>
                      <a:pt x="24311" y="8420"/>
                      <a:pt x="24311" y="9141"/>
                      <a:pt x="23841" y="9141"/>
                    </a:cubicBezTo>
                    <a:cubicBezTo>
                      <a:pt x="23371" y="9141"/>
                      <a:pt x="23371" y="8420"/>
                      <a:pt x="23841" y="8420"/>
                    </a:cubicBezTo>
                    <a:close/>
                    <a:moveTo>
                      <a:pt x="16082" y="8874"/>
                    </a:moveTo>
                    <a:cubicBezTo>
                      <a:pt x="16568" y="8874"/>
                      <a:pt x="16568" y="9642"/>
                      <a:pt x="16082" y="9642"/>
                    </a:cubicBezTo>
                    <a:cubicBezTo>
                      <a:pt x="15597" y="9642"/>
                      <a:pt x="15597" y="8874"/>
                      <a:pt x="16082" y="8874"/>
                    </a:cubicBezTo>
                    <a:close/>
                    <a:moveTo>
                      <a:pt x="20857" y="8921"/>
                    </a:moveTo>
                    <a:cubicBezTo>
                      <a:pt x="21125" y="8921"/>
                      <a:pt x="21302" y="9164"/>
                      <a:pt x="21318" y="9407"/>
                    </a:cubicBezTo>
                    <a:lnTo>
                      <a:pt x="21333" y="9580"/>
                    </a:lnTo>
                    <a:cubicBezTo>
                      <a:pt x="21349" y="9846"/>
                      <a:pt x="21083" y="10066"/>
                      <a:pt x="20832" y="10081"/>
                    </a:cubicBezTo>
                    <a:cubicBezTo>
                      <a:pt x="20565" y="10081"/>
                      <a:pt x="20299" y="9830"/>
                      <a:pt x="20330" y="9580"/>
                    </a:cubicBezTo>
                    <a:lnTo>
                      <a:pt x="20330" y="9407"/>
                    </a:lnTo>
                    <a:cubicBezTo>
                      <a:pt x="20362" y="9141"/>
                      <a:pt x="20550" y="8937"/>
                      <a:pt x="20832" y="8921"/>
                    </a:cubicBezTo>
                    <a:cubicBezTo>
                      <a:pt x="20840" y="8921"/>
                      <a:pt x="20849" y="8921"/>
                      <a:pt x="20857" y="8921"/>
                    </a:cubicBezTo>
                    <a:close/>
                    <a:moveTo>
                      <a:pt x="33653" y="9282"/>
                    </a:moveTo>
                    <a:cubicBezTo>
                      <a:pt x="34233" y="9282"/>
                      <a:pt x="34233" y="10191"/>
                      <a:pt x="33653" y="10191"/>
                    </a:cubicBezTo>
                    <a:cubicBezTo>
                      <a:pt x="33058" y="10191"/>
                      <a:pt x="33058" y="9282"/>
                      <a:pt x="33653" y="9282"/>
                    </a:cubicBezTo>
                    <a:close/>
                    <a:moveTo>
                      <a:pt x="18293" y="9736"/>
                    </a:moveTo>
                    <a:cubicBezTo>
                      <a:pt x="18716" y="9736"/>
                      <a:pt x="18700" y="10363"/>
                      <a:pt x="18293" y="10363"/>
                    </a:cubicBezTo>
                    <a:cubicBezTo>
                      <a:pt x="17885" y="10363"/>
                      <a:pt x="17885" y="9736"/>
                      <a:pt x="18293" y="9736"/>
                    </a:cubicBezTo>
                    <a:close/>
                    <a:moveTo>
                      <a:pt x="8966" y="11100"/>
                    </a:moveTo>
                    <a:cubicBezTo>
                      <a:pt x="9437" y="11100"/>
                      <a:pt x="9437" y="11837"/>
                      <a:pt x="8966" y="11837"/>
                    </a:cubicBezTo>
                    <a:cubicBezTo>
                      <a:pt x="8496" y="11837"/>
                      <a:pt x="8496" y="11100"/>
                      <a:pt x="8966" y="11100"/>
                    </a:cubicBezTo>
                    <a:close/>
                    <a:moveTo>
                      <a:pt x="37783" y="10802"/>
                    </a:moveTo>
                    <a:cubicBezTo>
                      <a:pt x="38041" y="10802"/>
                      <a:pt x="38293" y="11061"/>
                      <a:pt x="38277" y="11319"/>
                    </a:cubicBezTo>
                    <a:lnTo>
                      <a:pt x="38262" y="11476"/>
                    </a:lnTo>
                    <a:cubicBezTo>
                      <a:pt x="38230" y="11758"/>
                      <a:pt x="38042" y="11962"/>
                      <a:pt x="37760" y="11962"/>
                    </a:cubicBezTo>
                    <a:cubicBezTo>
                      <a:pt x="37752" y="11963"/>
                      <a:pt x="37743" y="11963"/>
                      <a:pt x="37735" y="11963"/>
                    </a:cubicBezTo>
                    <a:cubicBezTo>
                      <a:pt x="37467" y="11963"/>
                      <a:pt x="37289" y="11720"/>
                      <a:pt x="37258" y="11476"/>
                    </a:cubicBezTo>
                    <a:lnTo>
                      <a:pt x="37243" y="11319"/>
                    </a:lnTo>
                    <a:cubicBezTo>
                      <a:pt x="37227" y="11022"/>
                      <a:pt x="37494" y="10818"/>
                      <a:pt x="37760" y="10802"/>
                    </a:cubicBezTo>
                    <a:cubicBezTo>
                      <a:pt x="37768" y="10802"/>
                      <a:pt x="37775" y="10802"/>
                      <a:pt x="37783" y="10802"/>
                    </a:cubicBezTo>
                    <a:close/>
                    <a:moveTo>
                      <a:pt x="24945" y="10627"/>
                    </a:moveTo>
                    <a:cubicBezTo>
                      <a:pt x="25178" y="10627"/>
                      <a:pt x="25390" y="10794"/>
                      <a:pt x="25456" y="11006"/>
                    </a:cubicBezTo>
                    <a:cubicBezTo>
                      <a:pt x="25503" y="11178"/>
                      <a:pt x="25550" y="11335"/>
                      <a:pt x="25612" y="11492"/>
                    </a:cubicBezTo>
                    <a:cubicBezTo>
                      <a:pt x="25691" y="11758"/>
                      <a:pt x="25503" y="12040"/>
                      <a:pt x="25252" y="12119"/>
                    </a:cubicBezTo>
                    <a:cubicBezTo>
                      <a:pt x="25204" y="12135"/>
                      <a:pt x="25156" y="12142"/>
                      <a:pt x="25110" y="12142"/>
                    </a:cubicBezTo>
                    <a:cubicBezTo>
                      <a:pt x="24885" y="12142"/>
                      <a:pt x="24690" y="11966"/>
                      <a:pt x="24625" y="11758"/>
                    </a:cubicBezTo>
                    <a:cubicBezTo>
                      <a:pt x="24562" y="11602"/>
                      <a:pt x="24515" y="11445"/>
                      <a:pt x="24453" y="11288"/>
                    </a:cubicBezTo>
                    <a:cubicBezTo>
                      <a:pt x="24359" y="11022"/>
                      <a:pt x="24562" y="10740"/>
                      <a:pt x="24813" y="10645"/>
                    </a:cubicBezTo>
                    <a:cubicBezTo>
                      <a:pt x="24857" y="10633"/>
                      <a:pt x="24901" y="10627"/>
                      <a:pt x="24945" y="10627"/>
                    </a:cubicBezTo>
                    <a:close/>
                    <a:moveTo>
                      <a:pt x="21638" y="11146"/>
                    </a:moveTo>
                    <a:cubicBezTo>
                      <a:pt x="21882" y="11146"/>
                      <a:pt x="22132" y="11390"/>
                      <a:pt x="22101" y="11633"/>
                    </a:cubicBezTo>
                    <a:lnTo>
                      <a:pt x="22101" y="11790"/>
                    </a:lnTo>
                    <a:cubicBezTo>
                      <a:pt x="22070" y="12056"/>
                      <a:pt x="21898" y="12244"/>
                      <a:pt x="21616" y="12260"/>
                    </a:cubicBezTo>
                    <a:cubicBezTo>
                      <a:pt x="21607" y="12260"/>
                      <a:pt x="21599" y="12261"/>
                      <a:pt x="21590" y="12261"/>
                    </a:cubicBezTo>
                    <a:cubicBezTo>
                      <a:pt x="21337" y="12261"/>
                      <a:pt x="21160" y="12033"/>
                      <a:pt x="21145" y="11790"/>
                    </a:cubicBezTo>
                    <a:lnTo>
                      <a:pt x="21130" y="11633"/>
                    </a:lnTo>
                    <a:cubicBezTo>
                      <a:pt x="21114" y="11351"/>
                      <a:pt x="21380" y="11163"/>
                      <a:pt x="21616" y="11147"/>
                    </a:cubicBezTo>
                    <a:cubicBezTo>
                      <a:pt x="21623" y="11147"/>
                      <a:pt x="21631" y="11146"/>
                      <a:pt x="21638" y="11146"/>
                    </a:cubicBezTo>
                    <a:close/>
                    <a:moveTo>
                      <a:pt x="16082" y="11931"/>
                    </a:moveTo>
                    <a:cubicBezTo>
                      <a:pt x="16506" y="11931"/>
                      <a:pt x="16506" y="12589"/>
                      <a:pt x="16082" y="12589"/>
                    </a:cubicBezTo>
                    <a:cubicBezTo>
                      <a:pt x="15659" y="12589"/>
                      <a:pt x="15659" y="11931"/>
                      <a:pt x="16082" y="11931"/>
                    </a:cubicBezTo>
                    <a:close/>
                    <a:moveTo>
                      <a:pt x="35236" y="12088"/>
                    </a:moveTo>
                    <a:cubicBezTo>
                      <a:pt x="35863" y="12088"/>
                      <a:pt x="35863" y="13075"/>
                      <a:pt x="35236" y="13075"/>
                    </a:cubicBezTo>
                    <a:cubicBezTo>
                      <a:pt x="34594" y="13075"/>
                      <a:pt x="34594" y="12088"/>
                      <a:pt x="35236" y="12088"/>
                    </a:cubicBezTo>
                    <a:close/>
                    <a:moveTo>
                      <a:pt x="31114" y="12370"/>
                    </a:moveTo>
                    <a:cubicBezTo>
                      <a:pt x="31600" y="12370"/>
                      <a:pt x="31600" y="13106"/>
                      <a:pt x="31114" y="13106"/>
                    </a:cubicBezTo>
                    <a:cubicBezTo>
                      <a:pt x="30644" y="13106"/>
                      <a:pt x="30644" y="12370"/>
                      <a:pt x="31114" y="12370"/>
                    </a:cubicBezTo>
                    <a:close/>
                    <a:moveTo>
                      <a:pt x="27013" y="12293"/>
                    </a:moveTo>
                    <a:cubicBezTo>
                      <a:pt x="27122" y="12293"/>
                      <a:pt x="27229" y="12333"/>
                      <a:pt x="27321" y="12417"/>
                    </a:cubicBezTo>
                    <a:cubicBezTo>
                      <a:pt x="27509" y="12589"/>
                      <a:pt x="27478" y="12871"/>
                      <a:pt x="27321" y="13059"/>
                    </a:cubicBezTo>
                    <a:cubicBezTo>
                      <a:pt x="27274" y="13106"/>
                      <a:pt x="27227" y="13169"/>
                      <a:pt x="27180" y="13232"/>
                    </a:cubicBezTo>
                    <a:cubicBezTo>
                      <a:pt x="27098" y="13322"/>
                      <a:pt x="26980" y="13361"/>
                      <a:pt x="26860" y="13361"/>
                    </a:cubicBezTo>
                    <a:cubicBezTo>
                      <a:pt x="26729" y="13361"/>
                      <a:pt x="26596" y="13314"/>
                      <a:pt x="26506" y="13232"/>
                    </a:cubicBezTo>
                    <a:cubicBezTo>
                      <a:pt x="26333" y="13059"/>
                      <a:pt x="26318" y="12714"/>
                      <a:pt x="26506" y="12558"/>
                    </a:cubicBezTo>
                    <a:cubicBezTo>
                      <a:pt x="26569" y="12511"/>
                      <a:pt x="26631" y="12464"/>
                      <a:pt x="26678" y="12417"/>
                    </a:cubicBezTo>
                    <a:cubicBezTo>
                      <a:pt x="26783" y="12336"/>
                      <a:pt x="26899" y="12293"/>
                      <a:pt x="27013" y="12293"/>
                    </a:cubicBezTo>
                    <a:close/>
                    <a:moveTo>
                      <a:pt x="13073" y="12871"/>
                    </a:moveTo>
                    <a:cubicBezTo>
                      <a:pt x="13528" y="12871"/>
                      <a:pt x="13528" y="13561"/>
                      <a:pt x="13073" y="13561"/>
                    </a:cubicBezTo>
                    <a:cubicBezTo>
                      <a:pt x="12618" y="13561"/>
                      <a:pt x="12618" y="12871"/>
                      <a:pt x="13073" y="12871"/>
                    </a:cubicBezTo>
                    <a:close/>
                    <a:moveTo>
                      <a:pt x="9437" y="13451"/>
                    </a:moveTo>
                    <a:cubicBezTo>
                      <a:pt x="9938" y="13451"/>
                      <a:pt x="9938" y="14235"/>
                      <a:pt x="9437" y="14235"/>
                    </a:cubicBezTo>
                    <a:cubicBezTo>
                      <a:pt x="8935" y="14235"/>
                      <a:pt x="8935" y="13451"/>
                      <a:pt x="9437" y="13451"/>
                    </a:cubicBezTo>
                    <a:close/>
                    <a:moveTo>
                      <a:pt x="11895" y="14589"/>
                    </a:moveTo>
                    <a:lnTo>
                      <a:pt x="11895" y="14589"/>
                    </a:lnTo>
                    <a:cubicBezTo>
                      <a:pt x="11890" y="14591"/>
                      <a:pt x="11886" y="14593"/>
                      <a:pt x="11882" y="14595"/>
                    </a:cubicBezTo>
                    <a:cubicBezTo>
                      <a:pt x="11888" y="14595"/>
                      <a:pt x="11892" y="14593"/>
                      <a:pt x="11895" y="14589"/>
                    </a:cubicBezTo>
                    <a:close/>
                    <a:moveTo>
                      <a:pt x="23909" y="14026"/>
                    </a:moveTo>
                    <a:cubicBezTo>
                      <a:pt x="23938" y="14026"/>
                      <a:pt x="23968" y="14028"/>
                      <a:pt x="23998" y="14031"/>
                    </a:cubicBezTo>
                    <a:cubicBezTo>
                      <a:pt x="24014" y="14047"/>
                      <a:pt x="24029" y="14047"/>
                      <a:pt x="24045" y="14047"/>
                    </a:cubicBezTo>
                    <a:cubicBezTo>
                      <a:pt x="24249" y="14110"/>
                      <a:pt x="24343" y="14282"/>
                      <a:pt x="24374" y="14470"/>
                    </a:cubicBezTo>
                    <a:cubicBezTo>
                      <a:pt x="24406" y="14658"/>
                      <a:pt x="24217" y="14846"/>
                      <a:pt x="24045" y="14893"/>
                    </a:cubicBezTo>
                    <a:cubicBezTo>
                      <a:pt x="24014" y="14893"/>
                      <a:pt x="23998" y="14909"/>
                      <a:pt x="23967" y="14909"/>
                    </a:cubicBezTo>
                    <a:lnTo>
                      <a:pt x="23998" y="14909"/>
                    </a:lnTo>
                    <a:cubicBezTo>
                      <a:pt x="23967" y="14909"/>
                      <a:pt x="23920" y="14909"/>
                      <a:pt x="23873" y="14925"/>
                    </a:cubicBezTo>
                    <a:cubicBezTo>
                      <a:pt x="23826" y="14925"/>
                      <a:pt x="23779" y="14909"/>
                      <a:pt x="23732" y="14893"/>
                    </a:cubicBezTo>
                    <a:cubicBezTo>
                      <a:pt x="23708" y="14901"/>
                      <a:pt x="23688" y="14905"/>
                      <a:pt x="23669" y="14905"/>
                    </a:cubicBezTo>
                    <a:cubicBezTo>
                      <a:pt x="23649" y="14905"/>
                      <a:pt x="23630" y="14901"/>
                      <a:pt x="23606" y="14893"/>
                    </a:cubicBezTo>
                    <a:cubicBezTo>
                      <a:pt x="23496" y="14862"/>
                      <a:pt x="23387" y="14752"/>
                      <a:pt x="23402" y="14642"/>
                    </a:cubicBezTo>
                    <a:cubicBezTo>
                      <a:pt x="23418" y="14580"/>
                      <a:pt x="23418" y="14548"/>
                      <a:pt x="23434" y="14501"/>
                    </a:cubicBezTo>
                    <a:lnTo>
                      <a:pt x="23434" y="14470"/>
                    </a:lnTo>
                    <a:cubicBezTo>
                      <a:pt x="23418" y="14329"/>
                      <a:pt x="23496" y="14204"/>
                      <a:pt x="23606" y="14125"/>
                    </a:cubicBezTo>
                    <a:cubicBezTo>
                      <a:pt x="23705" y="14051"/>
                      <a:pt x="23803" y="14026"/>
                      <a:pt x="23909" y="14026"/>
                    </a:cubicBezTo>
                    <a:close/>
                    <a:moveTo>
                      <a:pt x="11770" y="14225"/>
                    </a:moveTo>
                    <a:cubicBezTo>
                      <a:pt x="11923" y="14225"/>
                      <a:pt x="12044" y="14433"/>
                      <a:pt x="11913" y="14564"/>
                    </a:cubicBezTo>
                    <a:cubicBezTo>
                      <a:pt x="11903" y="14574"/>
                      <a:pt x="11900" y="14583"/>
                      <a:pt x="11895" y="14589"/>
                    </a:cubicBezTo>
                    <a:lnTo>
                      <a:pt x="11895" y="14589"/>
                    </a:lnTo>
                    <a:cubicBezTo>
                      <a:pt x="11937" y="14571"/>
                      <a:pt x="11985" y="14560"/>
                      <a:pt x="12034" y="14560"/>
                    </a:cubicBezTo>
                    <a:cubicBezTo>
                      <a:pt x="12129" y="14560"/>
                      <a:pt x="12224" y="14599"/>
                      <a:pt x="12274" y="14689"/>
                    </a:cubicBezTo>
                    <a:cubicBezTo>
                      <a:pt x="12524" y="15113"/>
                      <a:pt x="12603" y="15755"/>
                      <a:pt x="12321" y="16179"/>
                    </a:cubicBezTo>
                    <a:cubicBezTo>
                      <a:pt x="12153" y="16430"/>
                      <a:pt x="11848" y="16609"/>
                      <a:pt x="11538" y="16609"/>
                    </a:cubicBezTo>
                    <a:cubicBezTo>
                      <a:pt x="11443" y="16609"/>
                      <a:pt x="11347" y="16592"/>
                      <a:pt x="11255" y="16555"/>
                    </a:cubicBezTo>
                    <a:cubicBezTo>
                      <a:pt x="10785" y="16367"/>
                      <a:pt x="10753" y="15818"/>
                      <a:pt x="10847" y="15379"/>
                    </a:cubicBezTo>
                    <a:cubicBezTo>
                      <a:pt x="10957" y="14893"/>
                      <a:pt x="11255" y="14517"/>
                      <a:pt x="11678" y="14251"/>
                    </a:cubicBezTo>
                    <a:cubicBezTo>
                      <a:pt x="11709" y="14233"/>
                      <a:pt x="11740" y="14225"/>
                      <a:pt x="11770" y="14225"/>
                    </a:cubicBezTo>
                    <a:close/>
                    <a:moveTo>
                      <a:pt x="25424" y="16711"/>
                    </a:moveTo>
                    <a:cubicBezTo>
                      <a:pt x="25785" y="16711"/>
                      <a:pt x="25785" y="17291"/>
                      <a:pt x="25424" y="17291"/>
                    </a:cubicBezTo>
                    <a:cubicBezTo>
                      <a:pt x="25048" y="17291"/>
                      <a:pt x="25048" y="16711"/>
                      <a:pt x="25424" y="16711"/>
                    </a:cubicBezTo>
                    <a:close/>
                    <a:moveTo>
                      <a:pt x="12916" y="16696"/>
                    </a:moveTo>
                    <a:cubicBezTo>
                      <a:pt x="13324" y="16696"/>
                      <a:pt x="13324" y="17323"/>
                      <a:pt x="12916" y="17323"/>
                    </a:cubicBezTo>
                    <a:cubicBezTo>
                      <a:pt x="12524" y="17323"/>
                      <a:pt x="12524" y="16696"/>
                      <a:pt x="12916" y="16696"/>
                    </a:cubicBezTo>
                    <a:close/>
                    <a:moveTo>
                      <a:pt x="27473" y="15545"/>
                    </a:moveTo>
                    <a:cubicBezTo>
                      <a:pt x="27489" y="15545"/>
                      <a:pt x="27506" y="15547"/>
                      <a:pt x="27525" y="15552"/>
                    </a:cubicBezTo>
                    <a:cubicBezTo>
                      <a:pt x="28136" y="15693"/>
                      <a:pt x="28700" y="16414"/>
                      <a:pt x="28716" y="17056"/>
                    </a:cubicBezTo>
                    <a:cubicBezTo>
                      <a:pt x="28716" y="17635"/>
                      <a:pt x="28295" y="18143"/>
                      <a:pt x="27705" y="18143"/>
                    </a:cubicBezTo>
                    <a:cubicBezTo>
                      <a:pt x="27672" y="18143"/>
                      <a:pt x="27638" y="18141"/>
                      <a:pt x="27603" y="18138"/>
                    </a:cubicBezTo>
                    <a:cubicBezTo>
                      <a:pt x="26913" y="18044"/>
                      <a:pt x="26522" y="17385"/>
                      <a:pt x="26522" y="16743"/>
                    </a:cubicBezTo>
                    <a:cubicBezTo>
                      <a:pt x="26522" y="16314"/>
                      <a:pt x="26691" y="15545"/>
                      <a:pt x="27209" y="15545"/>
                    </a:cubicBezTo>
                    <a:cubicBezTo>
                      <a:pt x="27259" y="15545"/>
                      <a:pt x="27312" y="15552"/>
                      <a:pt x="27368" y="15567"/>
                    </a:cubicBezTo>
                    <a:cubicBezTo>
                      <a:pt x="27401" y="15556"/>
                      <a:pt x="27434" y="15545"/>
                      <a:pt x="27473" y="15545"/>
                    </a:cubicBezTo>
                    <a:close/>
                    <a:moveTo>
                      <a:pt x="30644" y="17511"/>
                    </a:moveTo>
                    <a:cubicBezTo>
                      <a:pt x="31208" y="17511"/>
                      <a:pt x="31208" y="18404"/>
                      <a:pt x="30644" y="18404"/>
                    </a:cubicBezTo>
                    <a:cubicBezTo>
                      <a:pt x="30064" y="18404"/>
                      <a:pt x="30064" y="17511"/>
                      <a:pt x="30644" y="17511"/>
                    </a:cubicBezTo>
                    <a:close/>
                    <a:moveTo>
                      <a:pt x="10549" y="17918"/>
                    </a:moveTo>
                    <a:cubicBezTo>
                      <a:pt x="11004" y="17918"/>
                      <a:pt x="11004" y="18639"/>
                      <a:pt x="10549" y="18639"/>
                    </a:cubicBezTo>
                    <a:cubicBezTo>
                      <a:pt x="10079" y="18639"/>
                      <a:pt x="10079" y="17918"/>
                      <a:pt x="10549" y="17918"/>
                    </a:cubicBezTo>
                    <a:close/>
                    <a:moveTo>
                      <a:pt x="33767" y="18604"/>
                    </a:moveTo>
                    <a:cubicBezTo>
                      <a:pt x="34016" y="18604"/>
                      <a:pt x="34233" y="18822"/>
                      <a:pt x="34233" y="19063"/>
                    </a:cubicBezTo>
                    <a:cubicBezTo>
                      <a:pt x="34233" y="19321"/>
                      <a:pt x="34009" y="19532"/>
                      <a:pt x="33755" y="19532"/>
                    </a:cubicBezTo>
                    <a:cubicBezTo>
                      <a:pt x="33716" y="19532"/>
                      <a:pt x="33677" y="19527"/>
                      <a:pt x="33638" y="19517"/>
                    </a:cubicBezTo>
                    <a:cubicBezTo>
                      <a:pt x="33606" y="19501"/>
                      <a:pt x="33575" y="19486"/>
                      <a:pt x="33528" y="19470"/>
                    </a:cubicBezTo>
                    <a:cubicBezTo>
                      <a:pt x="33136" y="19345"/>
                      <a:pt x="33136" y="18796"/>
                      <a:pt x="33528" y="18655"/>
                    </a:cubicBezTo>
                    <a:cubicBezTo>
                      <a:pt x="33575" y="18639"/>
                      <a:pt x="33606" y="18639"/>
                      <a:pt x="33638" y="18624"/>
                    </a:cubicBezTo>
                    <a:cubicBezTo>
                      <a:pt x="33681" y="18610"/>
                      <a:pt x="33725" y="18604"/>
                      <a:pt x="33767" y="18604"/>
                    </a:cubicBezTo>
                    <a:close/>
                    <a:moveTo>
                      <a:pt x="24782" y="19596"/>
                    </a:moveTo>
                    <a:cubicBezTo>
                      <a:pt x="25127" y="19596"/>
                      <a:pt x="25127" y="20128"/>
                      <a:pt x="24782" y="20128"/>
                    </a:cubicBezTo>
                    <a:cubicBezTo>
                      <a:pt x="24437" y="20128"/>
                      <a:pt x="24437" y="19596"/>
                      <a:pt x="24782" y="19596"/>
                    </a:cubicBezTo>
                    <a:close/>
                    <a:moveTo>
                      <a:pt x="2634" y="19690"/>
                    </a:moveTo>
                    <a:cubicBezTo>
                      <a:pt x="3057" y="19690"/>
                      <a:pt x="3057" y="20348"/>
                      <a:pt x="2634" y="20348"/>
                    </a:cubicBezTo>
                    <a:cubicBezTo>
                      <a:pt x="2211" y="20348"/>
                      <a:pt x="2211" y="19690"/>
                      <a:pt x="2634" y="19690"/>
                    </a:cubicBezTo>
                    <a:close/>
                    <a:moveTo>
                      <a:pt x="5957" y="19862"/>
                    </a:moveTo>
                    <a:cubicBezTo>
                      <a:pt x="6364" y="19862"/>
                      <a:pt x="6364" y="20489"/>
                      <a:pt x="5957" y="20489"/>
                    </a:cubicBezTo>
                    <a:cubicBezTo>
                      <a:pt x="5549" y="20489"/>
                      <a:pt x="5549" y="19862"/>
                      <a:pt x="5957" y="19862"/>
                    </a:cubicBezTo>
                    <a:close/>
                    <a:moveTo>
                      <a:pt x="8966" y="19784"/>
                    </a:moveTo>
                    <a:cubicBezTo>
                      <a:pt x="9468" y="19784"/>
                      <a:pt x="9452" y="20567"/>
                      <a:pt x="8966" y="20567"/>
                    </a:cubicBezTo>
                    <a:cubicBezTo>
                      <a:pt x="8465" y="20567"/>
                      <a:pt x="8465" y="19784"/>
                      <a:pt x="8966" y="19784"/>
                    </a:cubicBezTo>
                    <a:close/>
                    <a:moveTo>
                      <a:pt x="27459" y="19915"/>
                    </a:moveTo>
                    <a:cubicBezTo>
                      <a:pt x="27567" y="19915"/>
                      <a:pt x="27679" y="19951"/>
                      <a:pt x="27776" y="20034"/>
                    </a:cubicBezTo>
                    <a:cubicBezTo>
                      <a:pt x="27917" y="20175"/>
                      <a:pt x="27948" y="20426"/>
                      <a:pt x="27838" y="20599"/>
                    </a:cubicBezTo>
                    <a:cubicBezTo>
                      <a:pt x="27752" y="20742"/>
                      <a:pt x="27600" y="20820"/>
                      <a:pt x="27443" y="20820"/>
                    </a:cubicBezTo>
                    <a:cubicBezTo>
                      <a:pt x="27428" y="20820"/>
                      <a:pt x="27414" y="20819"/>
                      <a:pt x="27399" y="20818"/>
                    </a:cubicBezTo>
                    <a:cubicBezTo>
                      <a:pt x="27378" y="20822"/>
                      <a:pt x="27356" y="20825"/>
                      <a:pt x="27335" y="20825"/>
                    </a:cubicBezTo>
                    <a:cubicBezTo>
                      <a:pt x="27126" y="20825"/>
                      <a:pt x="26949" y="20625"/>
                      <a:pt x="26992" y="20426"/>
                    </a:cubicBezTo>
                    <a:cubicBezTo>
                      <a:pt x="26959" y="20127"/>
                      <a:pt x="27199" y="19915"/>
                      <a:pt x="27459" y="19915"/>
                    </a:cubicBezTo>
                    <a:close/>
                    <a:moveTo>
                      <a:pt x="12289" y="20599"/>
                    </a:moveTo>
                    <a:cubicBezTo>
                      <a:pt x="12760" y="20599"/>
                      <a:pt x="12760" y="21335"/>
                      <a:pt x="12289" y="21335"/>
                    </a:cubicBezTo>
                    <a:cubicBezTo>
                      <a:pt x="11803" y="21335"/>
                      <a:pt x="11803" y="20599"/>
                      <a:pt x="12289" y="20599"/>
                    </a:cubicBezTo>
                    <a:close/>
                    <a:moveTo>
                      <a:pt x="5800" y="21414"/>
                    </a:moveTo>
                    <a:cubicBezTo>
                      <a:pt x="6443" y="21414"/>
                      <a:pt x="6443" y="22417"/>
                      <a:pt x="5800" y="22417"/>
                    </a:cubicBezTo>
                    <a:cubicBezTo>
                      <a:pt x="5142" y="22417"/>
                      <a:pt x="5142" y="21414"/>
                      <a:pt x="5800" y="21414"/>
                    </a:cubicBezTo>
                    <a:close/>
                    <a:moveTo>
                      <a:pt x="23199" y="21618"/>
                    </a:moveTo>
                    <a:cubicBezTo>
                      <a:pt x="23387" y="21618"/>
                      <a:pt x="23606" y="21759"/>
                      <a:pt x="23637" y="21947"/>
                    </a:cubicBezTo>
                    <a:cubicBezTo>
                      <a:pt x="23653" y="22009"/>
                      <a:pt x="23653" y="22056"/>
                      <a:pt x="23653" y="22103"/>
                    </a:cubicBezTo>
                    <a:cubicBezTo>
                      <a:pt x="23685" y="22276"/>
                      <a:pt x="23669" y="22433"/>
                      <a:pt x="23543" y="22574"/>
                    </a:cubicBezTo>
                    <a:cubicBezTo>
                      <a:pt x="23449" y="22652"/>
                      <a:pt x="23324" y="22715"/>
                      <a:pt x="23199" y="22715"/>
                    </a:cubicBezTo>
                    <a:cubicBezTo>
                      <a:pt x="23073" y="22715"/>
                      <a:pt x="22964" y="22652"/>
                      <a:pt x="22869" y="22574"/>
                    </a:cubicBezTo>
                    <a:cubicBezTo>
                      <a:pt x="22728" y="22448"/>
                      <a:pt x="22713" y="22276"/>
                      <a:pt x="22744" y="22103"/>
                    </a:cubicBezTo>
                    <a:cubicBezTo>
                      <a:pt x="22744" y="22056"/>
                      <a:pt x="22760" y="22009"/>
                      <a:pt x="22760" y="21947"/>
                    </a:cubicBezTo>
                    <a:cubicBezTo>
                      <a:pt x="22791" y="21759"/>
                      <a:pt x="23026" y="21633"/>
                      <a:pt x="23199" y="21618"/>
                    </a:cubicBezTo>
                    <a:close/>
                    <a:moveTo>
                      <a:pt x="28839" y="21898"/>
                    </a:moveTo>
                    <a:cubicBezTo>
                      <a:pt x="29016" y="21898"/>
                      <a:pt x="29175" y="22032"/>
                      <a:pt x="29265" y="22166"/>
                    </a:cubicBezTo>
                    <a:cubicBezTo>
                      <a:pt x="29359" y="22292"/>
                      <a:pt x="29359" y="22495"/>
                      <a:pt x="29265" y="22605"/>
                    </a:cubicBezTo>
                    <a:cubicBezTo>
                      <a:pt x="29155" y="22762"/>
                      <a:pt x="29014" y="22871"/>
                      <a:pt x="28810" y="22871"/>
                    </a:cubicBezTo>
                    <a:cubicBezTo>
                      <a:pt x="28795" y="22874"/>
                      <a:pt x="28779" y="22875"/>
                      <a:pt x="28763" y="22875"/>
                    </a:cubicBezTo>
                    <a:cubicBezTo>
                      <a:pt x="28663" y="22875"/>
                      <a:pt x="28546" y="22836"/>
                      <a:pt x="28465" y="22809"/>
                    </a:cubicBezTo>
                    <a:cubicBezTo>
                      <a:pt x="28042" y="22683"/>
                      <a:pt x="28042" y="22103"/>
                      <a:pt x="28465" y="21962"/>
                    </a:cubicBezTo>
                    <a:cubicBezTo>
                      <a:pt x="28575" y="21931"/>
                      <a:pt x="28700" y="21900"/>
                      <a:pt x="28810" y="21900"/>
                    </a:cubicBezTo>
                    <a:cubicBezTo>
                      <a:pt x="28820" y="21899"/>
                      <a:pt x="28829" y="21898"/>
                      <a:pt x="28839" y="21898"/>
                    </a:cubicBezTo>
                    <a:close/>
                    <a:moveTo>
                      <a:pt x="31586" y="21900"/>
                    </a:moveTo>
                    <a:cubicBezTo>
                      <a:pt x="31710" y="21900"/>
                      <a:pt x="31835" y="21947"/>
                      <a:pt x="31945" y="22041"/>
                    </a:cubicBezTo>
                    <a:cubicBezTo>
                      <a:pt x="32149" y="22229"/>
                      <a:pt x="32102" y="22542"/>
                      <a:pt x="31945" y="22746"/>
                    </a:cubicBezTo>
                    <a:cubicBezTo>
                      <a:pt x="31882" y="22793"/>
                      <a:pt x="31835" y="22856"/>
                      <a:pt x="31788" y="22903"/>
                    </a:cubicBezTo>
                    <a:cubicBezTo>
                      <a:pt x="31700" y="23006"/>
                      <a:pt x="31580" y="23050"/>
                      <a:pt x="31457" y="23050"/>
                    </a:cubicBezTo>
                    <a:cubicBezTo>
                      <a:pt x="31318" y="23050"/>
                      <a:pt x="31175" y="22994"/>
                      <a:pt x="31067" y="22903"/>
                    </a:cubicBezTo>
                    <a:cubicBezTo>
                      <a:pt x="30879" y="22730"/>
                      <a:pt x="30879" y="22370"/>
                      <a:pt x="31067" y="22197"/>
                    </a:cubicBezTo>
                    <a:cubicBezTo>
                      <a:pt x="31130" y="22135"/>
                      <a:pt x="31193" y="22088"/>
                      <a:pt x="31240" y="22041"/>
                    </a:cubicBezTo>
                    <a:cubicBezTo>
                      <a:pt x="31341" y="21947"/>
                      <a:pt x="31463" y="21900"/>
                      <a:pt x="31586" y="21900"/>
                    </a:cubicBezTo>
                    <a:close/>
                    <a:moveTo>
                      <a:pt x="8966" y="22683"/>
                    </a:moveTo>
                    <a:cubicBezTo>
                      <a:pt x="9405" y="22683"/>
                      <a:pt x="9405" y="23357"/>
                      <a:pt x="8966" y="23357"/>
                    </a:cubicBezTo>
                    <a:cubicBezTo>
                      <a:pt x="8527" y="23357"/>
                      <a:pt x="8527" y="22683"/>
                      <a:pt x="8966" y="22683"/>
                    </a:cubicBezTo>
                    <a:close/>
                    <a:moveTo>
                      <a:pt x="18895" y="12701"/>
                    </a:moveTo>
                    <a:cubicBezTo>
                      <a:pt x="19063" y="12701"/>
                      <a:pt x="19233" y="12715"/>
                      <a:pt x="19405" y="12746"/>
                    </a:cubicBezTo>
                    <a:cubicBezTo>
                      <a:pt x="19452" y="12746"/>
                      <a:pt x="19515" y="12746"/>
                      <a:pt x="19578" y="12777"/>
                    </a:cubicBezTo>
                    <a:cubicBezTo>
                      <a:pt x="22384" y="13561"/>
                      <a:pt x="23575" y="16429"/>
                      <a:pt x="22885" y="19125"/>
                    </a:cubicBezTo>
                    <a:cubicBezTo>
                      <a:pt x="22349" y="21313"/>
                      <a:pt x="20527" y="23689"/>
                      <a:pt x="18125" y="23689"/>
                    </a:cubicBezTo>
                    <a:cubicBezTo>
                      <a:pt x="17929" y="23689"/>
                      <a:pt x="17728" y="23673"/>
                      <a:pt x="17525" y="23639"/>
                    </a:cubicBezTo>
                    <a:cubicBezTo>
                      <a:pt x="14876" y="23216"/>
                      <a:pt x="13512" y="20301"/>
                      <a:pt x="14013" y="17856"/>
                    </a:cubicBezTo>
                    <a:cubicBezTo>
                      <a:pt x="14453" y="15730"/>
                      <a:pt x="16469" y="12701"/>
                      <a:pt x="18895" y="12701"/>
                    </a:cubicBezTo>
                    <a:close/>
                    <a:moveTo>
                      <a:pt x="11490" y="23107"/>
                    </a:moveTo>
                    <a:cubicBezTo>
                      <a:pt x="12007" y="23107"/>
                      <a:pt x="11991" y="23890"/>
                      <a:pt x="11490" y="23890"/>
                    </a:cubicBezTo>
                    <a:cubicBezTo>
                      <a:pt x="10988" y="23890"/>
                      <a:pt x="10988" y="23107"/>
                      <a:pt x="11490" y="23107"/>
                    </a:cubicBezTo>
                    <a:close/>
                    <a:moveTo>
                      <a:pt x="15126" y="23608"/>
                    </a:moveTo>
                    <a:cubicBezTo>
                      <a:pt x="15361" y="23608"/>
                      <a:pt x="15565" y="23781"/>
                      <a:pt x="15628" y="24000"/>
                    </a:cubicBezTo>
                    <a:cubicBezTo>
                      <a:pt x="15691" y="24219"/>
                      <a:pt x="15581" y="24455"/>
                      <a:pt x="15393" y="24580"/>
                    </a:cubicBezTo>
                    <a:cubicBezTo>
                      <a:pt x="15377" y="24596"/>
                      <a:pt x="15346" y="24611"/>
                      <a:pt x="15330" y="24611"/>
                    </a:cubicBezTo>
                    <a:cubicBezTo>
                      <a:pt x="15275" y="24650"/>
                      <a:pt x="15205" y="24670"/>
                      <a:pt x="15134" y="24670"/>
                    </a:cubicBezTo>
                    <a:cubicBezTo>
                      <a:pt x="15064" y="24670"/>
                      <a:pt x="14993" y="24650"/>
                      <a:pt x="14938" y="24611"/>
                    </a:cubicBezTo>
                    <a:cubicBezTo>
                      <a:pt x="14923" y="24611"/>
                      <a:pt x="14891" y="24596"/>
                      <a:pt x="14876" y="24580"/>
                    </a:cubicBezTo>
                    <a:cubicBezTo>
                      <a:pt x="14656" y="24439"/>
                      <a:pt x="14562" y="24172"/>
                      <a:pt x="14656" y="23937"/>
                    </a:cubicBezTo>
                    <a:cubicBezTo>
                      <a:pt x="14750" y="23734"/>
                      <a:pt x="14923" y="23624"/>
                      <a:pt x="15126" y="23608"/>
                    </a:cubicBezTo>
                    <a:close/>
                    <a:moveTo>
                      <a:pt x="21616" y="23781"/>
                    </a:moveTo>
                    <a:cubicBezTo>
                      <a:pt x="21913" y="23781"/>
                      <a:pt x="22117" y="24016"/>
                      <a:pt x="22133" y="24282"/>
                    </a:cubicBezTo>
                    <a:cubicBezTo>
                      <a:pt x="22148" y="24564"/>
                      <a:pt x="21882" y="24799"/>
                      <a:pt x="21616" y="24799"/>
                    </a:cubicBezTo>
                    <a:cubicBezTo>
                      <a:pt x="21333" y="24799"/>
                      <a:pt x="21130" y="24564"/>
                      <a:pt x="21114" y="24282"/>
                    </a:cubicBezTo>
                    <a:cubicBezTo>
                      <a:pt x="21098" y="24016"/>
                      <a:pt x="21349" y="23781"/>
                      <a:pt x="21616" y="23781"/>
                    </a:cubicBezTo>
                    <a:close/>
                    <a:moveTo>
                      <a:pt x="19249" y="24752"/>
                    </a:moveTo>
                    <a:cubicBezTo>
                      <a:pt x="19656" y="24752"/>
                      <a:pt x="19656" y="25395"/>
                      <a:pt x="19249" y="25395"/>
                    </a:cubicBezTo>
                    <a:cubicBezTo>
                      <a:pt x="18825" y="25395"/>
                      <a:pt x="18825" y="24752"/>
                      <a:pt x="19249" y="24752"/>
                    </a:cubicBezTo>
                    <a:close/>
                    <a:moveTo>
                      <a:pt x="30801" y="25442"/>
                    </a:moveTo>
                    <a:cubicBezTo>
                      <a:pt x="31349" y="25442"/>
                      <a:pt x="31349" y="26304"/>
                      <a:pt x="30801" y="26304"/>
                    </a:cubicBezTo>
                    <a:cubicBezTo>
                      <a:pt x="30236" y="26304"/>
                      <a:pt x="30236" y="25442"/>
                      <a:pt x="30801" y="25442"/>
                    </a:cubicBezTo>
                    <a:close/>
                    <a:moveTo>
                      <a:pt x="35236" y="25787"/>
                    </a:moveTo>
                    <a:cubicBezTo>
                      <a:pt x="35754" y="25787"/>
                      <a:pt x="35754" y="26586"/>
                      <a:pt x="35236" y="26586"/>
                    </a:cubicBezTo>
                    <a:cubicBezTo>
                      <a:pt x="34704" y="26586"/>
                      <a:pt x="34704" y="25787"/>
                      <a:pt x="35236" y="25787"/>
                    </a:cubicBezTo>
                    <a:close/>
                    <a:moveTo>
                      <a:pt x="9593" y="26304"/>
                    </a:moveTo>
                    <a:cubicBezTo>
                      <a:pt x="10064" y="26304"/>
                      <a:pt x="10048" y="27025"/>
                      <a:pt x="9593" y="27025"/>
                    </a:cubicBezTo>
                    <a:cubicBezTo>
                      <a:pt x="9139" y="27025"/>
                      <a:pt x="9139" y="26304"/>
                      <a:pt x="9593" y="26304"/>
                    </a:cubicBezTo>
                    <a:close/>
                    <a:moveTo>
                      <a:pt x="16082" y="26555"/>
                    </a:moveTo>
                    <a:cubicBezTo>
                      <a:pt x="16615" y="26555"/>
                      <a:pt x="16615" y="27386"/>
                      <a:pt x="16082" y="27386"/>
                    </a:cubicBezTo>
                    <a:cubicBezTo>
                      <a:pt x="15550" y="27386"/>
                      <a:pt x="15550" y="26555"/>
                      <a:pt x="16082" y="26555"/>
                    </a:cubicBezTo>
                    <a:close/>
                    <a:moveTo>
                      <a:pt x="12122" y="25082"/>
                    </a:moveTo>
                    <a:cubicBezTo>
                      <a:pt x="12154" y="25082"/>
                      <a:pt x="12185" y="25093"/>
                      <a:pt x="12211" y="25113"/>
                    </a:cubicBezTo>
                    <a:cubicBezTo>
                      <a:pt x="12227" y="25113"/>
                      <a:pt x="12242" y="25113"/>
                      <a:pt x="12258" y="25129"/>
                    </a:cubicBezTo>
                    <a:cubicBezTo>
                      <a:pt x="12885" y="25223"/>
                      <a:pt x="13653" y="25379"/>
                      <a:pt x="13919" y="26038"/>
                    </a:cubicBezTo>
                    <a:cubicBezTo>
                      <a:pt x="14123" y="26524"/>
                      <a:pt x="13998" y="27166"/>
                      <a:pt x="13465" y="27370"/>
                    </a:cubicBezTo>
                    <a:cubicBezTo>
                      <a:pt x="13357" y="27409"/>
                      <a:pt x="13247" y="27427"/>
                      <a:pt x="13137" y="27427"/>
                    </a:cubicBezTo>
                    <a:cubicBezTo>
                      <a:pt x="12673" y="27427"/>
                      <a:pt x="12217" y="27108"/>
                      <a:pt x="11976" y="26727"/>
                    </a:cubicBezTo>
                    <a:cubicBezTo>
                      <a:pt x="11678" y="26241"/>
                      <a:pt x="11694" y="25630"/>
                      <a:pt x="12007" y="25160"/>
                    </a:cubicBezTo>
                    <a:cubicBezTo>
                      <a:pt x="12035" y="25105"/>
                      <a:pt x="12078" y="25082"/>
                      <a:pt x="12122" y="25082"/>
                    </a:cubicBezTo>
                    <a:close/>
                    <a:moveTo>
                      <a:pt x="28591" y="27104"/>
                    </a:moveTo>
                    <a:cubicBezTo>
                      <a:pt x="29045" y="27104"/>
                      <a:pt x="29045" y="27809"/>
                      <a:pt x="28591" y="27809"/>
                    </a:cubicBezTo>
                    <a:cubicBezTo>
                      <a:pt x="28120" y="27809"/>
                      <a:pt x="28120" y="27104"/>
                      <a:pt x="28591" y="27104"/>
                    </a:cubicBezTo>
                    <a:close/>
                    <a:moveTo>
                      <a:pt x="38074" y="27589"/>
                    </a:moveTo>
                    <a:cubicBezTo>
                      <a:pt x="38716" y="27589"/>
                      <a:pt x="38716" y="28577"/>
                      <a:pt x="38074" y="28577"/>
                    </a:cubicBezTo>
                    <a:cubicBezTo>
                      <a:pt x="37447" y="28577"/>
                      <a:pt x="37447" y="27589"/>
                      <a:pt x="38074" y="27589"/>
                    </a:cubicBezTo>
                    <a:close/>
                    <a:moveTo>
                      <a:pt x="11976" y="28295"/>
                    </a:moveTo>
                    <a:cubicBezTo>
                      <a:pt x="12509" y="28295"/>
                      <a:pt x="12509" y="29141"/>
                      <a:pt x="11976" y="29141"/>
                    </a:cubicBezTo>
                    <a:cubicBezTo>
                      <a:pt x="11427" y="29141"/>
                      <a:pt x="11427" y="28295"/>
                      <a:pt x="11976" y="28295"/>
                    </a:cubicBezTo>
                    <a:close/>
                    <a:moveTo>
                      <a:pt x="7226" y="28530"/>
                    </a:moveTo>
                    <a:cubicBezTo>
                      <a:pt x="7665" y="28530"/>
                      <a:pt x="7665" y="29220"/>
                      <a:pt x="7226" y="29220"/>
                    </a:cubicBezTo>
                    <a:cubicBezTo>
                      <a:pt x="6772" y="29220"/>
                      <a:pt x="6772" y="28530"/>
                      <a:pt x="7226" y="28530"/>
                    </a:cubicBezTo>
                    <a:close/>
                    <a:moveTo>
                      <a:pt x="18136" y="28953"/>
                    </a:moveTo>
                    <a:cubicBezTo>
                      <a:pt x="18449" y="28953"/>
                      <a:pt x="18449" y="29439"/>
                      <a:pt x="18136" y="29439"/>
                    </a:cubicBezTo>
                    <a:cubicBezTo>
                      <a:pt x="17822" y="29439"/>
                      <a:pt x="17822" y="28953"/>
                      <a:pt x="18136" y="28953"/>
                    </a:cubicBezTo>
                    <a:close/>
                    <a:moveTo>
                      <a:pt x="9123" y="29314"/>
                    </a:moveTo>
                    <a:cubicBezTo>
                      <a:pt x="9578" y="29314"/>
                      <a:pt x="9578" y="30019"/>
                      <a:pt x="9123" y="30019"/>
                    </a:cubicBezTo>
                    <a:cubicBezTo>
                      <a:pt x="8669" y="30019"/>
                      <a:pt x="8669" y="29314"/>
                      <a:pt x="9123" y="29314"/>
                    </a:cubicBezTo>
                    <a:close/>
                    <a:moveTo>
                      <a:pt x="15299" y="29847"/>
                    </a:moveTo>
                    <a:cubicBezTo>
                      <a:pt x="15659" y="29847"/>
                      <a:pt x="15659" y="30442"/>
                      <a:pt x="15299" y="30442"/>
                    </a:cubicBezTo>
                    <a:cubicBezTo>
                      <a:pt x="14907" y="30442"/>
                      <a:pt x="14907" y="29847"/>
                      <a:pt x="15299" y="29847"/>
                    </a:cubicBezTo>
                    <a:close/>
                    <a:moveTo>
                      <a:pt x="25273" y="22343"/>
                    </a:moveTo>
                    <a:cubicBezTo>
                      <a:pt x="26327" y="22343"/>
                      <a:pt x="27396" y="23160"/>
                      <a:pt x="27666" y="24345"/>
                    </a:cubicBezTo>
                    <a:cubicBezTo>
                      <a:pt x="28199" y="26712"/>
                      <a:pt x="25895" y="29031"/>
                      <a:pt x="24029" y="30097"/>
                    </a:cubicBezTo>
                    <a:cubicBezTo>
                      <a:pt x="23452" y="30431"/>
                      <a:pt x="22710" y="30624"/>
                      <a:pt x="21989" y="30624"/>
                    </a:cubicBezTo>
                    <a:cubicBezTo>
                      <a:pt x="20713" y="30624"/>
                      <a:pt x="19499" y="30022"/>
                      <a:pt x="19358" y="28530"/>
                    </a:cubicBezTo>
                    <a:cubicBezTo>
                      <a:pt x="19139" y="25991"/>
                      <a:pt x="22305" y="25411"/>
                      <a:pt x="23512" y="23655"/>
                    </a:cubicBezTo>
                    <a:cubicBezTo>
                      <a:pt x="23481" y="23545"/>
                      <a:pt x="23496" y="23436"/>
                      <a:pt x="23575" y="23310"/>
                    </a:cubicBezTo>
                    <a:cubicBezTo>
                      <a:pt x="23653" y="23185"/>
                      <a:pt x="23747" y="23060"/>
                      <a:pt x="23857" y="22965"/>
                    </a:cubicBezTo>
                    <a:cubicBezTo>
                      <a:pt x="23873" y="22903"/>
                      <a:pt x="23888" y="22856"/>
                      <a:pt x="23904" y="22793"/>
                    </a:cubicBezTo>
                    <a:cubicBezTo>
                      <a:pt x="23926" y="22662"/>
                      <a:pt x="24024" y="22607"/>
                      <a:pt x="24124" y="22607"/>
                    </a:cubicBezTo>
                    <a:cubicBezTo>
                      <a:pt x="24167" y="22607"/>
                      <a:pt x="24211" y="22617"/>
                      <a:pt x="24249" y="22636"/>
                    </a:cubicBezTo>
                    <a:cubicBezTo>
                      <a:pt x="24568" y="22435"/>
                      <a:pt x="24920" y="22343"/>
                      <a:pt x="25273" y="22343"/>
                    </a:cubicBezTo>
                    <a:close/>
                    <a:moveTo>
                      <a:pt x="28904" y="30082"/>
                    </a:moveTo>
                    <a:cubicBezTo>
                      <a:pt x="29390" y="30082"/>
                      <a:pt x="29390" y="30834"/>
                      <a:pt x="28904" y="30834"/>
                    </a:cubicBezTo>
                    <a:cubicBezTo>
                      <a:pt x="28418" y="30834"/>
                      <a:pt x="28418" y="30082"/>
                      <a:pt x="28904" y="30082"/>
                    </a:cubicBezTo>
                    <a:close/>
                    <a:moveTo>
                      <a:pt x="19272" y="30598"/>
                    </a:moveTo>
                    <a:cubicBezTo>
                      <a:pt x="19528" y="30598"/>
                      <a:pt x="19735" y="30842"/>
                      <a:pt x="19750" y="31100"/>
                    </a:cubicBezTo>
                    <a:lnTo>
                      <a:pt x="19750" y="31257"/>
                    </a:lnTo>
                    <a:cubicBezTo>
                      <a:pt x="19750" y="31539"/>
                      <a:pt x="19515" y="31743"/>
                      <a:pt x="19249" y="31759"/>
                    </a:cubicBezTo>
                    <a:cubicBezTo>
                      <a:pt x="18982" y="31759"/>
                      <a:pt x="18731" y="31508"/>
                      <a:pt x="18747" y="31257"/>
                    </a:cubicBezTo>
                    <a:lnTo>
                      <a:pt x="18747" y="31100"/>
                    </a:lnTo>
                    <a:cubicBezTo>
                      <a:pt x="18747" y="30818"/>
                      <a:pt x="18967" y="30599"/>
                      <a:pt x="19249" y="30599"/>
                    </a:cubicBezTo>
                    <a:cubicBezTo>
                      <a:pt x="19257" y="30598"/>
                      <a:pt x="19265" y="30598"/>
                      <a:pt x="19272" y="30598"/>
                    </a:cubicBezTo>
                    <a:close/>
                    <a:moveTo>
                      <a:pt x="24938" y="31053"/>
                    </a:moveTo>
                    <a:cubicBezTo>
                      <a:pt x="25409" y="31053"/>
                      <a:pt x="25409" y="31774"/>
                      <a:pt x="24938" y="31774"/>
                    </a:cubicBezTo>
                    <a:cubicBezTo>
                      <a:pt x="24484" y="31774"/>
                      <a:pt x="24484" y="31053"/>
                      <a:pt x="24938" y="31053"/>
                    </a:cubicBezTo>
                    <a:close/>
                    <a:moveTo>
                      <a:pt x="10706" y="31414"/>
                    </a:moveTo>
                    <a:cubicBezTo>
                      <a:pt x="11098" y="31414"/>
                      <a:pt x="11098" y="32041"/>
                      <a:pt x="10706" y="32041"/>
                    </a:cubicBezTo>
                    <a:cubicBezTo>
                      <a:pt x="10299" y="32041"/>
                      <a:pt x="10299" y="31414"/>
                      <a:pt x="10706" y="31414"/>
                    </a:cubicBezTo>
                    <a:close/>
                    <a:moveTo>
                      <a:pt x="22572" y="33075"/>
                    </a:moveTo>
                    <a:cubicBezTo>
                      <a:pt x="23089" y="33075"/>
                      <a:pt x="23073" y="33859"/>
                      <a:pt x="22572" y="33859"/>
                    </a:cubicBezTo>
                    <a:cubicBezTo>
                      <a:pt x="22054" y="33859"/>
                      <a:pt x="22054" y="33075"/>
                      <a:pt x="22572" y="33075"/>
                    </a:cubicBezTo>
                    <a:close/>
                    <a:moveTo>
                      <a:pt x="25895" y="33436"/>
                    </a:moveTo>
                    <a:cubicBezTo>
                      <a:pt x="26333" y="33436"/>
                      <a:pt x="26333" y="34126"/>
                      <a:pt x="25895" y="34126"/>
                    </a:cubicBezTo>
                    <a:cubicBezTo>
                      <a:pt x="25456" y="34126"/>
                      <a:pt x="25456" y="33436"/>
                      <a:pt x="25895" y="33436"/>
                    </a:cubicBezTo>
                    <a:close/>
                    <a:moveTo>
                      <a:pt x="16866" y="33718"/>
                    </a:moveTo>
                    <a:cubicBezTo>
                      <a:pt x="17352" y="33718"/>
                      <a:pt x="17352" y="34470"/>
                      <a:pt x="16866" y="34470"/>
                    </a:cubicBezTo>
                    <a:cubicBezTo>
                      <a:pt x="16380" y="34470"/>
                      <a:pt x="16380" y="33718"/>
                      <a:pt x="16866" y="33718"/>
                    </a:cubicBezTo>
                    <a:close/>
                    <a:moveTo>
                      <a:pt x="20518" y="34455"/>
                    </a:moveTo>
                    <a:cubicBezTo>
                      <a:pt x="20863" y="34455"/>
                      <a:pt x="20863" y="35003"/>
                      <a:pt x="20518" y="35003"/>
                    </a:cubicBezTo>
                    <a:cubicBezTo>
                      <a:pt x="20158" y="35003"/>
                      <a:pt x="20158" y="34455"/>
                      <a:pt x="20518" y="34455"/>
                    </a:cubicBezTo>
                    <a:close/>
                    <a:moveTo>
                      <a:pt x="7383" y="34533"/>
                    </a:moveTo>
                    <a:cubicBezTo>
                      <a:pt x="7650" y="34533"/>
                      <a:pt x="7900" y="34784"/>
                      <a:pt x="7885" y="35050"/>
                    </a:cubicBezTo>
                    <a:lnTo>
                      <a:pt x="7885" y="35207"/>
                    </a:lnTo>
                    <a:cubicBezTo>
                      <a:pt x="7885" y="35489"/>
                      <a:pt x="7665" y="35709"/>
                      <a:pt x="7383" y="35709"/>
                    </a:cubicBezTo>
                    <a:cubicBezTo>
                      <a:pt x="7375" y="35709"/>
                      <a:pt x="7366" y="35709"/>
                      <a:pt x="7358" y="35709"/>
                    </a:cubicBezTo>
                    <a:cubicBezTo>
                      <a:pt x="7087" y="35709"/>
                      <a:pt x="6866" y="35466"/>
                      <a:pt x="6866" y="35207"/>
                    </a:cubicBezTo>
                    <a:lnTo>
                      <a:pt x="6866" y="35050"/>
                    </a:lnTo>
                    <a:cubicBezTo>
                      <a:pt x="6866" y="34768"/>
                      <a:pt x="7101" y="34549"/>
                      <a:pt x="7383" y="34533"/>
                    </a:cubicBezTo>
                    <a:close/>
                    <a:moveTo>
                      <a:pt x="15610" y="34921"/>
                    </a:moveTo>
                    <a:cubicBezTo>
                      <a:pt x="15730" y="34921"/>
                      <a:pt x="15847" y="34964"/>
                      <a:pt x="15926" y="35050"/>
                    </a:cubicBezTo>
                    <a:cubicBezTo>
                      <a:pt x="15973" y="35097"/>
                      <a:pt x="16020" y="35160"/>
                      <a:pt x="16082" y="35207"/>
                    </a:cubicBezTo>
                    <a:cubicBezTo>
                      <a:pt x="16239" y="35395"/>
                      <a:pt x="16239" y="35646"/>
                      <a:pt x="16082" y="35834"/>
                    </a:cubicBezTo>
                    <a:cubicBezTo>
                      <a:pt x="16000" y="35924"/>
                      <a:pt x="15893" y="35964"/>
                      <a:pt x="15784" y="35964"/>
                    </a:cubicBezTo>
                    <a:cubicBezTo>
                      <a:pt x="15666" y="35964"/>
                      <a:pt x="15546" y="35916"/>
                      <a:pt x="15456" y="35834"/>
                    </a:cubicBezTo>
                    <a:cubicBezTo>
                      <a:pt x="15393" y="35787"/>
                      <a:pt x="15346" y="35740"/>
                      <a:pt x="15283" y="35677"/>
                    </a:cubicBezTo>
                    <a:cubicBezTo>
                      <a:pt x="15111" y="35505"/>
                      <a:pt x="15126" y="35223"/>
                      <a:pt x="15283" y="35050"/>
                    </a:cubicBezTo>
                    <a:cubicBezTo>
                      <a:pt x="15369" y="34964"/>
                      <a:pt x="15491" y="34921"/>
                      <a:pt x="15610" y="34921"/>
                    </a:cubicBezTo>
                    <a:close/>
                    <a:moveTo>
                      <a:pt x="3382" y="35514"/>
                    </a:moveTo>
                    <a:cubicBezTo>
                      <a:pt x="3564" y="35514"/>
                      <a:pt x="3760" y="35595"/>
                      <a:pt x="3841" y="35756"/>
                    </a:cubicBezTo>
                    <a:cubicBezTo>
                      <a:pt x="3935" y="35975"/>
                      <a:pt x="3935" y="36226"/>
                      <a:pt x="3762" y="36414"/>
                    </a:cubicBezTo>
                    <a:cubicBezTo>
                      <a:pt x="3653" y="36524"/>
                      <a:pt x="3496" y="36571"/>
                      <a:pt x="3339" y="36571"/>
                    </a:cubicBezTo>
                    <a:cubicBezTo>
                      <a:pt x="3135" y="36571"/>
                      <a:pt x="2947" y="36477"/>
                      <a:pt x="2853" y="36304"/>
                    </a:cubicBezTo>
                    <a:cubicBezTo>
                      <a:pt x="2712" y="36085"/>
                      <a:pt x="2791" y="35850"/>
                      <a:pt x="2932" y="35662"/>
                    </a:cubicBezTo>
                    <a:cubicBezTo>
                      <a:pt x="3026" y="35552"/>
                      <a:pt x="3151" y="35521"/>
                      <a:pt x="3292" y="35521"/>
                    </a:cubicBezTo>
                    <a:cubicBezTo>
                      <a:pt x="3321" y="35516"/>
                      <a:pt x="3351" y="35514"/>
                      <a:pt x="3382" y="35514"/>
                    </a:cubicBezTo>
                    <a:close/>
                    <a:moveTo>
                      <a:pt x="28888" y="35483"/>
                    </a:moveTo>
                    <a:cubicBezTo>
                      <a:pt x="29024" y="35483"/>
                      <a:pt x="29161" y="35534"/>
                      <a:pt x="29265" y="35630"/>
                    </a:cubicBezTo>
                    <a:cubicBezTo>
                      <a:pt x="29484" y="35818"/>
                      <a:pt x="29468" y="36179"/>
                      <a:pt x="29265" y="36367"/>
                    </a:cubicBezTo>
                    <a:cubicBezTo>
                      <a:pt x="29218" y="36414"/>
                      <a:pt x="29171" y="36477"/>
                      <a:pt x="29108" y="36524"/>
                    </a:cubicBezTo>
                    <a:cubicBezTo>
                      <a:pt x="29008" y="36624"/>
                      <a:pt x="28878" y="36671"/>
                      <a:pt x="28747" y="36671"/>
                    </a:cubicBezTo>
                    <a:cubicBezTo>
                      <a:pt x="28612" y="36671"/>
                      <a:pt x="28475" y="36620"/>
                      <a:pt x="28371" y="36524"/>
                    </a:cubicBezTo>
                    <a:cubicBezTo>
                      <a:pt x="28167" y="36336"/>
                      <a:pt x="28183" y="35975"/>
                      <a:pt x="28371" y="35787"/>
                    </a:cubicBezTo>
                    <a:lnTo>
                      <a:pt x="28528" y="35630"/>
                    </a:lnTo>
                    <a:cubicBezTo>
                      <a:pt x="28628" y="35531"/>
                      <a:pt x="28758" y="35483"/>
                      <a:pt x="28888" y="35483"/>
                    </a:cubicBezTo>
                    <a:close/>
                    <a:moveTo>
                      <a:pt x="20675" y="36963"/>
                    </a:moveTo>
                    <a:cubicBezTo>
                      <a:pt x="21051" y="36963"/>
                      <a:pt x="21051" y="37558"/>
                      <a:pt x="20675" y="37558"/>
                    </a:cubicBezTo>
                    <a:cubicBezTo>
                      <a:pt x="20283" y="37558"/>
                      <a:pt x="20283" y="36963"/>
                      <a:pt x="20675" y="36963"/>
                    </a:cubicBezTo>
                    <a:close/>
                    <a:moveTo>
                      <a:pt x="5236" y="36747"/>
                    </a:moveTo>
                    <a:cubicBezTo>
                      <a:pt x="5334" y="36747"/>
                      <a:pt x="5426" y="36776"/>
                      <a:pt x="5518" y="36822"/>
                    </a:cubicBezTo>
                    <a:cubicBezTo>
                      <a:pt x="5800" y="36978"/>
                      <a:pt x="5847" y="37386"/>
                      <a:pt x="5628" y="37605"/>
                    </a:cubicBezTo>
                    <a:cubicBezTo>
                      <a:pt x="5440" y="37778"/>
                      <a:pt x="5252" y="37778"/>
                      <a:pt x="5016" y="37793"/>
                    </a:cubicBezTo>
                    <a:cubicBezTo>
                      <a:pt x="5006" y="37794"/>
                      <a:pt x="4997" y="37794"/>
                      <a:pt x="4987" y="37794"/>
                    </a:cubicBezTo>
                    <a:cubicBezTo>
                      <a:pt x="4766" y="37794"/>
                      <a:pt x="4590" y="37627"/>
                      <a:pt x="4515" y="37417"/>
                    </a:cubicBezTo>
                    <a:cubicBezTo>
                      <a:pt x="4452" y="37229"/>
                      <a:pt x="4562" y="36931"/>
                      <a:pt x="4750" y="36853"/>
                    </a:cubicBezTo>
                    <a:cubicBezTo>
                      <a:pt x="4860" y="36806"/>
                      <a:pt x="4938" y="36775"/>
                      <a:pt x="5032" y="36759"/>
                    </a:cubicBezTo>
                    <a:lnTo>
                      <a:pt x="5126" y="36759"/>
                    </a:lnTo>
                    <a:cubicBezTo>
                      <a:pt x="5164" y="36751"/>
                      <a:pt x="5201" y="36747"/>
                      <a:pt x="5236" y="36747"/>
                    </a:cubicBezTo>
                    <a:close/>
                    <a:moveTo>
                      <a:pt x="28418" y="38185"/>
                    </a:moveTo>
                    <a:cubicBezTo>
                      <a:pt x="28857" y="38185"/>
                      <a:pt x="28857" y="38859"/>
                      <a:pt x="28418" y="38859"/>
                    </a:cubicBezTo>
                    <a:cubicBezTo>
                      <a:pt x="27995" y="38859"/>
                      <a:pt x="27995" y="38185"/>
                      <a:pt x="28418" y="38185"/>
                    </a:cubicBezTo>
                    <a:close/>
                    <a:moveTo>
                      <a:pt x="30487" y="38624"/>
                    </a:moveTo>
                    <a:cubicBezTo>
                      <a:pt x="30973" y="38624"/>
                      <a:pt x="30973" y="39392"/>
                      <a:pt x="30487" y="39392"/>
                    </a:cubicBezTo>
                    <a:cubicBezTo>
                      <a:pt x="29986" y="39392"/>
                      <a:pt x="29986" y="38624"/>
                      <a:pt x="30487" y="38624"/>
                    </a:cubicBezTo>
                    <a:close/>
                    <a:moveTo>
                      <a:pt x="20362" y="38891"/>
                    </a:moveTo>
                    <a:cubicBezTo>
                      <a:pt x="20910" y="38891"/>
                      <a:pt x="20910" y="39753"/>
                      <a:pt x="20362" y="39753"/>
                    </a:cubicBezTo>
                    <a:cubicBezTo>
                      <a:pt x="19797" y="39753"/>
                      <a:pt x="19797" y="38891"/>
                      <a:pt x="20362" y="38891"/>
                    </a:cubicBezTo>
                    <a:close/>
                    <a:moveTo>
                      <a:pt x="29502" y="40392"/>
                    </a:moveTo>
                    <a:cubicBezTo>
                      <a:pt x="29691" y="40392"/>
                      <a:pt x="29885" y="40486"/>
                      <a:pt x="29970" y="40646"/>
                    </a:cubicBezTo>
                    <a:cubicBezTo>
                      <a:pt x="30017" y="40756"/>
                      <a:pt x="30064" y="40866"/>
                      <a:pt x="30127" y="40960"/>
                    </a:cubicBezTo>
                    <a:cubicBezTo>
                      <a:pt x="30252" y="41226"/>
                      <a:pt x="30189" y="41508"/>
                      <a:pt x="29939" y="41665"/>
                    </a:cubicBezTo>
                    <a:cubicBezTo>
                      <a:pt x="29859" y="41718"/>
                      <a:pt x="29767" y="41742"/>
                      <a:pt x="29676" y="41742"/>
                    </a:cubicBezTo>
                    <a:cubicBezTo>
                      <a:pt x="29496" y="41742"/>
                      <a:pt x="29316" y="41648"/>
                      <a:pt x="29233" y="41493"/>
                    </a:cubicBezTo>
                    <a:cubicBezTo>
                      <a:pt x="29171" y="41383"/>
                      <a:pt x="29124" y="41273"/>
                      <a:pt x="29061" y="41179"/>
                    </a:cubicBezTo>
                    <a:cubicBezTo>
                      <a:pt x="28935" y="40913"/>
                      <a:pt x="29014" y="40615"/>
                      <a:pt x="29249" y="40458"/>
                    </a:cubicBezTo>
                    <a:cubicBezTo>
                      <a:pt x="29324" y="40413"/>
                      <a:pt x="29413" y="40392"/>
                      <a:pt x="29502" y="40392"/>
                    </a:cubicBezTo>
                    <a:close/>
                    <a:moveTo>
                      <a:pt x="26801" y="1"/>
                    </a:moveTo>
                    <a:cubicBezTo>
                      <a:pt x="25743" y="1"/>
                      <a:pt x="24795" y="838"/>
                      <a:pt x="24327" y="1868"/>
                    </a:cubicBezTo>
                    <a:cubicBezTo>
                      <a:pt x="23841" y="2949"/>
                      <a:pt x="23841" y="4125"/>
                      <a:pt x="23653" y="5301"/>
                    </a:cubicBezTo>
                    <a:cubicBezTo>
                      <a:pt x="23489" y="6286"/>
                      <a:pt x="22703" y="7762"/>
                      <a:pt x="21632" y="7762"/>
                    </a:cubicBezTo>
                    <a:cubicBezTo>
                      <a:pt x="21375" y="7762"/>
                      <a:pt x="21101" y="7677"/>
                      <a:pt x="20816" y="7479"/>
                    </a:cubicBezTo>
                    <a:cubicBezTo>
                      <a:pt x="20753" y="7432"/>
                      <a:pt x="20722" y="7354"/>
                      <a:pt x="20738" y="7291"/>
                    </a:cubicBezTo>
                    <a:cubicBezTo>
                      <a:pt x="20362" y="6868"/>
                      <a:pt x="20299" y="6241"/>
                      <a:pt x="20409" y="5630"/>
                    </a:cubicBezTo>
                    <a:cubicBezTo>
                      <a:pt x="20675" y="4203"/>
                      <a:pt x="21208" y="1257"/>
                      <a:pt x="19170" y="755"/>
                    </a:cubicBezTo>
                    <a:cubicBezTo>
                      <a:pt x="19055" y="728"/>
                      <a:pt x="18946" y="715"/>
                      <a:pt x="18844" y="715"/>
                    </a:cubicBezTo>
                    <a:cubicBezTo>
                      <a:pt x="17817" y="715"/>
                      <a:pt x="17416" y="1990"/>
                      <a:pt x="17430" y="2902"/>
                    </a:cubicBezTo>
                    <a:cubicBezTo>
                      <a:pt x="17430" y="3811"/>
                      <a:pt x="17901" y="4611"/>
                      <a:pt x="18026" y="5489"/>
                    </a:cubicBezTo>
                    <a:cubicBezTo>
                      <a:pt x="18104" y="6069"/>
                      <a:pt x="18057" y="6649"/>
                      <a:pt x="17775" y="7119"/>
                    </a:cubicBezTo>
                    <a:cubicBezTo>
                      <a:pt x="17713" y="7228"/>
                      <a:pt x="17634" y="7338"/>
                      <a:pt x="17540" y="7448"/>
                    </a:cubicBezTo>
                    <a:cubicBezTo>
                      <a:pt x="17381" y="7865"/>
                      <a:pt x="17020" y="8013"/>
                      <a:pt x="16601" y="8013"/>
                    </a:cubicBezTo>
                    <a:cubicBezTo>
                      <a:pt x="16484" y="8013"/>
                      <a:pt x="16362" y="8001"/>
                      <a:pt x="16239" y="7981"/>
                    </a:cubicBezTo>
                    <a:cubicBezTo>
                      <a:pt x="15816" y="7902"/>
                      <a:pt x="15503" y="7652"/>
                      <a:pt x="15111" y="7542"/>
                    </a:cubicBezTo>
                    <a:cubicBezTo>
                      <a:pt x="14943" y="7496"/>
                      <a:pt x="14799" y="7475"/>
                      <a:pt x="14677" y="7475"/>
                    </a:cubicBezTo>
                    <a:cubicBezTo>
                      <a:pt x="13920" y="7475"/>
                      <a:pt x="13979" y="8278"/>
                      <a:pt x="14155" y="8953"/>
                    </a:cubicBezTo>
                    <a:cubicBezTo>
                      <a:pt x="14358" y="9721"/>
                      <a:pt x="14656" y="10567"/>
                      <a:pt x="14155" y="11288"/>
                    </a:cubicBezTo>
                    <a:cubicBezTo>
                      <a:pt x="13951" y="11570"/>
                      <a:pt x="13700" y="11758"/>
                      <a:pt x="13402" y="11837"/>
                    </a:cubicBezTo>
                    <a:cubicBezTo>
                      <a:pt x="13371" y="11915"/>
                      <a:pt x="13308" y="11993"/>
                      <a:pt x="13198" y="12025"/>
                    </a:cubicBezTo>
                    <a:cubicBezTo>
                      <a:pt x="12961" y="12103"/>
                      <a:pt x="12743" y="12138"/>
                      <a:pt x="12542" y="12138"/>
                    </a:cubicBezTo>
                    <a:cubicBezTo>
                      <a:pt x="11455" y="12138"/>
                      <a:pt x="10832" y="11126"/>
                      <a:pt x="9985" y="10504"/>
                    </a:cubicBezTo>
                    <a:cubicBezTo>
                      <a:pt x="9703" y="10285"/>
                      <a:pt x="9390" y="10128"/>
                      <a:pt x="9045" y="10050"/>
                    </a:cubicBezTo>
                    <a:cubicBezTo>
                      <a:pt x="8923" y="10025"/>
                      <a:pt x="8799" y="10013"/>
                      <a:pt x="8674" y="10013"/>
                    </a:cubicBezTo>
                    <a:cubicBezTo>
                      <a:pt x="7859" y="10013"/>
                      <a:pt x="7000" y="10519"/>
                      <a:pt x="6647" y="11225"/>
                    </a:cubicBezTo>
                    <a:cubicBezTo>
                      <a:pt x="5973" y="12526"/>
                      <a:pt x="7007" y="13859"/>
                      <a:pt x="7916" y="14736"/>
                    </a:cubicBezTo>
                    <a:cubicBezTo>
                      <a:pt x="8669" y="15457"/>
                      <a:pt x="10095" y="16727"/>
                      <a:pt x="9170" y="17887"/>
                    </a:cubicBezTo>
                    <a:cubicBezTo>
                      <a:pt x="8814" y="18317"/>
                      <a:pt x="8279" y="18463"/>
                      <a:pt x="7687" y="18463"/>
                    </a:cubicBezTo>
                    <a:cubicBezTo>
                      <a:pt x="6638" y="18463"/>
                      <a:pt x="5407" y="18006"/>
                      <a:pt x="4656" y="17856"/>
                    </a:cubicBezTo>
                    <a:cubicBezTo>
                      <a:pt x="4142" y="17748"/>
                      <a:pt x="3606" y="17664"/>
                      <a:pt x="3075" y="17664"/>
                    </a:cubicBezTo>
                    <a:cubicBezTo>
                      <a:pt x="2520" y="17664"/>
                      <a:pt x="1971" y="17756"/>
                      <a:pt x="1458" y="18012"/>
                    </a:cubicBezTo>
                    <a:cubicBezTo>
                      <a:pt x="251" y="18608"/>
                      <a:pt x="1" y="19956"/>
                      <a:pt x="643" y="21085"/>
                    </a:cubicBezTo>
                    <a:cubicBezTo>
                      <a:pt x="1756" y="23060"/>
                      <a:pt x="3935" y="22574"/>
                      <a:pt x="5769" y="22965"/>
                    </a:cubicBezTo>
                    <a:cubicBezTo>
                      <a:pt x="7007" y="23216"/>
                      <a:pt x="7712" y="24172"/>
                      <a:pt x="7509" y="25426"/>
                    </a:cubicBezTo>
                    <a:cubicBezTo>
                      <a:pt x="7321" y="26602"/>
                      <a:pt x="4358" y="29752"/>
                      <a:pt x="6176" y="30583"/>
                    </a:cubicBezTo>
                    <a:cubicBezTo>
                      <a:pt x="6270" y="30630"/>
                      <a:pt x="6380" y="30662"/>
                      <a:pt x="6505" y="30693"/>
                    </a:cubicBezTo>
                    <a:cubicBezTo>
                      <a:pt x="6521" y="30693"/>
                      <a:pt x="6521" y="30709"/>
                      <a:pt x="6537" y="30709"/>
                    </a:cubicBezTo>
                    <a:cubicBezTo>
                      <a:pt x="6711" y="30655"/>
                      <a:pt x="6887" y="30629"/>
                      <a:pt x="7059" y="30629"/>
                    </a:cubicBezTo>
                    <a:cubicBezTo>
                      <a:pt x="7895" y="30629"/>
                      <a:pt x="8634" y="31236"/>
                      <a:pt x="8543" y="32198"/>
                    </a:cubicBezTo>
                    <a:cubicBezTo>
                      <a:pt x="8418" y="33467"/>
                      <a:pt x="6866" y="33828"/>
                      <a:pt x="5863" y="34063"/>
                    </a:cubicBezTo>
                    <a:cubicBezTo>
                      <a:pt x="4170" y="34470"/>
                      <a:pt x="1161" y="34753"/>
                      <a:pt x="1035" y="37057"/>
                    </a:cubicBezTo>
                    <a:cubicBezTo>
                      <a:pt x="953" y="38466"/>
                      <a:pt x="2110" y="38887"/>
                      <a:pt x="3356" y="38887"/>
                    </a:cubicBezTo>
                    <a:cubicBezTo>
                      <a:pt x="4244" y="38887"/>
                      <a:pt x="5177" y="38673"/>
                      <a:pt x="5737" y="38452"/>
                    </a:cubicBezTo>
                    <a:cubicBezTo>
                      <a:pt x="7618" y="37715"/>
                      <a:pt x="8841" y="36226"/>
                      <a:pt x="9954" y="34612"/>
                    </a:cubicBezTo>
                    <a:cubicBezTo>
                      <a:pt x="10565" y="33702"/>
                      <a:pt x="11302" y="32010"/>
                      <a:pt x="12477" y="31743"/>
                    </a:cubicBezTo>
                    <a:cubicBezTo>
                      <a:pt x="12594" y="31719"/>
                      <a:pt x="12708" y="31708"/>
                      <a:pt x="12820" y="31708"/>
                    </a:cubicBezTo>
                    <a:cubicBezTo>
                      <a:pt x="13745" y="31708"/>
                      <a:pt x="14480" y="32482"/>
                      <a:pt x="14578" y="33405"/>
                    </a:cubicBezTo>
                    <a:cubicBezTo>
                      <a:pt x="14640" y="34063"/>
                      <a:pt x="14374" y="34470"/>
                      <a:pt x="14123" y="35050"/>
                    </a:cubicBezTo>
                    <a:cubicBezTo>
                      <a:pt x="13810" y="35756"/>
                      <a:pt x="13731" y="36445"/>
                      <a:pt x="14060" y="36994"/>
                    </a:cubicBezTo>
                    <a:cubicBezTo>
                      <a:pt x="14095" y="36988"/>
                      <a:pt x="14129" y="36985"/>
                      <a:pt x="14164" y="36985"/>
                    </a:cubicBezTo>
                    <a:cubicBezTo>
                      <a:pt x="14223" y="36985"/>
                      <a:pt x="14283" y="36996"/>
                      <a:pt x="14343" y="37025"/>
                    </a:cubicBezTo>
                    <a:cubicBezTo>
                      <a:pt x="14705" y="37202"/>
                      <a:pt x="15000" y="37277"/>
                      <a:pt x="15260" y="37277"/>
                    </a:cubicBezTo>
                    <a:cubicBezTo>
                      <a:pt x="15876" y="37277"/>
                      <a:pt x="16294" y="36857"/>
                      <a:pt x="16945" y="36383"/>
                    </a:cubicBezTo>
                    <a:cubicBezTo>
                      <a:pt x="17261" y="36148"/>
                      <a:pt x="17596" y="35975"/>
                      <a:pt x="17967" y="35975"/>
                    </a:cubicBezTo>
                    <a:cubicBezTo>
                      <a:pt x="18092" y="35975"/>
                      <a:pt x="18221" y="35995"/>
                      <a:pt x="18355" y="36038"/>
                    </a:cubicBezTo>
                    <a:cubicBezTo>
                      <a:pt x="19484" y="36430"/>
                      <a:pt x="19421" y="37809"/>
                      <a:pt x="19092" y="38718"/>
                    </a:cubicBezTo>
                    <a:cubicBezTo>
                      <a:pt x="18873" y="39314"/>
                      <a:pt x="18183" y="40427"/>
                      <a:pt x="19061" y="40975"/>
                    </a:cubicBezTo>
                    <a:cubicBezTo>
                      <a:pt x="19232" y="41079"/>
                      <a:pt x="19413" y="41123"/>
                      <a:pt x="19593" y="41123"/>
                    </a:cubicBezTo>
                    <a:cubicBezTo>
                      <a:pt x="20039" y="41123"/>
                      <a:pt x="20483" y="40853"/>
                      <a:pt x="20785" y="40552"/>
                    </a:cubicBezTo>
                    <a:cubicBezTo>
                      <a:pt x="21521" y="39784"/>
                      <a:pt x="21710" y="38671"/>
                      <a:pt x="22101" y="37715"/>
                    </a:cubicBezTo>
                    <a:cubicBezTo>
                      <a:pt x="22446" y="36884"/>
                      <a:pt x="22869" y="36398"/>
                      <a:pt x="23512" y="36210"/>
                    </a:cubicBezTo>
                    <a:cubicBezTo>
                      <a:pt x="23528" y="36195"/>
                      <a:pt x="23528" y="36179"/>
                      <a:pt x="23543" y="36163"/>
                    </a:cubicBezTo>
                    <a:cubicBezTo>
                      <a:pt x="23840" y="35920"/>
                      <a:pt x="24114" y="35815"/>
                      <a:pt x="24365" y="35815"/>
                    </a:cubicBezTo>
                    <a:cubicBezTo>
                      <a:pt x="25734" y="35815"/>
                      <a:pt x="26441" y="38931"/>
                      <a:pt x="26600" y="39831"/>
                    </a:cubicBezTo>
                    <a:cubicBezTo>
                      <a:pt x="26835" y="41304"/>
                      <a:pt x="27117" y="43358"/>
                      <a:pt x="28763" y="43922"/>
                    </a:cubicBezTo>
                    <a:cubicBezTo>
                      <a:pt x="28956" y="43987"/>
                      <a:pt x="29145" y="44017"/>
                      <a:pt x="29329" y="44017"/>
                    </a:cubicBezTo>
                    <a:cubicBezTo>
                      <a:pt x="30706" y="44017"/>
                      <a:pt x="31822" y="42356"/>
                      <a:pt x="32196" y="41195"/>
                    </a:cubicBezTo>
                    <a:cubicBezTo>
                      <a:pt x="32713" y="39627"/>
                      <a:pt x="32243" y="38311"/>
                      <a:pt x="31067" y="37213"/>
                    </a:cubicBezTo>
                    <a:cubicBezTo>
                      <a:pt x="30221" y="36430"/>
                      <a:pt x="29265" y="35646"/>
                      <a:pt x="29014" y="34455"/>
                    </a:cubicBezTo>
                    <a:cubicBezTo>
                      <a:pt x="28873" y="33734"/>
                      <a:pt x="29076" y="32981"/>
                      <a:pt x="29782" y="32668"/>
                    </a:cubicBezTo>
                    <a:cubicBezTo>
                      <a:pt x="30189" y="32480"/>
                      <a:pt x="30628" y="32574"/>
                      <a:pt x="31051" y="32464"/>
                    </a:cubicBezTo>
                    <a:cubicBezTo>
                      <a:pt x="32274" y="32166"/>
                      <a:pt x="31992" y="31147"/>
                      <a:pt x="31616" y="30301"/>
                    </a:cubicBezTo>
                    <a:cubicBezTo>
                      <a:pt x="31553" y="30176"/>
                      <a:pt x="31490" y="30050"/>
                      <a:pt x="31428" y="29925"/>
                    </a:cubicBezTo>
                    <a:cubicBezTo>
                      <a:pt x="30691" y="29031"/>
                      <a:pt x="30785" y="27245"/>
                      <a:pt x="32102" y="26994"/>
                    </a:cubicBezTo>
                    <a:cubicBezTo>
                      <a:pt x="32170" y="26981"/>
                      <a:pt x="32239" y="26976"/>
                      <a:pt x="32309" y="26976"/>
                    </a:cubicBezTo>
                    <a:cubicBezTo>
                      <a:pt x="33125" y="26976"/>
                      <a:pt x="34050" y="27765"/>
                      <a:pt x="34657" y="28169"/>
                    </a:cubicBezTo>
                    <a:cubicBezTo>
                      <a:pt x="35816" y="28937"/>
                      <a:pt x="36961" y="29800"/>
                      <a:pt x="38371" y="30019"/>
                    </a:cubicBezTo>
                    <a:cubicBezTo>
                      <a:pt x="38548" y="30044"/>
                      <a:pt x="38726" y="30058"/>
                      <a:pt x="38901" y="30058"/>
                    </a:cubicBezTo>
                    <a:cubicBezTo>
                      <a:pt x="39811" y="30058"/>
                      <a:pt x="40623" y="29682"/>
                      <a:pt x="40597" y="28577"/>
                    </a:cubicBezTo>
                    <a:cubicBezTo>
                      <a:pt x="40597" y="27872"/>
                      <a:pt x="39986" y="27104"/>
                      <a:pt x="39516" y="26633"/>
                    </a:cubicBezTo>
                    <a:cubicBezTo>
                      <a:pt x="38575" y="25677"/>
                      <a:pt x="37321" y="25144"/>
                      <a:pt x="36146" y="24533"/>
                    </a:cubicBezTo>
                    <a:cubicBezTo>
                      <a:pt x="35331" y="24110"/>
                      <a:pt x="33230" y="22887"/>
                      <a:pt x="34077" y="21806"/>
                    </a:cubicBezTo>
                    <a:cubicBezTo>
                      <a:pt x="33936" y="21461"/>
                      <a:pt x="34014" y="21100"/>
                      <a:pt x="34359" y="20787"/>
                    </a:cubicBezTo>
                    <a:cubicBezTo>
                      <a:pt x="34939" y="20207"/>
                      <a:pt x="36804" y="20505"/>
                      <a:pt x="36459" y="19282"/>
                    </a:cubicBezTo>
                    <a:cubicBezTo>
                      <a:pt x="36067" y="17824"/>
                      <a:pt x="33857" y="18106"/>
                      <a:pt x="33011" y="17166"/>
                    </a:cubicBezTo>
                    <a:cubicBezTo>
                      <a:pt x="32948" y="17150"/>
                      <a:pt x="32870" y="17119"/>
                      <a:pt x="32807" y="17056"/>
                    </a:cubicBezTo>
                    <a:cubicBezTo>
                      <a:pt x="32149" y="16320"/>
                      <a:pt x="32258" y="15301"/>
                      <a:pt x="33011" y="14658"/>
                    </a:cubicBezTo>
                    <a:cubicBezTo>
                      <a:pt x="33540" y="14209"/>
                      <a:pt x="34167" y="14091"/>
                      <a:pt x="34816" y="14091"/>
                    </a:cubicBezTo>
                    <a:cubicBezTo>
                      <a:pt x="35322" y="14091"/>
                      <a:pt x="35840" y="14162"/>
                      <a:pt x="36334" y="14204"/>
                    </a:cubicBezTo>
                    <a:cubicBezTo>
                      <a:pt x="36450" y="14213"/>
                      <a:pt x="36566" y="14218"/>
                      <a:pt x="36679" y="14218"/>
                    </a:cubicBezTo>
                    <a:cubicBezTo>
                      <a:pt x="40104" y="14218"/>
                      <a:pt x="42039" y="9971"/>
                      <a:pt x="39202" y="7605"/>
                    </a:cubicBezTo>
                    <a:cubicBezTo>
                      <a:pt x="38500" y="7010"/>
                      <a:pt x="37681" y="6759"/>
                      <a:pt x="36845" y="6759"/>
                    </a:cubicBezTo>
                    <a:cubicBezTo>
                      <a:pt x="35852" y="6759"/>
                      <a:pt x="34835" y="7114"/>
                      <a:pt x="33967" y="7667"/>
                    </a:cubicBezTo>
                    <a:cubicBezTo>
                      <a:pt x="32572" y="8561"/>
                      <a:pt x="31772" y="9924"/>
                      <a:pt x="30581" y="11022"/>
                    </a:cubicBezTo>
                    <a:cubicBezTo>
                      <a:pt x="30057" y="11498"/>
                      <a:pt x="29398" y="11884"/>
                      <a:pt x="28699" y="11884"/>
                    </a:cubicBezTo>
                    <a:cubicBezTo>
                      <a:pt x="28478" y="11884"/>
                      <a:pt x="28252" y="11845"/>
                      <a:pt x="28026" y="11758"/>
                    </a:cubicBezTo>
                    <a:cubicBezTo>
                      <a:pt x="27509" y="11555"/>
                      <a:pt x="27133" y="11163"/>
                      <a:pt x="27023" y="10693"/>
                    </a:cubicBezTo>
                    <a:cubicBezTo>
                      <a:pt x="26365" y="9564"/>
                      <a:pt x="27493" y="7777"/>
                      <a:pt x="28058" y="6837"/>
                    </a:cubicBezTo>
                    <a:cubicBezTo>
                      <a:pt x="28638" y="5896"/>
                      <a:pt x="29312" y="4924"/>
                      <a:pt x="29484" y="3811"/>
                    </a:cubicBezTo>
                    <a:cubicBezTo>
                      <a:pt x="29703" y="2479"/>
                      <a:pt x="29076" y="1006"/>
                      <a:pt x="27901" y="316"/>
                    </a:cubicBezTo>
                    <a:cubicBezTo>
                      <a:pt x="27531" y="97"/>
                      <a:pt x="27160" y="1"/>
                      <a:pt x="26801" y="1"/>
                    </a:cubicBezTo>
                    <a:close/>
                  </a:path>
                </a:pathLst>
              </a:custGeom>
              <a:solidFill>
                <a:srgbClr val="A9E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49"/>
              <p:cNvSpPr/>
              <p:nvPr/>
            </p:nvSpPr>
            <p:spPr>
              <a:xfrm>
                <a:off x="2405455" y="4357299"/>
                <a:ext cx="29206" cy="31836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162" extrusionOk="0">
                    <a:moveTo>
                      <a:pt x="556" y="1"/>
                    </a:moveTo>
                    <a:cubicBezTo>
                      <a:pt x="548" y="1"/>
                      <a:pt x="541" y="1"/>
                      <a:pt x="533" y="1"/>
                    </a:cubicBezTo>
                    <a:cubicBezTo>
                      <a:pt x="267" y="17"/>
                      <a:pt x="0" y="221"/>
                      <a:pt x="16" y="518"/>
                    </a:cubicBezTo>
                    <a:lnTo>
                      <a:pt x="31" y="675"/>
                    </a:lnTo>
                    <a:cubicBezTo>
                      <a:pt x="62" y="919"/>
                      <a:pt x="240" y="1162"/>
                      <a:pt x="508" y="1162"/>
                    </a:cubicBezTo>
                    <a:cubicBezTo>
                      <a:pt x="516" y="1162"/>
                      <a:pt x="525" y="1162"/>
                      <a:pt x="533" y="1161"/>
                    </a:cubicBezTo>
                    <a:cubicBezTo>
                      <a:pt x="815" y="1161"/>
                      <a:pt x="1003" y="957"/>
                      <a:pt x="1035" y="675"/>
                    </a:cubicBezTo>
                    <a:lnTo>
                      <a:pt x="1050" y="518"/>
                    </a:lnTo>
                    <a:cubicBezTo>
                      <a:pt x="1066" y="260"/>
                      <a:pt x="814" y="1"/>
                      <a:pt x="556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49"/>
              <p:cNvSpPr/>
              <p:nvPr/>
            </p:nvSpPr>
            <p:spPr>
              <a:xfrm>
                <a:off x="2385262" y="4266692"/>
                <a:ext cx="34822" cy="27096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89" extrusionOk="0">
                    <a:moveTo>
                      <a:pt x="643" y="1"/>
                    </a:moveTo>
                    <a:cubicBezTo>
                      <a:pt x="0" y="1"/>
                      <a:pt x="0" y="988"/>
                      <a:pt x="643" y="988"/>
                    </a:cubicBezTo>
                    <a:cubicBezTo>
                      <a:pt x="1270" y="988"/>
                      <a:pt x="1270" y="1"/>
                      <a:pt x="64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49"/>
              <p:cNvSpPr/>
              <p:nvPr/>
            </p:nvSpPr>
            <p:spPr>
              <a:xfrm>
                <a:off x="2333287" y="4392533"/>
                <a:ext cx="34822" cy="2706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88" extrusionOk="0">
                    <a:moveTo>
                      <a:pt x="643" y="1"/>
                    </a:moveTo>
                    <a:cubicBezTo>
                      <a:pt x="1" y="1"/>
                      <a:pt x="1" y="988"/>
                      <a:pt x="643" y="988"/>
                    </a:cubicBezTo>
                    <a:cubicBezTo>
                      <a:pt x="1270" y="988"/>
                      <a:pt x="1270" y="1"/>
                      <a:pt x="64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49"/>
              <p:cNvSpPr/>
              <p:nvPr/>
            </p:nvSpPr>
            <p:spPr>
              <a:xfrm>
                <a:off x="2293367" y="4571062"/>
                <a:ext cx="30082" cy="2548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30" extrusionOk="0">
                    <a:moveTo>
                      <a:pt x="631" y="1"/>
                    </a:moveTo>
                    <a:cubicBezTo>
                      <a:pt x="589" y="1"/>
                      <a:pt x="545" y="7"/>
                      <a:pt x="502" y="21"/>
                    </a:cubicBezTo>
                    <a:cubicBezTo>
                      <a:pt x="470" y="36"/>
                      <a:pt x="439" y="36"/>
                      <a:pt x="392" y="52"/>
                    </a:cubicBezTo>
                    <a:cubicBezTo>
                      <a:pt x="0" y="193"/>
                      <a:pt x="0" y="742"/>
                      <a:pt x="392" y="867"/>
                    </a:cubicBezTo>
                    <a:cubicBezTo>
                      <a:pt x="439" y="883"/>
                      <a:pt x="470" y="898"/>
                      <a:pt x="502" y="914"/>
                    </a:cubicBezTo>
                    <a:cubicBezTo>
                      <a:pt x="541" y="924"/>
                      <a:pt x="580" y="929"/>
                      <a:pt x="619" y="929"/>
                    </a:cubicBezTo>
                    <a:cubicBezTo>
                      <a:pt x="873" y="929"/>
                      <a:pt x="1097" y="718"/>
                      <a:pt x="1097" y="460"/>
                    </a:cubicBezTo>
                    <a:cubicBezTo>
                      <a:pt x="1097" y="219"/>
                      <a:pt x="880" y="1"/>
                      <a:pt x="631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49"/>
              <p:cNvSpPr/>
              <p:nvPr/>
            </p:nvSpPr>
            <p:spPr>
              <a:xfrm>
                <a:off x="2291202" y="4315653"/>
                <a:ext cx="32247" cy="24932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910" extrusionOk="0">
                    <a:moveTo>
                      <a:pt x="596" y="1"/>
                    </a:moveTo>
                    <a:cubicBezTo>
                      <a:pt x="1" y="1"/>
                      <a:pt x="1" y="910"/>
                      <a:pt x="596" y="910"/>
                    </a:cubicBezTo>
                    <a:cubicBezTo>
                      <a:pt x="1176" y="910"/>
                      <a:pt x="1176" y="1"/>
                      <a:pt x="596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49"/>
              <p:cNvSpPr/>
              <p:nvPr/>
            </p:nvSpPr>
            <p:spPr>
              <a:xfrm>
                <a:off x="2225062" y="4400260"/>
                <a:ext cx="26247" cy="20219"/>
              </a:xfrm>
              <a:custGeom>
                <a:avLst/>
                <a:gdLst/>
                <a:ahLst/>
                <a:cxnLst/>
                <a:rect l="l" t="t" r="r" b="b"/>
                <a:pathLst>
                  <a:path w="958" h="738" extrusionOk="0">
                    <a:moveTo>
                      <a:pt x="471" y="1"/>
                    </a:moveTo>
                    <a:cubicBezTo>
                      <a:pt x="1" y="1"/>
                      <a:pt x="1" y="737"/>
                      <a:pt x="471" y="737"/>
                    </a:cubicBezTo>
                    <a:cubicBezTo>
                      <a:pt x="957" y="737"/>
                      <a:pt x="957" y="1"/>
                      <a:pt x="471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49"/>
              <p:cNvSpPr/>
              <p:nvPr/>
            </p:nvSpPr>
            <p:spPr>
              <a:xfrm>
                <a:off x="2209171" y="4541116"/>
                <a:ext cx="31398" cy="24521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895" extrusionOk="0">
                    <a:moveTo>
                      <a:pt x="581" y="1"/>
                    </a:moveTo>
                    <a:cubicBezTo>
                      <a:pt x="1" y="1"/>
                      <a:pt x="1" y="894"/>
                      <a:pt x="581" y="894"/>
                    </a:cubicBezTo>
                    <a:cubicBezTo>
                      <a:pt x="1145" y="894"/>
                      <a:pt x="1145" y="1"/>
                      <a:pt x="581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49"/>
              <p:cNvSpPr/>
              <p:nvPr/>
            </p:nvSpPr>
            <p:spPr>
              <a:xfrm>
                <a:off x="2112125" y="4487277"/>
                <a:ext cx="60138" cy="71179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2598" extrusionOk="0">
                    <a:moveTo>
                      <a:pt x="726" y="382"/>
                    </a:moveTo>
                    <a:cubicBezTo>
                      <a:pt x="730" y="382"/>
                      <a:pt x="733" y="382"/>
                      <a:pt x="737" y="383"/>
                    </a:cubicBezTo>
                    <a:lnTo>
                      <a:pt x="800" y="383"/>
                    </a:lnTo>
                    <a:cubicBezTo>
                      <a:pt x="957" y="634"/>
                      <a:pt x="1207" y="806"/>
                      <a:pt x="1364" y="1057"/>
                    </a:cubicBezTo>
                    <a:cubicBezTo>
                      <a:pt x="1521" y="1276"/>
                      <a:pt x="1646" y="1746"/>
                      <a:pt x="1333" y="1903"/>
                    </a:cubicBezTo>
                    <a:cubicBezTo>
                      <a:pt x="1281" y="1932"/>
                      <a:pt x="1229" y="1944"/>
                      <a:pt x="1178" y="1944"/>
                    </a:cubicBezTo>
                    <a:cubicBezTo>
                      <a:pt x="922" y="1944"/>
                      <a:pt x="693" y="1624"/>
                      <a:pt x="628" y="1402"/>
                    </a:cubicBezTo>
                    <a:cubicBezTo>
                      <a:pt x="597" y="1309"/>
                      <a:pt x="505" y="382"/>
                      <a:pt x="726" y="382"/>
                    </a:cubicBezTo>
                    <a:close/>
                    <a:moveTo>
                      <a:pt x="952" y="0"/>
                    </a:moveTo>
                    <a:cubicBezTo>
                      <a:pt x="913" y="0"/>
                      <a:pt x="880" y="11"/>
                      <a:pt x="847" y="22"/>
                    </a:cubicBezTo>
                    <a:cubicBezTo>
                      <a:pt x="791" y="7"/>
                      <a:pt x="738" y="0"/>
                      <a:pt x="688" y="0"/>
                    </a:cubicBezTo>
                    <a:cubicBezTo>
                      <a:pt x="170" y="0"/>
                      <a:pt x="1" y="769"/>
                      <a:pt x="1" y="1198"/>
                    </a:cubicBezTo>
                    <a:cubicBezTo>
                      <a:pt x="1" y="1840"/>
                      <a:pt x="392" y="2499"/>
                      <a:pt x="1082" y="2593"/>
                    </a:cubicBezTo>
                    <a:cubicBezTo>
                      <a:pt x="1117" y="2596"/>
                      <a:pt x="1151" y="2598"/>
                      <a:pt x="1184" y="2598"/>
                    </a:cubicBezTo>
                    <a:cubicBezTo>
                      <a:pt x="1774" y="2598"/>
                      <a:pt x="2195" y="2090"/>
                      <a:pt x="2195" y="1511"/>
                    </a:cubicBezTo>
                    <a:cubicBezTo>
                      <a:pt x="2179" y="869"/>
                      <a:pt x="1615" y="148"/>
                      <a:pt x="1004" y="7"/>
                    </a:cubicBezTo>
                    <a:cubicBezTo>
                      <a:pt x="985" y="2"/>
                      <a:pt x="968" y="0"/>
                      <a:pt x="952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49"/>
              <p:cNvSpPr/>
              <p:nvPr/>
            </p:nvSpPr>
            <p:spPr>
              <a:xfrm>
                <a:off x="2140482" y="4133151"/>
                <a:ext cx="21480" cy="16767"/>
              </a:xfrm>
              <a:custGeom>
                <a:avLst/>
                <a:gdLst/>
                <a:ahLst/>
                <a:cxnLst/>
                <a:rect l="l" t="t" r="r" b="b"/>
                <a:pathLst>
                  <a:path w="784" h="612" extrusionOk="0">
                    <a:moveTo>
                      <a:pt x="392" y="0"/>
                    </a:moveTo>
                    <a:cubicBezTo>
                      <a:pt x="0" y="0"/>
                      <a:pt x="0" y="612"/>
                      <a:pt x="392" y="612"/>
                    </a:cubicBezTo>
                    <a:cubicBezTo>
                      <a:pt x="784" y="612"/>
                      <a:pt x="784" y="0"/>
                      <a:pt x="392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49"/>
              <p:cNvSpPr/>
              <p:nvPr/>
            </p:nvSpPr>
            <p:spPr>
              <a:xfrm>
                <a:off x="2125961" y="4497716"/>
                <a:ext cx="31288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564" extrusionOk="0">
                    <a:moveTo>
                      <a:pt x="221" y="1"/>
                    </a:moveTo>
                    <a:cubicBezTo>
                      <a:pt x="0" y="1"/>
                      <a:pt x="92" y="928"/>
                      <a:pt x="123" y="1021"/>
                    </a:cubicBezTo>
                    <a:cubicBezTo>
                      <a:pt x="188" y="1243"/>
                      <a:pt x="417" y="1563"/>
                      <a:pt x="673" y="1563"/>
                    </a:cubicBezTo>
                    <a:cubicBezTo>
                      <a:pt x="724" y="1563"/>
                      <a:pt x="776" y="1551"/>
                      <a:pt x="828" y="1522"/>
                    </a:cubicBezTo>
                    <a:cubicBezTo>
                      <a:pt x="1141" y="1365"/>
                      <a:pt x="1016" y="895"/>
                      <a:pt x="859" y="676"/>
                    </a:cubicBezTo>
                    <a:cubicBezTo>
                      <a:pt x="702" y="425"/>
                      <a:pt x="452" y="253"/>
                      <a:pt x="295" y="2"/>
                    </a:cubicBezTo>
                    <a:lnTo>
                      <a:pt x="232" y="2"/>
                    </a:lnTo>
                    <a:cubicBezTo>
                      <a:pt x="228" y="1"/>
                      <a:pt x="225" y="1"/>
                      <a:pt x="221" y="1"/>
                    </a:cubicBezTo>
                    <a:close/>
                  </a:path>
                </a:pathLst>
              </a:custGeom>
              <a:solidFill>
                <a:srgbClr val="A9E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49"/>
              <p:cNvSpPr/>
              <p:nvPr/>
            </p:nvSpPr>
            <p:spPr>
              <a:xfrm>
                <a:off x="2123851" y="4606982"/>
                <a:ext cx="26959" cy="24959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11" extrusionOk="0">
                    <a:moveTo>
                      <a:pt x="510" y="1"/>
                    </a:moveTo>
                    <a:cubicBezTo>
                      <a:pt x="250" y="1"/>
                      <a:pt x="10" y="213"/>
                      <a:pt x="43" y="512"/>
                    </a:cubicBezTo>
                    <a:cubicBezTo>
                      <a:pt x="0" y="711"/>
                      <a:pt x="177" y="911"/>
                      <a:pt x="386" y="911"/>
                    </a:cubicBezTo>
                    <a:cubicBezTo>
                      <a:pt x="407" y="911"/>
                      <a:pt x="429" y="908"/>
                      <a:pt x="450" y="904"/>
                    </a:cubicBezTo>
                    <a:cubicBezTo>
                      <a:pt x="465" y="905"/>
                      <a:pt x="479" y="906"/>
                      <a:pt x="494" y="906"/>
                    </a:cubicBezTo>
                    <a:cubicBezTo>
                      <a:pt x="651" y="906"/>
                      <a:pt x="803" y="828"/>
                      <a:pt x="889" y="685"/>
                    </a:cubicBezTo>
                    <a:cubicBezTo>
                      <a:pt x="983" y="512"/>
                      <a:pt x="968" y="261"/>
                      <a:pt x="827" y="120"/>
                    </a:cubicBezTo>
                    <a:cubicBezTo>
                      <a:pt x="730" y="37"/>
                      <a:pt x="618" y="1"/>
                      <a:pt x="510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49"/>
              <p:cNvSpPr/>
              <p:nvPr/>
            </p:nvSpPr>
            <p:spPr>
              <a:xfrm>
                <a:off x="2106536" y="4398177"/>
                <a:ext cx="32685" cy="29288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69" extrusionOk="0">
                    <a:moveTo>
                      <a:pt x="696" y="0"/>
                    </a:moveTo>
                    <a:cubicBezTo>
                      <a:pt x="582" y="0"/>
                      <a:pt x="466" y="43"/>
                      <a:pt x="361" y="124"/>
                    </a:cubicBezTo>
                    <a:cubicBezTo>
                      <a:pt x="314" y="171"/>
                      <a:pt x="252" y="218"/>
                      <a:pt x="189" y="265"/>
                    </a:cubicBezTo>
                    <a:cubicBezTo>
                      <a:pt x="1" y="421"/>
                      <a:pt x="16" y="766"/>
                      <a:pt x="189" y="939"/>
                    </a:cubicBezTo>
                    <a:cubicBezTo>
                      <a:pt x="279" y="1021"/>
                      <a:pt x="412" y="1068"/>
                      <a:pt x="543" y="1068"/>
                    </a:cubicBezTo>
                    <a:cubicBezTo>
                      <a:pt x="663" y="1068"/>
                      <a:pt x="781" y="1029"/>
                      <a:pt x="863" y="939"/>
                    </a:cubicBezTo>
                    <a:cubicBezTo>
                      <a:pt x="910" y="876"/>
                      <a:pt x="957" y="813"/>
                      <a:pt x="1004" y="766"/>
                    </a:cubicBezTo>
                    <a:cubicBezTo>
                      <a:pt x="1161" y="578"/>
                      <a:pt x="1192" y="296"/>
                      <a:pt x="1004" y="124"/>
                    </a:cubicBezTo>
                    <a:cubicBezTo>
                      <a:pt x="912" y="40"/>
                      <a:pt x="805" y="0"/>
                      <a:pt x="696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49"/>
              <p:cNvSpPr/>
              <p:nvPr/>
            </p:nvSpPr>
            <p:spPr>
              <a:xfrm>
                <a:off x="2094097" y="4242663"/>
                <a:ext cx="18904" cy="1463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34" extrusionOk="0">
                    <a:moveTo>
                      <a:pt x="345" y="0"/>
                    </a:moveTo>
                    <a:cubicBezTo>
                      <a:pt x="0" y="0"/>
                      <a:pt x="0" y="533"/>
                      <a:pt x="345" y="533"/>
                    </a:cubicBezTo>
                    <a:cubicBezTo>
                      <a:pt x="690" y="533"/>
                      <a:pt x="690" y="0"/>
                      <a:pt x="345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49"/>
              <p:cNvSpPr/>
              <p:nvPr/>
            </p:nvSpPr>
            <p:spPr>
              <a:xfrm>
                <a:off x="2077767" y="4167755"/>
                <a:ext cx="32932" cy="25699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938" extrusionOk="0">
                    <a:moveTo>
                      <a:pt x="655" y="1"/>
                    </a:moveTo>
                    <a:cubicBezTo>
                      <a:pt x="608" y="1"/>
                      <a:pt x="557" y="8"/>
                      <a:pt x="502" y="23"/>
                    </a:cubicBezTo>
                    <a:cubicBezTo>
                      <a:pt x="471" y="38"/>
                      <a:pt x="440" y="38"/>
                      <a:pt x="408" y="54"/>
                    </a:cubicBezTo>
                    <a:cubicBezTo>
                      <a:pt x="1" y="164"/>
                      <a:pt x="1" y="775"/>
                      <a:pt x="408" y="885"/>
                    </a:cubicBezTo>
                    <a:cubicBezTo>
                      <a:pt x="440" y="900"/>
                      <a:pt x="471" y="900"/>
                      <a:pt x="502" y="916"/>
                    </a:cubicBezTo>
                    <a:cubicBezTo>
                      <a:pt x="556" y="931"/>
                      <a:pt x="606" y="938"/>
                      <a:pt x="652" y="938"/>
                    </a:cubicBezTo>
                    <a:cubicBezTo>
                      <a:pt x="1191" y="938"/>
                      <a:pt x="1202" y="1"/>
                      <a:pt x="655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49"/>
              <p:cNvSpPr/>
              <p:nvPr/>
            </p:nvSpPr>
            <p:spPr>
              <a:xfrm>
                <a:off x="2052862" y="4352531"/>
                <a:ext cx="36521" cy="41535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516" extrusionOk="0">
                    <a:moveTo>
                      <a:pt x="586" y="0"/>
                    </a:moveTo>
                    <a:cubicBezTo>
                      <a:pt x="543" y="0"/>
                      <a:pt x="499" y="6"/>
                      <a:pt x="455" y="18"/>
                    </a:cubicBezTo>
                    <a:cubicBezTo>
                      <a:pt x="204" y="113"/>
                      <a:pt x="1" y="395"/>
                      <a:pt x="95" y="661"/>
                    </a:cubicBezTo>
                    <a:cubicBezTo>
                      <a:pt x="157" y="818"/>
                      <a:pt x="204" y="975"/>
                      <a:pt x="267" y="1131"/>
                    </a:cubicBezTo>
                    <a:cubicBezTo>
                      <a:pt x="332" y="1339"/>
                      <a:pt x="527" y="1515"/>
                      <a:pt x="752" y="1515"/>
                    </a:cubicBezTo>
                    <a:cubicBezTo>
                      <a:pt x="798" y="1515"/>
                      <a:pt x="846" y="1508"/>
                      <a:pt x="894" y="1492"/>
                    </a:cubicBezTo>
                    <a:cubicBezTo>
                      <a:pt x="1145" y="1413"/>
                      <a:pt x="1333" y="1131"/>
                      <a:pt x="1254" y="865"/>
                    </a:cubicBezTo>
                    <a:cubicBezTo>
                      <a:pt x="1192" y="708"/>
                      <a:pt x="1145" y="551"/>
                      <a:pt x="1098" y="379"/>
                    </a:cubicBezTo>
                    <a:cubicBezTo>
                      <a:pt x="1018" y="167"/>
                      <a:pt x="816" y="0"/>
                      <a:pt x="586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49"/>
              <p:cNvSpPr/>
              <p:nvPr/>
            </p:nvSpPr>
            <p:spPr>
              <a:xfrm>
                <a:off x="2071767" y="4519224"/>
                <a:ext cx="20192" cy="15918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81" extrusionOk="0">
                    <a:moveTo>
                      <a:pt x="376" y="0"/>
                    </a:moveTo>
                    <a:cubicBezTo>
                      <a:pt x="0" y="0"/>
                      <a:pt x="0" y="580"/>
                      <a:pt x="376" y="580"/>
                    </a:cubicBezTo>
                    <a:cubicBezTo>
                      <a:pt x="737" y="580"/>
                      <a:pt x="737" y="0"/>
                      <a:pt x="376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49"/>
              <p:cNvSpPr/>
              <p:nvPr/>
            </p:nvSpPr>
            <p:spPr>
              <a:xfrm>
                <a:off x="2054999" y="4598242"/>
                <a:ext cx="18932" cy="14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4" extrusionOk="0">
                    <a:moveTo>
                      <a:pt x="346" y="1"/>
                    </a:moveTo>
                    <a:cubicBezTo>
                      <a:pt x="1" y="1"/>
                      <a:pt x="1" y="533"/>
                      <a:pt x="346" y="533"/>
                    </a:cubicBezTo>
                    <a:cubicBezTo>
                      <a:pt x="691" y="533"/>
                      <a:pt x="691" y="1"/>
                      <a:pt x="346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49"/>
              <p:cNvSpPr/>
              <p:nvPr/>
            </p:nvSpPr>
            <p:spPr>
              <a:xfrm>
                <a:off x="2026230" y="4445632"/>
                <a:ext cx="27945" cy="24658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900" extrusionOk="0">
                    <a:moveTo>
                      <a:pt x="523" y="1"/>
                    </a:moveTo>
                    <a:cubicBezTo>
                      <a:pt x="417" y="1"/>
                      <a:pt x="319" y="26"/>
                      <a:pt x="220" y="100"/>
                    </a:cubicBezTo>
                    <a:cubicBezTo>
                      <a:pt x="110" y="179"/>
                      <a:pt x="32" y="304"/>
                      <a:pt x="48" y="445"/>
                    </a:cubicBezTo>
                    <a:lnTo>
                      <a:pt x="48" y="476"/>
                    </a:lnTo>
                    <a:cubicBezTo>
                      <a:pt x="32" y="523"/>
                      <a:pt x="32" y="555"/>
                      <a:pt x="16" y="617"/>
                    </a:cubicBezTo>
                    <a:cubicBezTo>
                      <a:pt x="1" y="727"/>
                      <a:pt x="110" y="837"/>
                      <a:pt x="220" y="868"/>
                    </a:cubicBezTo>
                    <a:cubicBezTo>
                      <a:pt x="244" y="876"/>
                      <a:pt x="263" y="880"/>
                      <a:pt x="283" y="880"/>
                    </a:cubicBezTo>
                    <a:cubicBezTo>
                      <a:pt x="302" y="880"/>
                      <a:pt x="322" y="876"/>
                      <a:pt x="346" y="868"/>
                    </a:cubicBezTo>
                    <a:cubicBezTo>
                      <a:pt x="393" y="884"/>
                      <a:pt x="440" y="900"/>
                      <a:pt x="487" y="900"/>
                    </a:cubicBezTo>
                    <a:cubicBezTo>
                      <a:pt x="534" y="884"/>
                      <a:pt x="581" y="884"/>
                      <a:pt x="612" y="884"/>
                    </a:cubicBezTo>
                    <a:lnTo>
                      <a:pt x="581" y="884"/>
                    </a:lnTo>
                    <a:cubicBezTo>
                      <a:pt x="612" y="884"/>
                      <a:pt x="628" y="868"/>
                      <a:pt x="659" y="868"/>
                    </a:cubicBezTo>
                    <a:cubicBezTo>
                      <a:pt x="831" y="821"/>
                      <a:pt x="1020" y="633"/>
                      <a:pt x="988" y="445"/>
                    </a:cubicBezTo>
                    <a:cubicBezTo>
                      <a:pt x="957" y="257"/>
                      <a:pt x="863" y="85"/>
                      <a:pt x="659" y="22"/>
                    </a:cubicBezTo>
                    <a:cubicBezTo>
                      <a:pt x="643" y="22"/>
                      <a:pt x="628" y="22"/>
                      <a:pt x="612" y="6"/>
                    </a:cubicBezTo>
                    <a:cubicBezTo>
                      <a:pt x="582" y="3"/>
                      <a:pt x="552" y="1"/>
                      <a:pt x="52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49"/>
              <p:cNvSpPr/>
              <p:nvPr/>
            </p:nvSpPr>
            <p:spPr>
              <a:xfrm>
                <a:off x="2025819" y="4292035"/>
                <a:ext cx="25781" cy="1978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22" extrusionOk="0">
                    <a:moveTo>
                      <a:pt x="470" y="1"/>
                    </a:moveTo>
                    <a:cubicBezTo>
                      <a:pt x="0" y="1"/>
                      <a:pt x="0" y="722"/>
                      <a:pt x="470" y="722"/>
                    </a:cubicBezTo>
                    <a:cubicBezTo>
                      <a:pt x="940" y="722"/>
                      <a:pt x="940" y="1"/>
                      <a:pt x="470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49"/>
              <p:cNvSpPr/>
              <p:nvPr/>
            </p:nvSpPr>
            <p:spPr>
              <a:xfrm>
                <a:off x="1755669" y="4409329"/>
                <a:ext cx="275728" cy="301071"/>
              </a:xfrm>
              <a:custGeom>
                <a:avLst/>
                <a:gdLst/>
                <a:ahLst/>
                <a:cxnLst/>
                <a:rect l="l" t="t" r="r" b="b"/>
                <a:pathLst>
                  <a:path w="10064" h="10989" extrusionOk="0">
                    <a:moveTo>
                      <a:pt x="5503" y="704"/>
                    </a:moveTo>
                    <a:cubicBezTo>
                      <a:pt x="5534" y="783"/>
                      <a:pt x="5581" y="861"/>
                      <a:pt x="5675" y="924"/>
                    </a:cubicBezTo>
                    <a:cubicBezTo>
                      <a:pt x="5565" y="1002"/>
                      <a:pt x="5503" y="1112"/>
                      <a:pt x="5471" y="1237"/>
                    </a:cubicBezTo>
                    <a:cubicBezTo>
                      <a:pt x="5440" y="1206"/>
                      <a:pt x="5409" y="1190"/>
                      <a:pt x="5377" y="1159"/>
                    </a:cubicBezTo>
                    <a:cubicBezTo>
                      <a:pt x="5409" y="1127"/>
                      <a:pt x="5440" y="1112"/>
                      <a:pt x="5471" y="1096"/>
                    </a:cubicBezTo>
                    <a:cubicBezTo>
                      <a:pt x="5565" y="986"/>
                      <a:pt x="5565" y="814"/>
                      <a:pt x="5471" y="704"/>
                    </a:cubicBezTo>
                    <a:close/>
                    <a:moveTo>
                      <a:pt x="2760" y="2648"/>
                    </a:moveTo>
                    <a:cubicBezTo>
                      <a:pt x="2760" y="2695"/>
                      <a:pt x="2775" y="2742"/>
                      <a:pt x="2791" y="2789"/>
                    </a:cubicBezTo>
                    <a:cubicBezTo>
                      <a:pt x="2690" y="2822"/>
                      <a:pt x="2598" y="2883"/>
                      <a:pt x="2535" y="2964"/>
                    </a:cubicBezTo>
                    <a:lnTo>
                      <a:pt x="2535" y="2964"/>
                    </a:lnTo>
                    <a:cubicBezTo>
                      <a:pt x="2607" y="2858"/>
                      <a:pt x="2681" y="2753"/>
                      <a:pt x="2760" y="2648"/>
                    </a:cubicBezTo>
                    <a:close/>
                    <a:moveTo>
                      <a:pt x="2499" y="3016"/>
                    </a:moveTo>
                    <a:lnTo>
                      <a:pt x="2499" y="3016"/>
                    </a:lnTo>
                    <a:cubicBezTo>
                      <a:pt x="2466" y="3074"/>
                      <a:pt x="2446" y="3140"/>
                      <a:pt x="2446" y="3212"/>
                    </a:cubicBezTo>
                    <a:lnTo>
                      <a:pt x="2368" y="3212"/>
                    </a:lnTo>
                    <a:cubicBezTo>
                      <a:pt x="2411" y="3147"/>
                      <a:pt x="2455" y="3081"/>
                      <a:pt x="2499" y="3016"/>
                    </a:cubicBezTo>
                    <a:close/>
                    <a:moveTo>
                      <a:pt x="2023" y="3839"/>
                    </a:moveTo>
                    <a:cubicBezTo>
                      <a:pt x="2039" y="3855"/>
                      <a:pt x="2039" y="3886"/>
                      <a:pt x="2054" y="3902"/>
                    </a:cubicBezTo>
                    <a:cubicBezTo>
                      <a:pt x="2117" y="4011"/>
                      <a:pt x="2195" y="4137"/>
                      <a:pt x="2258" y="4247"/>
                    </a:cubicBezTo>
                    <a:cubicBezTo>
                      <a:pt x="2227" y="4215"/>
                      <a:pt x="2180" y="4184"/>
                      <a:pt x="2148" y="4137"/>
                    </a:cubicBezTo>
                    <a:cubicBezTo>
                      <a:pt x="2086" y="4090"/>
                      <a:pt x="2007" y="4058"/>
                      <a:pt x="1929" y="4043"/>
                    </a:cubicBezTo>
                    <a:cubicBezTo>
                      <a:pt x="1960" y="3980"/>
                      <a:pt x="1992" y="3902"/>
                      <a:pt x="2023" y="3839"/>
                    </a:cubicBezTo>
                    <a:close/>
                    <a:moveTo>
                      <a:pt x="7336" y="8400"/>
                    </a:moveTo>
                    <a:lnTo>
                      <a:pt x="7336" y="8400"/>
                    </a:lnTo>
                    <a:cubicBezTo>
                      <a:pt x="7258" y="8510"/>
                      <a:pt x="7180" y="8620"/>
                      <a:pt x="7086" y="8714"/>
                    </a:cubicBezTo>
                    <a:cubicBezTo>
                      <a:pt x="7133" y="8635"/>
                      <a:pt x="7164" y="8526"/>
                      <a:pt x="7133" y="8432"/>
                    </a:cubicBezTo>
                    <a:lnTo>
                      <a:pt x="7133" y="8432"/>
                    </a:lnTo>
                    <a:cubicBezTo>
                      <a:pt x="7154" y="8436"/>
                      <a:pt x="7174" y="8438"/>
                      <a:pt x="7193" y="8438"/>
                    </a:cubicBezTo>
                    <a:cubicBezTo>
                      <a:pt x="7245" y="8438"/>
                      <a:pt x="7291" y="8423"/>
                      <a:pt x="7336" y="8400"/>
                    </a:cubicBezTo>
                    <a:close/>
                    <a:moveTo>
                      <a:pt x="6945" y="8870"/>
                    </a:moveTo>
                    <a:cubicBezTo>
                      <a:pt x="6835" y="8980"/>
                      <a:pt x="6725" y="9090"/>
                      <a:pt x="6615" y="9184"/>
                    </a:cubicBezTo>
                    <a:cubicBezTo>
                      <a:pt x="6631" y="9121"/>
                      <a:pt x="6647" y="9043"/>
                      <a:pt x="6631" y="8980"/>
                    </a:cubicBezTo>
                    <a:cubicBezTo>
                      <a:pt x="6741" y="8980"/>
                      <a:pt x="6851" y="8933"/>
                      <a:pt x="6945" y="8870"/>
                    </a:cubicBezTo>
                    <a:close/>
                    <a:moveTo>
                      <a:pt x="5769" y="9247"/>
                    </a:moveTo>
                    <a:cubicBezTo>
                      <a:pt x="5816" y="9294"/>
                      <a:pt x="5847" y="9325"/>
                      <a:pt x="5894" y="9372"/>
                    </a:cubicBezTo>
                    <a:cubicBezTo>
                      <a:pt x="5973" y="9466"/>
                      <a:pt x="6067" y="9513"/>
                      <a:pt x="6145" y="9529"/>
                    </a:cubicBezTo>
                    <a:cubicBezTo>
                      <a:pt x="6004" y="9607"/>
                      <a:pt x="5863" y="9686"/>
                      <a:pt x="5706" y="9764"/>
                    </a:cubicBezTo>
                    <a:cubicBezTo>
                      <a:pt x="5847" y="9623"/>
                      <a:pt x="5910" y="9435"/>
                      <a:pt x="5769" y="9247"/>
                    </a:cubicBezTo>
                    <a:close/>
                    <a:moveTo>
                      <a:pt x="5384" y="1"/>
                    </a:moveTo>
                    <a:cubicBezTo>
                      <a:pt x="2958" y="1"/>
                      <a:pt x="942" y="3030"/>
                      <a:pt x="502" y="5156"/>
                    </a:cubicBezTo>
                    <a:cubicBezTo>
                      <a:pt x="1" y="7601"/>
                      <a:pt x="1365" y="10516"/>
                      <a:pt x="4014" y="10939"/>
                    </a:cubicBezTo>
                    <a:cubicBezTo>
                      <a:pt x="4217" y="10973"/>
                      <a:pt x="4418" y="10989"/>
                      <a:pt x="4614" y="10989"/>
                    </a:cubicBezTo>
                    <a:cubicBezTo>
                      <a:pt x="7016" y="10989"/>
                      <a:pt x="8838" y="8613"/>
                      <a:pt x="9374" y="6425"/>
                    </a:cubicBezTo>
                    <a:cubicBezTo>
                      <a:pt x="10064" y="3729"/>
                      <a:pt x="8873" y="861"/>
                      <a:pt x="6067" y="77"/>
                    </a:cubicBezTo>
                    <a:cubicBezTo>
                      <a:pt x="6004" y="46"/>
                      <a:pt x="5941" y="46"/>
                      <a:pt x="5894" y="46"/>
                    </a:cubicBezTo>
                    <a:cubicBezTo>
                      <a:pt x="5722" y="15"/>
                      <a:pt x="5552" y="1"/>
                      <a:pt x="5384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9"/>
              <p:cNvSpPr/>
              <p:nvPr/>
            </p:nvSpPr>
            <p:spPr>
              <a:xfrm>
                <a:off x="1963953" y="4366751"/>
                <a:ext cx="27918" cy="3054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115" extrusionOk="0">
                    <a:moveTo>
                      <a:pt x="525" y="0"/>
                    </a:moveTo>
                    <a:cubicBezTo>
                      <a:pt x="518" y="0"/>
                      <a:pt x="510" y="1"/>
                      <a:pt x="503" y="1"/>
                    </a:cubicBezTo>
                    <a:cubicBezTo>
                      <a:pt x="267" y="17"/>
                      <a:pt x="1" y="205"/>
                      <a:pt x="17" y="487"/>
                    </a:cubicBezTo>
                    <a:lnTo>
                      <a:pt x="32" y="644"/>
                    </a:lnTo>
                    <a:cubicBezTo>
                      <a:pt x="47" y="887"/>
                      <a:pt x="224" y="1115"/>
                      <a:pt x="477" y="1115"/>
                    </a:cubicBezTo>
                    <a:cubicBezTo>
                      <a:pt x="486" y="1115"/>
                      <a:pt x="494" y="1114"/>
                      <a:pt x="503" y="1114"/>
                    </a:cubicBezTo>
                    <a:cubicBezTo>
                      <a:pt x="785" y="1098"/>
                      <a:pt x="957" y="910"/>
                      <a:pt x="988" y="644"/>
                    </a:cubicBezTo>
                    <a:lnTo>
                      <a:pt x="988" y="487"/>
                    </a:lnTo>
                    <a:cubicBezTo>
                      <a:pt x="1019" y="244"/>
                      <a:pt x="769" y="0"/>
                      <a:pt x="525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9"/>
              <p:cNvSpPr/>
              <p:nvPr/>
            </p:nvSpPr>
            <p:spPr>
              <a:xfrm>
                <a:off x="1941623" y="4305762"/>
                <a:ext cx="28822" cy="31836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162" extrusionOk="0">
                    <a:moveTo>
                      <a:pt x="559" y="1"/>
                    </a:moveTo>
                    <a:cubicBezTo>
                      <a:pt x="551" y="1"/>
                      <a:pt x="542" y="1"/>
                      <a:pt x="534" y="1"/>
                    </a:cubicBezTo>
                    <a:cubicBezTo>
                      <a:pt x="252" y="17"/>
                      <a:pt x="64" y="221"/>
                      <a:pt x="32" y="487"/>
                    </a:cubicBezTo>
                    <a:lnTo>
                      <a:pt x="32" y="660"/>
                    </a:lnTo>
                    <a:cubicBezTo>
                      <a:pt x="1" y="910"/>
                      <a:pt x="267" y="1161"/>
                      <a:pt x="534" y="1161"/>
                    </a:cubicBezTo>
                    <a:cubicBezTo>
                      <a:pt x="785" y="1146"/>
                      <a:pt x="1051" y="926"/>
                      <a:pt x="1035" y="660"/>
                    </a:cubicBezTo>
                    <a:lnTo>
                      <a:pt x="1020" y="487"/>
                    </a:lnTo>
                    <a:cubicBezTo>
                      <a:pt x="1004" y="244"/>
                      <a:pt x="827" y="1"/>
                      <a:pt x="559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9"/>
              <p:cNvSpPr/>
              <p:nvPr/>
            </p:nvSpPr>
            <p:spPr>
              <a:xfrm>
                <a:off x="1906854" y="4172660"/>
                <a:ext cx="20192" cy="15918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81" extrusionOk="0">
                    <a:moveTo>
                      <a:pt x="376" y="0"/>
                    </a:moveTo>
                    <a:cubicBezTo>
                      <a:pt x="0" y="0"/>
                      <a:pt x="0" y="580"/>
                      <a:pt x="376" y="580"/>
                    </a:cubicBezTo>
                    <a:cubicBezTo>
                      <a:pt x="737" y="580"/>
                      <a:pt x="737" y="0"/>
                      <a:pt x="376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9"/>
              <p:cNvSpPr/>
              <p:nvPr/>
            </p:nvSpPr>
            <p:spPr>
              <a:xfrm>
                <a:off x="1893100" y="4254691"/>
                <a:ext cx="21945" cy="1676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12" extrusionOk="0">
                    <a:moveTo>
                      <a:pt x="408" y="0"/>
                    </a:moveTo>
                    <a:cubicBezTo>
                      <a:pt x="1" y="0"/>
                      <a:pt x="1" y="611"/>
                      <a:pt x="408" y="611"/>
                    </a:cubicBezTo>
                    <a:cubicBezTo>
                      <a:pt x="800" y="611"/>
                      <a:pt x="800" y="0"/>
                      <a:pt x="40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9"/>
              <p:cNvSpPr/>
              <p:nvPr/>
            </p:nvSpPr>
            <p:spPr>
              <a:xfrm>
                <a:off x="1881072" y="4137864"/>
                <a:ext cx="20219" cy="15918"/>
              </a:xfrm>
              <a:custGeom>
                <a:avLst/>
                <a:gdLst/>
                <a:ahLst/>
                <a:cxnLst/>
                <a:rect l="l" t="t" r="r" b="b"/>
                <a:pathLst>
                  <a:path w="738" h="581" extrusionOk="0">
                    <a:moveTo>
                      <a:pt x="361" y="1"/>
                    </a:moveTo>
                    <a:cubicBezTo>
                      <a:pt x="1" y="1"/>
                      <a:pt x="1" y="581"/>
                      <a:pt x="361" y="581"/>
                    </a:cubicBezTo>
                    <a:cubicBezTo>
                      <a:pt x="737" y="581"/>
                      <a:pt x="737" y="1"/>
                      <a:pt x="361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9"/>
              <p:cNvSpPr/>
              <p:nvPr/>
            </p:nvSpPr>
            <p:spPr>
              <a:xfrm>
                <a:off x="1875510" y="4328119"/>
                <a:ext cx="22767" cy="17206"/>
              </a:xfrm>
              <a:custGeom>
                <a:avLst/>
                <a:gdLst/>
                <a:ahLst/>
                <a:cxnLst/>
                <a:rect l="l" t="t" r="r" b="b"/>
                <a:pathLst>
                  <a:path w="831" h="628" extrusionOk="0">
                    <a:moveTo>
                      <a:pt x="408" y="0"/>
                    </a:moveTo>
                    <a:cubicBezTo>
                      <a:pt x="0" y="0"/>
                      <a:pt x="0" y="627"/>
                      <a:pt x="408" y="627"/>
                    </a:cubicBezTo>
                    <a:cubicBezTo>
                      <a:pt x="815" y="627"/>
                      <a:pt x="831" y="0"/>
                      <a:pt x="40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9"/>
              <p:cNvSpPr/>
              <p:nvPr/>
            </p:nvSpPr>
            <p:spPr>
              <a:xfrm>
                <a:off x="1659061" y="4240307"/>
                <a:ext cx="213454" cy="153618"/>
              </a:xfrm>
              <a:custGeom>
                <a:avLst/>
                <a:gdLst/>
                <a:ahLst/>
                <a:cxnLst/>
                <a:rect l="l" t="t" r="r" b="b"/>
                <a:pathLst>
                  <a:path w="7791" h="5607" extrusionOk="0">
                    <a:moveTo>
                      <a:pt x="4577" y="0"/>
                    </a:moveTo>
                    <a:cubicBezTo>
                      <a:pt x="4210" y="0"/>
                      <a:pt x="3859" y="123"/>
                      <a:pt x="3590" y="415"/>
                    </a:cubicBezTo>
                    <a:cubicBezTo>
                      <a:pt x="3245" y="792"/>
                      <a:pt x="3135" y="1356"/>
                      <a:pt x="3166" y="1842"/>
                    </a:cubicBezTo>
                    <a:cubicBezTo>
                      <a:pt x="3198" y="2435"/>
                      <a:pt x="4334" y="4773"/>
                      <a:pt x="2930" y="4773"/>
                    </a:cubicBezTo>
                    <a:cubicBezTo>
                      <a:pt x="2925" y="4773"/>
                      <a:pt x="2920" y="4773"/>
                      <a:pt x="2916" y="4773"/>
                    </a:cubicBezTo>
                    <a:cubicBezTo>
                      <a:pt x="2837" y="4773"/>
                      <a:pt x="2775" y="4804"/>
                      <a:pt x="2727" y="4867"/>
                    </a:cubicBezTo>
                    <a:cubicBezTo>
                      <a:pt x="2688" y="4870"/>
                      <a:pt x="2649" y="4872"/>
                      <a:pt x="2610" y="4872"/>
                    </a:cubicBezTo>
                    <a:cubicBezTo>
                      <a:pt x="1893" y="4872"/>
                      <a:pt x="1282" y="4336"/>
                      <a:pt x="643" y="3801"/>
                    </a:cubicBezTo>
                    <a:lnTo>
                      <a:pt x="0" y="3973"/>
                    </a:lnTo>
                    <a:cubicBezTo>
                      <a:pt x="847" y="4595"/>
                      <a:pt x="1470" y="5607"/>
                      <a:pt x="2557" y="5607"/>
                    </a:cubicBezTo>
                    <a:cubicBezTo>
                      <a:pt x="2758" y="5607"/>
                      <a:pt x="2976" y="5572"/>
                      <a:pt x="3213" y="5494"/>
                    </a:cubicBezTo>
                    <a:cubicBezTo>
                      <a:pt x="3323" y="5462"/>
                      <a:pt x="3386" y="5384"/>
                      <a:pt x="3417" y="5306"/>
                    </a:cubicBezTo>
                    <a:cubicBezTo>
                      <a:pt x="3715" y="5227"/>
                      <a:pt x="3966" y="5039"/>
                      <a:pt x="4170" y="4757"/>
                    </a:cubicBezTo>
                    <a:cubicBezTo>
                      <a:pt x="4671" y="4036"/>
                      <a:pt x="4373" y="3190"/>
                      <a:pt x="4170" y="2422"/>
                    </a:cubicBezTo>
                    <a:cubicBezTo>
                      <a:pt x="3994" y="1747"/>
                      <a:pt x="3935" y="944"/>
                      <a:pt x="4692" y="944"/>
                    </a:cubicBezTo>
                    <a:cubicBezTo>
                      <a:pt x="4814" y="944"/>
                      <a:pt x="4958" y="965"/>
                      <a:pt x="5126" y="1011"/>
                    </a:cubicBezTo>
                    <a:cubicBezTo>
                      <a:pt x="5518" y="1121"/>
                      <a:pt x="5831" y="1371"/>
                      <a:pt x="6254" y="1450"/>
                    </a:cubicBezTo>
                    <a:cubicBezTo>
                      <a:pt x="6377" y="1470"/>
                      <a:pt x="6499" y="1482"/>
                      <a:pt x="6616" y="1482"/>
                    </a:cubicBezTo>
                    <a:cubicBezTo>
                      <a:pt x="7035" y="1482"/>
                      <a:pt x="7396" y="1334"/>
                      <a:pt x="7555" y="917"/>
                    </a:cubicBezTo>
                    <a:cubicBezTo>
                      <a:pt x="7649" y="807"/>
                      <a:pt x="7728" y="697"/>
                      <a:pt x="7790" y="588"/>
                    </a:cubicBezTo>
                    <a:lnTo>
                      <a:pt x="7195" y="462"/>
                    </a:lnTo>
                    <a:cubicBezTo>
                      <a:pt x="7002" y="526"/>
                      <a:pt x="6830" y="553"/>
                      <a:pt x="6669" y="553"/>
                    </a:cubicBezTo>
                    <a:cubicBezTo>
                      <a:pt x="6083" y="553"/>
                      <a:pt x="5656" y="202"/>
                      <a:pt x="5016" y="55"/>
                    </a:cubicBezTo>
                    <a:cubicBezTo>
                      <a:pt x="4870" y="19"/>
                      <a:pt x="4722" y="0"/>
                      <a:pt x="4577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9"/>
              <p:cNvSpPr/>
              <p:nvPr/>
            </p:nvSpPr>
            <p:spPr>
              <a:xfrm>
                <a:off x="1812795" y="4304502"/>
                <a:ext cx="26658" cy="21069"/>
              </a:xfrm>
              <a:custGeom>
                <a:avLst/>
                <a:gdLst/>
                <a:ahLst/>
                <a:cxnLst/>
                <a:rect l="l" t="t" r="r" b="b"/>
                <a:pathLst>
                  <a:path w="973" h="769" extrusionOk="0">
                    <a:moveTo>
                      <a:pt x="486" y="0"/>
                    </a:moveTo>
                    <a:cubicBezTo>
                      <a:pt x="1" y="0"/>
                      <a:pt x="1" y="768"/>
                      <a:pt x="486" y="768"/>
                    </a:cubicBezTo>
                    <a:cubicBezTo>
                      <a:pt x="972" y="768"/>
                      <a:pt x="972" y="0"/>
                      <a:pt x="486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9"/>
              <p:cNvSpPr/>
              <p:nvPr/>
            </p:nvSpPr>
            <p:spPr>
              <a:xfrm>
                <a:off x="1814521" y="4388232"/>
                <a:ext cx="23206" cy="1808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660" extrusionOk="0">
                    <a:moveTo>
                      <a:pt x="423" y="1"/>
                    </a:moveTo>
                    <a:cubicBezTo>
                      <a:pt x="0" y="1"/>
                      <a:pt x="0" y="659"/>
                      <a:pt x="423" y="659"/>
                    </a:cubicBezTo>
                    <a:cubicBezTo>
                      <a:pt x="847" y="659"/>
                      <a:pt x="847" y="1"/>
                      <a:pt x="42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49"/>
              <p:cNvSpPr/>
              <p:nvPr/>
            </p:nvSpPr>
            <p:spPr>
              <a:xfrm>
                <a:off x="1731202" y="4414014"/>
                <a:ext cx="24932" cy="18904"/>
              </a:xfrm>
              <a:custGeom>
                <a:avLst/>
                <a:gdLst/>
                <a:ahLst/>
                <a:cxnLst/>
                <a:rect l="l" t="t" r="r" b="b"/>
                <a:pathLst>
                  <a:path w="910" h="690" extrusionOk="0">
                    <a:moveTo>
                      <a:pt x="455" y="0"/>
                    </a:moveTo>
                    <a:cubicBezTo>
                      <a:pt x="0" y="0"/>
                      <a:pt x="0" y="690"/>
                      <a:pt x="455" y="690"/>
                    </a:cubicBezTo>
                    <a:cubicBezTo>
                      <a:pt x="910" y="690"/>
                      <a:pt x="910" y="0"/>
                      <a:pt x="455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49"/>
              <p:cNvSpPr/>
              <p:nvPr/>
            </p:nvSpPr>
            <p:spPr>
              <a:xfrm>
                <a:off x="1728626" y="4518786"/>
                <a:ext cx="21918" cy="17206"/>
              </a:xfrm>
              <a:custGeom>
                <a:avLst/>
                <a:gdLst/>
                <a:ahLst/>
                <a:cxnLst/>
                <a:rect l="l" t="t" r="r" b="b"/>
                <a:pathLst>
                  <a:path w="800" h="628" extrusionOk="0">
                    <a:moveTo>
                      <a:pt x="392" y="1"/>
                    </a:moveTo>
                    <a:cubicBezTo>
                      <a:pt x="0" y="1"/>
                      <a:pt x="0" y="628"/>
                      <a:pt x="392" y="628"/>
                    </a:cubicBezTo>
                    <a:cubicBezTo>
                      <a:pt x="800" y="628"/>
                      <a:pt x="800" y="1"/>
                      <a:pt x="392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9"/>
              <p:cNvSpPr/>
              <p:nvPr/>
            </p:nvSpPr>
            <p:spPr>
              <a:xfrm>
                <a:off x="1680103" y="4451084"/>
                <a:ext cx="50685" cy="65343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2385" extrusionOk="0">
                    <a:moveTo>
                      <a:pt x="1019" y="512"/>
                    </a:moveTo>
                    <a:lnTo>
                      <a:pt x="1019" y="512"/>
                    </a:lnTo>
                    <a:cubicBezTo>
                      <a:pt x="1003" y="544"/>
                      <a:pt x="1003" y="575"/>
                      <a:pt x="1003" y="607"/>
                    </a:cubicBezTo>
                    <a:cubicBezTo>
                      <a:pt x="1019" y="873"/>
                      <a:pt x="1129" y="1124"/>
                      <a:pt x="1097" y="1375"/>
                    </a:cubicBezTo>
                    <a:cubicBezTo>
                      <a:pt x="1084" y="1467"/>
                      <a:pt x="970" y="1751"/>
                      <a:pt x="821" y="1751"/>
                    </a:cubicBezTo>
                    <a:cubicBezTo>
                      <a:pt x="794" y="1751"/>
                      <a:pt x="766" y="1741"/>
                      <a:pt x="737" y="1719"/>
                    </a:cubicBezTo>
                    <a:cubicBezTo>
                      <a:pt x="596" y="1610"/>
                      <a:pt x="706" y="1139"/>
                      <a:pt x="753" y="1014"/>
                    </a:cubicBezTo>
                    <a:cubicBezTo>
                      <a:pt x="800" y="842"/>
                      <a:pt x="894" y="669"/>
                      <a:pt x="1019" y="512"/>
                    </a:cubicBezTo>
                    <a:close/>
                    <a:moveTo>
                      <a:pt x="1017" y="1"/>
                    </a:moveTo>
                    <a:cubicBezTo>
                      <a:pt x="987" y="1"/>
                      <a:pt x="956" y="9"/>
                      <a:pt x="925" y="27"/>
                    </a:cubicBezTo>
                    <a:cubicBezTo>
                      <a:pt x="502" y="293"/>
                      <a:pt x="204" y="669"/>
                      <a:pt x="94" y="1155"/>
                    </a:cubicBezTo>
                    <a:cubicBezTo>
                      <a:pt x="0" y="1594"/>
                      <a:pt x="32" y="2143"/>
                      <a:pt x="502" y="2331"/>
                    </a:cubicBezTo>
                    <a:cubicBezTo>
                      <a:pt x="594" y="2368"/>
                      <a:pt x="690" y="2385"/>
                      <a:pt x="785" y="2385"/>
                    </a:cubicBezTo>
                    <a:cubicBezTo>
                      <a:pt x="1095" y="2385"/>
                      <a:pt x="1400" y="2206"/>
                      <a:pt x="1568" y="1955"/>
                    </a:cubicBezTo>
                    <a:cubicBezTo>
                      <a:pt x="1850" y="1531"/>
                      <a:pt x="1771" y="889"/>
                      <a:pt x="1521" y="465"/>
                    </a:cubicBezTo>
                    <a:cubicBezTo>
                      <a:pt x="1471" y="375"/>
                      <a:pt x="1376" y="336"/>
                      <a:pt x="1281" y="336"/>
                    </a:cubicBezTo>
                    <a:cubicBezTo>
                      <a:pt x="1232" y="336"/>
                      <a:pt x="1184" y="347"/>
                      <a:pt x="1142" y="365"/>
                    </a:cubicBezTo>
                    <a:lnTo>
                      <a:pt x="1142" y="365"/>
                    </a:lnTo>
                    <a:cubicBezTo>
                      <a:pt x="1147" y="359"/>
                      <a:pt x="1150" y="350"/>
                      <a:pt x="1160" y="340"/>
                    </a:cubicBezTo>
                    <a:cubicBezTo>
                      <a:pt x="1291" y="209"/>
                      <a:pt x="1170" y="1"/>
                      <a:pt x="1017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9"/>
              <p:cNvSpPr/>
              <p:nvPr/>
            </p:nvSpPr>
            <p:spPr>
              <a:xfrm>
                <a:off x="1696405" y="4465112"/>
                <a:ext cx="14630" cy="3394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239" extrusionOk="0">
                    <a:moveTo>
                      <a:pt x="424" y="0"/>
                    </a:moveTo>
                    <a:lnTo>
                      <a:pt x="424" y="0"/>
                    </a:lnTo>
                    <a:cubicBezTo>
                      <a:pt x="299" y="157"/>
                      <a:pt x="205" y="330"/>
                      <a:pt x="158" y="502"/>
                    </a:cubicBezTo>
                    <a:cubicBezTo>
                      <a:pt x="111" y="627"/>
                      <a:pt x="1" y="1098"/>
                      <a:pt x="142" y="1207"/>
                    </a:cubicBezTo>
                    <a:cubicBezTo>
                      <a:pt x="171" y="1229"/>
                      <a:pt x="199" y="1239"/>
                      <a:pt x="226" y="1239"/>
                    </a:cubicBezTo>
                    <a:cubicBezTo>
                      <a:pt x="375" y="1239"/>
                      <a:pt x="489" y="955"/>
                      <a:pt x="502" y="863"/>
                    </a:cubicBezTo>
                    <a:cubicBezTo>
                      <a:pt x="534" y="612"/>
                      <a:pt x="424" y="361"/>
                      <a:pt x="408" y="95"/>
                    </a:cubicBezTo>
                    <a:cubicBezTo>
                      <a:pt x="408" y="63"/>
                      <a:pt x="408" y="32"/>
                      <a:pt x="424" y="0"/>
                    </a:cubicBezTo>
                    <a:close/>
                  </a:path>
                </a:pathLst>
              </a:custGeom>
              <a:solidFill>
                <a:srgbClr val="A9E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9"/>
              <p:cNvSpPr/>
              <p:nvPr/>
            </p:nvSpPr>
            <p:spPr>
              <a:xfrm>
                <a:off x="1366581" y="4316310"/>
                <a:ext cx="310085" cy="601019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21937" extrusionOk="0">
                    <a:moveTo>
                      <a:pt x="9198" y="1"/>
                    </a:moveTo>
                    <a:cubicBezTo>
                      <a:pt x="8254" y="1"/>
                      <a:pt x="7301" y="495"/>
                      <a:pt x="6757" y="1262"/>
                    </a:cubicBezTo>
                    <a:cubicBezTo>
                      <a:pt x="5942" y="2406"/>
                      <a:pt x="6286" y="3880"/>
                      <a:pt x="7039" y="4946"/>
                    </a:cubicBezTo>
                    <a:cubicBezTo>
                      <a:pt x="7462" y="5541"/>
                      <a:pt x="8011" y="5980"/>
                      <a:pt x="8528" y="6497"/>
                    </a:cubicBezTo>
                    <a:cubicBezTo>
                      <a:pt x="8700" y="6670"/>
                      <a:pt x="9108" y="7046"/>
                      <a:pt x="9123" y="7218"/>
                    </a:cubicBezTo>
                    <a:cubicBezTo>
                      <a:pt x="9155" y="7500"/>
                      <a:pt x="8653" y="8222"/>
                      <a:pt x="8449" y="8269"/>
                    </a:cubicBezTo>
                    <a:cubicBezTo>
                      <a:pt x="8350" y="8300"/>
                      <a:pt x="8239" y="8313"/>
                      <a:pt x="8120" y="8313"/>
                    </a:cubicBezTo>
                    <a:cubicBezTo>
                      <a:pt x="7583" y="8313"/>
                      <a:pt x="6890" y="8042"/>
                      <a:pt x="6427" y="7939"/>
                    </a:cubicBezTo>
                    <a:cubicBezTo>
                      <a:pt x="5661" y="7760"/>
                      <a:pt x="4682" y="7596"/>
                      <a:pt x="3724" y="7596"/>
                    </a:cubicBezTo>
                    <a:cubicBezTo>
                      <a:pt x="1920" y="7596"/>
                      <a:pt x="186" y="8178"/>
                      <a:pt x="64" y="10338"/>
                    </a:cubicBezTo>
                    <a:cubicBezTo>
                      <a:pt x="1" y="11670"/>
                      <a:pt x="738" y="12892"/>
                      <a:pt x="1835" y="13582"/>
                    </a:cubicBezTo>
                    <a:cubicBezTo>
                      <a:pt x="3167" y="14429"/>
                      <a:pt x="4547" y="14319"/>
                      <a:pt x="6020" y="14476"/>
                    </a:cubicBezTo>
                    <a:cubicBezTo>
                      <a:pt x="9233" y="14789"/>
                      <a:pt x="5753" y="18253"/>
                      <a:pt x="5503" y="19617"/>
                    </a:cubicBezTo>
                    <a:cubicBezTo>
                      <a:pt x="5299" y="20604"/>
                      <a:pt x="5753" y="21701"/>
                      <a:pt x="6741" y="21937"/>
                    </a:cubicBezTo>
                    <a:lnTo>
                      <a:pt x="6866" y="21278"/>
                    </a:lnTo>
                    <a:cubicBezTo>
                      <a:pt x="5048" y="20447"/>
                      <a:pt x="8011" y="17297"/>
                      <a:pt x="8199" y="16121"/>
                    </a:cubicBezTo>
                    <a:cubicBezTo>
                      <a:pt x="8402" y="14867"/>
                      <a:pt x="7697" y="13911"/>
                      <a:pt x="6459" y="13660"/>
                    </a:cubicBezTo>
                    <a:cubicBezTo>
                      <a:pt x="4625" y="13269"/>
                      <a:pt x="2446" y="13755"/>
                      <a:pt x="1333" y="11780"/>
                    </a:cubicBezTo>
                    <a:cubicBezTo>
                      <a:pt x="691" y="10651"/>
                      <a:pt x="941" y="9303"/>
                      <a:pt x="2148" y="8707"/>
                    </a:cubicBezTo>
                    <a:cubicBezTo>
                      <a:pt x="2661" y="8451"/>
                      <a:pt x="3210" y="8359"/>
                      <a:pt x="3765" y="8359"/>
                    </a:cubicBezTo>
                    <a:cubicBezTo>
                      <a:pt x="4296" y="8359"/>
                      <a:pt x="4832" y="8443"/>
                      <a:pt x="5346" y="8551"/>
                    </a:cubicBezTo>
                    <a:cubicBezTo>
                      <a:pt x="6097" y="8701"/>
                      <a:pt x="7328" y="9158"/>
                      <a:pt x="8377" y="9158"/>
                    </a:cubicBezTo>
                    <a:cubicBezTo>
                      <a:pt x="8969" y="9158"/>
                      <a:pt x="9504" y="9012"/>
                      <a:pt x="9860" y="8582"/>
                    </a:cubicBezTo>
                    <a:cubicBezTo>
                      <a:pt x="10785" y="7422"/>
                      <a:pt x="9359" y="6152"/>
                      <a:pt x="8606" y="5431"/>
                    </a:cubicBezTo>
                    <a:cubicBezTo>
                      <a:pt x="7697" y="4554"/>
                      <a:pt x="6663" y="3221"/>
                      <a:pt x="7337" y="1920"/>
                    </a:cubicBezTo>
                    <a:cubicBezTo>
                      <a:pt x="7690" y="1214"/>
                      <a:pt x="8549" y="708"/>
                      <a:pt x="9364" y="708"/>
                    </a:cubicBezTo>
                    <a:cubicBezTo>
                      <a:pt x="9489" y="708"/>
                      <a:pt x="9613" y="720"/>
                      <a:pt x="9735" y="745"/>
                    </a:cubicBezTo>
                    <a:cubicBezTo>
                      <a:pt x="10080" y="823"/>
                      <a:pt x="10393" y="980"/>
                      <a:pt x="10675" y="1199"/>
                    </a:cubicBezTo>
                    <a:lnTo>
                      <a:pt x="11318" y="1027"/>
                    </a:lnTo>
                    <a:cubicBezTo>
                      <a:pt x="10769" y="572"/>
                      <a:pt x="10205" y="102"/>
                      <a:pt x="9547" y="24"/>
                    </a:cubicBezTo>
                    <a:cubicBezTo>
                      <a:pt x="9431" y="8"/>
                      <a:pt x="9315" y="1"/>
                      <a:pt x="9198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9"/>
              <p:cNvSpPr/>
              <p:nvPr/>
            </p:nvSpPr>
            <p:spPr>
              <a:xfrm>
                <a:off x="1630265" y="4429905"/>
                <a:ext cx="27534" cy="2148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784" extrusionOk="0">
                    <a:moveTo>
                      <a:pt x="503" y="0"/>
                    </a:moveTo>
                    <a:cubicBezTo>
                      <a:pt x="1" y="0"/>
                      <a:pt x="1" y="784"/>
                      <a:pt x="503" y="784"/>
                    </a:cubicBezTo>
                    <a:cubicBezTo>
                      <a:pt x="1004" y="784"/>
                      <a:pt x="1004" y="0"/>
                      <a:pt x="503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9"/>
              <p:cNvSpPr/>
              <p:nvPr/>
            </p:nvSpPr>
            <p:spPr>
              <a:xfrm>
                <a:off x="1618265" y="4365491"/>
                <a:ext cx="25781" cy="20192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37" extrusionOk="0">
                    <a:moveTo>
                      <a:pt x="470" y="0"/>
                    </a:moveTo>
                    <a:cubicBezTo>
                      <a:pt x="0" y="0"/>
                      <a:pt x="0" y="737"/>
                      <a:pt x="470" y="737"/>
                    </a:cubicBezTo>
                    <a:cubicBezTo>
                      <a:pt x="941" y="737"/>
                      <a:pt x="941" y="0"/>
                      <a:pt x="470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9"/>
              <p:cNvSpPr/>
              <p:nvPr/>
            </p:nvSpPr>
            <p:spPr>
              <a:xfrm>
                <a:off x="2411455" y="4817266"/>
                <a:ext cx="34822" cy="2706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88" extrusionOk="0">
                    <a:moveTo>
                      <a:pt x="628" y="0"/>
                    </a:moveTo>
                    <a:cubicBezTo>
                      <a:pt x="1" y="0"/>
                      <a:pt x="1" y="988"/>
                      <a:pt x="628" y="988"/>
                    </a:cubicBezTo>
                    <a:cubicBezTo>
                      <a:pt x="1270" y="988"/>
                      <a:pt x="1270" y="0"/>
                      <a:pt x="62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9"/>
              <p:cNvSpPr/>
              <p:nvPr/>
            </p:nvSpPr>
            <p:spPr>
              <a:xfrm>
                <a:off x="2336300" y="4767866"/>
                <a:ext cx="28795" cy="2194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801" extrusionOk="0">
                    <a:moveTo>
                      <a:pt x="533" y="1"/>
                    </a:moveTo>
                    <a:cubicBezTo>
                      <a:pt x="1" y="1"/>
                      <a:pt x="1" y="800"/>
                      <a:pt x="533" y="800"/>
                    </a:cubicBezTo>
                    <a:cubicBezTo>
                      <a:pt x="1051" y="800"/>
                      <a:pt x="1051" y="1"/>
                      <a:pt x="53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9"/>
              <p:cNvSpPr/>
              <p:nvPr/>
            </p:nvSpPr>
            <p:spPr>
              <a:xfrm>
                <a:off x="2231528" y="4661368"/>
                <a:ext cx="34795" cy="31562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152" extrusionOk="0">
                    <a:moveTo>
                      <a:pt x="707" y="1"/>
                    </a:moveTo>
                    <a:cubicBezTo>
                      <a:pt x="584" y="1"/>
                      <a:pt x="462" y="48"/>
                      <a:pt x="361" y="142"/>
                    </a:cubicBezTo>
                    <a:cubicBezTo>
                      <a:pt x="314" y="189"/>
                      <a:pt x="251" y="236"/>
                      <a:pt x="188" y="298"/>
                    </a:cubicBezTo>
                    <a:cubicBezTo>
                      <a:pt x="0" y="471"/>
                      <a:pt x="0" y="831"/>
                      <a:pt x="188" y="1004"/>
                    </a:cubicBezTo>
                    <a:cubicBezTo>
                      <a:pt x="296" y="1095"/>
                      <a:pt x="439" y="1151"/>
                      <a:pt x="578" y="1151"/>
                    </a:cubicBezTo>
                    <a:cubicBezTo>
                      <a:pt x="701" y="1151"/>
                      <a:pt x="821" y="1107"/>
                      <a:pt x="909" y="1004"/>
                    </a:cubicBezTo>
                    <a:cubicBezTo>
                      <a:pt x="956" y="957"/>
                      <a:pt x="1003" y="894"/>
                      <a:pt x="1066" y="831"/>
                    </a:cubicBezTo>
                    <a:cubicBezTo>
                      <a:pt x="1223" y="643"/>
                      <a:pt x="1270" y="330"/>
                      <a:pt x="1066" y="142"/>
                    </a:cubicBezTo>
                    <a:cubicBezTo>
                      <a:pt x="956" y="48"/>
                      <a:pt x="831" y="1"/>
                      <a:pt x="707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9"/>
              <p:cNvSpPr/>
              <p:nvPr/>
            </p:nvSpPr>
            <p:spPr>
              <a:xfrm>
                <a:off x="2213911" y="4758441"/>
                <a:ext cx="30521" cy="23644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863" extrusionOk="0">
                    <a:moveTo>
                      <a:pt x="565" y="0"/>
                    </a:moveTo>
                    <a:cubicBezTo>
                      <a:pt x="0" y="0"/>
                      <a:pt x="0" y="862"/>
                      <a:pt x="565" y="862"/>
                    </a:cubicBezTo>
                    <a:cubicBezTo>
                      <a:pt x="1113" y="862"/>
                      <a:pt x="1113" y="0"/>
                      <a:pt x="565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49"/>
              <p:cNvSpPr/>
              <p:nvPr/>
            </p:nvSpPr>
            <p:spPr>
              <a:xfrm>
                <a:off x="2153771" y="4661340"/>
                <a:ext cx="36110" cy="26767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977" extrusionOk="0">
                    <a:moveTo>
                      <a:pt x="798" y="0"/>
                    </a:moveTo>
                    <a:cubicBezTo>
                      <a:pt x="788" y="0"/>
                      <a:pt x="779" y="1"/>
                      <a:pt x="769" y="2"/>
                    </a:cubicBezTo>
                    <a:cubicBezTo>
                      <a:pt x="659" y="2"/>
                      <a:pt x="534" y="33"/>
                      <a:pt x="424" y="64"/>
                    </a:cubicBezTo>
                    <a:cubicBezTo>
                      <a:pt x="1" y="205"/>
                      <a:pt x="1" y="785"/>
                      <a:pt x="424" y="911"/>
                    </a:cubicBezTo>
                    <a:cubicBezTo>
                      <a:pt x="505" y="938"/>
                      <a:pt x="622" y="977"/>
                      <a:pt x="722" y="977"/>
                    </a:cubicBezTo>
                    <a:cubicBezTo>
                      <a:pt x="738" y="977"/>
                      <a:pt x="754" y="976"/>
                      <a:pt x="769" y="973"/>
                    </a:cubicBezTo>
                    <a:cubicBezTo>
                      <a:pt x="973" y="973"/>
                      <a:pt x="1114" y="864"/>
                      <a:pt x="1224" y="707"/>
                    </a:cubicBezTo>
                    <a:cubicBezTo>
                      <a:pt x="1318" y="597"/>
                      <a:pt x="1318" y="394"/>
                      <a:pt x="1224" y="268"/>
                    </a:cubicBezTo>
                    <a:cubicBezTo>
                      <a:pt x="1134" y="134"/>
                      <a:pt x="975" y="0"/>
                      <a:pt x="79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49"/>
              <p:cNvSpPr/>
              <p:nvPr/>
            </p:nvSpPr>
            <p:spPr>
              <a:xfrm>
                <a:off x="2155935" y="4803950"/>
                <a:ext cx="25370" cy="19343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06" extrusionOk="0">
                    <a:moveTo>
                      <a:pt x="471" y="1"/>
                    </a:moveTo>
                    <a:cubicBezTo>
                      <a:pt x="0" y="1"/>
                      <a:pt x="0" y="706"/>
                      <a:pt x="471" y="706"/>
                    </a:cubicBezTo>
                    <a:cubicBezTo>
                      <a:pt x="925" y="706"/>
                      <a:pt x="925" y="1"/>
                      <a:pt x="471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49"/>
              <p:cNvSpPr/>
              <p:nvPr/>
            </p:nvSpPr>
            <p:spPr>
              <a:xfrm>
                <a:off x="2007763" y="4653641"/>
                <a:ext cx="26658" cy="30082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98" extrusionOk="0">
                    <a:moveTo>
                      <a:pt x="487" y="1"/>
                    </a:moveTo>
                    <a:cubicBezTo>
                      <a:pt x="314" y="16"/>
                      <a:pt x="79" y="142"/>
                      <a:pt x="48" y="330"/>
                    </a:cubicBezTo>
                    <a:cubicBezTo>
                      <a:pt x="48" y="392"/>
                      <a:pt x="32" y="439"/>
                      <a:pt x="32" y="486"/>
                    </a:cubicBezTo>
                    <a:cubicBezTo>
                      <a:pt x="1" y="659"/>
                      <a:pt x="16" y="831"/>
                      <a:pt x="157" y="957"/>
                    </a:cubicBezTo>
                    <a:cubicBezTo>
                      <a:pt x="252" y="1035"/>
                      <a:pt x="361" y="1098"/>
                      <a:pt x="487" y="1098"/>
                    </a:cubicBezTo>
                    <a:cubicBezTo>
                      <a:pt x="612" y="1098"/>
                      <a:pt x="737" y="1035"/>
                      <a:pt x="831" y="957"/>
                    </a:cubicBezTo>
                    <a:cubicBezTo>
                      <a:pt x="957" y="816"/>
                      <a:pt x="973" y="659"/>
                      <a:pt x="941" y="486"/>
                    </a:cubicBezTo>
                    <a:cubicBezTo>
                      <a:pt x="941" y="439"/>
                      <a:pt x="941" y="392"/>
                      <a:pt x="925" y="330"/>
                    </a:cubicBezTo>
                    <a:cubicBezTo>
                      <a:pt x="894" y="142"/>
                      <a:pt x="675" y="1"/>
                      <a:pt x="487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49"/>
              <p:cNvSpPr/>
              <p:nvPr/>
            </p:nvSpPr>
            <p:spPr>
              <a:xfrm>
                <a:off x="1963542" y="4712904"/>
                <a:ext cx="28795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020" extrusionOk="0">
                    <a:moveTo>
                      <a:pt x="518" y="1"/>
                    </a:moveTo>
                    <a:cubicBezTo>
                      <a:pt x="251" y="1"/>
                      <a:pt x="0" y="236"/>
                      <a:pt x="16" y="502"/>
                    </a:cubicBezTo>
                    <a:cubicBezTo>
                      <a:pt x="32" y="784"/>
                      <a:pt x="235" y="1019"/>
                      <a:pt x="518" y="1019"/>
                    </a:cubicBezTo>
                    <a:cubicBezTo>
                      <a:pt x="784" y="1019"/>
                      <a:pt x="1050" y="784"/>
                      <a:pt x="1035" y="502"/>
                    </a:cubicBezTo>
                    <a:cubicBezTo>
                      <a:pt x="1019" y="236"/>
                      <a:pt x="815" y="1"/>
                      <a:pt x="518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49"/>
              <p:cNvSpPr/>
              <p:nvPr/>
            </p:nvSpPr>
            <p:spPr>
              <a:xfrm>
                <a:off x="1901265" y="4739536"/>
                <a:ext cx="22795" cy="17644"/>
              </a:xfrm>
              <a:custGeom>
                <a:avLst/>
                <a:gdLst/>
                <a:ahLst/>
                <a:cxnLst/>
                <a:rect l="l" t="t" r="r" b="b"/>
                <a:pathLst>
                  <a:path w="832" h="644" extrusionOk="0">
                    <a:moveTo>
                      <a:pt x="424" y="0"/>
                    </a:moveTo>
                    <a:cubicBezTo>
                      <a:pt x="0" y="0"/>
                      <a:pt x="0" y="643"/>
                      <a:pt x="424" y="643"/>
                    </a:cubicBezTo>
                    <a:cubicBezTo>
                      <a:pt x="831" y="643"/>
                      <a:pt x="831" y="0"/>
                      <a:pt x="424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49"/>
              <p:cNvSpPr/>
              <p:nvPr/>
            </p:nvSpPr>
            <p:spPr>
              <a:xfrm>
                <a:off x="1784465" y="4708192"/>
                <a:ext cx="30932" cy="29124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063" extrusionOk="0">
                    <a:moveTo>
                      <a:pt x="564" y="0"/>
                    </a:moveTo>
                    <a:cubicBezTo>
                      <a:pt x="361" y="16"/>
                      <a:pt x="188" y="126"/>
                      <a:pt x="94" y="329"/>
                    </a:cubicBezTo>
                    <a:cubicBezTo>
                      <a:pt x="0" y="564"/>
                      <a:pt x="94" y="831"/>
                      <a:pt x="314" y="972"/>
                    </a:cubicBezTo>
                    <a:cubicBezTo>
                      <a:pt x="329" y="988"/>
                      <a:pt x="361" y="1003"/>
                      <a:pt x="376" y="1003"/>
                    </a:cubicBezTo>
                    <a:cubicBezTo>
                      <a:pt x="431" y="1042"/>
                      <a:pt x="502" y="1062"/>
                      <a:pt x="572" y="1062"/>
                    </a:cubicBezTo>
                    <a:cubicBezTo>
                      <a:pt x="643" y="1062"/>
                      <a:pt x="713" y="1042"/>
                      <a:pt x="768" y="1003"/>
                    </a:cubicBezTo>
                    <a:cubicBezTo>
                      <a:pt x="784" y="1003"/>
                      <a:pt x="815" y="988"/>
                      <a:pt x="831" y="972"/>
                    </a:cubicBezTo>
                    <a:cubicBezTo>
                      <a:pt x="1019" y="847"/>
                      <a:pt x="1129" y="611"/>
                      <a:pt x="1066" y="392"/>
                    </a:cubicBezTo>
                    <a:cubicBezTo>
                      <a:pt x="1003" y="173"/>
                      <a:pt x="799" y="0"/>
                      <a:pt x="564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49"/>
              <p:cNvSpPr/>
              <p:nvPr/>
            </p:nvSpPr>
            <p:spPr>
              <a:xfrm>
                <a:off x="1708872" y="4625722"/>
                <a:ext cx="26219" cy="20219"/>
              </a:xfrm>
              <a:custGeom>
                <a:avLst/>
                <a:gdLst/>
                <a:ahLst/>
                <a:cxnLst/>
                <a:rect l="l" t="t" r="r" b="b"/>
                <a:pathLst>
                  <a:path w="957" h="738" extrusionOk="0">
                    <a:moveTo>
                      <a:pt x="486" y="1"/>
                    </a:moveTo>
                    <a:cubicBezTo>
                      <a:pt x="0" y="1"/>
                      <a:pt x="0" y="737"/>
                      <a:pt x="486" y="737"/>
                    </a:cubicBezTo>
                    <a:cubicBezTo>
                      <a:pt x="957" y="737"/>
                      <a:pt x="957" y="1"/>
                      <a:pt x="486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49"/>
              <p:cNvSpPr/>
              <p:nvPr/>
            </p:nvSpPr>
            <p:spPr>
              <a:xfrm>
                <a:off x="1686542" y="4694438"/>
                <a:ext cx="27507" cy="21507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85" extrusionOk="0">
                    <a:moveTo>
                      <a:pt x="502" y="1"/>
                    </a:moveTo>
                    <a:cubicBezTo>
                      <a:pt x="0" y="1"/>
                      <a:pt x="0" y="784"/>
                      <a:pt x="502" y="784"/>
                    </a:cubicBezTo>
                    <a:cubicBezTo>
                      <a:pt x="1003" y="784"/>
                      <a:pt x="1003" y="1"/>
                      <a:pt x="502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49"/>
              <p:cNvSpPr/>
              <p:nvPr/>
            </p:nvSpPr>
            <p:spPr>
              <a:xfrm>
                <a:off x="1661637" y="4552294"/>
                <a:ext cx="25343" cy="19781"/>
              </a:xfrm>
              <a:custGeom>
                <a:avLst/>
                <a:gdLst/>
                <a:ahLst/>
                <a:cxnLst/>
                <a:rect l="l" t="t" r="r" b="b"/>
                <a:pathLst>
                  <a:path w="925" h="722" extrusionOk="0">
                    <a:moveTo>
                      <a:pt x="470" y="0"/>
                    </a:moveTo>
                    <a:cubicBezTo>
                      <a:pt x="0" y="0"/>
                      <a:pt x="0" y="721"/>
                      <a:pt x="470" y="721"/>
                    </a:cubicBezTo>
                    <a:cubicBezTo>
                      <a:pt x="925" y="721"/>
                      <a:pt x="925" y="0"/>
                      <a:pt x="470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49"/>
              <p:cNvSpPr/>
              <p:nvPr/>
            </p:nvSpPr>
            <p:spPr>
              <a:xfrm>
                <a:off x="1617388" y="4603392"/>
                <a:ext cx="27507" cy="21507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85" extrusionOk="0">
                    <a:moveTo>
                      <a:pt x="502" y="1"/>
                    </a:moveTo>
                    <a:cubicBezTo>
                      <a:pt x="1" y="1"/>
                      <a:pt x="1" y="784"/>
                      <a:pt x="502" y="784"/>
                    </a:cubicBezTo>
                    <a:cubicBezTo>
                      <a:pt x="988" y="784"/>
                      <a:pt x="1004" y="1"/>
                      <a:pt x="502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49"/>
              <p:cNvSpPr/>
              <p:nvPr/>
            </p:nvSpPr>
            <p:spPr>
              <a:xfrm>
                <a:off x="1619114" y="4682848"/>
                <a:ext cx="24082" cy="18493"/>
              </a:xfrm>
              <a:custGeom>
                <a:avLst/>
                <a:gdLst/>
                <a:ahLst/>
                <a:cxnLst/>
                <a:rect l="l" t="t" r="r" b="b"/>
                <a:pathLst>
                  <a:path w="879" h="675" extrusionOk="0">
                    <a:moveTo>
                      <a:pt x="439" y="0"/>
                    </a:moveTo>
                    <a:cubicBezTo>
                      <a:pt x="0" y="0"/>
                      <a:pt x="0" y="674"/>
                      <a:pt x="439" y="674"/>
                    </a:cubicBezTo>
                    <a:cubicBezTo>
                      <a:pt x="878" y="674"/>
                      <a:pt x="878" y="0"/>
                      <a:pt x="439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49"/>
              <p:cNvSpPr/>
              <p:nvPr/>
            </p:nvSpPr>
            <p:spPr>
              <a:xfrm>
                <a:off x="1537521" y="4605530"/>
                <a:ext cx="22356" cy="17206"/>
              </a:xfrm>
              <a:custGeom>
                <a:avLst/>
                <a:gdLst/>
                <a:ahLst/>
                <a:cxnLst/>
                <a:rect l="l" t="t" r="r" b="b"/>
                <a:pathLst>
                  <a:path w="816" h="628" extrusionOk="0">
                    <a:moveTo>
                      <a:pt x="408" y="1"/>
                    </a:moveTo>
                    <a:cubicBezTo>
                      <a:pt x="0" y="1"/>
                      <a:pt x="0" y="628"/>
                      <a:pt x="408" y="628"/>
                    </a:cubicBezTo>
                    <a:cubicBezTo>
                      <a:pt x="815" y="628"/>
                      <a:pt x="815" y="1"/>
                      <a:pt x="408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49"/>
              <p:cNvSpPr/>
              <p:nvPr/>
            </p:nvSpPr>
            <p:spPr>
              <a:xfrm>
                <a:off x="1526342" y="4648052"/>
                <a:ext cx="35672" cy="27507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004" extrusionOk="0">
                    <a:moveTo>
                      <a:pt x="659" y="1"/>
                    </a:moveTo>
                    <a:cubicBezTo>
                      <a:pt x="1" y="1"/>
                      <a:pt x="1" y="1004"/>
                      <a:pt x="659" y="1004"/>
                    </a:cubicBezTo>
                    <a:cubicBezTo>
                      <a:pt x="1302" y="1004"/>
                      <a:pt x="1302" y="1"/>
                      <a:pt x="659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49"/>
              <p:cNvSpPr/>
              <p:nvPr/>
            </p:nvSpPr>
            <p:spPr>
              <a:xfrm>
                <a:off x="2207034" y="5119609"/>
                <a:ext cx="27096" cy="21069"/>
              </a:xfrm>
              <a:custGeom>
                <a:avLst/>
                <a:gdLst/>
                <a:ahLst/>
                <a:cxnLst/>
                <a:rect l="l" t="t" r="r" b="b"/>
                <a:pathLst>
                  <a:path w="989" h="769" extrusionOk="0">
                    <a:moveTo>
                      <a:pt x="502" y="0"/>
                    </a:moveTo>
                    <a:cubicBezTo>
                      <a:pt x="1" y="0"/>
                      <a:pt x="1" y="768"/>
                      <a:pt x="502" y="768"/>
                    </a:cubicBezTo>
                    <a:cubicBezTo>
                      <a:pt x="988" y="768"/>
                      <a:pt x="988" y="0"/>
                      <a:pt x="502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49"/>
              <p:cNvSpPr/>
              <p:nvPr/>
            </p:nvSpPr>
            <p:spPr>
              <a:xfrm>
                <a:off x="2178265" y="5168022"/>
                <a:ext cx="36110" cy="37041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352" extrusionOk="0">
                    <a:moveTo>
                      <a:pt x="567" y="1"/>
                    </a:moveTo>
                    <a:cubicBezTo>
                      <a:pt x="478" y="1"/>
                      <a:pt x="389" y="22"/>
                      <a:pt x="314" y="67"/>
                    </a:cubicBezTo>
                    <a:cubicBezTo>
                      <a:pt x="79" y="224"/>
                      <a:pt x="0" y="522"/>
                      <a:pt x="126" y="788"/>
                    </a:cubicBezTo>
                    <a:lnTo>
                      <a:pt x="298" y="1102"/>
                    </a:lnTo>
                    <a:cubicBezTo>
                      <a:pt x="381" y="1257"/>
                      <a:pt x="561" y="1351"/>
                      <a:pt x="741" y="1351"/>
                    </a:cubicBezTo>
                    <a:cubicBezTo>
                      <a:pt x="832" y="1351"/>
                      <a:pt x="924" y="1327"/>
                      <a:pt x="1004" y="1274"/>
                    </a:cubicBezTo>
                    <a:cubicBezTo>
                      <a:pt x="1254" y="1117"/>
                      <a:pt x="1317" y="835"/>
                      <a:pt x="1192" y="569"/>
                    </a:cubicBezTo>
                    <a:cubicBezTo>
                      <a:pt x="1129" y="475"/>
                      <a:pt x="1082" y="365"/>
                      <a:pt x="1035" y="255"/>
                    </a:cubicBezTo>
                    <a:cubicBezTo>
                      <a:pt x="950" y="95"/>
                      <a:pt x="756" y="1"/>
                      <a:pt x="567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49"/>
              <p:cNvSpPr/>
              <p:nvPr/>
            </p:nvSpPr>
            <p:spPr>
              <a:xfrm>
                <a:off x="2157223" y="5033385"/>
                <a:ext cx="36110" cy="32713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194" extrusionOk="0">
                    <a:moveTo>
                      <a:pt x="729" y="1"/>
                    </a:moveTo>
                    <a:cubicBezTo>
                      <a:pt x="596" y="1"/>
                      <a:pt x="463" y="51"/>
                      <a:pt x="361" y="153"/>
                    </a:cubicBezTo>
                    <a:lnTo>
                      <a:pt x="204" y="310"/>
                    </a:lnTo>
                    <a:cubicBezTo>
                      <a:pt x="16" y="498"/>
                      <a:pt x="0" y="859"/>
                      <a:pt x="204" y="1047"/>
                    </a:cubicBezTo>
                    <a:cubicBezTo>
                      <a:pt x="308" y="1143"/>
                      <a:pt x="445" y="1194"/>
                      <a:pt x="580" y="1194"/>
                    </a:cubicBezTo>
                    <a:cubicBezTo>
                      <a:pt x="711" y="1194"/>
                      <a:pt x="841" y="1147"/>
                      <a:pt x="941" y="1047"/>
                    </a:cubicBezTo>
                    <a:cubicBezTo>
                      <a:pt x="1004" y="1000"/>
                      <a:pt x="1051" y="937"/>
                      <a:pt x="1098" y="890"/>
                    </a:cubicBezTo>
                    <a:cubicBezTo>
                      <a:pt x="1301" y="702"/>
                      <a:pt x="1317" y="341"/>
                      <a:pt x="1098" y="153"/>
                    </a:cubicBezTo>
                    <a:cubicBezTo>
                      <a:pt x="996" y="51"/>
                      <a:pt x="862" y="1"/>
                      <a:pt x="729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9"/>
              <p:cNvSpPr/>
              <p:nvPr/>
            </p:nvSpPr>
            <p:spPr>
              <a:xfrm>
                <a:off x="2164100" y="4885543"/>
                <a:ext cx="26630" cy="2063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753" extrusionOk="0">
                    <a:moveTo>
                      <a:pt x="486" y="1"/>
                    </a:moveTo>
                    <a:cubicBezTo>
                      <a:pt x="0" y="1"/>
                      <a:pt x="0" y="753"/>
                      <a:pt x="486" y="753"/>
                    </a:cubicBezTo>
                    <a:cubicBezTo>
                      <a:pt x="972" y="753"/>
                      <a:pt x="972" y="1"/>
                      <a:pt x="486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9"/>
              <p:cNvSpPr/>
              <p:nvPr/>
            </p:nvSpPr>
            <p:spPr>
              <a:xfrm>
                <a:off x="2152483" y="5107581"/>
                <a:ext cx="23671" cy="1849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675" extrusionOk="0">
                    <a:moveTo>
                      <a:pt x="424" y="0"/>
                    </a:moveTo>
                    <a:cubicBezTo>
                      <a:pt x="1" y="0"/>
                      <a:pt x="1" y="674"/>
                      <a:pt x="424" y="674"/>
                    </a:cubicBezTo>
                    <a:cubicBezTo>
                      <a:pt x="863" y="674"/>
                      <a:pt x="863" y="0"/>
                      <a:pt x="424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9"/>
              <p:cNvSpPr/>
              <p:nvPr/>
            </p:nvSpPr>
            <p:spPr>
              <a:xfrm>
                <a:off x="1898251" y="4673533"/>
                <a:ext cx="259838" cy="226906"/>
              </a:xfrm>
              <a:custGeom>
                <a:avLst/>
                <a:gdLst/>
                <a:ahLst/>
                <a:cxnLst/>
                <a:rect l="l" t="t" r="r" b="b"/>
                <a:pathLst>
                  <a:path w="9484" h="8282" extrusionOk="0">
                    <a:moveTo>
                      <a:pt x="6527" y="930"/>
                    </a:moveTo>
                    <a:cubicBezTo>
                      <a:pt x="7202" y="930"/>
                      <a:pt x="7883" y="1562"/>
                      <a:pt x="8010" y="2253"/>
                    </a:cubicBezTo>
                    <a:cubicBezTo>
                      <a:pt x="8214" y="3303"/>
                      <a:pt x="7650" y="4290"/>
                      <a:pt x="6976" y="5058"/>
                    </a:cubicBezTo>
                    <a:cubicBezTo>
                      <a:pt x="6139" y="6011"/>
                      <a:pt x="4752" y="7387"/>
                      <a:pt x="3353" y="7387"/>
                    </a:cubicBezTo>
                    <a:cubicBezTo>
                      <a:pt x="3049" y="7387"/>
                      <a:pt x="2745" y="7323"/>
                      <a:pt x="2446" y="7174"/>
                    </a:cubicBezTo>
                    <a:cubicBezTo>
                      <a:pt x="1" y="5952"/>
                      <a:pt x="3230" y="3945"/>
                      <a:pt x="4233" y="3177"/>
                    </a:cubicBezTo>
                    <a:cubicBezTo>
                      <a:pt x="4828" y="2707"/>
                      <a:pt x="5361" y="2143"/>
                      <a:pt x="5596" y="1469"/>
                    </a:cubicBezTo>
                    <a:cubicBezTo>
                      <a:pt x="5612" y="1453"/>
                      <a:pt x="5612" y="1438"/>
                      <a:pt x="5628" y="1422"/>
                    </a:cubicBezTo>
                    <a:cubicBezTo>
                      <a:pt x="5886" y="1073"/>
                      <a:pt x="6205" y="930"/>
                      <a:pt x="6527" y="930"/>
                    </a:cubicBezTo>
                    <a:close/>
                    <a:moveTo>
                      <a:pt x="6558" y="0"/>
                    </a:moveTo>
                    <a:cubicBezTo>
                      <a:pt x="6205" y="0"/>
                      <a:pt x="5853" y="92"/>
                      <a:pt x="5534" y="293"/>
                    </a:cubicBezTo>
                    <a:cubicBezTo>
                      <a:pt x="5496" y="274"/>
                      <a:pt x="5452" y="264"/>
                      <a:pt x="5409" y="264"/>
                    </a:cubicBezTo>
                    <a:cubicBezTo>
                      <a:pt x="5309" y="264"/>
                      <a:pt x="5211" y="319"/>
                      <a:pt x="5189" y="450"/>
                    </a:cubicBezTo>
                    <a:cubicBezTo>
                      <a:pt x="5173" y="513"/>
                      <a:pt x="5158" y="560"/>
                      <a:pt x="5142" y="622"/>
                    </a:cubicBezTo>
                    <a:cubicBezTo>
                      <a:pt x="5032" y="717"/>
                      <a:pt x="4938" y="842"/>
                      <a:pt x="4860" y="967"/>
                    </a:cubicBezTo>
                    <a:cubicBezTo>
                      <a:pt x="4781" y="1093"/>
                      <a:pt x="4766" y="1202"/>
                      <a:pt x="4797" y="1312"/>
                    </a:cubicBezTo>
                    <a:cubicBezTo>
                      <a:pt x="3590" y="3068"/>
                      <a:pt x="424" y="3648"/>
                      <a:pt x="643" y="6187"/>
                    </a:cubicBezTo>
                    <a:cubicBezTo>
                      <a:pt x="784" y="7679"/>
                      <a:pt x="1998" y="8281"/>
                      <a:pt x="3274" y="8281"/>
                    </a:cubicBezTo>
                    <a:cubicBezTo>
                      <a:pt x="3995" y="8281"/>
                      <a:pt x="4737" y="8088"/>
                      <a:pt x="5314" y="7754"/>
                    </a:cubicBezTo>
                    <a:cubicBezTo>
                      <a:pt x="7180" y="6688"/>
                      <a:pt x="9484" y="4369"/>
                      <a:pt x="8951" y="2002"/>
                    </a:cubicBezTo>
                    <a:cubicBezTo>
                      <a:pt x="8681" y="817"/>
                      <a:pt x="7612" y="0"/>
                      <a:pt x="655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9"/>
              <p:cNvSpPr/>
              <p:nvPr/>
            </p:nvSpPr>
            <p:spPr>
              <a:xfrm>
                <a:off x="1898251" y="4698986"/>
                <a:ext cx="225070" cy="176960"/>
              </a:xfrm>
              <a:custGeom>
                <a:avLst/>
                <a:gdLst/>
                <a:ahLst/>
                <a:cxnLst/>
                <a:rect l="l" t="t" r="r" b="b"/>
                <a:pathLst>
                  <a:path w="8215" h="6459" extrusionOk="0">
                    <a:moveTo>
                      <a:pt x="6527" y="1"/>
                    </a:moveTo>
                    <a:cubicBezTo>
                      <a:pt x="6205" y="1"/>
                      <a:pt x="5886" y="144"/>
                      <a:pt x="5628" y="493"/>
                    </a:cubicBezTo>
                    <a:cubicBezTo>
                      <a:pt x="5612" y="509"/>
                      <a:pt x="5612" y="524"/>
                      <a:pt x="5596" y="540"/>
                    </a:cubicBezTo>
                    <a:cubicBezTo>
                      <a:pt x="5361" y="1214"/>
                      <a:pt x="4828" y="1778"/>
                      <a:pt x="4233" y="2248"/>
                    </a:cubicBezTo>
                    <a:cubicBezTo>
                      <a:pt x="3230" y="3016"/>
                      <a:pt x="1" y="5023"/>
                      <a:pt x="2446" y="6245"/>
                    </a:cubicBezTo>
                    <a:cubicBezTo>
                      <a:pt x="2745" y="6394"/>
                      <a:pt x="3049" y="6458"/>
                      <a:pt x="3353" y="6458"/>
                    </a:cubicBezTo>
                    <a:cubicBezTo>
                      <a:pt x="4752" y="6458"/>
                      <a:pt x="6139" y="5082"/>
                      <a:pt x="6976" y="4129"/>
                    </a:cubicBezTo>
                    <a:cubicBezTo>
                      <a:pt x="7650" y="3361"/>
                      <a:pt x="8214" y="2374"/>
                      <a:pt x="8010" y="1324"/>
                    </a:cubicBezTo>
                    <a:cubicBezTo>
                      <a:pt x="7883" y="633"/>
                      <a:pt x="7202" y="1"/>
                      <a:pt x="6527" y="1"/>
                    </a:cubicBezTo>
                    <a:close/>
                  </a:path>
                </a:pathLst>
              </a:custGeom>
              <a:solidFill>
                <a:srgbClr val="A9E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9"/>
              <p:cNvSpPr/>
              <p:nvPr/>
            </p:nvSpPr>
            <p:spPr>
              <a:xfrm>
                <a:off x="2082918" y="4977437"/>
                <a:ext cx="24082" cy="1893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691" extrusionOk="0">
                    <a:moveTo>
                      <a:pt x="440" y="1"/>
                    </a:moveTo>
                    <a:cubicBezTo>
                      <a:pt x="1" y="1"/>
                      <a:pt x="1" y="691"/>
                      <a:pt x="440" y="691"/>
                    </a:cubicBezTo>
                    <a:cubicBezTo>
                      <a:pt x="878" y="691"/>
                      <a:pt x="878" y="1"/>
                      <a:pt x="440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9"/>
              <p:cNvSpPr/>
              <p:nvPr/>
            </p:nvSpPr>
            <p:spPr>
              <a:xfrm>
                <a:off x="2056286" y="4912174"/>
                <a:ext cx="25370" cy="19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22" extrusionOk="0">
                    <a:moveTo>
                      <a:pt x="455" y="0"/>
                    </a:moveTo>
                    <a:cubicBezTo>
                      <a:pt x="1" y="0"/>
                      <a:pt x="1" y="721"/>
                      <a:pt x="455" y="721"/>
                    </a:cubicBezTo>
                    <a:cubicBezTo>
                      <a:pt x="926" y="721"/>
                      <a:pt x="926" y="0"/>
                      <a:pt x="455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9"/>
              <p:cNvSpPr/>
              <p:nvPr/>
            </p:nvSpPr>
            <p:spPr>
              <a:xfrm>
                <a:off x="1989735" y="4967574"/>
                <a:ext cx="28356" cy="21507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785" extrusionOk="0">
                    <a:moveTo>
                      <a:pt x="518" y="0"/>
                    </a:moveTo>
                    <a:cubicBezTo>
                      <a:pt x="0" y="0"/>
                      <a:pt x="0" y="784"/>
                      <a:pt x="518" y="784"/>
                    </a:cubicBezTo>
                    <a:cubicBezTo>
                      <a:pt x="1019" y="78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9"/>
              <p:cNvSpPr/>
              <p:nvPr/>
            </p:nvSpPr>
            <p:spPr>
              <a:xfrm>
                <a:off x="1941212" y="5074072"/>
                <a:ext cx="21069" cy="1635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597" extrusionOk="0">
                    <a:moveTo>
                      <a:pt x="392" y="1"/>
                    </a:moveTo>
                    <a:cubicBezTo>
                      <a:pt x="0" y="1"/>
                      <a:pt x="0" y="596"/>
                      <a:pt x="392" y="596"/>
                    </a:cubicBezTo>
                    <a:cubicBezTo>
                      <a:pt x="768" y="596"/>
                      <a:pt x="768" y="1"/>
                      <a:pt x="392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9"/>
              <p:cNvSpPr/>
              <p:nvPr/>
            </p:nvSpPr>
            <p:spPr>
              <a:xfrm>
                <a:off x="1937760" y="5005357"/>
                <a:ext cx="19370" cy="15069"/>
              </a:xfrm>
              <a:custGeom>
                <a:avLst/>
                <a:gdLst/>
                <a:ahLst/>
                <a:cxnLst/>
                <a:rect l="l" t="t" r="r" b="b"/>
                <a:pathLst>
                  <a:path w="707" h="550" extrusionOk="0">
                    <a:moveTo>
                      <a:pt x="361" y="1"/>
                    </a:moveTo>
                    <a:cubicBezTo>
                      <a:pt x="1" y="1"/>
                      <a:pt x="1" y="549"/>
                      <a:pt x="361" y="549"/>
                    </a:cubicBezTo>
                    <a:cubicBezTo>
                      <a:pt x="706" y="549"/>
                      <a:pt x="706" y="1"/>
                      <a:pt x="361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49"/>
              <p:cNvSpPr/>
              <p:nvPr/>
            </p:nvSpPr>
            <p:spPr>
              <a:xfrm>
                <a:off x="1927896" y="5126897"/>
                <a:ext cx="30521" cy="23644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863" extrusionOk="0">
                    <a:moveTo>
                      <a:pt x="565" y="1"/>
                    </a:moveTo>
                    <a:cubicBezTo>
                      <a:pt x="0" y="1"/>
                      <a:pt x="0" y="863"/>
                      <a:pt x="565" y="863"/>
                    </a:cubicBezTo>
                    <a:cubicBezTo>
                      <a:pt x="1113" y="863"/>
                      <a:pt x="1113" y="1"/>
                      <a:pt x="565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49"/>
              <p:cNvSpPr/>
              <p:nvPr/>
            </p:nvSpPr>
            <p:spPr>
              <a:xfrm>
                <a:off x="1898690" y="4899708"/>
                <a:ext cx="27945" cy="31808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161" extrusionOk="0">
                    <a:moveTo>
                      <a:pt x="541" y="0"/>
                    </a:moveTo>
                    <a:cubicBezTo>
                      <a:pt x="534" y="0"/>
                      <a:pt x="526" y="0"/>
                      <a:pt x="518" y="1"/>
                    </a:cubicBezTo>
                    <a:cubicBezTo>
                      <a:pt x="236" y="1"/>
                      <a:pt x="16" y="220"/>
                      <a:pt x="16" y="502"/>
                    </a:cubicBezTo>
                    <a:lnTo>
                      <a:pt x="16" y="659"/>
                    </a:lnTo>
                    <a:cubicBezTo>
                      <a:pt x="0" y="910"/>
                      <a:pt x="251" y="1161"/>
                      <a:pt x="518" y="1161"/>
                    </a:cubicBezTo>
                    <a:cubicBezTo>
                      <a:pt x="784" y="1145"/>
                      <a:pt x="1019" y="941"/>
                      <a:pt x="1019" y="659"/>
                    </a:cubicBezTo>
                    <a:lnTo>
                      <a:pt x="1019" y="502"/>
                    </a:lnTo>
                    <a:cubicBezTo>
                      <a:pt x="1004" y="244"/>
                      <a:pt x="797" y="0"/>
                      <a:pt x="541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9"/>
              <p:cNvSpPr/>
              <p:nvPr/>
            </p:nvSpPr>
            <p:spPr>
              <a:xfrm>
                <a:off x="1873784" y="4854637"/>
                <a:ext cx="17206" cy="1331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86" extrusionOk="0">
                    <a:moveTo>
                      <a:pt x="314" y="0"/>
                    </a:moveTo>
                    <a:cubicBezTo>
                      <a:pt x="0" y="0"/>
                      <a:pt x="0" y="486"/>
                      <a:pt x="314" y="486"/>
                    </a:cubicBezTo>
                    <a:cubicBezTo>
                      <a:pt x="627" y="486"/>
                      <a:pt x="627" y="0"/>
                      <a:pt x="314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9"/>
              <p:cNvSpPr/>
              <p:nvPr/>
            </p:nvSpPr>
            <p:spPr>
              <a:xfrm>
                <a:off x="1834275" y="4985191"/>
                <a:ext cx="26658" cy="2063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753" extrusionOk="0">
                    <a:moveTo>
                      <a:pt x="486" y="0"/>
                    </a:moveTo>
                    <a:cubicBezTo>
                      <a:pt x="0" y="0"/>
                      <a:pt x="0" y="752"/>
                      <a:pt x="486" y="752"/>
                    </a:cubicBezTo>
                    <a:cubicBezTo>
                      <a:pt x="972" y="752"/>
                      <a:pt x="972" y="0"/>
                      <a:pt x="486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9"/>
              <p:cNvSpPr/>
              <p:nvPr/>
            </p:nvSpPr>
            <p:spPr>
              <a:xfrm>
                <a:off x="1799479" y="5018152"/>
                <a:ext cx="30959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043" extrusionOk="0">
                    <a:moveTo>
                      <a:pt x="500" y="0"/>
                    </a:moveTo>
                    <a:cubicBezTo>
                      <a:pt x="381" y="0"/>
                      <a:pt x="259" y="43"/>
                      <a:pt x="173" y="129"/>
                    </a:cubicBezTo>
                    <a:cubicBezTo>
                      <a:pt x="16" y="302"/>
                      <a:pt x="1" y="584"/>
                      <a:pt x="173" y="756"/>
                    </a:cubicBezTo>
                    <a:cubicBezTo>
                      <a:pt x="236" y="819"/>
                      <a:pt x="283" y="866"/>
                      <a:pt x="346" y="913"/>
                    </a:cubicBezTo>
                    <a:cubicBezTo>
                      <a:pt x="436" y="995"/>
                      <a:pt x="556" y="1043"/>
                      <a:pt x="674" y="1043"/>
                    </a:cubicBezTo>
                    <a:cubicBezTo>
                      <a:pt x="783" y="1043"/>
                      <a:pt x="890" y="1003"/>
                      <a:pt x="972" y="913"/>
                    </a:cubicBezTo>
                    <a:cubicBezTo>
                      <a:pt x="1129" y="725"/>
                      <a:pt x="1129" y="474"/>
                      <a:pt x="972" y="286"/>
                    </a:cubicBezTo>
                    <a:cubicBezTo>
                      <a:pt x="910" y="239"/>
                      <a:pt x="863" y="176"/>
                      <a:pt x="816" y="129"/>
                    </a:cubicBezTo>
                    <a:cubicBezTo>
                      <a:pt x="737" y="43"/>
                      <a:pt x="620" y="0"/>
                      <a:pt x="500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9"/>
              <p:cNvSpPr/>
              <p:nvPr/>
            </p:nvSpPr>
            <p:spPr>
              <a:xfrm>
                <a:off x="1811507" y="4788908"/>
                <a:ext cx="29233" cy="2279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832" extrusionOk="0">
                    <a:moveTo>
                      <a:pt x="533" y="1"/>
                    </a:moveTo>
                    <a:cubicBezTo>
                      <a:pt x="1" y="1"/>
                      <a:pt x="1" y="832"/>
                      <a:pt x="533" y="832"/>
                    </a:cubicBezTo>
                    <a:cubicBezTo>
                      <a:pt x="1066" y="832"/>
                      <a:pt x="1066" y="1"/>
                      <a:pt x="53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9"/>
              <p:cNvSpPr/>
              <p:nvPr/>
            </p:nvSpPr>
            <p:spPr>
              <a:xfrm>
                <a:off x="1793890" y="4879104"/>
                <a:ext cx="20658" cy="16356"/>
              </a:xfrm>
              <a:custGeom>
                <a:avLst/>
                <a:gdLst/>
                <a:ahLst/>
                <a:cxnLst/>
                <a:rect l="l" t="t" r="r" b="b"/>
                <a:pathLst>
                  <a:path w="754" h="597" extrusionOk="0">
                    <a:moveTo>
                      <a:pt x="393" y="1"/>
                    </a:moveTo>
                    <a:cubicBezTo>
                      <a:pt x="1" y="1"/>
                      <a:pt x="1" y="596"/>
                      <a:pt x="393" y="596"/>
                    </a:cubicBezTo>
                    <a:cubicBezTo>
                      <a:pt x="753" y="596"/>
                      <a:pt x="753" y="1"/>
                      <a:pt x="39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9"/>
              <p:cNvSpPr/>
              <p:nvPr/>
            </p:nvSpPr>
            <p:spPr>
              <a:xfrm>
                <a:off x="1705420" y="4748550"/>
                <a:ext cx="67042" cy="64275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2346" extrusionOk="0">
                    <a:moveTo>
                      <a:pt x="503" y="612"/>
                    </a:moveTo>
                    <a:cubicBezTo>
                      <a:pt x="863" y="675"/>
                      <a:pt x="1271" y="722"/>
                      <a:pt x="1537" y="957"/>
                    </a:cubicBezTo>
                    <a:cubicBezTo>
                      <a:pt x="1757" y="1145"/>
                      <a:pt x="1913" y="1678"/>
                      <a:pt x="1521" y="1772"/>
                    </a:cubicBezTo>
                    <a:cubicBezTo>
                      <a:pt x="1479" y="1780"/>
                      <a:pt x="1437" y="1783"/>
                      <a:pt x="1396" y="1783"/>
                    </a:cubicBezTo>
                    <a:cubicBezTo>
                      <a:pt x="867" y="1783"/>
                      <a:pt x="503" y="1150"/>
                      <a:pt x="503" y="612"/>
                    </a:cubicBezTo>
                    <a:close/>
                    <a:moveTo>
                      <a:pt x="445" y="1"/>
                    </a:moveTo>
                    <a:cubicBezTo>
                      <a:pt x="401" y="1"/>
                      <a:pt x="358" y="24"/>
                      <a:pt x="330" y="79"/>
                    </a:cubicBezTo>
                    <a:cubicBezTo>
                      <a:pt x="17" y="549"/>
                      <a:pt x="1" y="1160"/>
                      <a:pt x="299" y="1646"/>
                    </a:cubicBezTo>
                    <a:cubicBezTo>
                      <a:pt x="540" y="2027"/>
                      <a:pt x="996" y="2346"/>
                      <a:pt x="1460" y="2346"/>
                    </a:cubicBezTo>
                    <a:cubicBezTo>
                      <a:pt x="1570" y="2346"/>
                      <a:pt x="1680" y="2328"/>
                      <a:pt x="1788" y="2289"/>
                    </a:cubicBezTo>
                    <a:cubicBezTo>
                      <a:pt x="2321" y="2085"/>
                      <a:pt x="2446" y="1443"/>
                      <a:pt x="2242" y="957"/>
                    </a:cubicBezTo>
                    <a:cubicBezTo>
                      <a:pt x="1976" y="298"/>
                      <a:pt x="1208" y="142"/>
                      <a:pt x="581" y="48"/>
                    </a:cubicBezTo>
                    <a:cubicBezTo>
                      <a:pt x="565" y="32"/>
                      <a:pt x="550" y="32"/>
                      <a:pt x="534" y="32"/>
                    </a:cubicBezTo>
                    <a:cubicBezTo>
                      <a:pt x="508" y="12"/>
                      <a:pt x="477" y="1"/>
                      <a:pt x="445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9"/>
              <p:cNvSpPr/>
              <p:nvPr/>
            </p:nvSpPr>
            <p:spPr>
              <a:xfrm>
                <a:off x="1698570" y="4836582"/>
                <a:ext cx="29644" cy="23233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848" extrusionOk="0">
                    <a:moveTo>
                      <a:pt x="549" y="1"/>
                    </a:moveTo>
                    <a:cubicBezTo>
                      <a:pt x="0" y="1"/>
                      <a:pt x="0" y="847"/>
                      <a:pt x="549" y="847"/>
                    </a:cubicBezTo>
                    <a:cubicBezTo>
                      <a:pt x="1082" y="847"/>
                      <a:pt x="1082" y="1"/>
                      <a:pt x="549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9"/>
              <p:cNvSpPr/>
              <p:nvPr/>
            </p:nvSpPr>
            <p:spPr>
              <a:xfrm>
                <a:off x="1667637" y="4922038"/>
                <a:ext cx="21945" cy="1679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13" extrusionOk="0">
                    <a:moveTo>
                      <a:pt x="408" y="1"/>
                    </a:moveTo>
                    <a:cubicBezTo>
                      <a:pt x="1" y="1"/>
                      <a:pt x="1" y="612"/>
                      <a:pt x="408" y="612"/>
                    </a:cubicBezTo>
                    <a:cubicBezTo>
                      <a:pt x="800" y="612"/>
                      <a:pt x="800" y="1"/>
                      <a:pt x="408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9"/>
              <p:cNvSpPr/>
              <p:nvPr/>
            </p:nvSpPr>
            <p:spPr>
              <a:xfrm>
                <a:off x="1635854" y="4782058"/>
                <a:ext cx="25370" cy="19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22" extrusionOk="0">
                    <a:moveTo>
                      <a:pt x="455" y="0"/>
                    </a:moveTo>
                    <a:cubicBezTo>
                      <a:pt x="1" y="0"/>
                      <a:pt x="1" y="721"/>
                      <a:pt x="455" y="721"/>
                    </a:cubicBezTo>
                    <a:cubicBezTo>
                      <a:pt x="910" y="721"/>
                      <a:pt x="926" y="0"/>
                      <a:pt x="455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49"/>
              <p:cNvSpPr/>
              <p:nvPr/>
            </p:nvSpPr>
            <p:spPr>
              <a:xfrm>
                <a:off x="1622977" y="4864501"/>
                <a:ext cx="24932" cy="19343"/>
              </a:xfrm>
              <a:custGeom>
                <a:avLst/>
                <a:gdLst/>
                <a:ahLst/>
                <a:cxnLst/>
                <a:rect l="l" t="t" r="r" b="b"/>
                <a:pathLst>
                  <a:path w="910" h="706" extrusionOk="0">
                    <a:moveTo>
                      <a:pt x="455" y="1"/>
                    </a:moveTo>
                    <a:cubicBezTo>
                      <a:pt x="1" y="1"/>
                      <a:pt x="1" y="706"/>
                      <a:pt x="455" y="706"/>
                    </a:cubicBezTo>
                    <a:cubicBezTo>
                      <a:pt x="910" y="706"/>
                      <a:pt x="910" y="1"/>
                      <a:pt x="455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49"/>
              <p:cNvSpPr/>
              <p:nvPr/>
            </p:nvSpPr>
            <p:spPr>
              <a:xfrm>
                <a:off x="1573577" y="5007521"/>
                <a:ext cx="28384" cy="32247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177" extrusionOk="0">
                    <a:moveTo>
                      <a:pt x="518" y="0"/>
                    </a:moveTo>
                    <a:cubicBezTo>
                      <a:pt x="236" y="16"/>
                      <a:pt x="1" y="235"/>
                      <a:pt x="1" y="517"/>
                    </a:cubicBezTo>
                    <a:lnTo>
                      <a:pt x="1" y="674"/>
                    </a:lnTo>
                    <a:cubicBezTo>
                      <a:pt x="1" y="933"/>
                      <a:pt x="222" y="1176"/>
                      <a:pt x="493" y="1176"/>
                    </a:cubicBezTo>
                    <a:cubicBezTo>
                      <a:pt x="501" y="1176"/>
                      <a:pt x="510" y="1176"/>
                      <a:pt x="518" y="1176"/>
                    </a:cubicBezTo>
                    <a:cubicBezTo>
                      <a:pt x="800" y="1176"/>
                      <a:pt x="1020" y="956"/>
                      <a:pt x="1020" y="674"/>
                    </a:cubicBezTo>
                    <a:lnTo>
                      <a:pt x="1020" y="517"/>
                    </a:lnTo>
                    <a:cubicBezTo>
                      <a:pt x="1035" y="251"/>
                      <a:pt x="785" y="0"/>
                      <a:pt x="51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49"/>
              <p:cNvSpPr/>
              <p:nvPr/>
            </p:nvSpPr>
            <p:spPr>
              <a:xfrm>
                <a:off x="1571002" y="4843020"/>
                <a:ext cx="24521" cy="18932"/>
              </a:xfrm>
              <a:custGeom>
                <a:avLst/>
                <a:gdLst/>
                <a:ahLst/>
                <a:cxnLst/>
                <a:rect l="l" t="t" r="r" b="b"/>
                <a:pathLst>
                  <a:path w="895" h="691" extrusionOk="0">
                    <a:moveTo>
                      <a:pt x="455" y="1"/>
                    </a:moveTo>
                    <a:cubicBezTo>
                      <a:pt x="1" y="1"/>
                      <a:pt x="1" y="691"/>
                      <a:pt x="455" y="691"/>
                    </a:cubicBezTo>
                    <a:cubicBezTo>
                      <a:pt x="894" y="691"/>
                      <a:pt x="894" y="1"/>
                      <a:pt x="455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49"/>
              <p:cNvSpPr/>
              <p:nvPr/>
            </p:nvSpPr>
            <p:spPr>
              <a:xfrm>
                <a:off x="1507465" y="5068154"/>
                <a:ext cx="38247" cy="2874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049" extrusionOk="0">
                    <a:moveTo>
                      <a:pt x="778" y="1"/>
                    </a:moveTo>
                    <a:cubicBezTo>
                      <a:pt x="740" y="1"/>
                      <a:pt x="700" y="5"/>
                      <a:pt x="658" y="13"/>
                    </a:cubicBezTo>
                    <a:lnTo>
                      <a:pt x="580" y="13"/>
                    </a:lnTo>
                    <a:cubicBezTo>
                      <a:pt x="486" y="29"/>
                      <a:pt x="408" y="60"/>
                      <a:pt x="298" y="107"/>
                    </a:cubicBezTo>
                    <a:cubicBezTo>
                      <a:pt x="110" y="185"/>
                      <a:pt x="0" y="483"/>
                      <a:pt x="63" y="671"/>
                    </a:cubicBezTo>
                    <a:cubicBezTo>
                      <a:pt x="138" y="881"/>
                      <a:pt x="314" y="1048"/>
                      <a:pt x="535" y="1048"/>
                    </a:cubicBezTo>
                    <a:cubicBezTo>
                      <a:pt x="545" y="1048"/>
                      <a:pt x="554" y="1048"/>
                      <a:pt x="564" y="1047"/>
                    </a:cubicBezTo>
                    <a:cubicBezTo>
                      <a:pt x="800" y="1032"/>
                      <a:pt x="988" y="1032"/>
                      <a:pt x="1176" y="859"/>
                    </a:cubicBezTo>
                    <a:cubicBezTo>
                      <a:pt x="1395" y="640"/>
                      <a:pt x="1348" y="232"/>
                      <a:pt x="1066" y="76"/>
                    </a:cubicBezTo>
                    <a:cubicBezTo>
                      <a:pt x="974" y="30"/>
                      <a:pt x="882" y="1"/>
                      <a:pt x="778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49"/>
              <p:cNvSpPr/>
              <p:nvPr/>
            </p:nvSpPr>
            <p:spPr>
              <a:xfrm>
                <a:off x="1459791" y="5034372"/>
                <a:ext cx="33507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058" extrusionOk="0">
                    <a:moveTo>
                      <a:pt x="670" y="1"/>
                    </a:moveTo>
                    <a:cubicBezTo>
                      <a:pt x="639" y="1"/>
                      <a:pt x="609" y="3"/>
                      <a:pt x="580" y="8"/>
                    </a:cubicBezTo>
                    <a:cubicBezTo>
                      <a:pt x="439" y="8"/>
                      <a:pt x="314" y="39"/>
                      <a:pt x="220" y="149"/>
                    </a:cubicBezTo>
                    <a:cubicBezTo>
                      <a:pt x="79" y="337"/>
                      <a:pt x="0" y="572"/>
                      <a:pt x="141" y="791"/>
                    </a:cubicBezTo>
                    <a:cubicBezTo>
                      <a:pt x="235" y="964"/>
                      <a:pt x="423" y="1058"/>
                      <a:pt x="627" y="1058"/>
                    </a:cubicBezTo>
                    <a:cubicBezTo>
                      <a:pt x="784" y="1058"/>
                      <a:pt x="941" y="1011"/>
                      <a:pt x="1050" y="901"/>
                    </a:cubicBezTo>
                    <a:cubicBezTo>
                      <a:pt x="1223" y="713"/>
                      <a:pt x="1223" y="462"/>
                      <a:pt x="1129" y="243"/>
                    </a:cubicBezTo>
                    <a:cubicBezTo>
                      <a:pt x="1048" y="82"/>
                      <a:pt x="852" y="1"/>
                      <a:pt x="670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49"/>
              <p:cNvSpPr/>
              <p:nvPr/>
            </p:nvSpPr>
            <p:spPr>
              <a:xfrm>
                <a:off x="1446037" y="4600817"/>
                <a:ext cx="23233" cy="18055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59" extrusionOk="0">
                    <a:moveTo>
                      <a:pt x="424" y="1"/>
                    </a:moveTo>
                    <a:cubicBezTo>
                      <a:pt x="1" y="1"/>
                      <a:pt x="1" y="659"/>
                      <a:pt x="424" y="659"/>
                    </a:cubicBezTo>
                    <a:cubicBezTo>
                      <a:pt x="847" y="659"/>
                      <a:pt x="847" y="1"/>
                      <a:pt x="424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3" name="Google Shape;3473;p49"/>
          <p:cNvGrpSpPr/>
          <p:nvPr/>
        </p:nvGrpSpPr>
        <p:grpSpPr>
          <a:xfrm rot="7337047">
            <a:off x="6843841" y="640736"/>
            <a:ext cx="412622" cy="216241"/>
            <a:chOff x="1112349" y="5339181"/>
            <a:chExt cx="351329" cy="184141"/>
          </a:xfrm>
        </p:grpSpPr>
        <p:sp>
          <p:nvSpPr>
            <p:cNvPr id="3474" name="Google Shape;3474;p49"/>
            <p:cNvSpPr/>
            <p:nvPr/>
          </p:nvSpPr>
          <p:spPr>
            <a:xfrm>
              <a:off x="1386774" y="5339181"/>
              <a:ext cx="76905" cy="115891"/>
            </a:xfrm>
            <a:custGeom>
              <a:avLst/>
              <a:gdLst/>
              <a:ahLst/>
              <a:cxnLst/>
              <a:rect l="l" t="t" r="r" b="b"/>
              <a:pathLst>
                <a:path w="2807" h="4230" extrusionOk="0">
                  <a:moveTo>
                    <a:pt x="1004" y="450"/>
                  </a:moveTo>
                  <a:cubicBezTo>
                    <a:pt x="1004" y="482"/>
                    <a:pt x="1035" y="513"/>
                    <a:pt x="1051" y="529"/>
                  </a:cubicBezTo>
                  <a:cubicBezTo>
                    <a:pt x="1725" y="1077"/>
                    <a:pt x="2806" y="2864"/>
                    <a:pt x="1693" y="3444"/>
                  </a:cubicBezTo>
                  <a:cubicBezTo>
                    <a:pt x="1585" y="3553"/>
                    <a:pt x="1486" y="3608"/>
                    <a:pt x="1395" y="3608"/>
                  </a:cubicBezTo>
                  <a:cubicBezTo>
                    <a:pt x="1288" y="3608"/>
                    <a:pt x="1191" y="3533"/>
                    <a:pt x="1098" y="3381"/>
                  </a:cubicBezTo>
                  <a:cubicBezTo>
                    <a:pt x="988" y="3240"/>
                    <a:pt x="894" y="3099"/>
                    <a:pt x="831" y="2927"/>
                  </a:cubicBezTo>
                  <a:cubicBezTo>
                    <a:pt x="706" y="2660"/>
                    <a:pt x="659" y="2378"/>
                    <a:pt x="659" y="2080"/>
                  </a:cubicBezTo>
                  <a:cubicBezTo>
                    <a:pt x="659" y="1516"/>
                    <a:pt x="831" y="983"/>
                    <a:pt x="1004" y="450"/>
                  </a:cubicBezTo>
                  <a:close/>
                  <a:moveTo>
                    <a:pt x="893" y="0"/>
                  </a:moveTo>
                  <a:cubicBezTo>
                    <a:pt x="817" y="0"/>
                    <a:pt x="740" y="42"/>
                    <a:pt x="706" y="137"/>
                  </a:cubicBezTo>
                  <a:cubicBezTo>
                    <a:pt x="345" y="1062"/>
                    <a:pt x="1" y="2112"/>
                    <a:pt x="393" y="3084"/>
                  </a:cubicBezTo>
                  <a:cubicBezTo>
                    <a:pt x="574" y="3557"/>
                    <a:pt x="1089" y="4229"/>
                    <a:pt x="1675" y="4229"/>
                  </a:cubicBezTo>
                  <a:cubicBezTo>
                    <a:pt x="1748" y="4229"/>
                    <a:pt x="1823" y="4219"/>
                    <a:pt x="1897" y="4196"/>
                  </a:cubicBezTo>
                  <a:cubicBezTo>
                    <a:pt x="2571" y="3977"/>
                    <a:pt x="2650" y="2833"/>
                    <a:pt x="2571" y="2269"/>
                  </a:cubicBezTo>
                  <a:cubicBezTo>
                    <a:pt x="2477" y="1406"/>
                    <a:pt x="2038" y="654"/>
                    <a:pt x="1333" y="168"/>
                  </a:cubicBezTo>
                  <a:cubicBezTo>
                    <a:pt x="1297" y="144"/>
                    <a:pt x="1261" y="134"/>
                    <a:pt x="1227" y="134"/>
                  </a:cubicBezTo>
                  <a:cubicBezTo>
                    <a:pt x="1172" y="134"/>
                    <a:pt x="1121" y="161"/>
                    <a:pt x="1082" y="199"/>
                  </a:cubicBezTo>
                  <a:cubicBezTo>
                    <a:pt x="1091" y="74"/>
                    <a:pt x="993" y="0"/>
                    <a:pt x="8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9"/>
            <p:cNvSpPr/>
            <p:nvPr/>
          </p:nvSpPr>
          <p:spPr>
            <a:xfrm>
              <a:off x="1112349" y="5397156"/>
              <a:ext cx="138111" cy="126165"/>
            </a:xfrm>
            <a:custGeom>
              <a:avLst/>
              <a:gdLst/>
              <a:ahLst/>
              <a:cxnLst/>
              <a:rect l="l" t="t" r="r" b="b"/>
              <a:pathLst>
                <a:path w="5041" h="4605" extrusionOk="0">
                  <a:moveTo>
                    <a:pt x="4017" y="1"/>
                  </a:moveTo>
                  <a:cubicBezTo>
                    <a:pt x="3416" y="1"/>
                    <a:pt x="2438" y="421"/>
                    <a:pt x="2242" y="544"/>
                  </a:cubicBezTo>
                  <a:cubicBezTo>
                    <a:pt x="1255" y="1140"/>
                    <a:pt x="1" y="2457"/>
                    <a:pt x="471" y="3742"/>
                  </a:cubicBezTo>
                  <a:cubicBezTo>
                    <a:pt x="698" y="4366"/>
                    <a:pt x="1202" y="4605"/>
                    <a:pt x="1751" y="4605"/>
                  </a:cubicBezTo>
                  <a:cubicBezTo>
                    <a:pt x="2263" y="4605"/>
                    <a:pt x="2813" y="4397"/>
                    <a:pt x="3214" y="4102"/>
                  </a:cubicBezTo>
                  <a:cubicBezTo>
                    <a:pt x="4343" y="3272"/>
                    <a:pt x="5017" y="1877"/>
                    <a:pt x="5032" y="497"/>
                  </a:cubicBezTo>
                  <a:cubicBezTo>
                    <a:pt x="5040" y="319"/>
                    <a:pt x="4918" y="233"/>
                    <a:pt x="4789" y="233"/>
                  </a:cubicBezTo>
                  <a:cubicBezTo>
                    <a:pt x="4670" y="233"/>
                    <a:pt x="4545" y="307"/>
                    <a:pt x="4515" y="450"/>
                  </a:cubicBezTo>
                  <a:cubicBezTo>
                    <a:pt x="4515" y="466"/>
                    <a:pt x="4515" y="482"/>
                    <a:pt x="4515" y="497"/>
                  </a:cubicBezTo>
                  <a:cubicBezTo>
                    <a:pt x="4437" y="1281"/>
                    <a:pt x="4233" y="2018"/>
                    <a:pt x="3794" y="2692"/>
                  </a:cubicBezTo>
                  <a:cubicBezTo>
                    <a:pt x="3425" y="3232"/>
                    <a:pt x="2656" y="4068"/>
                    <a:pt x="1897" y="4068"/>
                  </a:cubicBezTo>
                  <a:cubicBezTo>
                    <a:pt x="1818" y="4068"/>
                    <a:pt x="1740" y="4059"/>
                    <a:pt x="1662" y="4040"/>
                  </a:cubicBezTo>
                  <a:cubicBezTo>
                    <a:pt x="346" y="3695"/>
                    <a:pt x="1333" y="2222"/>
                    <a:pt x="1882" y="1657"/>
                  </a:cubicBezTo>
                  <a:cubicBezTo>
                    <a:pt x="2027" y="1511"/>
                    <a:pt x="3450" y="458"/>
                    <a:pt x="3972" y="458"/>
                  </a:cubicBezTo>
                  <a:cubicBezTo>
                    <a:pt x="4067" y="458"/>
                    <a:pt x="4133" y="493"/>
                    <a:pt x="4154" y="576"/>
                  </a:cubicBezTo>
                  <a:cubicBezTo>
                    <a:pt x="4178" y="646"/>
                    <a:pt x="4245" y="682"/>
                    <a:pt x="4309" y="682"/>
                  </a:cubicBezTo>
                  <a:cubicBezTo>
                    <a:pt x="4374" y="682"/>
                    <a:pt x="4437" y="646"/>
                    <a:pt x="4452" y="576"/>
                  </a:cubicBezTo>
                  <a:cubicBezTo>
                    <a:pt x="4468" y="529"/>
                    <a:pt x="4484" y="482"/>
                    <a:pt x="4484" y="450"/>
                  </a:cubicBezTo>
                  <a:cubicBezTo>
                    <a:pt x="4543" y="116"/>
                    <a:pt x="4332" y="1"/>
                    <a:pt x="401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6" name="Google Shape;3476;p49"/>
          <p:cNvGrpSpPr/>
          <p:nvPr/>
        </p:nvGrpSpPr>
        <p:grpSpPr>
          <a:xfrm rot="2203209" flipH="1">
            <a:off x="4576641" y="747988"/>
            <a:ext cx="453848" cy="378705"/>
            <a:chOff x="1153803" y="2619600"/>
            <a:chExt cx="373002" cy="311245"/>
          </a:xfrm>
        </p:grpSpPr>
        <p:sp>
          <p:nvSpPr>
            <p:cNvPr id="3477" name="Google Shape;3477;p49"/>
            <p:cNvSpPr/>
            <p:nvPr/>
          </p:nvSpPr>
          <p:spPr>
            <a:xfrm>
              <a:off x="1153803" y="2858707"/>
              <a:ext cx="95562" cy="72138"/>
            </a:xfrm>
            <a:custGeom>
              <a:avLst/>
              <a:gdLst/>
              <a:ahLst/>
              <a:cxnLst/>
              <a:rect l="l" t="t" r="r" b="b"/>
              <a:pathLst>
                <a:path w="3488" h="2633" extrusionOk="0">
                  <a:moveTo>
                    <a:pt x="322" y="464"/>
                  </a:moveTo>
                  <a:cubicBezTo>
                    <a:pt x="337" y="480"/>
                    <a:pt x="384" y="495"/>
                    <a:pt x="431" y="511"/>
                  </a:cubicBezTo>
                  <a:cubicBezTo>
                    <a:pt x="510" y="518"/>
                    <a:pt x="588" y="520"/>
                    <a:pt x="667" y="520"/>
                  </a:cubicBezTo>
                  <a:cubicBezTo>
                    <a:pt x="920" y="520"/>
                    <a:pt x="1175" y="494"/>
                    <a:pt x="1429" y="494"/>
                  </a:cubicBezTo>
                  <a:cubicBezTo>
                    <a:pt x="1651" y="494"/>
                    <a:pt x="1873" y="514"/>
                    <a:pt x="2093" y="589"/>
                  </a:cubicBezTo>
                  <a:cubicBezTo>
                    <a:pt x="2626" y="778"/>
                    <a:pt x="3206" y="1561"/>
                    <a:pt x="2626" y="2032"/>
                  </a:cubicBezTo>
                  <a:cubicBezTo>
                    <a:pt x="2476" y="2149"/>
                    <a:pt x="2297" y="2198"/>
                    <a:pt x="2110" y="2198"/>
                  </a:cubicBezTo>
                  <a:cubicBezTo>
                    <a:pt x="1750" y="2198"/>
                    <a:pt x="1363" y="2018"/>
                    <a:pt x="1105" y="1812"/>
                  </a:cubicBezTo>
                  <a:cubicBezTo>
                    <a:pt x="682" y="1483"/>
                    <a:pt x="416" y="997"/>
                    <a:pt x="322" y="464"/>
                  </a:cubicBezTo>
                  <a:close/>
                  <a:moveTo>
                    <a:pt x="1375" y="0"/>
                  </a:moveTo>
                  <a:cubicBezTo>
                    <a:pt x="1024" y="0"/>
                    <a:pt x="677" y="65"/>
                    <a:pt x="384" y="182"/>
                  </a:cubicBezTo>
                  <a:cubicBezTo>
                    <a:pt x="337" y="198"/>
                    <a:pt x="306" y="229"/>
                    <a:pt x="290" y="276"/>
                  </a:cubicBezTo>
                  <a:cubicBezTo>
                    <a:pt x="267" y="192"/>
                    <a:pt x="196" y="149"/>
                    <a:pt x="130" y="149"/>
                  </a:cubicBezTo>
                  <a:cubicBezTo>
                    <a:pt x="62" y="149"/>
                    <a:pt x="0" y="196"/>
                    <a:pt x="8" y="292"/>
                  </a:cubicBezTo>
                  <a:cubicBezTo>
                    <a:pt x="40" y="1091"/>
                    <a:pt x="416" y="1828"/>
                    <a:pt x="1090" y="2298"/>
                  </a:cubicBezTo>
                  <a:cubicBezTo>
                    <a:pt x="1383" y="2499"/>
                    <a:pt x="1769" y="2633"/>
                    <a:pt x="2145" y="2633"/>
                  </a:cubicBezTo>
                  <a:cubicBezTo>
                    <a:pt x="2473" y="2633"/>
                    <a:pt x="2792" y="2531"/>
                    <a:pt x="3033" y="2282"/>
                  </a:cubicBezTo>
                  <a:cubicBezTo>
                    <a:pt x="3488" y="1812"/>
                    <a:pt x="3347" y="1060"/>
                    <a:pt x="2939" y="605"/>
                  </a:cubicBezTo>
                  <a:cubicBezTo>
                    <a:pt x="2566" y="183"/>
                    <a:pt x="1965" y="0"/>
                    <a:pt x="137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9"/>
            <p:cNvSpPr/>
            <p:nvPr/>
          </p:nvSpPr>
          <p:spPr>
            <a:xfrm>
              <a:off x="1254712" y="2619600"/>
              <a:ext cx="96001" cy="72302"/>
            </a:xfrm>
            <a:custGeom>
              <a:avLst/>
              <a:gdLst/>
              <a:ahLst/>
              <a:cxnLst/>
              <a:rect l="l" t="t" r="r" b="b"/>
              <a:pathLst>
                <a:path w="3504" h="2639" extrusionOk="0">
                  <a:moveTo>
                    <a:pt x="322" y="460"/>
                  </a:moveTo>
                  <a:lnTo>
                    <a:pt x="322" y="460"/>
                  </a:lnTo>
                  <a:cubicBezTo>
                    <a:pt x="353" y="492"/>
                    <a:pt x="385" y="507"/>
                    <a:pt x="432" y="507"/>
                  </a:cubicBezTo>
                  <a:cubicBezTo>
                    <a:pt x="525" y="518"/>
                    <a:pt x="619" y="522"/>
                    <a:pt x="713" y="522"/>
                  </a:cubicBezTo>
                  <a:cubicBezTo>
                    <a:pt x="961" y="522"/>
                    <a:pt x="1212" y="495"/>
                    <a:pt x="1462" y="495"/>
                  </a:cubicBezTo>
                  <a:cubicBezTo>
                    <a:pt x="1674" y="495"/>
                    <a:pt x="1885" y="514"/>
                    <a:pt x="2093" y="586"/>
                  </a:cubicBezTo>
                  <a:cubicBezTo>
                    <a:pt x="2626" y="774"/>
                    <a:pt x="3206" y="1573"/>
                    <a:pt x="2626" y="2028"/>
                  </a:cubicBezTo>
                  <a:cubicBezTo>
                    <a:pt x="2475" y="2152"/>
                    <a:pt x="2295" y="2202"/>
                    <a:pt x="2108" y="2202"/>
                  </a:cubicBezTo>
                  <a:cubicBezTo>
                    <a:pt x="1750" y="2202"/>
                    <a:pt x="1368" y="2020"/>
                    <a:pt x="1122" y="1824"/>
                  </a:cubicBezTo>
                  <a:cubicBezTo>
                    <a:pt x="683" y="1479"/>
                    <a:pt x="416" y="993"/>
                    <a:pt x="322" y="460"/>
                  </a:cubicBezTo>
                  <a:close/>
                  <a:moveTo>
                    <a:pt x="1394" y="1"/>
                  </a:moveTo>
                  <a:cubicBezTo>
                    <a:pt x="1036" y="1"/>
                    <a:pt x="682" y="69"/>
                    <a:pt x="385" y="194"/>
                  </a:cubicBezTo>
                  <a:cubicBezTo>
                    <a:pt x="338" y="210"/>
                    <a:pt x="306" y="241"/>
                    <a:pt x="291" y="272"/>
                  </a:cubicBezTo>
                  <a:cubicBezTo>
                    <a:pt x="268" y="196"/>
                    <a:pt x="196" y="157"/>
                    <a:pt x="131" y="157"/>
                  </a:cubicBezTo>
                  <a:cubicBezTo>
                    <a:pt x="62" y="157"/>
                    <a:pt x="1" y="200"/>
                    <a:pt x="9" y="288"/>
                  </a:cubicBezTo>
                  <a:cubicBezTo>
                    <a:pt x="56" y="1087"/>
                    <a:pt x="416" y="1840"/>
                    <a:pt x="1090" y="2310"/>
                  </a:cubicBezTo>
                  <a:cubicBezTo>
                    <a:pt x="1381" y="2510"/>
                    <a:pt x="1765" y="2638"/>
                    <a:pt x="2138" y="2638"/>
                  </a:cubicBezTo>
                  <a:cubicBezTo>
                    <a:pt x="2468" y="2638"/>
                    <a:pt x="2791" y="2537"/>
                    <a:pt x="3034" y="2294"/>
                  </a:cubicBezTo>
                  <a:cubicBezTo>
                    <a:pt x="3504" y="1808"/>
                    <a:pt x="3347" y="1072"/>
                    <a:pt x="2940" y="602"/>
                  </a:cubicBezTo>
                  <a:cubicBezTo>
                    <a:pt x="2570" y="183"/>
                    <a:pt x="1978" y="1"/>
                    <a:pt x="139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9"/>
            <p:cNvSpPr/>
            <p:nvPr/>
          </p:nvSpPr>
          <p:spPr>
            <a:xfrm>
              <a:off x="1449489" y="2813938"/>
              <a:ext cx="77316" cy="115645"/>
            </a:xfrm>
            <a:custGeom>
              <a:avLst/>
              <a:gdLst/>
              <a:ahLst/>
              <a:cxnLst/>
              <a:rect l="l" t="t" r="r" b="b"/>
              <a:pathLst>
                <a:path w="2822" h="4221" extrusionOk="0">
                  <a:moveTo>
                    <a:pt x="1003" y="452"/>
                  </a:moveTo>
                  <a:cubicBezTo>
                    <a:pt x="1019" y="484"/>
                    <a:pt x="1035" y="499"/>
                    <a:pt x="1050" y="531"/>
                  </a:cubicBezTo>
                  <a:cubicBezTo>
                    <a:pt x="1724" y="1064"/>
                    <a:pt x="2821" y="2866"/>
                    <a:pt x="1693" y="3430"/>
                  </a:cubicBezTo>
                  <a:cubicBezTo>
                    <a:pt x="1590" y="3548"/>
                    <a:pt x="1490" y="3607"/>
                    <a:pt x="1397" y="3607"/>
                  </a:cubicBezTo>
                  <a:cubicBezTo>
                    <a:pt x="1292" y="3607"/>
                    <a:pt x="1196" y="3533"/>
                    <a:pt x="1113" y="3383"/>
                  </a:cubicBezTo>
                  <a:cubicBezTo>
                    <a:pt x="988" y="3242"/>
                    <a:pt x="894" y="3101"/>
                    <a:pt x="831" y="2929"/>
                  </a:cubicBezTo>
                  <a:cubicBezTo>
                    <a:pt x="705" y="2647"/>
                    <a:pt x="658" y="2380"/>
                    <a:pt x="658" y="2067"/>
                  </a:cubicBezTo>
                  <a:cubicBezTo>
                    <a:pt x="658" y="1518"/>
                    <a:pt x="831" y="985"/>
                    <a:pt x="1003" y="452"/>
                  </a:cubicBezTo>
                  <a:close/>
                  <a:moveTo>
                    <a:pt x="896" y="1"/>
                  </a:moveTo>
                  <a:cubicBezTo>
                    <a:pt x="819" y="1"/>
                    <a:pt x="740" y="43"/>
                    <a:pt x="705" y="139"/>
                  </a:cubicBezTo>
                  <a:cubicBezTo>
                    <a:pt x="345" y="1064"/>
                    <a:pt x="0" y="2098"/>
                    <a:pt x="392" y="3086"/>
                  </a:cubicBezTo>
                  <a:cubicBezTo>
                    <a:pt x="572" y="3556"/>
                    <a:pt x="1081" y="4221"/>
                    <a:pt x="1660" y="4221"/>
                  </a:cubicBezTo>
                  <a:cubicBezTo>
                    <a:pt x="1738" y="4221"/>
                    <a:pt x="1817" y="4209"/>
                    <a:pt x="1897" y="4183"/>
                  </a:cubicBezTo>
                  <a:cubicBezTo>
                    <a:pt x="2586" y="3979"/>
                    <a:pt x="2649" y="2835"/>
                    <a:pt x="2586" y="2270"/>
                  </a:cubicBezTo>
                  <a:cubicBezTo>
                    <a:pt x="2477" y="1408"/>
                    <a:pt x="2038" y="656"/>
                    <a:pt x="1332" y="170"/>
                  </a:cubicBezTo>
                  <a:cubicBezTo>
                    <a:pt x="1298" y="143"/>
                    <a:pt x="1261" y="130"/>
                    <a:pt x="1223" y="130"/>
                  </a:cubicBezTo>
                  <a:cubicBezTo>
                    <a:pt x="1175" y="130"/>
                    <a:pt x="1126" y="151"/>
                    <a:pt x="1082" y="186"/>
                  </a:cubicBezTo>
                  <a:cubicBezTo>
                    <a:pt x="1090" y="71"/>
                    <a:pt x="995" y="1"/>
                    <a:pt x="89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0" name="Google Shape;3480;p49"/>
          <p:cNvGrpSpPr/>
          <p:nvPr/>
        </p:nvGrpSpPr>
        <p:grpSpPr>
          <a:xfrm rot="-456189">
            <a:off x="7430821" y="362067"/>
            <a:ext cx="1192616" cy="2112095"/>
            <a:chOff x="4442351" y="2029436"/>
            <a:chExt cx="923323" cy="1635184"/>
          </a:xfrm>
        </p:grpSpPr>
        <p:sp>
          <p:nvSpPr>
            <p:cNvPr id="3481" name="Google Shape;3481;p49"/>
            <p:cNvSpPr/>
            <p:nvPr/>
          </p:nvSpPr>
          <p:spPr>
            <a:xfrm>
              <a:off x="4442351" y="2533432"/>
              <a:ext cx="923323" cy="1131188"/>
            </a:xfrm>
            <a:custGeom>
              <a:avLst/>
              <a:gdLst/>
              <a:ahLst/>
              <a:cxnLst/>
              <a:rect l="l" t="t" r="r" b="b"/>
              <a:pathLst>
                <a:path w="33701" h="41288" extrusionOk="0">
                  <a:moveTo>
                    <a:pt x="27847" y="20890"/>
                  </a:moveTo>
                  <a:cubicBezTo>
                    <a:pt x="29124" y="20890"/>
                    <a:pt x="30402" y="20981"/>
                    <a:pt x="31678" y="21192"/>
                  </a:cubicBezTo>
                  <a:cubicBezTo>
                    <a:pt x="30424" y="23308"/>
                    <a:pt x="28057" y="24107"/>
                    <a:pt x="25816" y="24797"/>
                  </a:cubicBezTo>
                  <a:cubicBezTo>
                    <a:pt x="23136" y="25612"/>
                    <a:pt x="20408" y="26302"/>
                    <a:pt x="17650" y="26850"/>
                  </a:cubicBezTo>
                  <a:cubicBezTo>
                    <a:pt x="14403" y="27498"/>
                    <a:pt x="10936" y="28187"/>
                    <a:pt x="7538" y="28187"/>
                  </a:cubicBezTo>
                  <a:cubicBezTo>
                    <a:pt x="5425" y="28187"/>
                    <a:pt x="3338" y="27920"/>
                    <a:pt x="1348" y="27211"/>
                  </a:cubicBezTo>
                  <a:cubicBezTo>
                    <a:pt x="1521" y="26882"/>
                    <a:pt x="2226" y="26600"/>
                    <a:pt x="2477" y="26490"/>
                  </a:cubicBezTo>
                  <a:cubicBezTo>
                    <a:pt x="2743" y="26365"/>
                    <a:pt x="3041" y="26302"/>
                    <a:pt x="3323" y="26208"/>
                  </a:cubicBezTo>
                  <a:cubicBezTo>
                    <a:pt x="3966" y="26004"/>
                    <a:pt x="4609" y="25800"/>
                    <a:pt x="5267" y="25597"/>
                  </a:cubicBezTo>
                  <a:cubicBezTo>
                    <a:pt x="6411" y="25220"/>
                    <a:pt x="7555" y="24876"/>
                    <a:pt x="8715" y="24546"/>
                  </a:cubicBezTo>
                  <a:cubicBezTo>
                    <a:pt x="11161" y="23841"/>
                    <a:pt x="13637" y="23198"/>
                    <a:pt x="16129" y="22634"/>
                  </a:cubicBezTo>
                  <a:cubicBezTo>
                    <a:pt x="19966" y="21758"/>
                    <a:pt x="23901" y="20890"/>
                    <a:pt x="27847" y="20890"/>
                  </a:cubicBezTo>
                  <a:close/>
                  <a:moveTo>
                    <a:pt x="31976" y="21772"/>
                  </a:moveTo>
                  <a:lnTo>
                    <a:pt x="31976" y="21772"/>
                  </a:lnTo>
                  <a:cubicBezTo>
                    <a:pt x="32822" y="26537"/>
                    <a:pt x="31569" y="31945"/>
                    <a:pt x="28026" y="35189"/>
                  </a:cubicBezTo>
                  <a:cubicBezTo>
                    <a:pt x="25910" y="37133"/>
                    <a:pt x="22916" y="38481"/>
                    <a:pt x="20236" y="39421"/>
                  </a:cubicBezTo>
                  <a:cubicBezTo>
                    <a:pt x="18256" y="40126"/>
                    <a:pt x="16172" y="40575"/>
                    <a:pt x="14081" y="40575"/>
                  </a:cubicBezTo>
                  <a:cubicBezTo>
                    <a:pt x="13242" y="40575"/>
                    <a:pt x="12403" y="40503"/>
                    <a:pt x="11568" y="40346"/>
                  </a:cubicBezTo>
                  <a:cubicBezTo>
                    <a:pt x="5518" y="39218"/>
                    <a:pt x="2164" y="33434"/>
                    <a:pt x="1286" y="27713"/>
                  </a:cubicBezTo>
                  <a:cubicBezTo>
                    <a:pt x="1286" y="27681"/>
                    <a:pt x="1286" y="27634"/>
                    <a:pt x="1270" y="27603"/>
                  </a:cubicBezTo>
                  <a:lnTo>
                    <a:pt x="1270" y="27603"/>
                  </a:lnTo>
                  <a:cubicBezTo>
                    <a:pt x="3091" y="28514"/>
                    <a:pt x="5120" y="28794"/>
                    <a:pt x="7144" y="28794"/>
                  </a:cubicBezTo>
                  <a:cubicBezTo>
                    <a:pt x="7732" y="28794"/>
                    <a:pt x="8321" y="28770"/>
                    <a:pt x="8903" y="28731"/>
                  </a:cubicBezTo>
                  <a:cubicBezTo>
                    <a:pt x="11960" y="28512"/>
                    <a:pt x="15032" y="28010"/>
                    <a:pt x="18026" y="27399"/>
                  </a:cubicBezTo>
                  <a:cubicBezTo>
                    <a:pt x="21098" y="26788"/>
                    <a:pt x="24155" y="26020"/>
                    <a:pt x="27117" y="25032"/>
                  </a:cubicBezTo>
                  <a:cubicBezTo>
                    <a:pt x="28998" y="24405"/>
                    <a:pt x="30973" y="23528"/>
                    <a:pt x="31976" y="21772"/>
                  </a:cubicBezTo>
                  <a:close/>
                  <a:moveTo>
                    <a:pt x="6568" y="0"/>
                  </a:moveTo>
                  <a:lnTo>
                    <a:pt x="5988" y="110"/>
                  </a:lnTo>
                  <a:cubicBezTo>
                    <a:pt x="6615" y="3543"/>
                    <a:pt x="7305" y="6960"/>
                    <a:pt x="8104" y="10345"/>
                  </a:cubicBezTo>
                  <a:cubicBezTo>
                    <a:pt x="8120" y="10408"/>
                    <a:pt x="8135" y="10439"/>
                    <a:pt x="8167" y="10471"/>
                  </a:cubicBezTo>
                  <a:cubicBezTo>
                    <a:pt x="3449" y="14374"/>
                    <a:pt x="0" y="19954"/>
                    <a:pt x="424" y="26255"/>
                  </a:cubicBezTo>
                  <a:cubicBezTo>
                    <a:pt x="800" y="31851"/>
                    <a:pt x="3684" y="38308"/>
                    <a:pt x="9233" y="40424"/>
                  </a:cubicBezTo>
                  <a:cubicBezTo>
                    <a:pt x="10809" y="41024"/>
                    <a:pt x="12468" y="41288"/>
                    <a:pt x="14146" y="41288"/>
                  </a:cubicBezTo>
                  <a:cubicBezTo>
                    <a:pt x="18792" y="41288"/>
                    <a:pt x="23592" y="39262"/>
                    <a:pt x="27242" y="36694"/>
                  </a:cubicBezTo>
                  <a:cubicBezTo>
                    <a:pt x="32243" y="33183"/>
                    <a:pt x="33700" y="26333"/>
                    <a:pt x="32305" y="20643"/>
                  </a:cubicBezTo>
                  <a:cubicBezTo>
                    <a:pt x="32148" y="20064"/>
                    <a:pt x="31976" y="19468"/>
                    <a:pt x="31757" y="18904"/>
                  </a:cubicBezTo>
                  <a:lnTo>
                    <a:pt x="31255" y="19107"/>
                  </a:lnTo>
                  <a:cubicBezTo>
                    <a:pt x="31443" y="19578"/>
                    <a:pt x="31584" y="20064"/>
                    <a:pt x="31725" y="20565"/>
                  </a:cubicBezTo>
                  <a:cubicBezTo>
                    <a:pt x="30381" y="20312"/>
                    <a:pt x="29019" y="20204"/>
                    <a:pt x="27652" y="20204"/>
                  </a:cubicBezTo>
                  <a:cubicBezTo>
                    <a:pt x="23264" y="20204"/>
                    <a:pt x="18811" y="21317"/>
                    <a:pt x="14640" y="22321"/>
                  </a:cubicBezTo>
                  <a:cubicBezTo>
                    <a:pt x="11709" y="23010"/>
                    <a:pt x="8809" y="23810"/>
                    <a:pt x="5957" y="24703"/>
                  </a:cubicBezTo>
                  <a:cubicBezTo>
                    <a:pt x="4593" y="25126"/>
                    <a:pt x="3151" y="25487"/>
                    <a:pt x="1866" y="26082"/>
                  </a:cubicBezTo>
                  <a:cubicBezTo>
                    <a:pt x="1584" y="26208"/>
                    <a:pt x="1333" y="26365"/>
                    <a:pt x="1160" y="26568"/>
                  </a:cubicBezTo>
                  <a:cubicBezTo>
                    <a:pt x="910" y="23684"/>
                    <a:pt x="1427" y="20769"/>
                    <a:pt x="2775" y="18167"/>
                  </a:cubicBezTo>
                  <a:cubicBezTo>
                    <a:pt x="4280" y="15267"/>
                    <a:pt x="6678" y="13026"/>
                    <a:pt x="8809" y="10596"/>
                  </a:cubicBezTo>
                  <a:cubicBezTo>
                    <a:pt x="8950" y="10424"/>
                    <a:pt x="8856" y="10251"/>
                    <a:pt x="8700" y="10189"/>
                  </a:cubicBezTo>
                  <a:cubicBezTo>
                    <a:pt x="7932" y="6803"/>
                    <a:pt x="7195" y="3402"/>
                    <a:pt x="656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9"/>
            <p:cNvSpPr/>
            <p:nvPr/>
          </p:nvSpPr>
          <p:spPr>
            <a:xfrm>
              <a:off x="4477147" y="3129953"/>
              <a:ext cx="864473" cy="515183"/>
            </a:xfrm>
            <a:custGeom>
              <a:avLst/>
              <a:gdLst/>
              <a:ahLst/>
              <a:cxnLst/>
              <a:rect l="l" t="t" r="r" b="b"/>
              <a:pathLst>
                <a:path w="31553" h="18804" extrusionOk="0">
                  <a:moveTo>
                    <a:pt x="30706" y="0"/>
                  </a:moveTo>
                  <a:cubicBezTo>
                    <a:pt x="29703" y="1756"/>
                    <a:pt x="27728" y="2633"/>
                    <a:pt x="25847" y="3260"/>
                  </a:cubicBezTo>
                  <a:cubicBezTo>
                    <a:pt x="22885" y="4248"/>
                    <a:pt x="19828" y="5016"/>
                    <a:pt x="16756" y="5627"/>
                  </a:cubicBezTo>
                  <a:cubicBezTo>
                    <a:pt x="13762" y="6238"/>
                    <a:pt x="10690" y="6740"/>
                    <a:pt x="7633" y="6959"/>
                  </a:cubicBezTo>
                  <a:cubicBezTo>
                    <a:pt x="7051" y="6998"/>
                    <a:pt x="6462" y="7022"/>
                    <a:pt x="5874" y="7022"/>
                  </a:cubicBezTo>
                  <a:cubicBezTo>
                    <a:pt x="3850" y="7022"/>
                    <a:pt x="1821" y="6742"/>
                    <a:pt x="0" y="5831"/>
                  </a:cubicBezTo>
                  <a:lnTo>
                    <a:pt x="0" y="5831"/>
                  </a:lnTo>
                  <a:cubicBezTo>
                    <a:pt x="16" y="5862"/>
                    <a:pt x="16" y="5909"/>
                    <a:pt x="16" y="5941"/>
                  </a:cubicBezTo>
                  <a:cubicBezTo>
                    <a:pt x="894" y="11662"/>
                    <a:pt x="4248" y="17446"/>
                    <a:pt x="10298" y="18574"/>
                  </a:cubicBezTo>
                  <a:cubicBezTo>
                    <a:pt x="11133" y="18731"/>
                    <a:pt x="11972" y="18803"/>
                    <a:pt x="12811" y="18803"/>
                  </a:cubicBezTo>
                  <a:cubicBezTo>
                    <a:pt x="14902" y="18803"/>
                    <a:pt x="16986" y="18354"/>
                    <a:pt x="18966" y="17649"/>
                  </a:cubicBezTo>
                  <a:cubicBezTo>
                    <a:pt x="21646" y="16709"/>
                    <a:pt x="24640" y="15361"/>
                    <a:pt x="26756" y="13417"/>
                  </a:cubicBezTo>
                  <a:cubicBezTo>
                    <a:pt x="30299" y="10173"/>
                    <a:pt x="31552" y="4765"/>
                    <a:pt x="30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9"/>
            <p:cNvSpPr/>
            <p:nvPr/>
          </p:nvSpPr>
          <p:spPr>
            <a:xfrm>
              <a:off x="4800095" y="2125440"/>
              <a:ext cx="512333" cy="931488"/>
            </a:xfrm>
            <a:custGeom>
              <a:avLst/>
              <a:gdLst/>
              <a:ahLst/>
              <a:cxnLst/>
              <a:rect l="l" t="t" r="r" b="b"/>
              <a:pathLst>
                <a:path w="18700" h="33999" extrusionOk="0">
                  <a:moveTo>
                    <a:pt x="267" y="1"/>
                  </a:moveTo>
                  <a:lnTo>
                    <a:pt x="0" y="173"/>
                  </a:lnTo>
                  <a:cubicBezTo>
                    <a:pt x="376" y="4045"/>
                    <a:pt x="1474" y="7901"/>
                    <a:pt x="2336" y="11694"/>
                  </a:cubicBezTo>
                  <a:cubicBezTo>
                    <a:pt x="2790" y="13653"/>
                    <a:pt x="3245" y="15628"/>
                    <a:pt x="3715" y="17603"/>
                  </a:cubicBezTo>
                  <a:cubicBezTo>
                    <a:pt x="4138" y="19406"/>
                    <a:pt x="4420" y="21412"/>
                    <a:pt x="5157" y="23105"/>
                  </a:cubicBezTo>
                  <a:cubicBezTo>
                    <a:pt x="5173" y="23152"/>
                    <a:pt x="5204" y="23183"/>
                    <a:pt x="5251" y="23199"/>
                  </a:cubicBezTo>
                  <a:cubicBezTo>
                    <a:pt x="5298" y="23356"/>
                    <a:pt x="5361" y="23497"/>
                    <a:pt x="5470" y="23606"/>
                  </a:cubicBezTo>
                  <a:cubicBezTo>
                    <a:pt x="5423" y="23794"/>
                    <a:pt x="5486" y="23982"/>
                    <a:pt x="5721" y="24030"/>
                  </a:cubicBezTo>
                  <a:cubicBezTo>
                    <a:pt x="10925" y="24876"/>
                    <a:pt x="15690" y="28309"/>
                    <a:pt x="17869" y="33152"/>
                  </a:cubicBezTo>
                  <a:cubicBezTo>
                    <a:pt x="17994" y="33434"/>
                    <a:pt x="18104" y="33716"/>
                    <a:pt x="18198" y="33998"/>
                  </a:cubicBezTo>
                  <a:lnTo>
                    <a:pt x="18700" y="33795"/>
                  </a:lnTo>
                  <a:cubicBezTo>
                    <a:pt x="16662" y="28340"/>
                    <a:pt x="11740" y="24280"/>
                    <a:pt x="5925" y="23324"/>
                  </a:cubicBezTo>
                  <a:cubicBezTo>
                    <a:pt x="5862" y="23058"/>
                    <a:pt x="5800" y="22791"/>
                    <a:pt x="5690" y="22540"/>
                  </a:cubicBezTo>
                  <a:cubicBezTo>
                    <a:pt x="5659" y="22478"/>
                    <a:pt x="5612" y="22431"/>
                    <a:pt x="5565" y="22384"/>
                  </a:cubicBezTo>
                  <a:cubicBezTo>
                    <a:pt x="5345" y="20722"/>
                    <a:pt x="4749" y="19045"/>
                    <a:pt x="4358" y="17431"/>
                  </a:cubicBezTo>
                  <a:cubicBezTo>
                    <a:pt x="3903" y="15534"/>
                    <a:pt x="3464" y="13637"/>
                    <a:pt x="3041" y="11741"/>
                  </a:cubicBezTo>
                  <a:cubicBezTo>
                    <a:pt x="2163" y="7885"/>
                    <a:pt x="1568" y="3872"/>
                    <a:pt x="376" y="110"/>
                  </a:cubicBezTo>
                  <a:cubicBezTo>
                    <a:pt x="361" y="48"/>
                    <a:pt x="314" y="16"/>
                    <a:pt x="2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9"/>
            <p:cNvSpPr/>
            <p:nvPr/>
          </p:nvSpPr>
          <p:spPr>
            <a:xfrm>
              <a:off x="4479284" y="3105788"/>
              <a:ext cx="830994" cy="199947"/>
            </a:xfrm>
            <a:custGeom>
              <a:avLst/>
              <a:gdLst/>
              <a:ahLst/>
              <a:cxnLst/>
              <a:rect l="l" t="t" r="r" b="b"/>
              <a:pathLst>
                <a:path w="30331" h="7298" extrusionOk="0">
                  <a:moveTo>
                    <a:pt x="26499" y="0"/>
                  </a:moveTo>
                  <a:cubicBezTo>
                    <a:pt x="22553" y="0"/>
                    <a:pt x="18618" y="868"/>
                    <a:pt x="14781" y="1744"/>
                  </a:cubicBezTo>
                  <a:cubicBezTo>
                    <a:pt x="12289" y="2308"/>
                    <a:pt x="9813" y="2951"/>
                    <a:pt x="7367" y="3656"/>
                  </a:cubicBezTo>
                  <a:cubicBezTo>
                    <a:pt x="6207" y="3986"/>
                    <a:pt x="5063" y="4330"/>
                    <a:pt x="3919" y="4707"/>
                  </a:cubicBezTo>
                  <a:cubicBezTo>
                    <a:pt x="3261" y="4910"/>
                    <a:pt x="2618" y="5114"/>
                    <a:pt x="1975" y="5318"/>
                  </a:cubicBezTo>
                  <a:cubicBezTo>
                    <a:pt x="1693" y="5412"/>
                    <a:pt x="1395" y="5475"/>
                    <a:pt x="1129" y="5600"/>
                  </a:cubicBezTo>
                  <a:cubicBezTo>
                    <a:pt x="878" y="5710"/>
                    <a:pt x="173" y="5992"/>
                    <a:pt x="0" y="6321"/>
                  </a:cubicBezTo>
                  <a:cubicBezTo>
                    <a:pt x="1990" y="7030"/>
                    <a:pt x="4077" y="7297"/>
                    <a:pt x="6190" y="7297"/>
                  </a:cubicBezTo>
                  <a:cubicBezTo>
                    <a:pt x="9588" y="7297"/>
                    <a:pt x="13055" y="6608"/>
                    <a:pt x="16302" y="5960"/>
                  </a:cubicBezTo>
                  <a:cubicBezTo>
                    <a:pt x="19060" y="5412"/>
                    <a:pt x="21788" y="4722"/>
                    <a:pt x="24468" y="3907"/>
                  </a:cubicBezTo>
                  <a:cubicBezTo>
                    <a:pt x="26709" y="3217"/>
                    <a:pt x="29076" y="2418"/>
                    <a:pt x="30330" y="302"/>
                  </a:cubicBezTo>
                  <a:cubicBezTo>
                    <a:pt x="29054" y="91"/>
                    <a:pt x="27776" y="0"/>
                    <a:pt x="26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9"/>
            <p:cNvSpPr/>
            <p:nvPr/>
          </p:nvSpPr>
          <p:spPr>
            <a:xfrm>
              <a:off x="4830726" y="2686151"/>
              <a:ext cx="60850" cy="55042"/>
            </a:xfrm>
            <a:custGeom>
              <a:avLst/>
              <a:gdLst/>
              <a:ahLst/>
              <a:cxnLst/>
              <a:rect l="l" t="t" r="r" b="b"/>
              <a:pathLst>
                <a:path w="2221" h="2009" extrusionOk="0">
                  <a:moveTo>
                    <a:pt x="951" y="273"/>
                  </a:moveTo>
                  <a:cubicBezTo>
                    <a:pt x="1265" y="273"/>
                    <a:pt x="1594" y="633"/>
                    <a:pt x="1609" y="947"/>
                  </a:cubicBezTo>
                  <a:cubicBezTo>
                    <a:pt x="1625" y="1245"/>
                    <a:pt x="1359" y="1448"/>
                    <a:pt x="1077" y="1464"/>
                  </a:cubicBezTo>
                  <a:cubicBezTo>
                    <a:pt x="1066" y="1465"/>
                    <a:pt x="1056" y="1465"/>
                    <a:pt x="1046" y="1465"/>
                  </a:cubicBezTo>
                  <a:cubicBezTo>
                    <a:pt x="779" y="1465"/>
                    <a:pt x="575" y="1266"/>
                    <a:pt x="575" y="994"/>
                  </a:cubicBezTo>
                  <a:cubicBezTo>
                    <a:pt x="559" y="869"/>
                    <a:pt x="591" y="727"/>
                    <a:pt x="669" y="633"/>
                  </a:cubicBezTo>
                  <a:cubicBezTo>
                    <a:pt x="747" y="508"/>
                    <a:pt x="888" y="445"/>
                    <a:pt x="935" y="304"/>
                  </a:cubicBezTo>
                  <a:cubicBezTo>
                    <a:pt x="951" y="289"/>
                    <a:pt x="951" y="289"/>
                    <a:pt x="951" y="273"/>
                  </a:cubicBezTo>
                  <a:close/>
                  <a:moveTo>
                    <a:pt x="686" y="0"/>
                  </a:moveTo>
                  <a:cubicBezTo>
                    <a:pt x="218" y="0"/>
                    <a:pt x="0" y="778"/>
                    <a:pt x="58" y="1151"/>
                  </a:cubicBezTo>
                  <a:cubicBezTo>
                    <a:pt x="129" y="1676"/>
                    <a:pt x="559" y="2008"/>
                    <a:pt x="1059" y="2008"/>
                  </a:cubicBezTo>
                  <a:cubicBezTo>
                    <a:pt x="1111" y="2008"/>
                    <a:pt x="1164" y="2004"/>
                    <a:pt x="1218" y="1997"/>
                  </a:cubicBezTo>
                  <a:cubicBezTo>
                    <a:pt x="1751" y="1903"/>
                    <a:pt x="2221" y="1448"/>
                    <a:pt x="2142" y="884"/>
                  </a:cubicBezTo>
                  <a:cubicBezTo>
                    <a:pt x="2111" y="602"/>
                    <a:pt x="1939" y="336"/>
                    <a:pt x="1719" y="179"/>
                  </a:cubicBezTo>
                  <a:cubicBezTo>
                    <a:pt x="1550" y="60"/>
                    <a:pt x="1388" y="16"/>
                    <a:pt x="1215" y="16"/>
                  </a:cubicBezTo>
                  <a:cubicBezTo>
                    <a:pt x="1116" y="16"/>
                    <a:pt x="1013" y="31"/>
                    <a:pt x="904" y="53"/>
                  </a:cubicBezTo>
                  <a:lnTo>
                    <a:pt x="888" y="53"/>
                  </a:lnTo>
                  <a:cubicBezTo>
                    <a:pt x="873" y="38"/>
                    <a:pt x="857" y="22"/>
                    <a:pt x="826" y="22"/>
                  </a:cubicBezTo>
                  <a:cubicBezTo>
                    <a:pt x="777" y="7"/>
                    <a:pt x="731" y="0"/>
                    <a:pt x="68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9"/>
            <p:cNvSpPr/>
            <p:nvPr/>
          </p:nvSpPr>
          <p:spPr>
            <a:xfrm>
              <a:off x="4790204" y="2950246"/>
              <a:ext cx="88056" cy="81288"/>
            </a:xfrm>
            <a:custGeom>
              <a:avLst/>
              <a:gdLst/>
              <a:ahLst/>
              <a:cxnLst/>
              <a:rect l="l" t="t" r="r" b="b"/>
              <a:pathLst>
                <a:path w="3214" h="2967" extrusionOk="0">
                  <a:moveTo>
                    <a:pt x="1510" y="559"/>
                  </a:moveTo>
                  <a:cubicBezTo>
                    <a:pt x="1790" y="559"/>
                    <a:pt x="2062" y="664"/>
                    <a:pt x="2242" y="916"/>
                  </a:cubicBezTo>
                  <a:cubicBezTo>
                    <a:pt x="2524" y="1308"/>
                    <a:pt x="2430" y="1966"/>
                    <a:pt x="2023" y="2233"/>
                  </a:cubicBezTo>
                  <a:cubicBezTo>
                    <a:pt x="1890" y="2311"/>
                    <a:pt x="1737" y="2348"/>
                    <a:pt x="1582" y="2348"/>
                  </a:cubicBezTo>
                  <a:cubicBezTo>
                    <a:pt x="1242" y="2348"/>
                    <a:pt x="898" y="2169"/>
                    <a:pt x="769" y="1857"/>
                  </a:cubicBezTo>
                  <a:cubicBezTo>
                    <a:pt x="596" y="1418"/>
                    <a:pt x="847" y="854"/>
                    <a:pt x="1223" y="618"/>
                  </a:cubicBezTo>
                  <a:cubicBezTo>
                    <a:pt x="1239" y="603"/>
                    <a:pt x="1239" y="603"/>
                    <a:pt x="1255" y="587"/>
                  </a:cubicBezTo>
                  <a:cubicBezTo>
                    <a:pt x="1339" y="569"/>
                    <a:pt x="1425" y="559"/>
                    <a:pt x="1510" y="559"/>
                  </a:cubicBezTo>
                  <a:close/>
                  <a:moveTo>
                    <a:pt x="1484" y="1"/>
                  </a:moveTo>
                  <a:cubicBezTo>
                    <a:pt x="1122" y="1"/>
                    <a:pt x="761" y="120"/>
                    <a:pt x="487" y="368"/>
                  </a:cubicBezTo>
                  <a:cubicBezTo>
                    <a:pt x="377" y="477"/>
                    <a:pt x="408" y="618"/>
                    <a:pt x="487" y="712"/>
                  </a:cubicBezTo>
                  <a:cubicBezTo>
                    <a:pt x="126" y="1089"/>
                    <a:pt x="1" y="1684"/>
                    <a:pt x="236" y="2170"/>
                  </a:cubicBezTo>
                  <a:cubicBezTo>
                    <a:pt x="480" y="2680"/>
                    <a:pt x="1034" y="2967"/>
                    <a:pt x="1585" y="2967"/>
                  </a:cubicBezTo>
                  <a:cubicBezTo>
                    <a:pt x="1848" y="2967"/>
                    <a:pt x="2109" y="2902"/>
                    <a:pt x="2336" y="2766"/>
                  </a:cubicBezTo>
                  <a:cubicBezTo>
                    <a:pt x="3041" y="2327"/>
                    <a:pt x="3214" y="1292"/>
                    <a:pt x="2744" y="618"/>
                  </a:cubicBezTo>
                  <a:cubicBezTo>
                    <a:pt x="2456" y="215"/>
                    <a:pt x="1969" y="1"/>
                    <a:pt x="148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9"/>
            <p:cNvSpPr/>
            <p:nvPr/>
          </p:nvSpPr>
          <p:spPr>
            <a:xfrm>
              <a:off x="4773025" y="2451236"/>
              <a:ext cx="66603" cy="66220"/>
            </a:xfrm>
            <a:custGeom>
              <a:avLst/>
              <a:gdLst/>
              <a:ahLst/>
              <a:cxnLst/>
              <a:rect l="l" t="t" r="r" b="b"/>
              <a:pathLst>
                <a:path w="2431" h="2417" extrusionOk="0">
                  <a:moveTo>
                    <a:pt x="690" y="492"/>
                  </a:moveTo>
                  <a:cubicBezTo>
                    <a:pt x="1020" y="492"/>
                    <a:pt x="1317" y="571"/>
                    <a:pt x="1537" y="853"/>
                  </a:cubicBezTo>
                  <a:cubicBezTo>
                    <a:pt x="1756" y="1135"/>
                    <a:pt x="1741" y="1496"/>
                    <a:pt x="1443" y="1715"/>
                  </a:cubicBezTo>
                  <a:cubicBezTo>
                    <a:pt x="1306" y="1814"/>
                    <a:pt x="1183" y="1856"/>
                    <a:pt x="1073" y="1856"/>
                  </a:cubicBezTo>
                  <a:cubicBezTo>
                    <a:pt x="543" y="1856"/>
                    <a:pt x="352" y="856"/>
                    <a:pt x="690" y="492"/>
                  </a:cubicBezTo>
                  <a:close/>
                  <a:moveTo>
                    <a:pt x="863" y="0"/>
                  </a:moveTo>
                  <a:cubicBezTo>
                    <a:pt x="729" y="0"/>
                    <a:pt x="597" y="22"/>
                    <a:pt x="471" y="69"/>
                  </a:cubicBezTo>
                  <a:cubicBezTo>
                    <a:pt x="346" y="116"/>
                    <a:pt x="298" y="242"/>
                    <a:pt x="330" y="351"/>
                  </a:cubicBezTo>
                  <a:cubicBezTo>
                    <a:pt x="48" y="665"/>
                    <a:pt x="1" y="1182"/>
                    <a:pt x="79" y="1590"/>
                  </a:cubicBezTo>
                  <a:cubicBezTo>
                    <a:pt x="184" y="2117"/>
                    <a:pt x="596" y="2416"/>
                    <a:pt x="1059" y="2416"/>
                  </a:cubicBezTo>
                  <a:cubicBezTo>
                    <a:pt x="1216" y="2416"/>
                    <a:pt x="1378" y="2382"/>
                    <a:pt x="1537" y="2311"/>
                  </a:cubicBezTo>
                  <a:cubicBezTo>
                    <a:pt x="2117" y="2060"/>
                    <a:pt x="2430" y="1417"/>
                    <a:pt x="2164" y="822"/>
                  </a:cubicBezTo>
                  <a:cubicBezTo>
                    <a:pt x="1938" y="346"/>
                    <a:pt x="1393" y="0"/>
                    <a:pt x="86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9"/>
            <p:cNvSpPr/>
            <p:nvPr/>
          </p:nvSpPr>
          <p:spPr>
            <a:xfrm>
              <a:off x="4745106" y="2590887"/>
              <a:ext cx="102247" cy="91617"/>
            </a:xfrm>
            <a:custGeom>
              <a:avLst/>
              <a:gdLst/>
              <a:ahLst/>
              <a:cxnLst/>
              <a:rect l="l" t="t" r="r" b="b"/>
              <a:pathLst>
                <a:path w="3732" h="3344" extrusionOk="0">
                  <a:moveTo>
                    <a:pt x="1921" y="579"/>
                  </a:moveTo>
                  <a:cubicBezTo>
                    <a:pt x="2042" y="579"/>
                    <a:pt x="2169" y="600"/>
                    <a:pt x="2305" y="646"/>
                  </a:cubicBezTo>
                  <a:cubicBezTo>
                    <a:pt x="2901" y="866"/>
                    <a:pt x="3089" y="1508"/>
                    <a:pt x="2822" y="2073"/>
                  </a:cubicBezTo>
                  <a:cubicBezTo>
                    <a:pt x="2640" y="2491"/>
                    <a:pt x="2274" y="2741"/>
                    <a:pt x="1870" y="2741"/>
                  </a:cubicBezTo>
                  <a:cubicBezTo>
                    <a:pt x="1684" y="2741"/>
                    <a:pt x="1490" y="2688"/>
                    <a:pt x="1302" y="2574"/>
                  </a:cubicBezTo>
                  <a:cubicBezTo>
                    <a:pt x="988" y="2402"/>
                    <a:pt x="753" y="2088"/>
                    <a:pt x="675" y="1728"/>
                  </a:cubicBezTo>
                  <a:cubicBezTo>
                    <a:pt x="628" y="1555"/>
                    <a:pt x="643" y="1305"/>
                    <a:pt x="722" y="1085"/>
                  </a:cubicBezTo>
                  <a:cubicBezTo>
                    <a:pt x="753" y="1085"/>
                    <a:pt x="800" y="1085"/>
                    <a:pt x="832" y="1054"/>
                  </a:cubicBezTo>
                  <a:cubicBezTo>
                    <a:pt x="1182" y="812"/>
                    <a:pt x="1514" y="579"/>
                    <a:pt x="1921" y="579"/>
                  </a:cubicBezTo>
                  <a:close/>
                  <a:moveTo>
                    <a:pt x="1840" y="0"/>
                  </a:moveTo>
                  <a:cubicBezTo>
                    <a:pt x="1325" y="0"/>
                    <a:pt x="818" y="188"/>
                    <a:pt x="596" y="631"/>
                  </a:cubicBezTo>
                  <a:cubicBezTo>
                    <a:pt x="1" y="991"/>
                    <a:pt x="1" y="1994"/>
                    <a:pt x="455" y="2606"/>
                  </a:cubicBezTo>
                  <a:cubicBezTo>
                    <a:pt x="806" y="3084"/>
                    <a:pt x="1342" y="3344"/>
                    <a:pt x="1878" y="3344"/>
                  </a:cubicBezTo>
                  <a:cubicBezTo>
                    <a:pt x="2324" y="3344"/>
                    <a:pt x="2769" y="3163"/>
                    <a:pt x="3104" y="2778"/>
                  </a:cubicBezTo>
                  <a:cubicBezTo>
                    <a:pt x="3716" y="2057"/>
                    <a:pt x="3731" y="882"/>
                    <a:pt x="2916" y="302"/>
                  </a:cubicBezTo>
                  <a:cubicBezTo>
                    <a:pt x="2637" y="111"/>
                    <a:pt x="2236" y="0"/>
                    <a:pt x="184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9"/>
            <p:cNvSpPr/>
            <p:nvPr/>
          </p:nvSpPr>
          <p:spPr>
            <a:xfrm>
              <a:off x="4494737" y="2029436"/>
              <a:ext cx="370633" cy="145426"/>
            </a:xfrm>
            <a:custGeom>
              <a:avLst/>
              <a:gdLst/>
              <a:ahLst/>
              <a:cxnLst/>
              <a:rect l="l" t="t" r="r" b="b"/>
              <a:pathLst>
                <a:path w="13528" h="5308" extrusionOk="0">
                  <a:moveTo>
                    <a:pt x="11038" y="1"/>
                  </a:moveTo>
                  <a:cubicBezTo>
                    <a:pt x="10673" y="1"/>
                    <a:pt x="10301" y="60"/>
                    <a:pt x="9954" y="119"/>
                  </a:cubicBezTo>
                  <a:cubicBezTo>
                    <a:pt x="8449" y="354"/>
                    <a:pt x="6944" y="652"/>
                    <a:pt x="5440" y="919"/>
                  </a:cubicBezTo>
                  <a:cubicBezTo>
                    <a:pt x="4107" y="1154"/>
                    <a:pt x="2665" y="1263"/>
                    <a:pt x="1380" y="1671"/>
                  </a:cubicBezTo>
                  <a:cubicBezTo>
                    <a:pt x="800" y="1843"/>
                    <a:pt x="346" y="2172"/>
                    <a:pt x="220" y="2799"/>
                  </a:cubicBezTo>
                  <a:cubicBezTo>
                    <a:pt x="1" y="4006"/>
                    <a:pt x="910" y="5292"/>
                    <a:pt x="2023" y="5307"/>
                  </a:cubicBezTo>
                  <a:lnTo>
                    <a:pt x="2038" y="4759"/>
                  </a:lnTo>
                  <a:cubicBezTo>
                    <a:pt x="1521" y="4602"/>
                    <a:pt x="1114" y="4147"/>
                    <a:pt x="957" y="3599"/>
                  </a:cubicBezTo>
                  <a:cubicBezTo>
                    <a:pt x="706" y="2705"/>
                    <a:pt x="1255" y="2392"/>
                    <a:pt x="1991" y="2219"/>
                  </a:cubicBezTo>
                  <a:cubicBezTo>
                    <a:pt x="3104" y="1969"/>
                    <a:pt x="4264" y="1812"/>
                    <a:pt x="5393" y="1624"/>
                  </a:cubicBezTo>
                  <a:cubicBezTo>
                    <a:pt x="6521" y="1420"/>
                    <a:pt x="7650" y="1216"/>
                    <a:pt x="8778" y="1013"/>
                  </a:cubicBezTo>
                  <a:cubicBezTo>
                    <a:pt x="9405" y="887"/>
                    <a:pt x="10079" y="699"/>
                    <a:pt x="10722" y="668"/>
                  </a:cubicBezTo>
                  <a:cubicBezTo>
                    <a:pt x="10794" y="660"/>
                    <a:pt x="10865" y="656"/>
                    <a:pt x="10936" y="656"/>
                  </a:cubicBezTo>
                  <a:cubicBezTo>
                    <a:pt x="11299" y="656"/>
                    <a:pt x="11648" y="758"/>
                    <a:pt x="11976" y="981"/>
                  </a:cubicBezTo>
                  <a:cubicBezTo>
                    <a:pt x="12430" y="2031"/>
                    <a:pt x="12180" y="2611"/>
                    <a:pt x="11224" y="2737"/>
                  </a:cubicBezTo>
                  <a:cubicBezTo>
                    <a:pt x="11004" y="2784"/>
                    <a:pt x="10957" y="2972"/>
                    <a:pt x="11020" y="3129"/>
                  </a:cubicBezTo>
                  <a:cubicBezTo>
                    <a:pt x="9640" y="3160"/>
                    <a:pt x="8245" y="3473"/>
                    <a:pt x="6897" y="3709"/>
                  </a:cubicBezTo>
                  <a:cubicBezTo>
                    <a:pt x="5377" y="3975"/>
                    <a:pt x="3841" y="4273"/>
                    <a:pt x="2368" y="4759"/>
                  </a:cubicBezTo>
                  <a:cubicBezTo>
                    <a:pt x="2321" y="4759"/>
                    <a:pt x="2289" y="4774"/>
                    <a:pt x="2273" y="4806"/>
                  </a:cubicBezTo>
                  <a:lnTo>
                    <a:pt x="2540" y="5229"/>
                  </a:lnTo>
                  <a:cubicBezTo>
                    <a:pt x="3998" y="4994"/>
                    <a:pt x="5424" y="4665"/>
                    <a:pt x="6866" y="4398"/>
                  </a:cubicBezTo>
                  <a:cubicBezTo>
                    <a:pt x="8277" y="4132"/>
                    <a:pt x="9750" y="4022"/>
                    <a:pt x="11145" y="3677"/>
                  </a:cubicBezTo>
                  <a:lnTo>
                    <a:pt x="11396" y="3505"/>
                  </a:lnTo>
                  <a:cubicBezTo>
                    <a:pt x="11427" y="3458"/>
                    <a:pt x="11427" y="3395"/>
                    <a:pt x="11412" y="3348"/>
                  </a:cubicBezTo>
                  <a:cubicBezTo>
                    <a:pt x="12885" y="3113"/>
                    <a:pt x="13528" y="1232"/>
                    <a:pt x="12195" y="307"/>
                  </a:cubicBezTo>
                  <a:cubicBezTo>
                    <a:pt x="11847" y="75"/>
                    <a:pt x="11447" y="1"/>
                    <a:pt x="1103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9"/>
            <p:cNvSpPr/>
            <p:nvPr/>
          </p:nvSpPr>
          <p:spPr>
            <a:xfrm>
              <a:off x="4629155" y="3014824"/>
              <a:ext cx="115974" cy="102960"/>
            </a:xfrm>
            <a:custGeom>
              <a:avLst/>
              <a:gdLst/>
              <a:ahLst/>
              <a:cxnLst/>
              <a:rect l="l" t="t" r="r" b="b"/>
              <a:pathLst>
                <a:path w="4233" h="3758" extrusionOk="0">
                  <a:moveTo>
                    <a:pt x="2294" y="630"/>
                  </a:moveTo>
                  <a:cubicBezTo>
                    <a:pt x="2427" y="630"/>
                    <a:pt x="2563" y="658"/>
                    <a:pt x="2712" y="738"/>
                  </a:cubicBezTo>
                  <a:cubicBezTo>
                    <a:pt x="2995" y="895"/>
                    <a:pt x="3198" y="1177"/>
                    <a:pt x="3292" y="1490"/>
                  </a:cubicBezTo>
                  <a:cubicBezTo>
                    <a:pt x="3512" y="2164"/>
                    <a:pt x="3214" y="2885"/>
                    <a:pt x="2509" y="3073"/>
                  </a:cubicBezTo>
                  <a:cubicBezTo>
                    <a:pt x="2386" y="3106"/>
                    <a:pt x="2259" y="3121"/>
                    <a:pt x="2133" y="3121"/>
                  </a:cubicBezTo>
                  <a:cubicBezTo>
                    <a:pt x="1580" y="3121"/>
                    <a:pt x="1035" y="2820"/>
                    <a:pt x="894" y="2258"/>
                  </a:cubicBezTo>
                  <a:cubicBezTo>
                    <a:pt x="753" y="1710"/>
                    <a:pt x="988" y="1036"/>
                    <a:pt x="1411" y="675"/>
                  </a:cubicBezTo>
                  <a:cubicBezTo>
                    <a:pt x="1458" y="722"/>
                    <a:pt x="1521" y="754"/>
                    <a:pt x="1584" y="754"/>
                  </a:cubicBezTo>
                  <a:cubicBezTo>
                    <a:pt x="1842" y="714"/>
                    <a:pt x="2063" y="630"/>
                    <a:pt x="2294" y="630"/>
                  </a:cubicBezTo>
                  <a:close/>
                  <a:moveTo>
                    <a:pt x="2262" y="0"/>
                  </a:moveTo>
                  <a:cubicBezTo>
                    <a:pt x="1996" y="0"/>
                    <a:pt x="1730" y="68"/>
                    <a:pt x="1553" y="236"/>
                  </a:cubicBezTo>
                  <a:cubicBezTo>
                    <a:pt x="581" y="534"/>
                    <a:pt x="1" y="1522"/>
                    <a:pt x="330" y="2541"/>
                  </a:cubicBezTo>
                  <a:cubicBezTo>
                    <a:pt x="579" y="3324"/>
                    <a:pt x="1360" y="3757"/>
                    <a:pt x="2146" y="3757"/>
                  </a:cubicBezTo>
                  <a:cubicBezTo>
                    <a:pt x="2398" y="3757"/>
                    <a:pt x="2649" y="3713"/>
                    <a:pt x="2885" y="3622"/>
                  </a:cubicBezTo>
                  <a:cubicBezTo>
                    <a:pt x="3904" y="3215"/>
                    <a:pt x="4233" y="2023"/>
                    <a:pt x="3810" y="1083"/>
                  </a:cubicBezTo>
                  <a:cubicBezTo>
                    <a:pt x="3590" y="613"/>
                    <a:pt x="3214" y="221"/>
                    <a:pt x="2712" y="64"/>
                  </a:cubicBezTo>
                  <a:cubicBezTo>
                    <a:pt x="2574" y="23"/>
                    <a:pt x="2417" y="0"/>
                    <a:pt x="226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9"/>
            <p:cNvSpPr/>
            <p:nvPr/>
          </p:nvSpPr>
          <p:spPr>
            <a:xfrm>
              <a:off x="4664800" y="2917888"/>
              <a:ext cx="65316" cy="59042"/>
            </a:xfrm>
            <a:custGeom>
              <a:avLst/>
              <a:gdLst/>
              <a:ahLst/>
              <a:cxnLst/>
              <a:rect l="l" t="t" r="r" b="b"/>
              <a:pathLst>
                <a:path w="2384" h="2155" extrusionOk="0">
                  <a:moveTo>
                    <a:pt x="753" y="451"/>
                  </a:moveTo>
                  <a:lnTo>
                    <a:pt x="753" y="451"/>
                  </a:lnTo>
                  <a:cubicBezTo>
                    <a:pt x="784" y="483"/>
                    <a:pt x="831" y="498"/>
                    <a:pt x="879" y="498"/>
                  </a:cubicBezTo>
                  <a:cubicBezTo>
                    <a:pt x="1239" y="514"/>
                    <a:pt x="1631" y="640"/>
                    <a:pt x="1709" y="1031"/>
                  </a:cubicBezTo>
                  <a:cubicBezTo>
                    <a:pt x="1772" y="1376"/>
                    <a:pt x="1443" y="1580"/>
                    <a:pt x="1145" y="1596"/>
                  </a:cubicBezTo>
                  <a:cubicBezTo>
                    <a:pt x="1132" y="1596"/>
                    <a:pt x="1120" y="1597"/>
                    <a:pt x="1108" y="1597"/>
                  </a:cubicBezTo>
                  <a:cubicBezTo>
                    <a:pt x="499" y="1597"/>
                    <a:pt x="430" y="836"/>
                    <a:pt x="753" y="451"/>
                  </a:cubicBezTo>
                  <a:close/>
                  <a:moveTo>
                    <a:pt x="1190" y="0"/>
                  </a:moveTo>
                  <a:cubicBezTo>
                    <a:pt x="1085" y="0"/>
                    <a:pt x="980" y="23"/>
                    <a:pt x="879" y="75"/>
                  </a:cubicBezTo>
                  <a:cubicBezTo>
                    <a:pt x="361" y="201"/>
                    <a:pt x="1" y="671"/>
                    <a:pt x="48" y="1219"/>
                  </a:cubicBezTo>
                  <a:cubicBezTo>
                    <a:pt x="91" y="1804"/>
                    <a:pt x="587" y="2155"/>
                    <a:pt x="1124" y="2155"/>
                  </a:cubicBezTo>
                  <a:cubicBezTo>
                    <a:pt x="1178" y="2155"/>
                    <a:pt x="1232" y="2151"/>
                    <a:pt x="1286" y="2144"/>
                  </a:cubicBezTo>
                  <a:cubicBezTo>
                    <a:pt x="1882" y="2050"/>
                    <a:pt x="2383" y="1517"/>
                    <a:pt x="2226" y="890"/>
                  </a:cubicBezTo>
                  <a:cubicBezTo>
                    <a:pt x="2124" y="456"/>
                    <a:pt x="1657" y="0"/>
                    <a:pt x="119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9"/>
            <p:cNvSpPr/>
            <p:nvPr/>
          </p:nvSpPr>
          <p:spPr>
            <a:xfrm>
              <a:off x="4654060" y="2300654"/>
              <a:ext cx="53726" cy="49973"/>
            </a:xfrm>
            <a:custGeom>
              <a:avLst/>
              <a:gdLst/>
              <a:ahLst/>
              <a:cxnLst/>
              <a:rect l="l" t="t" r="r" b="b"/>
              <a:pathLst>
                <a:path w="1961" h="1824" extrusionOk="0">
                  <a:moveTo>
                    <a:pt x="785" y="377"/>
                  </a:moveTo>
                  <a:lnTo>
                    <a:pt x="785" y="377"/>
                  </a:lnTo>
                  <a:cubicBezTo>
                    <a:pt x="800" y="393"/>
                    <a:pt x="816" y="408"/>
                    <a:pt x="816" y="424"/>
                  </a:cubicBezTo>
                  <a:cubicBezTo>
                    <a:pt x="926" y="487"/>
                    <a:pt x="1051" y="487"/>
                    <a:pt x="1161" y="565"/>
                  </a:cubicBezTo>
                  <a:cubicBezTo>
                    <a:pt x="1255" y="644"/>
                    <a:pt x="1333" y="769"/>
                    <a:pt x="1349" y="894"/>
                  </a:cubicBezTo>
                  <a:cubicBezTo>
                    <a:pt x="1396" y="1145"/>
                    <a:pt x="1208" y="1286"/>
                    <a:pt x="973" y="1302"/>
                  </a:cubicBezTo>
                  <a:cubicBezTo>
                    <a:pt x="966" y="1302"/>
                    <a:pt x="960" y="1302"/>
                    <a:pt x="953" y="1302"/>
                  </a:cubicBezTo>
                  <a:cubicBezTo>
                    <a:pt x="393" y="1302"/>
                    <a:pt x="428" y="625"/>
                    <a:pt x="785" y="377"/>
                  </a:cubicBezTo>
                  <a:close/>
                  <a:moveTo>
                    <a:pt x="910" y="1"/>
                  </a:moveTo>
                  <a:cubicBezTo>
                    <a:pt x="393" y="32"/>
                    <a:pt x="1" y="471"/>
                    <a:pt x="1" y="973"/>
                  </a:cubicBezTo>
                  <a:cubicBezTo>
                    <a:pt x="16" y="1474"/>
                    <a:pt x="461" y="1823"/>
                    <a:pt x="932" y="1823"/>
                  </a:cubicBezTo>
                  <a:cubicBezTo>
                    <a:pt x="961" y="1823"/>
                    <a:pt x="990" y="1822"/>
                    <a:pt x="1020" y="1819"/>
                  </a:cubicBezTo>
                  <a:cubicBezTo>
                    <a:pt x="1553" y="1788"/>
                    <a:pt x="1960" y="1349"/>
                    <a:pt x="1850" y="816"/>
                  </a:cubicBezTo>
                  <a:cubicBezTo>
                    <a:pt x="1792" y="495"/>
                    <a:pt x="1435" y="24"/>
                    <a:pt x="1069" y="24"/>
                  </a:cubicBezTo>
                  <a:cubicBezTo>
                    <a:pt x="1042" y="24"/>
                    <a:pt x="1015" y="27"/>
                    <a:pt x="988" y="32"/>
                  </a:cubicBezTo>
                  <a:cubicBezTo>
                    <a:pt x="973" y="17"/>
                    <a:pt x="941" y="1"/>
                    <a:pt x="91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9"/>
            <p:cNvSpPr/>
            <p:nvPr/>
          </p:nvSpPr>
          <p:spPr>
            <a:xfrm>
              <a:off x="4583207" y="2198950"/>
              <a:ext cx="79919" cy="69370"/>
            </a:xfrm>
            <a:custGeom>
              <a:avLst/>
              <a:gdLst/>
              <a:ahLst/>
              <a:cxnLst/>
              <a:rect l="l" t="t" r="r" b="b"/>
              <a:pathLst>
                <a:path w="2917" h="2532" extrusionOk="0">
                  <a:moveTo>
                    <a:pt x="1434" y="506"/>
                  </a:moveTo>
                  <a:cubicBezTo>
                    <a:pt x="1591" y="506"/>
                    <a:pt x="1747" y="543"/>
                    <a:pt x="1897" y="641"/>
                  </a:cubicBezTo>
                  <a:cubicBezTo>
                    <a:pt x="2273" y="892"/>
                    <a:pt x="2273" y="1393"/>
                    <a:pt x="2007" y="1738"/>
                  </a:cubicBezTo>
                  <a:cubicBezTo>
                    <a:pt x="1864" y="1908"/>
                    <a:pt x="1674" y="1986"/>
                    <a:pt x="1483" y="1986"/>
                  </a:cubicBezTo>
                  <a:cubicBezTo>
                    <a:pt x="1234" y="1986"/>
                    <a:pt x="982" y="1852"/>
                    <a:pt x="831" y="1613"/>
                  </a:cubicBezTo>
                  <a:cubicBezTo>
                    <a:pt x="581" y="1236"/>
                    <a:pt x="737" y="797"/>
                    <a:pt x="1066" y="562"/>
                  </a:cubicBezTo>
                  <a:cubicBezTo>
                    <a:pt x="1189" y="528"/>
                    <a:pt x="1312" y="506"/>
                    <a:pt x="1434" y="506"/>
                  </a:cubicBezTo>
                  <a:close/>
                  <a:moveTo>
                    <a:pt x="1443" y="0"/>
                  </a:moveTo>
                  <a:cubicBezTo>
                    <a:pt x="1205" y="0"/>
                    <a:pt x="975" y="71"/>
                    <a:pt x="800" y="233"/>
                  </a:cubicBezTo>
                  <a:cubicBezTo>
                    <a:pt x="251" y="547"/>
                    <a:pt x="1" y="1252"/>
                    <a:pt x="330" y="1848"/>
                  </a:cubicBezTo>
                  <a:cubicBezTo>
                    <a:pt x="578" y="2274"/>
                    <a:pt x="1033" y="2531"/>
                    <a:pt x="1493" y="2531"/>
                  </a:cubicBezTo>
                  <a:cubicBezTo>
                    <a:pt x="1760" y="2531"/>
                    <a:pt x="2028" y="2445"/>
                    <a:pt x="2258" y="2255"/>
                  </a:cubicBezTo>
                  <a:cubicBezTo>
                    <a:pt x="2775" y="1801"/>
                    <a:pt x="2916" y="939"/>
                    <a:pt x="2414" y="406"/>
                  </a:cubicBezTo>
                  <a:cubicBezTo>
                    <a:pt x="2179" y="161"/>
                    <a:pt x="1801" y="0"/>
                    <a:pt x="144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9"/>
            <p:cNvSpPr/>
            <p:nvPr/>
          </p:nvSpPr>
          <p:spPr>
            <a:xfrm>
              <a:off x="4550137" y="2159798"/>
              <a:ext cx="72165" cy="376661"/>
            </a:xfrm>
            <a:custGeom>
              <a:avLst/>
              <a:gdLst/>
              <a:ahLst/>
              <a:cxnLst/>
              <a:rect l="l" t="t" r="r" b="b"/>
              <a:pathLst>
                <a:path w="2634" h="13748" extrusionOk="0">
                  <a:moveTo>
                    <a:pt x="16" y="1"/>
                  </a:moveTo>
                  <a:lnTo>
                    <a:pt x="1" y="549"/>
                  </a:lnTo>
                  <a:lnTo>
                    <a:pt x="79" y="549"/>
                  </a:lnTo>
                  <a:cubicBezTo>
                    <a:pt x="204" y="4390"/>
                    <a:pt x="1067" y="8324"/>
                    <a:pt x="1756" y="12101"/>
                  </a:cubicBezTo>
                  <a:cubicBezTo>
                    <a:pt x="1850" y="12650"/>
                    <a:pt x="1944" y="13198"/>
                    <a:pt x="2054" y="13747"/>
                  </a:cubicBezTo>
                  <a:lnTo>
                    <a:pt x="2634" y="13637"/>
                  </a:lnTo>
                  <a:cubicBezTo>
                    <a:pt x="2540" y="13151"/>
                    <a:pt x="2462" y="12666"/>
                    <a:pt x="2368" y="12164"/>
                  </a:cubicBezTo>
                  <a:cubicBezTo>
                    <a:pt x="1694" y="8292"/>
                    <a:pt x="1380" y="4311"/>
                    <a:pt x="518" y="471"/>
                  </a:cubicBezTo>
                  <a:lnTo>
                    <a:pt x="251" y="48"/>
                  </a:lnTo>
                  <a:cubicBezTo>
                    <a:pt x="173" y="32"/>
                    <a:pt x="95" y="16"/>
                    <a:pt x="1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5" name="Google Shape;3495;p49"/>
          <p:cNvGrpSpPr/>
          <p:nvPr/>
        </p:nvGrpSpPr>
        <p:grpSpPr>
          <a:xfrm rot="7912489">
            <a:off x="7755336" y="3909658"/>
            <a:ext cx="543589" cy="406701"/>
            <a:chOff x="4940513" y="1494588"/>
            <a:chExt cx="489608" cy="366314"/>
          </a:xfrm>
        </p:grpSpPr>
        <p:sp>
          <p:nvSpPr>
            <p:cNvPr id="3496" name="Google Shape;3496;p49"/>
            <p:cNvSpPr/>
            <p:nvPr/>
          </p:nvSpPr>
          <p:spPr>
            <a:xfrm>
              <a:off x="4940513" y="1713777"/>
              <a:ext cx="95809" cy="72220"/>
            </a:xfrm>
            <a:custGeom>
              <a:avLst/>
              <a:gdLst/>
              <a:ahLst/>
              <a:cxnLst/>
              <a:rect l="l" t="t" r="r" b="b"/>
              <a:pathLst>
                <a:path w="3497" h="2636" extrusionOk="0">
                  <a:moveTo>
                    <a:pt x="314" y="464"/>
                  </a:moveTo>
                  <a:lnTo>
                    <a:pt x="314" y="464"/>
                  </a:lnTo>
                  <a:cubicBezTo>
                    <a:pt x="345" y="480"/>
                    <a:pt x="377" y="511"/>
                    <a:pt x="424" y="511"/>
                  </a:cubicBezTo>
                  <a:cubicBezTo>
                    <a:pt x="520" y="522"/>
                    <a:pt x="616" y="526"/>
                    <a:pt x="711" y="526"/>
                  </a:cubicBezTo>
                  <a:cubicBezTo>
                    <a:pt x="965" y="526"/>
                    <a:pt x="1218" y="499"/>
                    <a:pt x="1469" y="499"/>
                  </a:cubicBezTo>
                  <a:cubicBezTo>
                    <a:pt x="1681" y="499"/>
                    <a:pt x="1892" y="518"/>
                    <a:pt x="2101" y="590"/>
                  </a:cubicBezTo>
                  <a:cubicBezTo>
                    <a:pt x="2618" y="778"/>
                    <a:pt x="3214" y="1562"/>
                    <a:pt x="2618" y="2032"/>
                  </a:cubicBezTo>
                  <a:cubicBezTo>
                    <a:pt x="2467" y="2150"/>
                    <a:pt x="2289" y="2199"/>
                    <a:pt x="2103" y="2199"/>
                  </a:cubicBezTo>
                  <a:cubicBezTo>
                    <a:pt x="1749" y="2199"/>
                    <a:pt x="1371" y="2023"/>
                    <a:pt x="1114" y="1828"/>
                  </a:cubicBezTo>
                  <a:cubicBezTo>
                    <a:pt x="690" y="1483"/>
                    <a:pt x="424" y="997"/>
                    <a:pt x="314" y="464"/>
                  </a:cubicBezTo>
                  <a:close/>
                  <a:moveTo>
                    <a:pt x="1383" y="1"/>
                  </a:moveTo>
                  <a:cubicBezTo>
                    <a:pt x="1032" y="1"/>
                    <a:pt x="685" y="65"/>
                    <a:pt x="393" y="182"/>
                  </a:cubicBezTo>
                  <a:cubicBezTo>
                    <a:pt x="330" y="198"/>
                    <a:pt x="314" y="245"/>
                    <a:pt x="283" y="276"/>
                  </a:cubicBezTo>
                  <a:cubicBezTo>
                    <a:pt x="267" y="198"/>
                    <a:pt x="197" y="155"/>
                    <a:pt x="130" y="155"/>
                  </a:cubicBezTo>
                  <a:cubicBezTo>
                    <a:pt x="63" y="155"/>
                    <a:pt x="1" y="198"/>
                    <a:pt x="1" y="292"/>
                  </a:cubicBezTo>
                  <a:cubicBezTo>
                    <a:pt x="48" y="1091"/>
                    <a:pt x="424" y="1844"/>
                    <a:pt x="1082" y="2298"/>
                  </a:cubicBezTo>
                  <a:cubicBezTo>
                    <a:pt x="1378" y="2501"/>
                    <a:pt x="1773" y="2635"/>
                    <a:pt x="2154" y="2635"/>
                  </a:cubicBezTo>
                  <a:cubicBezTo>
                    <a:pt x="2480" y="2635"/>
                    <a:pt x="2794" y="2537"/>
                    <a:pt x="3026" y="2298"/>
                  </a:cubicBezTo>
                  <a:cubicBezTo>
                    <a:pt x="3496" y="1812"/>
                    <a:pt x="3355" y="1076"/>
                    <a:pt x="2947" y="605"/>
                  </a:cubicBezTo>
                  <a:cubicBezTo>
                    <a:pt x="2574" y="183"/>
                    <a:pt x="1973" y="1"/>
                    <a:pt x="138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9"/>
            <p:cNvSpPr/>
            <p:nvPr/>
          </p:nvSpPr>
          <p:spPr>
            <a:xfrm>
              <a:off x="5150523" y="1494588"/>
              <a:ext cx="76905" cy="115590"/>
            </a:xfrm>
            <a:custGeom>
              <a:avLst/>
              <a:gdLst/>
              <a:ahLst/>
              <a:cxnLst/>
              <a:rect l="l" t="t" r="r" b="b"/>
              <a:pathLst>
                <a:path w="2807" h="4219" extrusionOk="0">
                  <a:moveTo>
                    <a:pt x="1004" y="455"/>
                  </a:moveTo>
                  <a:cubicBezTo>
                    <a:pt x="1004" y="470"/>
                    <a:pt x="1035" y="502"/>
                    <a:pt x="1051" y="517"/>
                  </a:cubicBezTo>
                  <a:cubicBezTo>
                    <a:pt x="1725" y="1066"/>
                    <a:pt x="2806" y="2853"/>
                    <a:pt x="1693" y="3433"/>
                  </a:cubicBezTo>
                  <a:cubicBezTo>
                    <a:pt x="1585" y="3542"/>
                    <a:pt x="1486" y="3597"/>
                    <a:pt x="1394" y="3597"/>
                  </a:cubicBezTo>
                  <a:cubicBezTo>
                    <a:pt x="1288" y="3597"/>
                    <a:pt x="1190" y="3522"/>
                    <a:pt x="1098" y="3370"/>
                  </a:cubicBezTo>
                  <a:cubicBezTo>
                    <a:pt x="988" y="3245"/>
                    <a:pt x="894" y="3088"/>
                    <a:pt x="831" y="2916"/>
                  </a:cubicBezTo>
                  <a:cubicBezTo>
                    <a:pt x="706" y="2649"/>
                    <a:pt x="659" y="2367"/>
                    <a:pt x="659" y="2069"/>
                  </a:cubicBezTo>
                  <a:cubicBezTo>
                    <a:pt x="659" y="1505"/>
                    <a:pt x="831" y="972"/>
                    <a:pt x="1004" y="455"/>
                  </a:cubicBezTo>
                  <a:close/>
                  <a:moveTo>
                    <a:pt x="890" y="1"/>
                  </a:moveTo>
                  <a:cubicBezTo>
                    <a:pt x="815" y="1"/>
                    <a:pt x="739" y="39"/>
                    <a:pt x="706" y="126"/>
                  </a:cubicBezTo>
                  <a:cubicBezTo>
                    <a:pt x="345" y="1050"/>
                    <a:pt x="0" y="2101"/>
                    <a:pt x="392" y="3072"/>
                  </a:cubicBezTo>
                  <a:cubicBezTo>
                    <a:pt x="573" y="3546"/>
                    <a:pt x="1089" y="4218"/>
                    <a:pt x="1675" y="4218"/>
                  </a:cubicBezTo>
                  <a:cubicBezTo>
                    <a:pt x="1748" y="4218"/>
                    <a:pt x="1822" y="4208"/>
                    <a:pt x="1897" y="4185"/>
                  </a:cubicBezTo>
                  <a:cubicBezTo>
                    <a:pt x="2571" y="3966"/>
                    <a:pt x="2649" y="2822"/>
                    <a:pt x="2571" y="2257"/>
                  </a:cubicBezTo>
                  <a:cubicBezTo>
                    <a:pt x="2477" y="1411"/>
                    <a:pt x="2038" y="659"/>
                    <a:pt x="1333" y="157"/>
                  </a:cubicBezTo>
                  <a:cubicBezTo>
                    <a:pt x="1297" y="133"/>
                    <a:pt x="1261" y="123"/>
                    <a:pt x="1227" y="123"/>
                  </a:cubicBezTo>
                  <a:cubicBezTo>
                    <a:pt x="1171" y="123"/>
                    <a:pt x="1121" y="150"/>
                    <a:pt x="1082" y="188"/>
                  </a:cubicBezTo>
                  <a:cubicBezTo>
                    <a:pt x="1091" y="71"/>
                    <a:pt x="991" y="1"/>
                    <a:pt x="89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9"/>
            <p:cNvSpPr/>
            <p:nvPr/>
          </p:nvSpPr>
          <p:spPr>
            <a:xfrm>
              <a:off x="5292229" y="1734600"/>
              <a:ext cx="137892" cy="126302"/>
            </a:xfrm>
            <a:custGeom>
              <a:avLst/>
              <a:gdLst/>
              <a:ahLst/>
              <a:cxnLst/>
              <a:rect l="l" t="t" r="r" b="b"/>
              <a:pathLst>
                <a:path w="5033" h="4610" extrusionOk="0">
                  <a:moveTo>
                    <a:pt x="4017" y="0"/>
                  </a:moveTo>
                  <a:cubicBezTo>
                    <a:pt x="3416" y="0"/>
                    <a:pt x="2438" y="427"/>
                    <a:pt x="2242" y="551"/>
                  </a:cubicBezTo>
                  <a:cubicBezTo>
                    <a:pt x="1255" y="1146"/>
                    <a:pt x="1" y="2463"/>
                    <a:pt x="455" y="3748"/>
                  </a:cubicBezTo>
                  <a:cubicBezTo>
                    <a:pt x="682" y="4370"/>
                    <a:pt x="1186" y="4609"/>
                    <a:pt x="1736" y="4609"/>
                  </a:cubicBezTo>
                  <a:cubicBezTo>
                    <a:pt x="2254" y="4609"/>
                    <a:pt x="2811" y="4397"/>
                    <a:pt x="3214" y="4093"/>
                  </a:cubicBezTo>
                  <a:cubicBezTo>
                    <a:pt x="4327" y="3278"/>
                    <a:pt x="5017" y="1867"/>
                    <a:pt x="5032" y="488"/>
                  </a:cubicBezTo>
                  <a:cubicBezTo>
                    <a:pt x="5032" y="319"/>
                    <a:pt x="4913" y="237"/>
                    <a:pt x="4788" y="237"/>
                  </a:cubicBezTo>
                  <a:cubicBezTo>
                    <a:pt x="4669" y="237"/>
                    <a:pt x="4546" y="312"/>
                    <a:pt x="4515" y="457"/>
                  </a:cubicBezTo>
                  <a:cubicBezTo>
                    <a:pt x="4515" y="472"/>
                    <a:pt x="4515" y="488"/>
                    <a:pt x="4515" y="488"/>
                  </a:cubicBezTo>
                  <a:cubicBezTo>
                    <a:pt x="4437" y="1287"/>
                    <a:pt x="4233" y="2024"/>
                    <a:pt x="3794" y="2698"/>
                  </a:cubicBezTo>
                  <a:cubicBezTo>
                    <a:pt x="3427" y="3234"/>
                    <a:pt x="2667" y="4063"/>
                    <a:pt x="1913" y="4063"/>
                  </a:cubicBezTo>
                  <a:cubicBezTo>
                    <a:pt x="1829" y="4063"/>
                    <a:pt x="1745" y="4052"/>
                    <a:pt x="1662" y="4030"/>
                  </a:cubicBezTo>
                  <a:cubicBezTo>
                    <a:pt x="346" y="3686"/>
                    <a:pt x="1318" y="2228"/>
                    <a:pt x="1882" y="1664"/>
                  </a:cubicBezTo>
                  <a:cubicBezTo>
                    <a:pt x="2028" y="1518"/>
                    <a:pt x="3444" y="450"/>
                    <a:pt x="3970" y="450"/>
                  </a:cubicBezTo>
                  <a:cubicBezTo>
                    <a:pt x="4065" y="450"/>
                    <a:pt x="4131" y="485"/>
                    <a:pt x="4155" y="566"/>
                  </a:cubicBezTo>
                  <a:cubicBezTo>
                    <a:pt x="4178" y="645"/>
                    <a:pt x="4241" y="684"/>
                    <a:pt x="4304" y="684"/>
                  </a:cubicBezTo>
                  <a:cubicBezTo>
                    <a:pt x="4366" y="684"/>
                    <a:pt x="4429" y="645"/>
                    <a:pt x="4452" y="566"/>
                  </a:cubicBezTo>
                  <a:cubicBezTo>
                    <a:pt x="4468" y="535"/>
                    <a:pt x="4484" y="488"/>
                    <a:pt x="4484" y="457"/>
                  </a:cubicBezTo>
                  <a:cubicBezTo>
                    <a:pt x="4543" y="117"/>
                    <a:pt x="4332" y="0"/>
                    <a:pt x="401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32"/>
          <p:cNvSpPr txBox="1">
            <a:spLocks noGrp="1"/>
          </p:cNvSpPr>
          <p:nvPr>
            <p:ph type="subTitle" idx="1"/>
          </p:nvPr>
        </p:nvSpPr>
        <p:spPr>
          <a:xfrm>
            <a:off x="791232" y="1765064"/>
            <a:ext cx="1905718" cy="354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/>
              <a:t>20210040119</a:t>
            </a:r>
            <a:endParaRPr lang="en-US" dirty="0"/>
          </a:p>
        </p:txBody>
      </p:sp>
      <p:sp>
        <p:nvSpPr>
          <p:cNvPr id="1571" name="Google Shape;1571;p32"/>
          <p:cNvSpPr txBox="1">
            <a:spLocks noGrp="1"/>
          </p:cNvSpPr>
          <p:nvPr>
            <p:ph type="ctrTitle" idx="3"/>
          </p:nvPr>
        </p:nvSpPr>
        <p:spPr>
          <a:xfrm>
            <a:off x="713250" y="385650"/>
            <a:ext cx="77175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Kelompok</a:t>
            </a:r>
            <a:r>
              <a:rPr lang="en-US" dirty="0"/>
              <a:t> 1</a:t>
            </a:r>
            <a:br>
              <a:rPr lang="en-US" dirty="0"/>
            </a:br>
            <a:endParaRPr dirty="0"/>
          </a:p>
        </p:txBody>
      </p:sp>
      <p:sp>
        <p:nvSpPr>
          <p:cNvPr id="1572" name="Google Shape;1572;p32"/>
          <p:cNvSpPr txBox="1">
            <a:spLocks noGrp="1"/>
          </p:cNvSpPr>
          <p:nvPr>
            <p:ph type="title"/>
          </p:nvPr>
        </p:nvSpPr>
        <p:spPr>
          <a:xfrm>
            <a:off x="1301693" y="635350"/>
            <a:ext cx="776400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sz="2800" dirty="0"/>
          </a:p>
        </p:txBody>
      </p:sp>
      <p:sp>
        <p:nvSpPr>
          <p:cNvPr id="1573" name="Google Shape;1573;p32"/>
          <p:cNvSpPr txBox="1">
            <a:spLocks noGrp="1"/>
          </p:cNvSpPr>
          <p:nvPr>
            <p:ph type="subTitle" idx="2"/>
          </p:nvPr>
        </p:nvSpPr>
        <p:spPr>
          <a:xfrm>
            <a:off x="699266" y="1016233"/>
            <a:ext cx="2299598" cy="7541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M.Ilham</a:t>
            </a:r>
            <a:r>
              <a:rPr lang="en-US" dirty="0"/>
              <a:t> </a:t>
            </a:r>
            <a:r>
              <a:rPr lang="en-US" dirty="0" err="1"/>
              <a:t>Nurdiansah</a:t>
            </a:r>
            <a:r>
              <a:rPr lang="en-US" dirty="0"/>
              <a:t> A,</a:t>
            </a:r>
            <a:endParaRPr dirty="0"/>
          </a:p>
        </p:txBody>
      </p:sp>
      <p:sp>
        <p:nvSpPr>
          <p:cNvPr id="1574" name="Google Shape;1574;p32"/>
          <p:cNvSpPr txBox="1">
            <a:spLocks noGrp="1"/>
          </p:cNvSpPr>
          <p:nvPr>
            <p:ph type="subTitle" idx="4"/>
          </p:nvPr>
        </p:nvSpPr>
        <p:spPr>
          <a:xfrm>
            <a:off x="3556381" y="2337505"/>
            <a:ext cx="1758003" cy="416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20210040096</a:t>
            </a:r>
            <a:endParaRPr dirty="0"/>
          </a:p>
        </p:txBody>
      </p:sp>
      <p:sp>
        <p:nvSpPr>
          <p:cNvPr id="1575" name="Google Shape;1575;p32"/>
          <p:cNvSpPr txBox="1">
            <a:spLocks noGrp="1"/>
          </p:cNvSpPr>
          <p:nvPr>
            <p:ph type="title" idx="5"/>
          </p:nvPr>
        </p:nvSpPr>
        <p:spPr>
          <a:xfrm>
            <a:off x="3994736" y="1522194"/>
            <a:ext cx="776400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03</a:t>
            </a:r>
            <a:endParaRPr sz="2800" dirty="0"/>
          </a:p>
        </p:txBody>
      </p:sp>
      <p:sp>
        <p:nvSpPr>
          <p:cNvPr id="1576" name="Google Shape;1576;p32"/>
          <p:cNvSpPr txBox="1">
            <a:spLocks noGrp="1"/>
          </p:cNvSpPr>
          <p:nvPr>
            <p:ph type="subTitle" idx="6"/>
          </p:nvPr>
        </p:nvSpPr>
        <p:spPr>
          <a:xfrm>
            <a:off x="597511" y="3399765"/>
            <a:ext cx="2299598" cy="727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Aldi </a:t>
            </a:r>
            <a:r>
              <a:rPr lang="en-US" dirty="0" err="1"/>
              <a:t>Muammad</a:t>
            </a:r>
            <a:r>
              <a:rPr lang="en-US" dirty="0"/>
              <a:t> </a:t>
            </a:r>
            <a:r>
              <a:rPr lang="en-US" dirty="0" err="1"/>
              <a:t>Ripal</a:t>
            </a:r>
            <a:endParaRPr dirty="0"/>
          </a:p>
        </p:txBody>
      </p:sp>
      <p:sp>
        <p:nvSpPr>
          <p:cNvPr id="1577" name="Google Shape;1577;p32"/>
          <p:cNvSpPr txBox="1">
            <a:spLocks noGrp="1"/>
          </p:cNvSpPr>
          <p:nvPr>
            <p:ph type="subTitle" idx="7"/>
          </p:nvPr>
        </p:nvSpPr>
        <p:spPr>
          <a:xfrm>
            <a:off x="6273882" y="1536317"/>
            <a:ext cx="1624040" cy="354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/>
              <a:t>20210040077</a:t>
            </a:r>
            <a:endParaRPr lang="en-US" dirty="0"/>
          </a:p>
        </p:txBody>
      </p:sp>
      <p:sp>
        <p:nvSpPr>
          <p:cNvPr id="1578" name="Google Shape;1578;p32"/>
          <p:cNvSpPr txBox="1">
            <a:spLocks noGrp="1"/>
          </p:cNvSpPr>
          <p:nvPr>
            <p:ph type="title" idx="8"/>
          </p:nvPr>
        </p:nvSpPr>
        <p:spPr>
          <a:xfrm>
            <a:off x="6273882" y="665265"/>
            <a:ext cx="776400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02</a:t>
            </a:r>
            <a:endParaRPr sz="2800" dirty="0"/>
          </a:p>
        </p:txBody>
      </p:sp>
      <p:sp>
        <p:nvSpPr>
          <p:cNvPr id="1579" name="Google Shape;1579;p32"/>
          <p:cNvSpPr txBox="1">
            <a:spLocks noGrp="1"/>
          </p:cNvSpPr>
          <p:nvPr>
            <p:ph type="subTitle" idx="9"/>
          </p:nvPr>
        </p:nvSpPr>
        <p:spPr>
          <a:xfrm>
            <a:off x="5705941" y="1055350"/>
            <a:ext cx="2611800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Setiana</a:t>
            </a:r>
            <a:r>
              <a:rPr lang="en-US" dirty="0"/>
              <a:t> </a:t>
            </a:r>
            <a:r>
              <a:rPr lang="en-US" dirty="0" err="1"/>
              <a:t>Andika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580" name="Google Shape;1580;p32"/>
          <p:cNvSpPr txBox="1">
            <a:spLocks noGrp="1"/>
          </p:cNvSpPr>
          <p:nvPr>
            <p:ph type="subTitle" idx="13"/>
          </p:nvPr>
        </p:nvSpPr>
        <p:spPr>
          <a:xfrm>
            <a:off x="4203193" y="3930359"/>
            <a:ext cx="1805522" cy="343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/>
              <a:t>20220040196</a:t>
            </a:r>
            <a:endParaRPr lang="en-US" dirty="0"/>
          </a:p>
        </p:txBody>
      </p:sp>
      <p:sp>
        <p:nvSpPr>
          <p:cNvPr id="1581" name="Google Shape;1581;p32"/>
          <p:cNvSpPr txBox="1">
            <a:spLocks noGrp="1"/>
          </p:cNvSpPr>
          <p:nvPr>
            <p:ph type="title" idx="14"/>
          </p:nvPr>
        </p:nvSpPr>
        <p:spPr>
          <a:xfrm>
            <a:off x="4834381" y="2970575"/>
            <a:ext cx="776400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05</a:t>
            </a:r>
            <a:endParaRPr sz="2800" dirty="0"/>
          </a:p>
        </p:txBody>
      </p:sp>
      <p:sp>
        <p:nvSpPr>
          <p:cNvPr id="1582" name="Google Shape;1582;p32"/>
          <p:cNvSpPr txBox="1">
            <a:spLocks noGrp="1"/>
          </p:cNvSpPr>
          <p:nvPr>
            <p:ph type="subTitle" idx="15"/>
          </p:nvPr>
        </p:nvSpPr>
        <p:spPr>
          <a:xfrm>
            <a:off x="3916681" y="3510359"/>
            <a:ext cx="2611800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Azis</a:t>
            </a:r>
            <a:r>
              <a:rPr lang="en-US" dirty="0"/>
              <a:t> </a:t>
            </a:r>
            <a:r>
              <a:rPr lang="en-US" dirty="0" err="1"/>
              <a:t>Sutisna</a:t>
            </a:r>
            <a:endParaRPr dirty="0"/>
          </a:p>
        </p:txBody>
      </p:sp>
      <p:grpSp>
        <p:nvGrpSpPr>
          <p:cNvPr id="1583" name="Google Shape;1583;p32"/>
          <p:cNvGrpSpPr/>
          <p:nvPr/>
        </p:nvGrpSpPr>
        <p:grpSpPr>
          <a:xfrm>
            <a:off x="7290092" y="1565728"/>
            <a:ext cx="1705359" cy="3374391"/>
            <a:chOff x="6905448" y="1018449"/>
            <a:chExt cx="1705359" cy="3374391"/>
          </a:xfrm>
        </p:grpSpPr>
        <p:sp>
          <p:nvSpPr>
            <p:cNvPr id="1584" name="Google Shape;1584;p32"/>
            <p:cNvSpPr/>
            <p:nvPr/>
          </p:nvSpPr>
          <p:spPr>
            <a:xfrm>
              <a:off x="6909826" y="2185135"/>
              <a:ext cx="1700981" cy="2207705"/>
            </a:xfrm>
            <a:custGeom>
              <a:avLst/>
              <a:gdLst/>
              <a:ahLst/>
              <a:cxnLst/>
              <a:rect l="l" t="t" r="r" b="b"/>
              <a:pathLst>
                <a:path w="42353" h="54970" extrusionOk="0">
                  <a:moveTo>
                    <a:pt x="25253" y="26499"/>
                  </a:moveTo>
                  <a:cubicBezTo>
                    <a:pt x="25644" y="26499"/>
                    <a:pt x="26036" y="26506"/>
                    <a:pt x="26428" y="26521"/>
                  </a:cubicBezTo>
                  <a:cubicBezTo>
                    <a:pt x="27267" y="26545"/>
                    <a:pt x="28135" y="26698"/>
                    <a:pt x="28980" y="26698"/>
                  </a:cubicBezTo>
                  <a:cubicBezTo>
                    <a:pt x="29240" y="26698"/>
                    <a:pt x="29497" y="26683"/>
                    <a:pt x="29751" y="26646"/>
                  </a:cubicBezTo>
                  <a:cubicBezTo>
                    <a:pt x="29782" y="26646"/>
                    <a:pt x="29813" y="26631"/>
                    <a:pt x="29829" y="26631"/>
                  </a:cubicBezTo>
                  <a:cubicBezTo>
                    <a:pt x="29829" y="26631"/>
                    <a:pt x="29845" y="26631"/>
                    <a:pt x="29845" y="26646"/>
                  </a:cubicBezTo>
                  <a:cubicBezTo>
                    <a:pt x="28653" y="28277"/>
                    <a:pt x="26929" y="29311"/>
                    <a:pt x="25095" y="30142"/>
                  </a:cubicBezTo>
                  <a:cubicBezTo>
                    <a:pt x="22885" y="31145"/>
                    <a:pt x="20581" y="31976"/>
                    <a:pt x="18277" y="32697"/>
                  </a:cubicBezTo>
                  <a:cubicBezTo>
                    <a:pt x="13765" y="34109"/>
                    <a:pt x="9208" y="34829"/>
                    <a:pt x="4487" y="34829"/>
                  </a:cubicBezTo>
                  <a:cubicBezTo>
                    <a:pt x="4387" y="34829"/>
                    <a:pt x="4286" y="34829"/>
                    <a:pt x="4186" y="34828"/>
                  </a:cubicBezTo>
                  <a:cubicBezTo>
                    <a:pt x="4233" y="34813"/>
                    <a:pt x="4264" y="34797"/>
                    <a:pt x="4280" y="34750"/>
                  </a:cubicBezTo>
                  <a:cubicBezTo>
                    <a:pt x="7195" y="31223"/>
                    <a:pt x="11349" y="29139"/>
                    <a:pt x="15691" y="27869"/>
                  </a:cubicBezTo>
                  <a:cubicBezTo>
                    <a:pt x="17995" y="27195"/>
                    <a:pt x="20377" y="26756"/>
                    <a:pt x="22776" y="26584"/>
                  </a:cubicBezTo>
                  <a:cubicBezTo>
                    <a:pt x="23596" y="26530"/>
                    <a:pt x="24423" y="26499"/>
                    <a:pt x="25253" y="26499"/>
                  </a:cubicBezTo>
                  <a:close/>
                  <a:moveTo>
                    <a:pt x="30456" y="27258"/>
                  </a:moveTo>
                  <a:cubicBezTo>
                    <a:pt x="32008" y="28809"/>
                    <a:pt x="33528" y="30377"/>
                    <a:pt x="35033" y="31976"/>
                  </a:cubicBezTo>
                  <a:cubicBezTo>
                    <a:pt x="36256" y="33261"/>
                    <a:pt x="37462" y="34562"/>
                    <a:pt x="38638" y="35879"/>
                  </a:cubicBezTo>
                  <a:cubicBezTo>
                    <a:pt x="39782" y="37148"/>
                    <a:pt x="41616" y="38653"/>
                    <a:pt x="41130" y="40581"/>
                  </a:cubicBezTo>
                  <a:cubicBezTo>
                    <a:pt x="40644" y="42430"/>
                    <a:pt x="38779" y="43371"/>
                    <a:pt x="37212" y="44155"/>
                  </a:cubicBezTo>
                  <a:cubicBezTo>
                    <a:pt x="35660" y="44938"/>
                    <a:pt x="34108" y="45675"/>
                    <a:pt x="32525" y="46396"/>
                  </a:cubicBezTo>
                  <a:cubicBezTo>
                    <a:pt x="26036" y="49359"/>
                    <a:pt x="19280" y="51835"/>
                    <a:pt x="12258" y="53167"/>
                  </a:cubicBezTo>
                  <a:cubicBezTo>
                    <a:pt x="10612" y="53481"/>
                    <a:pt x="8951" y="53732"/>
                    <a:pt x="7274" y="53920"/>
                  </a:cubicBezTo>
                  <a:cubicBezTo>
                    <a:pt x="6657" y="53981"/>
                    <a:pt x="6017" y="54037"/>
                    <a:pt x="5378" y="54037"/>
                  </a:cubicBezTo>
                  <a:cubicBezTo>
                    <a:pt x="4554" y="54037"/>
                    <a:pt x="3731" y="53945"/>
                    <a:pt x="2963" y="53653"/>
                  </a:cubicBezTo>
                  <a:cubicBezTo>
                    <a:pt x="988" y="52885"/>
                    <a:pt x="894" y="51020"/>
                    <a:pt x="1161" y="49170"/>
                  </a:cubicBezTo>
                  <a:cubicBezTo>
                    <a:pt x="1411" y="47368"/>
                    <a:pt x="1741" y="45581"/>
                    <a:pt x="2085" y="43794"/>
                  </a:cubicBezTo>
                  <a:cubicBezTo>
                    <a:pt x="2634" y="40973"/>
                    <a:pt x="3277" y="38151"/>
                    <a:pt x="4013" y="35361"/>
                  </a:cubicBezTo>
                  <a:cubicBezTo>
                    <a:pt x="4968" y="35469"/>
                    <a:pt x="5926" y="35519"/>
                    <a:pt x="6886" y="35519"/>
                  </a:cubicBezTo>
                  <a:cubicBezTo>
                    <a:pt x="11112" y="35519"/>
                    <a:pt x="15358" y="34551"/>
                    <a:pt x="19343" y="33261"/>
                  </a:cubicBezTo>
                  <a:cubicBezTo>
                    <a:pt x="23136" y="32038"/>
                    <a:pt x="27979" y="30643"/>
                    <a:pt x="30456" y="27258"/>
                  </a:cubicBezTo>
                  <a:close/>
                  <a:moveTo>
                    <a:pt x="14264" y="0"/>
                  </a:moveTo>
                  <a:lnTo>
                    <a:pt x="13653" y="16"/>
                  </a:lnTo>
                  <a:cubicBezTo>
                    <a:pt x="13653" y="31"/>
                    <a:pt x="13653" y="31"/>
                    <a:pt x="13669" y="31"/>
                  </a:cubicBezTo>
                  <a:cubicBezTo>
                    <a:pt x="14296" y="2963"/>
                    <a:pt x="15221" y="5831"/>
                    <a:pt x="16145" y="8668"/>
                  </a:cubicBezTo>
                  <a:cubicBezTo>
                    <a:pt x="17039" y="11348"/>
                    <a:pt x="17838" y="14264"/>
                    <a:pt x="19139" y="16772"/>
                  </a:cubicBezTo>
                  <a:cubicBezTo>
                    <a:pt x="19200" y="16893"/>
                    <a:pt x="19298" y="16939"/>
                    <a:pt x="19405" y="16939"/>
                  </a:cubicBezTo>
                  <a:cubicBezTo>
                    <a:pt x="19436" y="16939"/>
                    <a:pt x="19468" y="16935"/>
                    <a:pt x="19500" y="16928"/>
                  </a:cubicBezTo>
                  <a:cubicBezTo>
                    <a:pt x="22697" y="19765"/>
                    <a:pt x="25832" y="22696"/>
                    <a:pt x="28873" y="25690"/>
                  </a:cubicBezTo>
                  <a:cubicBezTo>
                    <a:pt x="28011" y="25534"/>
                    <a:pt x="27055" y="25565"/>
                    <a:pt x="26224" y="25549"/>
                  </a:cubicBezTo>
                  <a:cubicBezTo>
                    <a:pt x="25917" y="25542"/>
                    <a:pt x="25610" y="25538"/>
                    <a:pt x="25303" y="25538"/>
                  </a:cubicBezTo>
                  <a:cubicBezTo>
                    <a:pt x="24310" y="25538"/>
                    <a:pt x="23319" y="25579"/>
                    <a:pt x="22337" y="25675"/>
                  </a:cubicBezTo>
                  <a:cubicBezTo>
                    <a:pt x="19782" y="25894"/>
                    <a:pt x="17258" y="26396"/>
                    <a:pt x="14829" y="27179"/>
                  </a:cubicBezTo>
                  <a:cubicBezTo>
                    <a:pt x="10957" y="28418"/>
                    <a:pt x="7039" y="30346"/>
                    <a:pt x="4484" y="33590"/>
                  </a:cubicBezTo>
                  <a:cubicBezTo>
                    <a:pt x="4640" y="33010"/>
                    <a:pt x="4797" y="32446"/>
                    <a:pt x="4970" y="31882"/>
                  </a:cubicBezTo>
                  <a:cubicBezTo>
                    <a:pt x="5565" y="29844"/>
                    <a:pt x="6192" y="27822"/>
                    <a:pt x="6882" y="25816"/>
                  </a:cubicBezTo>
                  <a:cubicBezTo>
                    <a:pt x="7477" y="24092"/>
                    <a:pt x="8151" y="22399"/>
                    <a:pt x="7838" y="20549"/>
                  </a:cubicBezTo>
                  <a:lnTo>
                    <a:pt x="7838" y="20549"/>
                  </a:lnTo>
                  <a:lnTo>
                    <a:pt x="7383" y="20627"/>
                  </a:lnTo>
                  <a:cubicBezTo>
                    <a:pt x="6709" y="24530"/>
                    <a:pt x="5032" y="28277"/>
                    <a:pt x="3951" y="32070"/>
                  </a:cubicBezTo>
                  <a:cubicBezTo>
                    <a:pt x="2791" y="36082"/>
                    <a:pt x="1835" y="40126"/>
                    <a:pt x="1067" y="44217"/>
                  </a:cubicBezTo>
                  <a:cubicBezTo>
                    <a:pt x="722" y="46067"/>
                    <a:pt x="346" y="47948"/>
                    <a:pt x="142" y="49813"/>
                  </a:cubicBezTo>
                  <a:cubicBezTo>
                    <a:pt x="1" y="51192"/>
                    <a:pt x="158" y="52587"/>
                    <a:pt x="1192" y="53606"/>
                  </a:cubicBezTo>
                  <a:cubicBezTo>
                    <a:pt x="2269" y="54667"/>
                    <a:pt x="3778" y="54970"/>
                    <a:pt x="5326" y="54970"/>
                  </a:cubicBezTo>
                  <a:cubicBezTo>
                    <a:pt x="6639" y="54970"/>
                    <a:pt x="7979" y="54752"/>
                    <a:pt x="9108" y="54594"/>
                  </a:cubicBezTo>
                  <a:cubicBezTo>
                    <a:pt x="16694" y="53544"/>
                    <a:pt x="24014" y="51098"/>
                    <a:pt x="31020" y="48042"/>
                  </a:cubicBezTo>
                  <a:cubicBezTo>
                    <a:pt x="32870" y="47242"/>
                    <a:pt x="34688" y="46396"/>
                    <a:pt x="36506" y="45503"/>
                  </a:cubicBezTo>
                  <a:cubicBezTo>
                    <a:pt x="38042" y="44766"/>
                    <a:pt x="39751" y="44061"/>
                    <a:pt x="40911" y="42760"/>
                  </a:cubicBezTo>
                  <a:cubicBezTo>
                    <a:pt x="41773" y="41788"/>
                    <a:pt x="42353" y="40456"/>
                    <a:pt x="42055" y="39155"/>
                  </a:cubicBezTo>
                  <a:cubicBezTo>
                    <a:pt x="41726" y="37650"/>
                    <a:pt x="40409" y="36490"/>
                    <a:pt x="39437" y="35393"/>
                  </a:cubicBezTo>
                  <a:cubicBezTo>
                    <a:pt x="36647" y="32289"/>
                    <a:pt x="33763" y="29264"/>
                    <a:pt x="30801" y="26333"/>
                  </a:cubicBezTo>
                  <a:cubicBezTo>
                    <a:pt x="30769" y="26286"/>
                    <a:pt x="30738" y="26255"/>
                    <a:pt x="30707" y="26223"/>
                  </a:cubicBezTo>
                  <a:cubicBezTo>
                    <a:pt x="27258" y="22806"/>
                    <a:pt x="23700" y="19499"/>
                    <a:pt x="20033" y="16317"/>
                  </a:cubicBezTo>
                  <a:cubicBezTo>
                    <a:pt x="19946" y="16243"/>
                    <a:pt x="19851" y="16218"/>
                    <a:pt x="19760" y="16218"/>
                  </a:cubicBezTo>
                  <a:cubicBezTo>
                    <a:pt x="19736" y="16218"/>
                    <a:pt x="19711" y="16220"/>
                    <a:pt x="19688" y="16223"/>
                  </a:cubicBezTo>
                  <a:cubicBezTo>
                    <a:pt x="18935" y="13527"/>
                    <a:pt x="17744" y="10894"/>
                    <a:pt x="16866" y="8245"/>
                  </a:cubicBezTo>
                  <a:cubicBezTo>
                    <a:pt x="15957" y="5502"/>
                    <a:pt x="15174" y="2743"/>
                    <a:pt x="1426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32"/>
            <p:cNvSpPr/>
            <p:nvPr/>
          </p:nvSpPr>
          <p:spPr>
            <a:xfrm>
              <a:off x="6945732" y="3279873"/>
              <a:ext cx="1635517" cy="1075578"/>
            </a:xfrm>
            <a:custGeom>
              <a:avLst/>
              <a:gdLst/>
              <a:ahLst/>
              <a:cxnLst/>
              <a:rect l="l" t="t" r="r" b="b"/>
              <a:pathLst>
                <a:path w="40723" h="26781" extrusionOk="0">
                  <a:moveTo>
                    <a:pt x="29562" y="1"/>
                  </a:moveTo>
                  <a:cubicBezTo>
                    <a:pt x="27085" y="3386"/>
                    <a:pt x="22242" y="4781"/>
                    <a:pt x="18449" y="6004"/>
                  </a:cubicBezTo>
                  <a:cubicBezTo>
                    <a:pt x="14464" y="7294"/>
                    <a:pt x="10218" y="8262"/>
                    <a:pt x="5992" y="8262"/>
                  </a:cubicBezTo>
                  <a:cubicBezTo>
                    <a:pt x="5032" y="8262"/>
                    <a:pt x="4074" y="8212"/>
                    <a:pt x="3119" y="8104"/>
                  </a:cubicBezTo>
                  <a:cubicBezTo>
                    <a:pt x="2383" y="10894"/>
                    <a:pt x="1740" y="13716"/>
                    <a:pt x="1191" y="16537"/>
                  </a:cubicBezTo>
                  <a:cubicBezTo>
                    <a:pt x="847" y="18324"/>
                    <a:pt x="517" y="20111"/>
                    <a:pt x="267" y="21913"/>
                  </a:cubicBezTo>
                  <a:cubicBezTo>
                    <a:pt x="0" y="23763"/>
                    <a:pt x="94" y="25628"/>
                    <a:pt x="2069" y="26396"/>
                  </a:cubicBezTo>
                  <a:cubicBezTo>
                    <a:pt x="2837" y="26688"/>
                    <a:pt x="3660" y="26780"/>
                    <a:pt x="4484" y="26780"/>
                  </a:cubicBezTo>
                  <a:cubicBezTo>
                    <a:pt x="5123" y="26780"/>
                    <a:pt x="5763" y="26724"/>
                    <a:pt x="6380" y="26663"/>
                  </a:cubicBezTo>
                  <a:cubicBezTo>
                    <a:pt x="8057" y="26475"/>
                    <a:pt x="9718" y="26224"/>
                    <a:pt x="11364" y="25910"/>
                  </a:cubicBezTo>
                  <a:cubicBezTo>
                    <a:pt x="18386" y="24578"/>
                    <a:pt x="25142" y="22102"/>
                    <a:pt x="31631" y="19139"/>
                  </a:cubicBezTo>
                  <a:cubicBezTo>
                    <a:pt x="33214" y="18418"/>
                    <a:pt x="34766" y="17666"/>
                    <a:pt x="36318" y="16898"/>
                  </a:cubicBezTo>
                  <a:cubicBezTo>
                    <a:pt x="37885" y="16114"/>
                    <a:pt x="39750" y="15173"/>
                    <a:pt x="40236" y="13324"/>
                  </a:cubicBezTo>
                  <a:cubicBezTo>
                    <a:pt x="40722" y="11396"/>
                    <a:pt x="38888" y="9891"/>
                    <a:pt x="37744" y="8622"/>
                  </a:cubicBezTo>
                  <a:cubicBezTo>
                    <a:pt x="36568" y="7305"/>
                    <a:pt x="35362" y="6004"/>
                    <a:pt x="34139" y="4719"/>
                  </a:cubicBezTo>
                  <a:cubicBezTo>
                    <a:pt x="32634" y="3120"/>
                    <a:pt x="31114" y="1552"/>
                    <a:pt x="29562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2"/>
            <p:cNvSpPr/>
            <p:nvPr/>
          </p:nvSpPr>
          <p:spPr>
            <a:xfrm>
              <a:off x="7077910" y="3249389"/>
              <a:ext cx="1030557" cy="334630"/>
            </a:xfrm>
            <a:custGeom>
              <a:avLst/>
              <a:gdLst/>
              <a:ahLst/>
              <a:cxnLst/>
              <a:rect l="l" t="t" r="r" b="b"/>
              <a:pathLst>
                <a:path w="25660" h="8332" extrusionOk="0">
                  <a:moveTo>
                    <a:pt x="21068" y="1"/>
                  </a:moveTo>
                  <a:cubicBezTo>
                    <a:pt x="20238" y="1"/>
                    <a:pt x="19411" y="32"/>
                    <a:pt x="18591" y="86"/>
                  </a:cubicBezTo>
                  <a:cubicBezTo>
                    <a:pt x="16192" y="258"/>
                    <a:pt x="13810" y="697"/>
                    <a:pt x="11506" y="1371"/>
                  </a:cubicBezTo>
                  <a:cubicBezTo>
                    <a:pt x="7164" y="2641"/>
                    <a:pt x="3010" y="4725"/>
                    <a:pt x="95" y="8252"/>
                  </a:cubicBezTo>
                  <a:cubicBezTo>
                    <a:pt x="79" y="8299"/>
                    <a:pt x="48" y="8315"/>
                    <a:pt x="1" y="8330"/>
                  </a:cubicBezTo>
                  <a:cubicBezTo>
                    <a:pt x="101" y="8331"/>
                    <a:pt x="202" y="8331"/>
                    <a:pt x="302" y="8331"/>
                  </a:cubicBezTo>
                  <a:cubicBezTo>
                    <a:pt x="5023" y="8331"/>
                    <a:pt x="9580" y="7611"/>
                    <a:pt x="14092" y="6199"/>
                  </a:cubicBezTo>
                  <a:cubicBezTo>
                    <a:pt x="16412" y="5478"/>
                    <a:pt x="18700" y="4647"/>
                    <a:pt x="20910" y="3644"/>
                  </a:cubicBezTo>
                  <a:cubicBezTo>
                    <a:pt x="22744" y="2813"/>
                    <a:pt x="24468" y="1779"/>
                    <a:pt x="25660" y="148"/>
                  </a:cubicBezTo>
                  <a:cubicBezTo>
                    <a:pt x="25660" y="133"/>
                    <a:pt x="25644" y="133"/>
                    <a:pt x="25644" y="133"/>
                  </a:cubicBezTo>
                  <a:cubicBezTo>
                    <a:pt x="25628" y="133"/>
                    <a:pt x="25597" y="148"/>
                    <a:pt x="25566" y="148"/>
                  </a:cubicBezTo>
                  <a:cubicBezTo>
                    <a:pt x="25312" y="185"/>
                    <a:pt x="25055" y="200"/>
                    <a:pt x="24795" y="200"/>
                  </a:cubicBezTo>
                  <a:cubicBezTo>
                    <a:pt x="23950" y="200"/>
                    <a:pt x="23082" y="47"/>
                    <a:pt x="22243" y="23"/>
                  </a:cubicBezTo>
                  <a:cubicBezTo>
                    <a:pt x="21851" y="8"/>
                    <a:pt x="21459" y="1"/>
                    <a:pt x="21068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2"/>
            <p:cNvSpPr/>
            <p:nvPr/>
          </p:nvSpPr>
          <p:spPr>
            <a:xfrm>
              <a:off x="7690446" y="3038490"/>
              <a:ext cx="123458" cy="109522"/>
            </a:xfrm>
            <a:custGeom>
              <a:avLst/>
              <a:gdLst/>
              <a:ahLst/>
              <a:cxnLst/>
              <a:rect l="l" t="t" r="r" b="b"/>
              <a:pathLst>
                <a:path w="3074" h="2727" extrusionOk="0">
                  <a:moveTo>
                    <a:pt x="1455" y="662"/>
                  </a:moveTo>
                  <a:cubicBezTo>
                    <a:pt x="1664" y="662"/>
                    <a:pt x="1875" y="739"/>
                    <a:pt x="2023" y="870"/>
                  </a:cubicBezTo>
                  <a:cubicBezTo>
                    <a:pt x="2368" y="1183"/>
                    <a:pt x="2227" y="1669"/>
                    <a:pt x="1898" y="1920"/>
                  </a:cubicBezTo>
                  <a:cubicBezTo>
                    <a:pt x="1733" y="2049"/>
                    <a:pt x="1574" y="2104"/>
                    <a:pt x="1429" y="2104"/>
                  </a:cubicBezTo>
                  <a:cubicBezTo>
                    <a:pt x="923" y="2104"/>
                    <a:pt x="579" y="1433"/>
                    <a:pt x="738" y="885"/>
                  </a:cubicBezTo>
                  <a:lnTo>
                    <a:pt x="738" y="885"/>
                  </a:lnTo>
                  <a:cubicBezTo>
                    <a:pt x="756" y="889"/>
                    <a:pt x="776" y="891"/>
                    <a:pt x="795" y="891"/>
                  </a:cubicBezTo>
                  <a:cubicBezTo>
                    <a:pt x="860" y="891"/>
                    <a:pt x="929" y="870"/>
                    <a:pt x="988" y="823"/>
                  </a:cubicBezTo>
                  <a:cubicBezTo>
                    <a:pt x="1121" y="711"/>
                    <a:pt x="1287" y="662"/>
                    <a:pt x="1455" y="662"/>
                  </a:cubicBezTo>
                  <a:close/>
                  <a:moveTo>
                    <a:pt x="1463" y="0"/>
                  </a:moveTo>
                  <a:cubicBezTo>
                    <a:pt x="1142" y="0"/>
                    <a:pt x="825" y="108"/>
                    <a:pt x="581" y="337"/>
                  </a:cubicBezTo>
                  <a:cubicBezTo>
                    <a:pt x="565" y="352"/>
                    <a:pt x="550" y="352"/>
                    <a:pt x="534" y="368"/>
                  </a:cubicBezTo>
                  <a:cubicBezTo>
                    <a:pt x="32" y="854"/>
                    <a:pt x="1" y="1653"/>
                    <a:pt x="408" y="2202"/>
                  </a:cubicBezTo>
                  <a:cubicBezTo>
                    <a:pt x="666" y="2559"/>
                    <a:pt x="1041" y="2727"/>
                    <a:pt x="1427" y="2727"/>
                  </a:cubicBezTo>
                  <a:cubicBezTo>
                    <a:pt x="1769" y="2727"/>
                    <a:pt x="2119" y="2594"/>
                    <a:pt x="2399" y="2343"/>
                  </a:cubicBezTo>
                  <a:cubicBezTo>
                    <a:pt x="2995" y="1826"/>
                    <a:pt x="3073" y="917"/>
                    <a:pt x="2462" y="384"/>
                  </a:cubicBezTo>
                  <a:cubicBezTo>
                    <a:pt x="2188" y="135"/>
                    <a:pt x="1823" y="0"/>
                    <a:pt x="146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2"/>
            <p:cNvSpPr/>
            <p:nvPr/>
          </p:nvSpPr>
          <p:spPr>
            <a:xfrm>
              <a:off x="7461313" y="2895347"/>
              <a:ext cx="208401" cy="169765"/>
            </a:xfrm>
            <a:custGeom>
              <a:avLst/>
              <a:gdLst/>
              <a:ahLst/>
              <a:cxnLst/>
              <a:rect l="l" t="t" r="r" b="b"/>
              <a:pathLst>
                <a:path w="5189" h="4227" extrusionOk="0">
                  <a:moveTo>
                    <a:pt x="2773" y="652"/>
                  </a:moveTo>
                  <a:cubicBezTo>
                    <a:pt x="2938" y="652"/>
                    <a:pt x="3106" y="678"/>
                    <a:pt x="3276" y="734"/>
                  </a:cubicBezTo>
                  <a:cubicBezTo>
                    <a:pt x="4044" y="985"/>
                    <a:pt x="4389" y="1847"/>
                    <a:pt x="4170" y="2600"/>
                  </a:cubicBezTo>
                  <a:cubicBezTo>
                    <a:pt x="3952" y="3289"/>
                    <a:pt x="3254" y="3566"/>
                    <a:pt x="2569" y="3566"/>
                  </a:cubicBezTo>
                  <a:cubicBezTo>
                    <a:pt x="2320" y="3566"/>
                    <a:pt x="2072" y="3529"/>
                    <a:pt x="1850" y="3462"/>
                  </a:cubicBezTo>
                  <a:cubicBezTo>
                    <a:pt x="1004" y="3195"/>
                    <a:pt x="314" y="1973"/>
                    <a:pt x="1301" y="1377"/>
                  </a:cubicBezTo>
                  <a:cubicBezTo>
                    <a:pt x="1348" y="1346"/>
                    <a:pt x="1380" y="1299"/>
                    <a:pt x="1380" y="1252"/>
                  </a:cubicBezTo>
                  <a:cubicBezTo>
                    <a:pt x="1772" y="907"/>
                    <a:pt x="2255" y="652"/>
                    <a:pt x="2773" y="652"/>
                  </a:cubicBezTo>
                  <a:close/>
                  <a:moveTo>
                    <a:pt x="2767" y="0"/>
                  </a:moveTo>
                  <a:cubicBezTo>
                    <a:pt x="1957" y="0"/>
                    <a:pt x="1139" y="390"/>
                    <a:pt x="769" y="1111"/>
                  </a:cubicBezTo>
                  <a:cubicBezTo>
                    <a:pt x="753" y="1158"/>
                    <a:pt x="737" y="1205"/>
                    <a:pt x="737" y="1252"/>
                  </a:cubicBezTo>
                  <a:cubicBezTo>
                    <a:pt x="1" y="1847"/>
                    <a:pt x="142" y="3101"/>
                    <a:pt x="910" y="3697"/>
                  </a:cubicBezTo>
                  <a:cubicBezTo>
                    <a:pt x="1355" y="4043"/>
                    <a:pt x="1974" y="4227"/>
                    <a:pt x="2592" y="4227"/>
                  </a:cubicBezTo>
                  <a:cubicBezTo>
                    <a:pt x="3344" y="4227"/>
                    <a:pt x="4093" y="3953"/>
                    <a:pt x="4515" y="3368"/>
                  </a:cubicBezTo>
                  <a:cubicBezTo>
                    <a:pt x="5189" y="2427"/>
                    <a:pt x="4969" y="954"/>
                    <a:pt x="3966" y="327"/>
                  </a:cubicBezTo>
                  <a:cubicBezTo>
                    <a:pt x="3611" y="106"/>
                    <a:pt x="3190" y="0"/>
                    <a:pt x="276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2"/>
            <p:cNvSpPr/>
            <p:nvPr/>
          </p:nvSpPr>
          <p:spPr>
            <a:xfrm>
              <a:off x="7494809" y="2728026"/>
              <a:ext cx="105024" cy="91288"/>
            </a:xfrm>
            <a:custGeom>
              <a:avLst/>
              <a:gdLst/>
              <a:ahLst/>
              <a:cxnLst/>
              <a:rect l="l" t="t" r="r" b="b"/>
              <a:pathLst>
                <a:path w="2615" h="2273" extrusionOk="0">
                  <a:moveTo>
                    <a:pt x="1078" y="407"/>
                  </a:moveTo>
                  <a:cubicBezTo>
                    <a:pt x="1400" y="407"/>
                    <a:pt x="1718" y="616"/>
                    <a:pt x="1815" y="935"/>
                  </a:cubicBezTo>
                  <a:cubicBezTo>
                    <a:pt x="1925" y="1264"/>
                    <a:pt x="1659" y="1562"/>
                    <a:pt x="1361" y="1640"/>
                  </a:cubicBezTo>
                  <a:cubicBezTo>
                    <a:pt x="1294" y="1664"/>
                    <a:pt x="1227" y="1675"/>
                    <a:pt x="1164" y="1675"/>
                  </a:cubicBezTo>
                  <a:cubicBezTo>
                    <a:pt x="930" y="1675"/>
                    <a:pt x="733" y="1523"/>
                    <a:pt x="671" y="1264"/>
                  </a:cubicBezTo>
                  <a:cubicBezTo>
                    <a:pt x="624" y="1123"/>
                    <a:pt x="624" y="935"/>
                    <a:pt x="687" y="794"/>
                  </a:cubicBezTo>
                  <a:cubicBezTo>
                    <a:pt x="750" y="637"/>
                    <a:pt x="891" y="559"/>
                    <a:pt x="953" y="418"/>
                  </a:cubicBezTo>
                  <a:cubicBezTo>
                    <a:pt x="995" y="410"/>
                    <a:pt x="1036" y="407"/>
                    <a:pt x="1078" y="407"/>
                  </a:cubicBezTo>
                  <a:close/>
                  <a:moveTo>
                    <a:pt x="1270" y="0"/>
                  </a:moveTo>
                  <a:cubicBezTo>
                    <a:pt x="1121" y="0"/>
                    <a:pt x="971" y="29"/>
                    <a:pt x="828" y="88"/>
                  </a:cubicBezTo>
                  <a:lnTo>
                    <a:pt x="781" y="88"/>
                  </a:lnTo>
                  <a:cubicBezTo>
                    <a:pt x="767" y="87"/>
                    <a:pt x="753" y="87"/>
                    <a:pt x="739" y="87"/>
                  </a:cubicBezTo>
                  <a:cubicBezTo>
                    <a:pt x="147" y="87"/>
                    <a:pt x="0" y="1070"/>
                    <a:pt x="123" y="1499"/>
                  </a:cubicBezTo>
                  <a:cubicBezTo>
                    <a:pt x="265" y="1999"/>
                    <a:pt x="706" y="2273"/>
                    <a:pt x="1178" y="2273"/>
                  </a:cubicBezTo>
                  <a:cubicBezTo>
                    <a:pt x="1328" y="2273"/>
                    <a:pt x="1480" y="2245"/>
                    <a:pt x="1627" y="2189"/>
                  </a:cubicBezTo>
                  <a:cubicBezTo>
                    <a:pt x="2239" y="1954"/>
                    <a:pt x="2615" y="1295"/>
                    <a:pt x="2333" y="668"/>
                  </a:cubicBezTo>
                  <a:cubicBezTo>
                    <a:pt x="2134" y="247"/>
                    <a:pt x="1708" y="0"/>
                    <a:pt x="1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2"/>
            <p:cNvSpPr/>
            <p:nvPr/>
          </p:nvSpPr>
          <p:spPr>
            <a:xfrm>
              <a:off x="6905448" y="2006408"/>
              <a:ext cx="638977" cy="289929"/>
            </a:xfrm>
            <a:custGeom>
              <a:avLst/>
              <a:gdLst/>
              <a:ahLst/>
              <a:cxnLst/>
              <a:rect l="l" t="t" r="r" b="b"/>
              <a:pathLst>
                <a:path w="15910" h="7219" extrusionOk="0">
                  <a:moveTo>
                    <a:pt x="12642" y="1"/>
                  </a:moveTo>
                  <a:cubicBezTo>
                    <a:pt x="12210" y="1"/>
                    <a:pt x="11771" y="75"/>
                    <a:pt x="11333" y="187"/>
                  </a:cubicBezTo>
                  <a:cubicBezTo>
                    <a:pt x="9671" y="626"/>
                    <a:pt x="8025" y="1111"/>
                    <a:pt x="6380" y="1566"/>
                  </a:cubicBezTo>
                  <a:cubicBezTo>
                    <a:pt x="4420" y="2099"/>
                    <a:pt x="1066" y="2695"/>
                    <a:pt x="282" y="4936"/>
                  </a:cubicBezTo>
                  <a:cubicBezTo>
                    <a:pt x="0" y="5704"/>
                    <a:pt x="220" y="6566"/>
                    <a:pt x="972" y="6989"/>
                  </a:cubicBezTo>
                  <a:cubicBezTo>
                    <a:pt x="1272" y="7153"/>
                    <a:pt x="1567" y="7219"/>
                    <a:pt x="1855" y="7219"/>
                  </a:cubicBezTo>
                  <a:cubicBezTo>
                    <a:pt x="2229" y="7219"/>
                    <a:pt x="2593" y="7108"/>
                    <a:pt x="2947" y="6958"/>
                  </a:cubicBezTo>
                  <a:lnTo>
                    <a:pt x="3307" y="6817"/>
                  </a:lnTo>
                  <a:cubicBezTo>
                    <a:pt x="3386" y="6801"/>
                    <a:pt x="3448" y="6801"/>
                    <a:pt x="3511" y="6786"/>
                  </a:cubicBezTo>
                  <a:lnTo>
                    <a:pt x="3448" y="6315"/>
                  </a:lnTo>
                  <a:cubicBezTo>
                    <a:pt x="3072" y="6425"/>
                    <a:pt x="2680" y="6503"/>
                    <a:pt x="2289" y="6503"/>
                  </a:cubicBezTo>
                  <a:cubicBezTo>
                    <a:pt x="2217" y="6514"/>
                    <a:pt x="2147" y="6519"/>
                    <a:pt x="2078" y="6519"/>
                  </a:cubicBezTo>
                  <a:cubicBezTo>
                    <a:pt x="1829" y="6519"/>
                    <a:pt x="1593" y="6454"/>
                    <a:pt x="1348" y="6331"/>
                  </a:cubicBezTo>
                  <a:cubicBezTo>
                    <a:pt x="1270" y="5861"/>
                    <a:pt x="1191" y="5391"/>
                    <a:pt x="1113" y="4920"/>
                  </a:cubicBezTo>
                  <a:cubicBezTo>
                    <a:pt x="1301" y="4246"/>
                    <a:pt x="2383" y="3745"/>
                    <a:pt x="2963" y="3463"/>
                  </a:cubicBezTo>
                  <a:cubicBezTo>
                    <a:pt x="4311" y="2804"/>
                    <a:pt x="5815" y="2475"/>
                    <a:pt x="7257" y="2068"/>
                  </a:cubicBezTo>
                  <a:cubicBezTo>
                    <a:pt x="8668" y="1660"/>
                    <a:pt x="10094" y="1221"/>
                    <a:pt x="11521" y="876"/>
                  </a:cubicBezTo>
                  <a:cubicBezTo>
                    <a:pt x="11901" y="786"/>
                    <a:pt x="12269" y="722"/>
                    <a:pt x="12624" y="722"/>
                  </a:cubicBezTo>
                  <a:cubicBezTo>
                    <a:pt x="13132" y="722"/>
                    <a:pt x="13615" y="852"/>
                    <a:pt x="14076" y="1221"/>
                  </a:cubicBezTo>
                  <a:cubicBezTo>
                    <a:pt x="15000" y="1974"/>
                    <a:pt x="14938" y="3275"/>
                    <a:pt x="13982" y="3948"/>
                  </a:cubicBezTo>
                  <a:lnTo>
                    <a:pt x="13762" y="4466"/>
                  </a:lnTo>
                  <a:lnTo>
                    <a:pt x="14373" y="4450"/>
                  </a:lnTo>
                  <a:cubicBezTo>
                    <a:pt x="15910" y="3541"/>
                    <a:pt x="15690" y="1300"/>
                    <a:pt x="14217" y="422"/>
                  </a:cubicBezTo>
                  <a:cubicBezTo>
                    <a:pt x="13712" y="117"/>
                    <a:pt x="13182" y="1"/>
                    <a:pt x="1264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2"/>
            <p:cNvSpPr/>
            <p:nvPr/>
          </p:nvSpPr>
          <p:spPr>
            <a:xfrm>
              <a:off x="7043932" y="2161680"/>
              <a:ext cx="423066" cy="117273"/>
            </a:xfrm>
            <a:custGeom>
              <a:avLst/>
              <a:gdLst/>
              <a:ahLst/>
              <a:cxnLst/>
              <a:rect l="l" t="t" r="r" b="b"/>
              <a:pathLst>
                <a:path w="10534" h="2920" extrusionOk="0">
                  <a:moveTo>
                    <a:pt x="10361" y="0"/>
                  </a:moveTo>
                  <a:cubicBezTo>
                    <a:pt x="10346" y="0"/>
                    <a:pt x="10330" y="1"/>
                    <a:pt x="10314" y="4"/>
                  </a:cubicBezTo>
                  <a:cubicBezTo>
                    <a:pt x="6819" y="286"/>
                    <a:pt x="3308" y="1305"/>
                    <a:pt x="0" y="2449"/>
                  </a:cubicBezTo>
                  <a:lnTo>
                    <a:pt x="63" y="2920"/>
                  </a:lnTo>
                  <a:cubicBezTo>
                    <a:pt x="1678" y="2700"/>
                    <a:pt x="3261" y="2104"/>
                    <a:pt x="4844" y="1713"/>
                  </a:cubicBezTo>
                  <a:cubicBezTo>
                    <a:pt x="6662" y="1274"/>
                    <a:pt x="8496" y="1007"/>
                    <a:pt x="10314" y="600"/>
                  </a:cubicBezTo>
                  <a:lnTo>
                    <a:pt x="10534" y="82"/>
                  </a:lnTo>
                  <a:cubicBezTo>
                    <a:pt x="10495" y="31"/>
                    <a:pt x="10434" y="0"/>
                    <a:pt x="1036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2"/>
            <p:cNvSpPr/>
            <p:nvPr/>
          </p:nvSpPr>
          <p:spPr>
            <a:xfrm>
              <a:off x="7203823" y="2500499"/>
              <a:ext cx="90083" cy="86388"/>
            </a:xfrm>
            <a:custGeom>
              <a:avLst/>
              <a:gdLst/>
              <a:ahLst/>
              <a:cxnLst/>
              <a:rect l="l" t="t" r="r" b="b"/>
              <a:pathLst>
                <a:path w="2243" h="2151" extrusionOk="0">
                  <a:moveTo>
                    <a:pt x="1020" y="393"/>
                  </a:moveTo>
                  <a:cubicBezTo>
                    <a:pt x="1051" y="393"/>
                    <a:pt x="1067" y="408"/>
                    <a:pt x="1098" y="408"/>
                  </a:cubicBezTo>
                  <a:cubicBezTo>
                    <a:pt x="1427" y="424"/>
                    <a:pt x="1709" y="753"/>
                    <a:pt x="1709" y="1082"/>
                  </a:cubicBezTo>
                  <a:cubicBezTo>
                    <a:pt x="1709" y="1412"/>
                    <a:pt x="1411" y="1584"/>
                    <a:pt x="1114" y="1600"/>
                  </a:cubicBezTo>
                  <a:cubicBezTo>
                    <a:pt x="1108" y="1600"/>
                    <a:pt x="1103" y="1600"/>
                    <a:pt x="1097" y="1600"/>
                  </a:cubicBezTo>
                  <a:cubicBezTo>
                    <a:pt x="393" y="1600"/>
                    <a:pt x="413" y="595"/>
                    <a:pt x="1004" y="393"/>
                  </a:cubicBezTo>
                  <a:close/>
                  <a:moveTo>
                    <a:pt x="1098" y="1"/>
                  </a:moveTo>
                  <a:cubicBezTo>
                    <a:pt x="1051" y="1"/>
                    <a:pt x="1020" y="17"/>
                    <a:pt x="988" y="48"/>
                  </a:cubicBezTo>
                  <a:cubicBezTo>
                    <a:pt x="973" y="40"/>
                    <a:pt x="961" y="36"/>
                    <a:pt x="949" y="36"/>
                  </a:cubicBezTo>
                  <a:cubicBezTo>
                    <a:pt x="937" y="36"/>
                    <a:pt x="925" y="40"/>
                    <a:pt x="910" y="48"/>
                  </a:cubicBezTo>
                  <a:cubicBezTo>
                    <a:pt x="361" y="126"/>
                    <a:pt x="1" y="691"/>
                    <a:pt x="32" y="1224"/>
                  </a:cubicBezTo>
                  <a:cubicBezTo>
                    <a:pt x="77" y="1781"/>
                    <a:pt x="571" y="2150"/>
                    <a:pt x="1111" y="2150"/>
                  </a:cubicBezTo>
                  <a:cubicBezTo>
                    <a:pt x="1132" y="2150"/>
                    <a:pt x="1154" y="2150"/>
                    <a:pt x="1176" y="2148"/>
                  </a:cubicBezTo>
                  <a:cubicBezTo>
                    <a:pt x="1741" y="2117"/>
                    <a:pt x="2242" y="1678"/>
                    <a:pt x="2211" y="1082"/>
                  </a:cubicBezTo>
                  <a:cubicBezTo>
                    <a:pt x="2179" y="502"/>
                    <a:pt x="1694" y="1"/>
                    <a:pt x="109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7098073" y="2306831"/>
              <a:ext cx="154905" cy="134021"/>
            </a:xfrm>
            <a:custGeom>
              <a:avLst/>
              <a:gdLst/>
              <a:ahLst/>
              <a:cxnLst/>
              <a:rect l="l" t="t" r="r" b="b"/>
              <a:pathLst>
                <a:path w="3857" h="3337" extrusionOk="0">
                  <a:moveTo>
                    <a:pt x="2046" y="499"/>
                  </a:moveTo>
                  <a:cubicBezTo>
                    <a:pt x="2199" y="499"/>
                    <a:pt x="2358" y="535"/>
                    <a:pt x="2524" y="622"/>
                  </a:cubicBezTo>
                  <a:cubicBezTo>
                    <a:pt x="3088" y="904"/>
                    <a:pt x="3245" y="1704"/>
                    <a:pt x="2947" y="2237"/>
                  </a:cubicBezTo>
                  <a:cubicBezTo>
                    <a:pt x="2729" y="2603"/>
                    <a:pt x="2311" y="2795"/>
                    <a:pt x="1894" y="2795"/>
                  </a:cubicBezTo>
                  <a:cubicBezTo>
                    <a:pt x="1651" y="2795"/>
                    <a:pt x="1409" y="2730"/>
                    <a:pt x="1207" y="2597"/>
                  </a:cubicBezTo>
                  <a:cubicBezTo>
                    <a:pt x="674" y="2237"/>
                    <a:pt x="533" y="1516"/>
                    <a:pt x="753" y="951"/>
                  </a:cubicBezTo>
                  <a:lnTo>
                    <a:pt x="753" y="951"/>
                  </a:lnTo>
                  <a:cubicBezTo>
                    <a:pt x="782" y="971"/>
                    <a:pt x="817" y="984"/>
                    <a:pt x="854" y="984"/>
                  </a:cubicBezTo>
                  <a:cubicBezTo>
                    <a:pt x="877" y="984"/>
                    <a:pt x="901" y="979"/>
                    <a:pt x="925" y="967"/>
                  </a:cubicBezTo>
                  <a:cubicBezTo>
                    <a:pt x="1287" y="741"/>
                    <a:pt x="1649" y="499"/>
                    <a:pt x="2046" y="499"/>
                  </a:cubicBezTo>
                  <a:close/>
                  <a:moveTo>
                    <a:pt x="1994" y="1"/>
                  </a:moveTo>
                  <a:cubicBezTo>
                    <a:pt x="1516" y="1"/>
                    <a:pt x="1038" y="171"/>
                    <a:pt x="815" y="559"/>
                  </a:cubicBezTo>
                  <a:cubicBezTo>
                    <a:pt x="778" y="522"/>
                    <a:pt x="726" y="499"/>
                    <a:pt x="673" y="499"/>
                  </a:cubicBezTo>
                  <a:cubicBezTo>
                    <a:pt x="616" y="499"/>
                    <a:pt x="558" y="526"/>
                    <a:pt x="518" y="591"/>
                  </a:cubicBezTo>
                  <a:cubicBezTo>
                    <a:pt x="0" y="1375"/>
                    <a:pt x="141" y="2503"/>
                    <a:pt x="941" y="3052"/>
                  </a:cubicBezTo>
                  <a:cubicBezTo>
                    <a:pt x="1226" y="3243"/>
                    <a:pt x="1566" y="3336"/>
                    <a:pt x="1908" y="3336"/>
                  </a:cubicBezTo>
                  <a:cubicBezTo>
                    <a:pt x="2488" y="3336"/>
                    <a:pt x="3070" y="3069"/>
                    <a:pt x="3386" y="2566"/>
                  </a:cubicBezTo>
                  <a:cubicBezTo>
                    <a:pt x="3856" y="1813"/>
                    <a:pt x="3668" y="701"/>
                    <a:pt x="2900" y="230"/>
                  </a:cubicBezTo>
                  <a:cubicBezTo>
                    <a:pt x="2656" y="83"/>
                    <a:pt x="2325" y="1"/>
                    <a:pt x="199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2"/>
            <p:cNvSpPr/>
            <p:nvPr/>
          </p:nvSpPr>
          <p:spPr>
            <a:xfrm>
              <a:off x="7023770" y="2280162"/>
              <a:ext cx="200850" cy="733438"/>
            </a:xfrm>
            <a:custGeom>
              <a:avLst/>
              <a:gdLst/>
              <a:ahLst/>
              <a:cxnLst/>
              <a:rect l="l" t="t" r="r" b="b"/>
              <a:pathLst>
                <a:path w="5001" h="18262" extrusionOk="0">
                  <a:moveTo>
                    <a:pt x="361" y="1"/>
                  </a:moveTo>
                  <a:lnTo>
                    <a:pt x="1" y="142"/>
                  </a:lnTo>
                  <a:cubicBezTo>
                    <a:pt x="1" y="1474"/>
                    <a:pt x="534" y="2854"/>
                    <a:pt x="847" y="4123"/>
                  </a:cubicBezTo>
                  <a:cubicBezTo>
                    <a:pt x="1239" y="5706"/>
                    <a:pt x="1647" y="7289"/>
                    <a:pt x="2039" y="8873"/>
                  </a:cubicBezTo>
                  <a:cubicBezTo>
                    <a:pt x="2807" y="11898"/>
                    <a:pt x="3339" y="15158"/>
                    <a:pt x="4421" y="18105"/>
                  </a:cubicBezTo>
                  <a:cubicBezTo>
                    <a:pt x="4452" y="18183"/>
                    <a:pt x="4499" y="18230"/>
                    <a:pt x="4546" y="18261"/>
                  </a:cubicBezTo>
                  <a:lnTo>
                    <a:pt x="5001" y="18183"/>
                  </a:lnTo>
                  <a:cubicBezTo>
                    <a:pt x="5001" y="18152"/>
                    <a:pt x="4985" y="18120"/>
                    <a:pt x="4985" y="18089"/>
                  </a:cubicBezTo>
                  <a:cubicBezTo>
                    <a:pt x="4985" y="18042"/>
                    <a:pt x="5001" y="17995"/>
                    <a:pt x="4985" y="17948"/>
                  </a:cubicBezTo>
                  <a:cubicBezTo>
                    <a:pt x="4531" y="14844"/>
                    <a:pt x="3481" y="11725"/>
                    <a:pt x="2713" y="8684"/>
                  </a:cubicBezTo>
                  <a:cubicBezTo>
                    <a:pt x="2336" y="7180"/>
                    <a:pt x="1960" y="5675"/>
                    <a:pt x="1584" y="4170"/>
                  </a:cubicBezTo>
                  <a:cubicBezTo>
                    <a:pt x="1239" y="2807"/>
                    <a:pt x="1051" y="1239"/>
                    <a:pt x="36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2"/>
            <p:cNvSpPr/>
            <p:nvPr/>
          </p:nvSpPr>
          <p:spPr>
            <a:xfrm>
              <a:off x="7293898" y="1735668"/>
              <a:ext cx="154907" cy="134022"/>
            </a:xfrm>
            <a:custGeom>
              <a:avLst/>
              <a:gdLst/>
              <a:ahLst/>
              <a:cxnLst/>
              <a:rect l="l" t="t" r="r" b="b"/>
              <a:pathLst>
                <a:path w="3857" h="3337" extrusionOk="0">
                  <a:moveTo>
                    <a:pt x="2046" y="499"/>
                  </a:moveTo>
                  <a:cubicBezTo>
                    <a:pt x="2199" y="499"/>
                    <a:pt x="2358" y="535"/>
                    <a:pt x="2524" y="622"/>
                  </a:cubicBezTo>
                  <a:cubicBezTo>
                    <a:pt x="3088" y="904"/>
                    <a:pt x="3245" y="1704"/>
                    <a:pt x="2947" y="2237"/>
                  </a:cubicBezTo>
                  <a:cubicBezTo>
                    <a:pt x="2729" y="2603"/>
                    <a:pt x="2311" y="2795"/>
                    <a:pt x="1894" y="2795"/>
                  </a:cubicBezTo>
                  <a:cubicBezTo>
                    <a:pt x="1651" y="2795"/>
                    <a:pt x="1409" y="2730"/>
                    <a:pt x="1207" y="2597"/>
                  </a:cubicBezTo>
                  <a:cubicBezTo>
                    <a:pt x="674" y="2237"/>
                    <a:pt x="533" y="1516"/>
                    <a:pt x="753" y="951"/>
                  </a:cubicBezTo>
                  <a:lnTo>
                    <a:pt x="753" y="951"/>
                  </a:lnTo>
                  <a:cubicBezTo>
                    <a:pt x="782" y="971"/>
                    <a:pt x="817" y="984"/>
                    <a:pt x="854" y="984"/>
                  </a:cubicBezTo>
                  <a:cubicBezTo>
                    <a:pt x="877" y="984"/>
                    <a:pt x="901" y="979"/>
                    <a:pt x="925" y="967"/>
                  </a:cubicBezTo>
                  <a:cubicBezTo>
                    <a:pt x="1287" y="741"/>
                    <a:pt x="1649" y="499"/>
                    <a:pt x="2046" y="499"/>
                  </a:cubicBezTo>
                  <a:close/>
                  <a:moveTo>
                    <a:pt x="1994" y="1"/>
                  </a:moveTo>
                  <a:cubicBezTo>
                    <a:pt x="1516" y="1"/>
                    <a:pt x="1038" y="171"/>
                    <a:pt x="815" y="559"/>
                  </a:cubicBezTo>
                  <a:cubicBezTo>
                    <a:pt x="778" y="522"/>
                    <a:pt x="726" y="499"/>
                    <a:pt x="673" y="499"/>
                  </a:cubicBezTo>
                  <a:cubicBezTo>
                    <a:pt x="616" y="499"/>
                    <a:pt x="558" y="526"/>
                    <a:pt x="518" y="591"/>
                  </a:cubicBezTo>
                  <a:cubicBezTo>
                    <a:pt x="0" y="1375"/>
                    <a:pt x="141" y="2503"/>
                    <a:pt x="941" y="3052"/>
                  </a:cubicBezTo>
                  <a:cubicBezTo>
                    <a:pt x="1226" y="3243"/>
                    <a:pt x="1566" y="3336"/>
                    <a:pt x="1908" y="3336"/>
                  </a:cubicBezTo>
                  <a:cubicBezTo>
                    <a:pt x="2488" y="3336"/>
                    <a:pt x="3070" y="3069"/>
                    <a:pt x="3386" y="2566"/>
                  </a:cubicBezTo>
                  <a:cubicBezTo>
                    <a:pt x="3856" y="1813"/>
                    <a:pt x="3668" y="701"/>
                    <a:pt x="2900" y="230"/>
                  </a:cubicBezTo>
                  <a:cubicBezTo>
                    <a:pt x="2656" y="83"/>
                    <a:pt x="2325" y="1"/>
                    <a:pt x="199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2"/>
            <p:cNvSpPr/>
            <p:nvPr/>
          </p:nvSpPr>
          <p:spPr>
            <a:xfrm>
              <a:off x="7130486" y="1601787"/>
              <a:ext cx="90084" cy="86390"/>
            </a:xfrm>
            <a:custGeom>
              <a:avLst/>
              <a:gdLst/>
              <a:ahLst/>
              <a:cxnLst/>
              <a:rect l="l" t="t" r="r" b="b"/>
              <a:pathLst>
                <a:path w="2243" h="2151" extrusionOk="0">
                  <a:moveTo>
                    <a:pt x="1020" y="393"/>
                  </a:moveTo>
                  <a:cubicBezTo>
                    <a:pt x="1051" y="393"/>
                    <a:pt x="1067" y="408"/>
                    <a:pt x="1098" y="408"/>
                  </a:cubicBezTo>
                  <a:cubicBezTo>
                    <a:pt x="1427" y="424"/>
                    <a:pt x="1709" y="753"/>
                    <a:pt x="1709" y="1082"/>
                  </a:cubicBezTo>
                  <a:cubicBezTo>
                    <a:pt x="1709" y="1412"/>
                    <a:pt x="1411" y="1584"/>
                    <a:pt x="1114" y="1600"/>
                  </a:cubicBezTo>
                  <a:cubicBezTo>
                    <a:pt x="1108" y="1600"/>
                    <a:pt x="1103" y="1600"/>
                    <a:pt x="1097" y="1600"/>
                  </a:cubicBezTo>
                  <a:cubicBezTo>
                    <a:pt x="393" y="1600"/>
                    <a:pt x="413" y="595"/>
                    <a:pt x="1004" y="393"/>
                  </a:cubicBezTo>
                  <a:close/>
                  <a:moveTo>
                    <a:pt x="1098" y="1"/>
                  </a:moveTo>
                  <a:cubicBezTo>
                    <a:pt x="1051" y="1"/>
                    <a:pt x="1020" y="17"/>
                    <a:pt x="988" y="48"/>
                  </a:cubicBezTo>
                  <a:cubicBezTo>
                    <a:pt x="973" y="40"/>
                    <a:pt x="961" y="36"/>
                    <a:pt x="949" y="36"/>
                  </a:cubicBezTo>
                  <a:cubicBezTo>
                    <a:pt x="937" y="36"/>
                    <a:pt x="925" y="40"/>
                    <a:pt x="910" y="48"/>
                  </a:cubicBezTo>
                  <a:cubicBezTo>
                    <a:pt x="361" y="126"/>
                    <a:pt x="1" y="691"/>
                    <a:pt x="32" y="1224"/>
                  </a:cubicBezTo>
                  <a:cubicBezTo>
                    <a:pt x="77" y="1781"/>
                    <a:pt x="571" y="2150"/>
                    <a:pt x="1111" y="2150"/>
                  </a:cubicBezTo>
                  <a:cubicBezTo>
                    <a:pt x="1132" y="2150"/>
                    <a:pt x="1154" y="2150"/>
                    <a:pt x="1176" y="2148"/>
                  </a:cubicBezTo>
                  <a:cubicBezTo>
                    <a:pt x="1741" y="2117"/>
                    <a:pt x="2242" y="1678"/>
                    <a:pt x="2211" y="1082"/>
                  </a:cubicBezTo>
                  <a:cubicBezTo>
                    <a:pt x="2179" y="502"/>
                    <a:pt x="1694" y="1"/>
                    <a:pt x="109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2"/>
            <p:cNvSpPr/>
            <p:nvPr/>
          </p:nvSpPr>
          <p:spPr>
            <a:xfrm>
              <a:off x="7293888" y="1273947"/>
              <a:ext cx="208403" cy="169767"/>
            </a:xfrm>
            <a:custGeom>
              <a:avLst/>
              <a:gdLst/>
              <a:ahLst/>
              <a:cxnLst/>
              <a:rect l="l" t="t" r="r" b="b"/>
              <a:pathLst>
                <a:path w="5189" h="4227" extrusionOk="0">
                  <a:moveTo>
                    <a:pt x="2773" y="652"/>
                  </a:moveTo>
                  <a:cubicBezTo>
                    <a:pt x="2938" y="652"/>
                    <a:pt x="3106" y="678"/>
                    <a:pt x="3276" y="734"/>
                  </a:cubicBezTo>
                  <a:cubicBezTo>
                    <a:pt x="4044" y="985"/>
                    <a:pt x="4389" y="1847"/>
                    <a:pt x="4170" y="2600"/>
                  </a:cubicBezTo>
                  <a:cubicBezTo>
                    <a:pt x="3952" y="3289"/>
                    <a:pt x="3254" y="3566"/>
                    <a:pt x="2569" y="3566"/>
                  </a:cubicBezTo>
                  <a:cubicBezTo>
                    <a:pt x="2320" y="3566"/>
                    <a:pt x="2072" y="3529"/>
                    <a:pt x="1850" y="3462"/>
                  </a:cubicBezTo>
                  <a:cubicBezTo>
                    <a:pt x="1004" y="3195"/>
                    <a:pt x="314" y="1973"/>
                    <a:pt x="1301" y="1377"/>
                  </a:cubicBezTo>
                  <a:cubicBezTo>
                    <a:pt x="1348" y="1346"/>
                    <a:pt x="1380" y="1299"/>
                    <a:pt x="1380" y="1252"/>
                  </a:cubicBezTo>
                  <a:cubicBezTo>
                    <a:pt x="1772" y="907"/>
                    <a:pt x="2255" y="652"/>
                    <a:pt x="2773" y="652"/>
                  </a:cubicBezTo>
                  <a:close/>
                  <a:moveTo>
                    <a:pt x="2767" y="0"/>
                  </a:moveTo>
                  <a:cubicBezTo>
                    <a:pt x="1957" y="0"/>
                    <a:pt x="1139" y="390"/>
                    <a:pt x="769" y="1111"/>
                  </a:cubicBezTo>
                  <a:cubicBezTo>
                    <a:pt x="753" y="1158"/>
                    <a:pt x="737" y="1205"/>
                    <a:pt x="737" y="1252"/>
                  </a:cubicBezTo>
                  <a:cubicBezTo>
                    <a:pt x="1" y="1847"/>
                    <a:pt x="142" y="3101"/>
                    <a:pt x="910" y="3697"/>
                  </a:cubicBezTo>
                  <a:cubicBezTo>
                    <a:pt x="1355" y="4043"/>
                    <a:pt x="1974" y="4227"/>
                    <a:pt x="2592" y="4227"/>
                  </a:cubicBezTo>
                  <a:cubicBezTo>
                    <a:pt x="3344" y="4227"/>
                    <a:pt x="4093" y="3953"/>
                    <a:pt x="4515" y="3368"/>
                  </a:cubicBezTo>
                  <a:cubicBezTo>
                    <a:pt x="5189" y="2427"/>
                    <a:pt x="4969" y="954"/>
                    <a:pt x="3966" y="327"/>
                  </a:cubicBezTo>
                  <a:cubicBezTo>
                    <a:pt x="3611" y="106"/>
                    <a:pt x="3190" y="0"/>
                    <a:pt x="276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2"/>
            <p:cNvSpPr/>
            <p:nvPr/>
          </p:nvSpPr>
          <p:spPr>
            <a:xfrm>
              <a:off x="7599823" y="1018449"/>
              <a:ext cx="90084" cy="86390"/>
            </a:xfrm>
            <a:custGeom>
              <a:avLst/>
              <a:gdLst/>
              <a:ahLst/>
              <a:cxnLst/>
              <a:rect l="l" t="t" r="r" b="b"/>
              <a:pathLst>
                <a:path w="2243" h="2151" extrusionOk="0">
                  <a:moveTo>
                    <a:pt x="1020" y="393"/>
                  </a:moveTo>
                  <a:cubicBezTo>
                    <a:pt x="1051" y="393"/>
                    <a:pt x="1067" y="408"/>
                    <a:pt x="1098" y="408"/>
                  </a:cubicBezTo>
                  <a:cubicBezTo>
                    <a:pt x="1427" y="424"/>
                    <a:pt x="1709" y="753"/>
                    <a:pt x="1709" y="1082"/>
                  </a:cubicBezTo>
                  <a:cubicBezTo>
                    <a:pt x="1709" y="1412"/>
                    <a:pt x="1411" y="1584"/>
                    <a:pt x="1114" y="1600"/>
                  </a:cubicBezTo>
                  <a:cubicBezTo>
                    <a:pt x="1108" y="1600"/>
                    <a:pt x="1103" y="1600"/>
                    <a:pt x="1097" y="1600"/>
                  </a:cubicBezTo>
                  <a:cubicBezTo>
                    <a:pt x="393" y="1600"/>
                    <a:pt x="413" y="595"/>
                    <a:pt x="1004" y="393"/>
                  </a:cubicBezTo>
                  <a:close/>
                  <a:moveTo>
                    <a:pt x="1098" y="1"/>
                  </a:moveTo>
                  <a:cubicBezTo>
                    <a:pt x="1051" y="1"/>
                    <a:pt x="1020" y="17"/>
                    <a:pt x="988" y="48"/>
                  </a:cubicBezTo>
                  <a:cubicBezTo>
                    <a:pt x="973" y="40"/>
                    <a:pt x="961" y="36"/>
                    <a:pt x="949" y="36"/>
                  </a:cubicBezTo>
                  <a:cubicBezTo>
                    <a:pt x="937" y="36"/>
                    <a:pt x="925" y="40"/>
                    <a:pt x="910" y="48"/>
                  </a:cubicBezTo>
                  <a:cubicBezTo>
                    <a:pt x="361" y="126"/>
                    <a:pt x="1" y="691"/>
                    <a:pt x="32" y="1224"/>
                  </a:cubicBezTo>
                  <a:cubicBezTo>
                    <a:pt x="77" y="1781"/>
                    <a:pt x="571" y="2150"/>
                    <a:pt x="1111" y="2150"/>
                  </a:cubicBezTo>
                  <a:cubicBezTo>
                    <a:pt x="1132" y="2150"/>
                    <a:pt x="1154" y="2150"/>
                    <a:pt x="1176" y="2148"/>
                  </a:cubicBezTo>
                  <a:cubicBezTo>
                    <a:pt x="1741" y="2117"/>
                    <a:pt x="2242" y="1678"/>
                    <a:pt x="2211" y="1082"/>
                  </a:cubicBezTo>
                  <a:cubicBezTo>
                    <a:pt x="2179" y="502"/>
                    <a:pt x="1694" y="1"/>
                    <a:pt x="109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576;p32">
            <a:extLst>
              <a:ext uri="{FF2B5EF4-FFF2-40B4-BE49-F238E27FC236}">
                <a16:creationId xmlns:a16="http://schemas.microsoft.com/office/drawing/2014/main" id="{7AEFDCF5-F768-4488-8761-0187EFCA1ADC}"/>
              </a:ext>
            </a:extLst>
          </p:cNvPr>
          <p:cNvSpPr txBox="1">
            <a:spLocks/>
          </p:cNvSpPr>
          <p:nvPr/>
        </p:nvSpPr>
        <p:spPr>
          <a:xfrm>
            <a:off x="3094141" y="1942184"/>
            <a:ext cx="2611800" cy="420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500" b="1" i="0" u="none" strike="noStrike" cap="none">
                <a:solidFill>
                  <a:schemeClr val="dk1"/>
                </a:solidFill>
                <a:latin typeface="Londrina Outline"/>
                <a:ea typeface="Londrina Outline"/>
                <a:cs typeface="Londrina Outline"/>
                <a:sym typeface="Londrina Outli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en-US" dirty="0" err="1"/>
              <a:t>Ika</a:t>
            </a:r>
            <a:endParaRPr lang="en-US" dirty="0"/>
          </a:p>
        </p:txBody>
      </p:sp>
      <p:sp>
        <p:nvSpPr>
          <p:cNvPr id="34" name="Google Shape;1581;p32">
            <a:extLst>
              <a:ext uri="{FF2B5EF4-FFF2-40B4-BE49-F238E27FC236}">
                <a16:creationId xmlns:a16="http://schemas.microsoft.com/office/drawing/2014/main" id="{C1191603-F92E-402A-9F83-B0C308421037}"/>
              </a:ext>
            </a:extLst>
          </p:cNvPr>
          <p:cNvSpPr txBox="1">
            <a:spLocks/>
          </p:cNvSpPr>
          <p:nvPr/>
        </p:nvSpPr>
        <p:spPr>
          <a:xfrm>
            <a:off x="1229593" y="3034485"/>
            <a:ext cx="7764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Londrina Outline"/>
                <a:ea typeface="Londrina Outline"/>
                <a:cs typeface="Londrina Outline"/>
                <a:sym typeface="Londrina Outli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800" dirty="0"/>
              <a:t>04</a:t>
            </a:r>
          </a:p>
        </p:txBody>
      </p:sp>
      <p:sp>
        <p:nvSpPr>
          <p:cNvPr id="35" name="Google Shape;1580;p32">
            <a:extLst>
              <a:ext uri="{FF2B5EF4-FFF2-40B4-BE49-F238E27FC236}">
                <a16:creationId xmlns:a16="http://schemas.microsoft.com/office/drawing/2014/main" id="{CEDDB555-4011-472E-A126-3008F40FF5DE}"/>
              </a:ext>
            </a:extLst>
          </p:cNvPr>
          <p:cNvSpPr txBox="1">
            <a:spLocks/>
          </p:cNvSpPr>
          <p:nvPr/>
        </p:nvSpPr>
        <p:spPr>
          <a:xfrm>
            <a:off x="791231" y="4173247"/>
            <a:ext cx="1834273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1" i="0" u="none" strike="noStrike" cap="none">
                <a:solidFill>
                  <a:srgbClr val="46331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ID" dirty="0"/>
              <a:t>20210040146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33"/>
          <p:cNvSpPr txBox="1">
            <a:spLocks noGrp="1"/>
          </p:cNvSpPr>
          <p:nvPr>
            <p:ph type="subTitle" idx="1"/>
          </p:nvPr>
        </p:nvSpPr>
        <p:spPr>
          <a:xfrm>
            <a:off x="2695776" y="1635567"/>
            <a:ext cx="6186346" cy="2115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era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sekarang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kaitannya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sehari-hari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dimanfaatkan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Dibalik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Database. Database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Proses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peminjaman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manual. Proses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penyimpanannya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pun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manual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peminjaman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Office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Word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2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Excel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mengakibatkan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hilangnya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kerusakan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data. Pada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peminjaman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di </a:t>
            </a:r>
            <a:r>
              <a:rPr lang="en-ID" sz="12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</a:t>
            </a:r>
            <a:r>
              <a:rPr lang="en-ID" sz="12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lama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peminjaman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Karena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pada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manual,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penulis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perancangan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Agar data pada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dikelola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agar data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terintegrasi</a:t>
            </a:r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4" name="Google Shape;1604;p33"/>
          <p:cNvSpPr txBox="1">
            <a:spLocks noGrp="1"/>
          </p:cNvSpPr>
          <p:nvPr>
            <p:ph type="title"/>
          </p:nvPr>
        </p:nvSpPr>
        <p:spPr>
          <a:xfrm>
            <a:off x="3568272" y="862864"/>
            <a:ext cx="48759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Pendahuluan</a:t>
            </a:r>
            <a:endParaRPr dirty="0"/>
          </a:p>
        </p:txBody>
      </p:sp>
      <p:grpSp>
        <p:nvGrpSpPr>
          <p:cNvPr id="1605" name="Google Shape;1605;p33"/>
          <p:cNvGrpSpPr/>
          <p:nvPr/>
        </p:nvGrpSpPr>
        <p:grpSpPr>
          <a:xfrm>
            <a:off x="866685" y="1694262"/>
            <a:ext cx="2034179" cy="1754981"/>
            <a:chOff x="3961066" y="4210004"/>
            <a:chExt cx="1395184" cy="1203691"/>
          </a:xfrm>
        </p:grpSpPr>
        <p:sp>
          <p:nvSpPr>
            <p:cNvPr id="1606" name="Google Shape;1606;p33"/>
            <p:cNvSpPr/>
            <p:nvPr/>
          </p:nvSpPr>
          <p:spPr>
            <a:xfrm>
              <a:off x="5151811" y="5196461"/>
              <a:ext cx="69590" cy="46850"/>
            </a:xfrm>
            <a:custGeom>
              <a:avLst/>
              <a:gdLst/>
              <a:ahLst/>
              <a:cxnLst/>
              <a:rect l="l" t="t" r="r" b="b"/>
              <a:pathLst>
                <a:path w="2540" h="1710" extrusionOk="0">
                  <a:moveTo>
                    <a:pt x="580" y="1"/>
                  </a:moveTo>
                  <a:cubicBezTo>
                    <a:pt x="439" y="455"/>
                    <a:pt x="236" y="910"/>
                    <a:pt x="0" y="1333"/>
                  </a:cubicBezTo>
                  <a:cubicBezTo>
                    <a:pt x="267" y="1365"/>
                    <a:pt x="518" y="1396"/>
                    <a:pt x="784" y="1443"/>
                  </a:cubicBezTo>
                  <a:cubicBezTo>
                    <a:pt x="1207" y="1521"/>
                    <a:pt x="1646" y="1584"/>
                    <a:pt x="2054" y="1709"/>
                  </a:cubicBezTo>
                  <a:cubicBezTo>
                    <a:pt x="2101" y="1270"/>
                    <a:pt x="2273" y="847"/>
                    <a:pt x="2540" y="502"/>
                  </a:cubicBezTo>
                  <a:cubicBezTo>
                    <a:pt x="2524" y="471"/>
                    <a:pt x="2524" y="440"/>
                    <a:pt x="2524" y="424"/>
                  </a:cubicBezTo>
                  <a:cubicBezTo>
                    <a:pt x="1881" y="299"/>
                    <a:pt x="1223" y="158"/>
                    <a:pt x="580" y="1"/>
                  </a:cubicBezTo>
                  <a:close/>
                </a:path>
              </a:pathLst>
            </a:custGeom>
            <a:solidFill>
              <a:srgbClr val="FDE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5086520" y="5004507"/>
              <a:ext cx="102686" cy="106083"/>
            </a:xfrm>
            <a:custGeom>
              <a:avLst/>
              <a:gdLst/>
              <a:ahLst/>
              <a:cxnLst/>
              <a:rect l="l" t="t" r="r" b="b"/>
              <a:pathLst>
                <a:path w="3748" h="3872" extrusionOk="0">
                  <a:moveTo>
                    <a:pt x="2838" y="0"/>
                  </a:moveTo>
                  <a:cubicBezTo>
                    <a:pt x="1992" y="941"/>
                    <a:pt x="1035" y="1787"/>
                    <a:pt x="17" y="2508"/>
                  </a:cubicBezTo>
                  <a:cubicBezTo>
                    <a:pt x="1" y="2790"/>
                    <a:pt x="1" y="3057"/>
                    <a:pt x="158" y="3308"/>
                  </a:cubicBezTo>
                  <a:cubicBezTo>
                    <a:pt x="299" y="3558"/>
                    <a:pt x="550" y="3762"/>
                    <a:pt x="847" y="3841"/>
                  </a:cubicBezTo>
                  <a:cubicBezTo>
                    <a:pt x="879" y="3841"/>
                    <a:pt x="910" y="3856"/>
                    <a:pt x="941" y="3872"/>
                  </a:cubicBezTo>
                  <a:cubicBezTo>
                    <a:pt x="1521" y="3339"/>
                    <a:pt x="2101" y="2806"/>
                    <a:pt x="2697" y="2273"/>
                  </a:cubicBezTo>
                  <a:cubicBezTo>
                    <a:pt x="3026" y="1975"/>
                    <a:pt x="3371" y="1631"/>
                    <a:pt x="3747" y="1364"/>
                  </a:cubicBezTo>
                  <a:cubicBezTo>
                    <a:pt x="3371" y="1004"/>
                    <a:pt x="3104" y="549"/>
                    <a:pt x="2963" y="32"/>
                  </a:cubicBezTo>
                  <a:cubicBezTo>
                    <a:pt x="2916" y="32"/>
                    <a:pt x="2869" y="16"/>
                    <a:pt x="2838" y="0"/>
                  </a:cubicBezTo>
                  <a:close/>
                </a:path>
              </a:pathLst>
            </a:custGeom>
            <a:solidFill>
              <a:srgbClr val="FDE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885551" y="5184023"/>
              <a:ext cx="77316" cy="100932"/>
            </a:xfrm>
            <a:custGeom>
              <a:avLst/>
              <a:gdLst/>
              <a:ahLst/>
              <a:cxnLst/>
              <a:rect l="l" t="t" r="r" b="b"/>
              <a:pathLst>
                <a:path w="2822" h="3684" extrusionOk="0">
                  <a:moveTo>
                    <a:pt x="1756" y="0"/>
                  </a:moveTo>
                  <a:cubicBezTo>
                    <a:pt x="1552" y="1066"/>
                    <a:pt x="1004" y="2618"/>
                    <a:pt x="0" y="3135"/>
                  </a:cubicBezTo>
                  <a:cubicBezTo>
                    <a:pt x="141" y="3229"/>
                    <a:pt x="298" y="3339"/>
                    <a:pt x="424" y="3464"/>
                  </a:cubicBezTo>
                  <a:cubicBezTo>
                    <a:pt x="437" y="3463"/>
                    <a:pt x="450" y="3462"/>
                    <a:pt x="463" y="3462"/>
                  </a:cubicBezTo>
                  <a:cubicBezTo>
                    <a:pt x="606" y="3462"/>
                    <a:pt x="742" y="3540"/>
                    <a:pt x="800" y="3684"/>
                  </a:cubicBezTo>
                  <a:cubicBezTo>
                    <a:pt x="1051" y="3229"/>
                    <a:pt x="1474" y="2853"/>
                    <a:pt x="1787" y="2430"/>
                  </a:cubicBezTo>
                  <a:cubicBezTo>
                    <a:pt x="2148" y="1975"/>
                    <a:pt x="2477" y="1505"/>
                    <a:pt x="2822" y="1019"/>
                  </a:cubicBezTo>
                  <a:cubicBezTo>
                    <a:pt x="2822" y="1003"/>
                    <a:pt x="2806" y="988"/>
                    <a:pt x="2806" y="956"/>
                  </a:cubicBezTo>
                  <a:cubicBezTo>
                    <a:pt x="2790" y="580"/>
                    <a:pt x="2602" y="267"/>
                    <a:pt x="2273" y="94"/>
                  </a:cubicBezTo>
                  <a:cubicBezTo>
                    <a:pt x="2085" y="0"/>
                    <a:pt x="1928" y="0"/>
                    <a:pt x="1756" y="0"/>
                  </a:cubicBezTo>
                  <a:close/>
                </a:path>
              </a:pathLst>
            </a:custGeom>
            <a:solidFill>
              <a:srgbClr val="FDE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32288" y="4943956"/>
              <a:ext cx="107809" cy="100083"/>
            </a:xfrm>
            <a:custGeom>
              <a:avLst/>
              <a:gdLst/>
              <a:ahLst/>
              <a:cxnLst/>
              <a:rect l="l" t="t" r="r" b="b"/>
              <a:pathLst>
                <a:path w="3935" h="3653" extrusionOk="0">
                  <a:moveTo>
                    <a:pt x="816" y="0"/>
                  </a:moveTo>
                  <a:cubicBezTo>
                    <a:pt x="628" y="314"/>
                    <a:pt x="424" y="612"/>
                    <a:pt x="173" y="894"/>
                  </a:cubicBezTo>
                  <a:cubicBezTo>
                    <a:pt x="110" y="956"/>
                    <a:pt x="63" y="1019"/>
                    <a:pt x="1" y="1082"/>
                  </a:cubicBezTo>
                  <a:cubicBezTo>
                    <a:pt x="424" y="1427"/>
                    <a:pt x="784" y="1881"/>
                    <a:pt x="1192" y="2257"/>
                  </a:cubicBezTo>
                  <a:cubicBezTo>
                    <a:pt x="1709" y="2743"/>
                    <a:pt x="2258" y="3198"/>
                    <a:pt x="2791" y="3652"/>
                  </a:cubicBezTo>
                  <a:cubicBezTo>
                    <a:pt x="2916" y="3480"/>
                    <a:pt x="3073" y="3323"/>
                    <a:pt x="3214" y="3167"/>
                  </a:cubicBezTo>
                  <a:cubicBezTo>
                    <a:pt x="3449" y="2947"/>
                    <a:pt x="3684" y="2743"/>
                    <a:pt x="3935" y="2587"/>
                  </a:cubicBezTo>
                  <a:cubicBezTo>
                    <a:pt x="2838" y="1819"/>
                    <a:pt x="1725" y="988"/>
                    <a:pt x="816" y="0"/>
                  </a:cubicBezTo>
                  <a:close/>
                </a:path>
              </a:pathLst>
            </a:custGeom>
            <a:solidFill>
              <a:srgbClr val="FDE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721926" y="4550130"/>
              <a:ext cx="48987" cy="125864"/>
            </a:xfrm>
            <a:custGeom>
              <a:avLst/>
              <a:gdLst/>
              <a:ahLst/>
              <a:cxnLst/>
              <a:rect l="l" t="t" r="r" b="b"/>
              <a:pathLst>
                <a:path w="1788" h="4594" extrusionOk="0">
                  <a:moveTo>
                    <a:pt x="972" y="1"/>
                  </a:moveTo>
                  <a:cubicBezTo>
                    <a:pt x="847" y="1"/>
                    <a:pt x="721" y="17"/>
                    <a:pt x="596" y="48"/>
                  </a:cubicBezTo>
                  <a:cubicBezTo>
                    <a:pt x="674" y="644"/>
                    <a:pt x="439" y="1302"/>
                    <a:pt x="345" y="1882"/>
                  </a:cubicBezTo>
                  <a:cubicBezTo>
                    <a:pt x="236" y="2603"/>
                    <a:pt x="126" y="3340"/>
                    <a:pt x="16" y="4061"/>
                  </a:cubicBezTo>
                  <a:cubicBezTo>
                    <a:pt x="0" y="4076"/>
                    <a:pt x="0" y="4076"/>
                    <a:pt x="0" y="4092"/>
                  </a:cubicBezTo>
                  <a:cubicBezTo>
                    <a:pt x="565" y="4186"/>
                    <a:pt x="1113" y="4358"/>
                    <a:pt x="1631" y="4594"/>
                  </a:cubicBezTo>
                  <a:cubicBezTo>
                    <a:pt x="1364" y="3982"/>
                    <a:pt x="1489" y="3199"/>
                    <a:pt x="1521" y="2540"/>
                  </a:cubicBezTo>
                  <a:cubicBezTo>
                    <a:pt x="1521" y="2305"/>
                    <a:pt x="1537" y="2070"/>
                    <a:pt x="1537" y="1819"/>
                  </a:cubicBezTo>
                  <a:cubicBezTo>
                    <a:pt x="1537" y="1772"/>
                    <a:pt x="1537" y="1725"/>
                    <a:pt x="1537" y="1694"/>
                  </a:cubicBezTo>
                  <a:cubicBezTo>
                    <a:pt x="1568" y="1192"/>
                    <a:pt x="1615" y="691"/>
                    <a:pt x="1787" y="252"/>
                  </a:cubicBezTo>
                  <a:cubicBezTo>
                    <a:pt x="1646" y="173"/>
                    <a:pt x="1505" y="79"/>
                    <a:pt x="1348" y="48"/>
                  </a:cubicBezTo>
                  <a:cubicBezTo>
                    <a:pt x="1223" y="17"/>
                    <a:pt x="1098" y="1"/>
                    <a:pt x="972" y="1"/>
                  </a:cubicBezTo>
                  <a:close/>
                </a:path>
              </a:pathLst>
            </a:custGeom>
            <a:solidFill>
              <a:srgbClr val="FDE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861933" y="4383957"/>
              <a:ext cx="64439" cy="73453"/>
            </a:xfrm>
            <a:custGeom>
              <a:avLst/>
              <a:gdLst/>
              <a:ahLst/>
              <a:cxnLst/>
              <a:rect l="l" t="t" r="r" b="b"/>
              <a:pathLst>
                <a:path w="2352" h="2681" extrusionOk="0">
                  <a:moveTo>
                    <a:pt x="1677" y="0"/>
                  </a:moveTo>
                  <a:cubicBezTo>
                    <a:pt x="1662" y="63"/>
                    <a:pt x="1646" y="125"/>
                    <a:pt x="1583" y="172"/>
                  </a:cubicBezTo>
                  <a:cubicBezTo>
                    <a:pt x="1066" y="643"/>
                    <a:pt x="549" y="1113"/>
                    <a:pt x="0" y="1567"/>
                  </a:cubicBezTo>
                  <a:cubicBezTo>
                    <a:pt x="267" y="1912"/>
                    <a:pt x="486" y="2273"/>
                    <a:pt x="643" y="2680"/>
                  </a:cubicBezTo>
                  <a:cubicBezTo>
                    <a:pt x="690" y="2633"/>
                    <a:pt x="737" y="2571"/>
                    <a:pt x="784" y="2508"/>
                  </a:cubicBezTo>
                  <a:cubicBezTo>
                    <a:pt x="1144" y="2053"/>
                    <a:pt x="1568" y="1614"/>
                    <a:pt x="2054" y="1332"/>
                  </a:cubicBezTo>
                  <a:cubicBezTo>
                    <a:pt x="2116" y="1285"/>
                    <a:pt x="2195" y="1285"/>
                    <a:pt x="2257" y="1285"/>
                  </a:cubicBezTo>
                  <a:cubicBezTo>
                    <a:pt x="2320" y="988"/>
                    <a:pt x="2351" y="721"/>
                    <a:pt x="2179" y="439"/>
                  </a:cubicBezTo>
                  <a:cubicBezTo>
                    <a:pt x="2069" y="219"/>
                    <a:pt x="1897" y="78"/>
                    <a:pt x="1677" y="0"/>
                  </a:cubicBezTo>
                  <a:close/>
                </a:path>
              </a:pathLst>
            </a:custGeom>
            <a:solidFill>
              <a:srgbClr val="FDE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75481" y="4367628"/>
              <a:ext cx="76905" cy="65727"/>
            </a:xfrm>
            <a:custGeom>
              <a:avLst/>
              <a:gdLst/>
              <a:ahLst/>
              <a:cxnLst/>
              <a:rect l="l" t="t" r="r" b="b"/>
              <a:pathLst>
                <a:path w="2807" h="2399" extrusionOk="0">
                  <a:moveTo>
                    <a:pt x="957" y="0"/>
                  </a:moveTo>
                  <a:cubicBezTo>
                    <a:pt x="690" y="79"/>
                    <a:pt x="471" y="126"/>
                    <a:pt x="267" y="345"/>
                  </a:cubicBezTo>
                  <a:cubicBezTo>
                    <a:pt x="79" y="565"/>
                    <a:pt x="0" y="815"/>
                    <a:pt x="48" y="1098"/>
                  </a:cubicBezTo>
                  <a:lnTo>
                    <a:pt x="126" y="1098"/>
                  </a:lnTo>
                  <a:cubicBezTo>
                    <a:pt x="486" y="1145"/>
                    <a:pt x="674" y="1489"/>
                    <a:pt x="941" y="1709"/>
                  </a:cubicBezTo>
                  <a:cubicBezTo>
                    <a:pt x="1254" y="1991"/>
                    <a:pt x="1615" y="2195"/>
                    <a:pt x="1975" y="2399"/>
                  </a:cubicBezTo>
                  <a:cubicBezTo>
                    <a:pt x="2179" y="1960"/>
                    <a:pt x="2461" y="1552"/>
                    <a:pt x="2806" y="1207"/>
                  </a:cubicBezTo>
                  <a:lnTo>
                    <a:pt x="2791" y="1207"/>
                  </a:lnTo>
                  <a:cubicBezTo>
                    <a:pt x="2738" y="1260"/>
                    <a:pt x="2662" y="1293"/>
                    <a:pt x="2577" y="1293"/>
                  </a:cubicBezTo>
                  <a:cubicBezTo>
                    <a:pt x="2509" y="1293"/>
                    <a:pt x="2437" y="1272"/>
                    <a:pt x="2367" y="1223"/>
                  </a:cubicBezTo>
                  <a:cubicBezTo>
                    <a:pt x="1881" y="862"/>
                    <a:pt x="1364" y="455"/>
                    <a:pt x="957" y="0"/>
                  </a:cubicBezTo>
                  <a:close/>
                </a:path>
              </a:pathLst>
            </a:custGeom>
            <a:solidFill>
              <a:srgbClr val="FDE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406267" y="4847322"/>
              <a:ext cx="113837" cy="54137"/>
            </a:xfrm>
            <a:custGeom>
              <a:avLst/>
              <a:gdLst/>
              <a:ahLst/>
              <a:cxnLst/>
              <a:rect l="l" t="t" r="r" b="b"/>
              <a:pathLst>
                <a:path w="4155" h="1976" extrusionOk="0">
                  <a:moveTo>
                    <a:pt x="3966" y="1"/>
                  </a:moveTo>
                  <a:lnTo>
                    <a:pt x="3966" y="1"/>
                  </a:lnTo>
                  <a:cubicBezTo>
                    <a:pt x="3402" y="220"/>
                    <a:pt x="2728" y="298"/>
                    <a:pt x="2148" y="345"/>
                  </a:cubicBezTo>
                  <a:cubicBezTo>
                    <a:pt x="2023" y="345"/>
                    <a:pt x="1866" y="361"/>
                    <a:pt x="1725" y="377"/>
                  </a:cubicBezTo>
                  <a:cubicBezTo>
                    <a:pt x="1611" y="381"/>
                    <a:pt x="1495" y="384"/>
                    <a:pt x="1377" y="384"/>
                  </a:cubicBezTo>
                  <a:cubicBezTo>
                    <a:pt x="1025" y="384"/>
                    <a:pt x="663" y="357"/>
                    <a:pt x="346" y="251"/>
                  </a:cubicBezTo>
                  <a:cubicBezTo>
                    <a:pt x="283" y="377"/>
                    <a:pt x="142" y="487"/>
                    <a:pt x="95" y="596"/>
                  </a:cubicBezTo>
                  <a:cubicBezTo>
                    <a:pt x="1" y="816"/>
                    <a:pt x="1" y="1051"/>
                    <a:pt x="64" y="1270"/>
                  </a:cubicBezTo>
                  <a:cubicBezTo>
                    <a:pt x="142" y="1490"/>
                    <a:pt x="314" y="1646"/>
                    <a:pt x="408" y="1850"/>
                  </a:cubicBezTo>
                  <a:cubicBezTo>
                    <a:pt x="424" y="1882"/>
                    <a:pt x="424" y="1913"/>
                    <a:pt x="408" y="1944"/>
                  </a:cubicBezTo>
                  <a:cubicBezTo>
                    <a:pt x="659" y="1960"/>
                    <a:pt x="926" y="1976"/>
                    <a:pt x="1176" y="1976"/>
                  </a:cubicBezTo>
                  <a:cubicBezTo>
                    <a:pt x="1187" y="1970"/>
                    <a:pt x="1197" y="1969"/>
                    <a:pt x="1208" y="1969"/>
                  </a:cubicBezTo>
                  <a:cubicBezTo>
                    <a:pt x="1229" y="1969"/>
                    <a:pt x="1250" y="1976"/>
                    <a:pt x="1270" y="1976"/>
                  </a:cubicBezTo>
                  <a:lnTo>
                    <a:pt x="1584" y="1976"/>
                  </a:lnTo>
                  <a:cubicBezTo>
                    <a:pt x="1913" y="1960"/>
                    <a:pt x="2227" y="1944"/>
                    <a:pt x="2540" y="1929"/>
                  </a:cubicBezTo>
                  <a:cubicBezTo>
                    <a:pt x="3073" y="1882"/>
                    <a:pt x="3622" y="1709"/>
                    <a:pt x="4154" y="1678"/>
                  </a:cubicBezTo>
                  <a:cubicBezTo>
                    <a:pt x="4076" y="1396"/>
                    <a:pt x="4013" y="1114"/>
                    <a:pt x="4029" y="847"/>
                  </a:cubicBezTo>
                  <a:cubicBezTo>
                    <a:pt x="3966" y="784"/>
                    <a:pt x="3919" y="706"/>
                    <a:pt x="3935" y="612"/>
                  </a:cubicBezTo>
                  <a:cubicBezTo>
                    <a:pt x="3935" y="408"/>
                    <a:pt x="3935" y="204"/>
                    <a:pt x="3966" y="1"/>
                  </a:cubicBezTo>
                  <a:close/>
                </a:path>
              </a:pathLst>
            </a:custGeom>
            <a:solidFill>
              <a:srgbClr val="FDE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143870" y="4968862"/>
              <a:ext cx="79919" cy="73891"/>
            </a:xfrm>
            <a:custGeom>
              <a:avLst/>
              <a:gdLst/>
              <a:ahLst/>
              <a:cxnLst/>
              <a:rect l="l" t="t" r="r" b="b"/>
              <a:pathLst>
                <a:path w="2917" h="2697" extrusionOk="0">
                  <a:moveTo>
                    <a:pt x="2399" y="0"/>
                  </a:moveTo>
                  <a:cubicBezTo>
                    <a:pt x="1960" y="314"/>
                    <a:pt x="1521" y="612"/>
                    <a:pt x="1082" y="894"/>
                  </a:cubicBezTo>
                  <a:cubicBezTo>
                    <a:pt x="753" y="1113"/>
                    <a:pt x="393" y="1427"/>
                    <a:pt x="1" y="1568"/>
                  </a:cubicBezTo>
                  <a:cubicBezTo>
                    <a:pt x="236" y="1850"/>
                    <a:pt x="424" y="2195"/>
                    <a:pt x="518" y="2618"/>
                  </a:cubicBezTo>
                  <a:cubicBezTo>
                    <a:pt x="534" y="2649"/>
                    <a:pt x="549" y="2665"/>
                    <a:pt x="565" y="2696"/>
                  </a:cubicBezTo>
                  <a:cubicBezTo>
                    <a:pt x="910" y="2399"/>
                    <a:pt x="1349" y="2164"/>
                    <a:pt x="1678" y="1897"/>
                  </a:cubicBezTo>
                  <a:cubicBezTo>
                    <a:pt x="2101" y="1584"/>
                    <a:pt x="2493" y="1239"/>
                    <a:pt x="2916" y="910"/>
                  </a:cubicBezTo>
                  <a:cubicBezTo>
                    <a:pt x="2697" y="627"/>
                    <a:pt x="2524" y="330"/>
                    <a:pt x="2399" y="0"/>
                  </a:cubicBezTo>
                  <a:close/>
                </a:path>
              </a:pathLst>
            </a:custGeom>
            <a:solidFill>
              <a:srgbClr val="FDE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76477" y="5277041"/>
              <a:ext cx="124549" cy="115426"/>
            </a:xfrm>
            <a:custGeom>
              <a:avLst/>
              <a:gdLst/>
              <a:ahLst/>
              <a:cxnLst/>
              <a:rect l="l" t="t" r="r" b="b"/>
              <a:pathLst>
                <a:path w="4546" h="4213" extrusionOk="0">
                  <a:moveTo>
                    <a:pt x="2764" y="1438"/>
                  </a:moveTo>
                  <a:cubicBezTo>
                    <a:pt x="2947" y="1438"/>
                    <a:pt x="3134" y="1557"/>
                    <a:pt x="3151" y="1778"/>
                  </a:cubicBezTo>
                  <a:cubicBezTo>
                    <a:pt x="3198" y="2342"/>
                    <a:pt x="2774" y="2828"/>
                    <a:pt x="2289" y="3063"/>
                  </a:cubicBezTo>
                  <a:cubicBezTo>
                    <a:pt x="2101" y="3150"/>
                    <a:pt x="1885" y="3198"/>
                    <a:pt x="1669" y="3198"/>
                  </a:cubicBezTo>
                  <a:cubicBezTo>
                    <a:pt x="1614" y="3198"/>
                    <a:pt x="1559" y="3195"/>
                    <a:pt x="1505" y="3189"/>
                  </a:cubicBezTo>
                  <a:cubicBezTo>
                    <a:pt x="1238" y="3141"/>
                    <a:pt x="1066" y="2969"/>
                    <a:pt x="878" y="2781"/>
                  </a:cubicBezTo>
                  <a:cubicBezTo>
                    <a:pt x="747" y="2650"/>
                    <a:pt x="846" y="2387"/>
                    <a:pt x="1010" y="2387"/>
                  </a:cubicBezTo>
                  <a:cubicBezTo>
                    <a:pt x="1042" y="2387"/>
                    <a:pt x="1077" y="2397"/>
                    <a:pt x="1113" y="2420"/>
                  </a:cubicBezTo>
                  <a:cubicBezTo>
                    <a:pt x="1197" y="2475"/>
                    <a:pt x="1310" y="2497"/>
                    <a:pt x="1429" y="2497"/>
                  </a:cubicBezTo>
                  <a:cubicBezTo>
                    <a:pt x="1621" y="2497"/>
                    <a:pt x="1830" y="2441"/>
                    <a:pt x="1975" y="2373"/>
                  </a:cubicBezTo>
                  <a:cubicBezTo>
                    <a:pt x="2257" y="2248"/>
                    <a:pt x="2367" y="2044"/>
                    <a:pt x="2414" y="1746"/>
                  </a:cubicBezTo>
                  <a:cubicBezTo>
                    <a:pt x="2436" y="1537"/>
                    <a:pt x="2598" y="1438"/>
                    <a:pt x="2764" y="1438"/>
                  </a:cubicBezTo>
                  <a:close/>
                  <a:moveTo>
                    <a:pt x="2410" y="0"/>
                  </a:moveTo>
                  <a:cubicBezTo>
                    <a:pt x="2097" y="0"/>
                    <a:pt x="1784" y="61"/>
                    <a:pt x="1489" y="195"/>
                  </a:cubicBezTo>
                  <a:cubicBezTo>
                    <a:pt x="455" y="649"/>
                    <a:pt x="0" y="1982"/>
                    <a:pt x="408" y="3016"/>
                  </a:cubicBezTo>
                  <a:cubicBezTo>
                    <a:pt x="702" y="3786"/>
                    <a:pt x="1479" y="4213"/>
                    <a:pt x="2272" y="4213"/>
                  </a:cubicBezTo>
                  <a:cubicBezTo>
                    <a:pt x="2577" y="4213"/>
                    <a:pt x="2884" y="4150"/>
                    <a:pt x="3166" y="4019"/>
                  </a:cubicBezTo>
                  <a:cubicBezTo>
                    <a:pt x="4546" y="3377"/>
                    <a:pt x="4311" y="1825"/>
                    <a:pt x="4107" y="587"/>
                  </a:cubicBezTo>
                  <a:cubicBezTo>
                    <a:pt x="3622" y="225"/>
                    <a:pt x="3015" y="0"/>
                    <a:pt x="2410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5226527" y="5194105"/>
              <a:ext cx="105234" cy="104220"/>
            </a:xfrm>
            <a:custGeom>
              <a:avLst/>
              <a:gdLst/>
              <a:ahLst/>
              <a:cxnLst/>
              <a:rect l="l" t="t" r="r" b="b"/>
              <a:pathLst>
                <a:path w="3841" h="3804" extrusionOk="0">
                  <a:moveTo>
                    <a:pt x="1783" y="719"/>
                  </a:moveTo>
                  <a:cubicBezTo>
                    <a:pt x="2231" y="719"/>
                    <a:pt x="2685" y="904"/>
                    <a:pt x="2995" y="1247"/>
                  </a:cubicBezTo>
                  <a:cubicBezTo>
                    <a:pt x="3235" y="1521"/>
                    <a:pt x="2957" y="1829"/>
                    <a:pt x="2662" y="1829"/>
                  </a:cubicBezTo>
                  <a:cubicBezTo>
                    <a:pt x="2553" y="1829"/>
                    <a:pt x="2441" y="1787"/>
                    <a:pt x="2352" y="1686"/>
                  </a:cubicBezTo>
                  <a:cubicBezTo>
                    <a:pt x="2168" y="1477"/>
                    <a:pt x="1913" y="1375"/>
                    <a:pt x="1656" y="1375"/>
                  </a:cubicBezTo>
                  <a:cubicBezTo>
                    <a:pt x="1430" y="1375"/>
                    <a:pt x="1203" y="1453"/>
                    <a:pt x="1020" y="1607"/>
                  </a:cubicBezTo>
                  <a:cubicBezTo>
                    <a:pt x="971" y="1644"/>
                    <a:pt x="920" y="1660"/>
                    <a:pt x="873" y="1660"/>
                  </a:cubicBezTo>
                  <a:cubicBezTo>
                    <a:pt x="676" y="1660"/>
                    <a:pt x="523" y="1392"/>
                    <a:pt x="675" y="1215"/>
                  </a:cubicBezTo>
                  <a:cubicBezTo>
                    <a:pt x="961" y="877"/>
                    <a:pt x="1369" y="719"/>
                    <a:pt x="1783" y="719"/>
                  </a:cubicBezTo>
                  <a:close/>
                  <a:moveTo>
                    <a:pt x="1949" y="0"/>
                  </a:moveTo>
                  <a:cubicBezTo>
                    <a:pt x="1424" y="0"/>
                    <a:pt x="918" y="303"/>
                    <a:pt x="455" y="667"/>
                  </a:cubicBezTo>
                  <a:cubicBezTo>
                    <a:pt x="142" y="1403"/>
                    <a:pt x="1" y="2297"/>
                    <a:pt x="424" y="2987"/>
                  </a:cubicBezTo>
                  <a:cubicBezTo>
                    <a:pt x="739" y="3511"/>
                    <a:pt x="1327" y="3804"/>
                    <a:pt x="1912" y="3804"/>
                  </a:cubicBezTo>
                  <a:cubicBezTo>
                    <a:pt x="2288" y="3804"/>
                    <a:pt x="2663" y="3683"/>
                    <a:pt x="2963" y="3425"/>
                  </a:cubicBezTo>
                  <a:cubicBezTo>
                    <a:pt x="3841" y="2673"/>
                    <a:pt x="3778" y="1090"/>
                    <a:pt x="2901" y="369"/>
                  </a:cubicBezTo>
                  <a:cubicBezTo>
                    <a:pt x="2580" y="107"/>
                    <a:pt x="2261" y="0"/>
                    <a:pt x="1949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5179730" y="4912996"/>
              <a:ext cx="128001" cy="125042"/>
            </a:xfrm>
            <a:custGeom>
              <a:avLst/>
              <a:gdLst/>
              <a:ahLst/>
              <a:cxnLst/>
              <a:rect l="l" t="t" r="r" b="b"/>
              <a:pathLst>
                <a:path w="4672" h="4564" extrusionOk="0">
                  <a:moveTo>
                    <a:pt x="3048" y="975"/>
                  </a:moveTo>
                  <a:cubicBezTo>
                    <a:pt x="3139" y="975"/>
                    <a:pt x="3231" y="1002"/>
                    <a:pt x="3308" y="1068"/>
                  </a:cubicBezTo>
                  <a:cubicBezTo>
                    <a:pt x="4277" y="2038"/>
                    <a:pt x="3569" y="3718"/>
                    <a:pt x="2221" y="3718"/>
                  </a:cubicBezTo>
                  <a:cubicBezTo>
                    <a:pt x="2197" y="3718"/>
                    <a:pt x="2172" y="3718"/>
                    <a:pt x="2148" y="3717"/>
                  </a:cubicBezTo>
                  <a:cubicBezTo>
                    <a:pt x="1881" y="3701"/>
                    <a:pt x="1724" y="3278"/>
                    <a:pt x="2038" y="3199"/>
                  </a:cubicBezTo>
                  <a:cubicBezTo>
                    <a:pt x="2634" y="3074"/>
                    <a:pt x="3088" y="2557"/>
                    <a:pt x="2900" y="1930"/>
                  </a:cubicBezTo>
                  <a:cubicBezTo>
                    <a:pt x="2822" y="1648"/>
                    <a:pt x="2445" y="1146"/>
                    <a:pt x="2931" y="989"/>
                  </a:cubicBezTo>
                  <a:cubicBezTo>
                    <a:pt x="2969" y="980"/>
                    <a:pt x="3009" y="975"/>
                    <a:pt x="3048" y="975"/>
                  </a:cubicBezTo>
                  <a:close/>
                  <a:moveTo>
                    <a:pt x="2215" y="0"/>
                  </a:moveTo>
                  <a:cubicBezTo>
                    <a:pt x="1907" y="0"/>
                    <a:pt x="1590" y="83"/>
                    <a:pt x="1286" y="268"/>
                  </a:cubicBezTo>
                  <a:cubicBezTo>
                    <a:pt x="423" y="801"/>
                    <a:pt x="204" y="1710"/>
                    <a:pt x="0" y="2604"/>
                  </a:cubicBezTo>
                  <a:cubicBezTo>
                    <a:pt x="320" y="3645"/>
                    <a:pt x="983" y="4563"/>
                    <a:pt x="2111" y="4563"/>
                  </a:cubicBezTo>
                  <a:cubicBezTo>
                    <a:pt x="2257" y="4563"/>
                    <a:pt x="2410" y="4548"/>
                    <a:pt x="2571" y="4516"/>
                  </a:cubicBezTo>
                  <a:cubicBezTo>
                    <a:pt x="3872" y="4250"/>
                    <a:pt x="4671" y="2745"/>
                    <a:pt x="4201" y="1507"/>
                  </a:cubicBezTo>
                  <a:cubicBezTo>
                    <a:pt x="3889" y="651"/>
                    <a:pt x="3083" y="0"/>
                    <a:pt x="2215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4889414" y="5016289"/>
              <a:ext cx="267126" cy="261016"/>
            </a:xfrm>
            <a:custGeom>
              <a:avLst/>
              <a:gdLst/>
              <a:ahLst/>
              <a:cxnLst/>
              <a:rect l="l" t="t" r="r" b="b"/>
              <a:pathLst>
                <a:path w="9750" h="9527" extrusionOk="0">
                  <a:moveTo>
                    <a:pt x="4709" y="776"/>
                  </a:moveTo>
                  <a:cubicBezTo>
                    <a:pt x="4970" y="776"/>
                    <a:pt x="5209" y="848"/>
                    <a:pt x="5377" y="1044"/>
                  </a:cubicBezTo>
                  <a:cubicBezTo>
                    <a:pt x="5471" y="1154"/>
                    <a:pt x="5439" y="1342"/>
                    <a:pt x="5345" y="1436"/>
                  </a:cubicBezTo>
                  <a:cubicBezTo>
                    <a:pt x="5142" y="1686"/>
                    <a:pt x="4953" y="1671"/>
                    <a:pt x="4640" y="1702"/>
                  </a:cubicBezTo>
                  <a:cubicBezTo>
                    <a:pt x="4358" y="1749"/>
                    <a:pt x="4060" y="1828"/>
                    <a:pt x="3794" y="1937"/>
                  </a:cubicBezTo>
                  <a:cubicBezTo>
                    <a:pt x="3167" y="2188"/>
                    <a:pt x="2649" y="2580"/>
                    <a:pt x="2242" y="3097"/>
                  </a:cubicBezTo>
                  <a:cubicBezTo>
                    <a:pt x="2173" y="3179"/>
                    <a:pt x="2083" y="3214"/>
                    <a:pt x="1995" y="3214"/>
                  </a:cubicBezTo>
                  <a:cubicBezTo>
                    <a:pt x="1761" y="3214"/>
                    <a:pt x="1530" y="2975"/>
                    <a:pt x="1678" y="2737"/>
                  </a:cubicBezTo>
                  <a:cubicBezTo>
                    <a:pt x="2069" y="2063"/>
                    <a:pt x="2634" y="1514"/>
                    <a:pt x="3339" y="1169"/>
                  </a:cubicBezTo>
                  <a:cubicBezTo>
                    <a:pt x="3692" y="1008"/>
                    <a:pt x="4238" y="776"/>
                    <a:pt x="4709" y="776"/>
                  </a:cubicBezTo>
                  <a:close/>
                  <a:moveTo>
                    <a:pt x="4411" y="0"/>
                  </a:moveTo>
                  <a:cubicBezTo>
                    <a:pt x="3645" y="0"/>
                    <a:pt x="2873" y="226"/>
                    <a:pt x="2210" y="683"/>
                  </a:cubicBezTo>
                  <a:cubicBezTo>
                    <a:pt x="1380" y="1263"/>
                    <a:pt x="800" y="2172"/>
                    <a:pt x="533" y="3144"/>
                  </a:cubicBezTo>
                  <a:cubicBezTo>
                    <a:pt x="314" y="3912"/>
                    <a:pt x="0" y="5887"/>
                    <a:pt x="800" y="6451"/>
                  </a:cubicBezTo>
                  <a:cubicBezTo>
                    <a:pt x="863" y="6295"/>
                    <a:pt x="941" y="6154"/>
                    <a:pt x="1019" y="5997"/>
                  </a:cubicBezTo>
                  <a:cubicBezTo>
                    <a:pt x="941" y="5903"/>
                    <a:pt x="925" y="5762"/>
                    <a:pt x="972" y="5668"/>
                  </a:cubicBezTo>
                  <a:cubicBezTo>
                    <a:pt x="1111" y="5425"/>
                    <a:pt x="1353" y="5336"/>
                    <a:pt x="1617" y="5336"/>
                  </a:cubicBezTo>
                  <a:cubicBezTo>
                    <a:pt x="1951" y="5336"/>
                    <a:pt x="2319" y="5479"/>
                    <a:pt x="2555" y="5636"/>
                  </a:cubicBezTo>
                  <a:cubicBezTo>
                    <a:pt x="3057" y="5966"/>
                    <a:pt x="3355" y="6530"/>
                    <a:pt x="3245" y="7110"/>
                  </a:cubicBezTo>
                  <a:cubicBezTo>
                    <a:pt x="3245" y="7125"/>
                    <a:pt x="3229" y="7141"/>
                    <a:pt x="3229" y="7141"/>
                  </a:cubicBezTo>
                  <a:cubicBezTo>
                    <a:pt x="3245" y="7219"/>
                    <a:pt x="3261" y="7282"/>
                    <a:pt x="3229" y="7345"/>
                  </a:cubicBezTo>
                  <a:cubicBezTo>
                    <a:pt x="3120" y="7658"/>
                    <a:pt x="2979" y="8019"/>
                    <a:pt x="2806" y="8364"/>
                  </a:cubicBezTo>
                  <a:cubicBezTo>
                    <a:pt x="3811" y="9007"/>
                    <a:pt x="4890" y="9527"/>
                    <a:pt x="5932" y="9527"/>
                  </a:cubicBezTo>
                  <a:cubicBezTo>
                    <a:pt x="6743" y="9527"/>
                    <a:pt x="7532" y="9212"/>
                    <a:pt x="8245" y="8395"/>
                  </a:cubicBezTo>
                  <a:cubicBezTo>
                    <a:pt x="8355" y="8254"/>
                    <a:pt x="8465" y="8113"/>
                    <a:pt x="8559" y="7988"/>
                  </a:cubicBezTo>
                  <a:cubicBezTo>
                    <a:pt x="8559" y="7925"/>
                    <a:pt x="8590" y="7862"/>
                    <a:pt x="8653" y="7846"/>
                  </a:cubicBezTo>
                  <a:cubicBezTo>
                    <a:pt x="9468" y="6608"/>
                    <a:pt x="9750" y="5025"/>
                    <a:pt x="9264" y="3630"/>
                  </a:cubicBezTo>
                  <a:cubicBezTo>
                    <a:pt x="9233" y="3552"/>
                    <a:pt x="9201" y="3473"/>
                    <a:pt x="9170" y="3411"/>
                  </a:cubicBezTo>
                  <a:cubicBezTo>
                    <a:pt x="8919" y="3599"/>
                    <a:pt x="8653" y="3787"/>
                    <a:pt x="8402" y="3991"/>
                  </a:cubicBezTo>
                  <a:cubicBezTo>
                    <a:pt x="8351" y="4020"/>
                    <a:pt x="8300" y="4032"/>
                    <a:pt x="8252" y="4032"/>
                  </a:cubicBezTo>
                  <a:cubicBezTo>
                    <a:pt x="8197" y="4032"/>
                    <a:pt x="8146" y="4016"/>
                    <a:pt x="8104" y="3991"/>
                  </a:cubicBezTo>
                  <a:cubicBezTo>
                    <a:pt x="8073" y="4006"/>
                    <a:pt x="8041" y="4006"/>
                    <a:pt x="8010" y="4006"/>
                  </a:cubicBezTo>
                  <a:cubicBezTo>
                    <a:pt x="7493" y="4006"/>
                    <a:pt x="7038" y="3771"/>
                    <a:pt x="6740" y="3348"/>
                  </a:cubicBezTo>
                  <a:cubicBezTo>
                    <a:pt x="6458" y="2956"/>
                    <a:pt x="6317" y="2345"/>
                    <a:pt x="6568" y="1906"/>
                  </a:cubicBezTo>
                  <a:cubicBezTo>
                    <a:pt x="6568" y="1843"/>
                    <a:pt x="6599" y="1765"/>
                    <a:pt x="6662" y="1702"/>
                  </a:cubicBezTo>
                  <a:cubicBezTo>
                    <a:pt x="6850" y="1530"/>
                    <a:pt x="7023" y="1373"/>
                    <a:pt x="7211" y="1201"/>
                  </a:cubicBezTo>
                  <a:cubicBezTo>
                    <a:pt x="7179" y="1185"/>
                    <a:pt x="7148" y="1154"/>
                    <a:pt x="7101" y="1122"/>
                  </a:cubicBezTo>
                  <a:cubicBezTo>
                    <a:pt x="6384" y="379"/>
                    <a:pt x="5403" y="0"/>
                    <a:pt x="4411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4885113" y="4279185"/>
              <a:ext cx="176111" cy="171728"/>
            </a:xfrm>
            <a:custGeom>
              <a:avLst/>
              <a:gdLst/>
              <a:ahLst/>
              <a:cxnLst/>
              <a:rect l="l" t="t" r="r" b="b"/>
              <a:pathLst>
                <a:path w="6428" h="6268" extrusionOk="0">
                  <a:moveTo>
                    <a:pt x="4798" y="2235"/>
                  </a:moveTo>
                  <a:cubicBezTo>
                    <a:pt x="4968" y="2235"/>
                    <a:pt x="5148" y="2324"/>
                    <a:pt x="5236" y="2507"/>
                  </a:cubicBezTo>
                  <a:cubicBezTo>
                    <a:pt x="5807" y="3743"/>
                    <a:pt x="4568" y="5267"/>
                    <a:pt x="3287" y="5267"/>
                  </a:cubicBezTo>
                  <a:cubicBezTo>
                    <a:pt x="3268" y="5267"/>
                    <a:pt x="3249" y="5267"/>
                    <a:pt x="3230" y="5266"/>
                  </a:cubicBezTo>
                  <a:cubicBezTo>
                    <a:pt x="2822" y="5250"/>
                    <a:pt x="2759" y="4686"/>
                    <a:pt x="3183" y="4608"/>
                  </a:cubicBezTo>
                  <a:cubicBezTo>
                    <a:pt x="4154" y="4451"/>
                    <a:pt x="4499" y="3542"/>
                    <a:pt x="4405" y="2680"/>
                  </a:cubicBezTo>
                  <a:cubicBezTo>
                    <a:pt x="4370" y="2387"/>
                    <a:pt x="4575" y="2235"/>
                    <a:pt x="4798" y="2235"/>
                  </a:cubicBezTo>
                  <a:close/>
                  <a:moveTo>
                    <a:pt x="3067" y="0"/>
                  </a:moveTo>
                  <a:cubicBezTo>
                    <a:pt x="2779" y="0"/>
                    <a:pt x="2485" y="49"/>
                    <a:pt x="2195" y="156"/>
                  </a:cubicBezTo>
                  <a:cubicBezTo>
                    <a:pt x="1051" y="564"/>
                    <a:pt x="1" y="1959"/>
                    <a:pt x="518" y="3150"/>
                  </a:cubicBezTo>
                  <a:cubicBezTo>
                    <a:pt x="552" y="3127"/>
                    <a:pt x="587" y="3113"/>
                    <a:pt x="627" y="3113"/>
                  </a:cubicBezTo>
                  <a:cubicBezTo>
                    <a:pt x="642" y="3113"/>
                    <a:pt x="658" y="3114"/>
                    <a:pt x="675" y="3119"/>
                  </a:cubicBezTo>
                  <a:cubicBezTo>
                    <a:pt x="1662" y="3150"/>
                    <a:pt x="2556" y="4498"/>
                    <a:pt x="1819" y="5329"/>
                  </a:cubicBezTo>
                  <a:cubicBezTo>
                    <a:pt x="1788" y="5360"/>
                    <a:pt x="1756" y="5391"/>
                    <a:pt x="1709" y="5391"/>
                  </a:cubicBezTo>
                  <a:cubicBezTo>
                    <a:pt x="1725" y="5470"/>
                    <a:pt x="1709" y="5564"/>
                    <a:pt x="1631" y="5627"/>
                  </a:cubicBezTo>
                  <a:cubicBezTo>
                    <a:pt x="1599" y="5642"/>
                    <a:pt x="1584" y="5658"/>
                    <a:pt x="1568" y="5674"/>
                  </a:cubicBezTo>
                  <a:cubicBezTo>
                    <a:pt x="1803" y="5815"/>
                    <a:pt x="2070" y="5987"/>
                    <a:pt x="2101" y="6003"/>
                  </a:cubicBezTo>
                  <a:cubicBezTo>
                    <a:pt x="2352" y="6112"/>
                    <a:pt x="2634" y="6207"/>
                    <a:pt x="2916" y="6238"/>
                  </a:cubicBezTo>
                  <a:cubicBezTo>
                    <a:pt x="3042" y="6258"/>
                    <a:pt x="3170" y="6267"/>
                    <a:pt x="3299" y="6267"/>
                  </a:cubicBezTo>
                  <a:cubicBezTo>
                    <a:pt x="3993" y="6267"/>
                    <a:pt x="4716" y="5990"/>
                    <a:pt x="5205" y="5501"/>
                  </a:cubicBezTo>
                  <a:cubicBezTo>
                    <a:pt x="6208" y="4498"/>
                    <a:pt x="6427" y="2821"/>
                    <a:pt x="5690" y="1598"/>
                  </a:cubicBezTo>
                  <a:cubicBezTo>
                    <a:pt x="5135" y="673"/>
                    <a:pt x="4133" y="0"/>
                    <a:pt x="3067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4638196" y="4387656"/>
              <a:ext cx="242084" cy="201591"/>
            </a:xfrm>
            <a:custGeom>
              <a:avLst/>
              <a:gdLst/>
              <a:ahLst/>
              <a:cxnLst/>
              <a:rect l="l" t="t" r="r" b="b"/>
              <a:pathLst>
                <a:path w="8836" h="7358" extrusionOk="0">
                  <a:moveTo>
                    <a:pt x="3852" y="741"/>
                  </a:moveTo>
                  <a:cubicBezTo>
                    <a:pt x="3890" y="741"/>
                    <a:pt x="3928" y="741"/>
                    <a:pt x="3966" y="743"/>
                  </a:cubicBezTo>
                  <a:cubicBezTo>
                    <a:pt x="4624" y="758"/>
                    <a:pt x="6144" y="1103"/>
                    <a:pt x="6113" y="1981"/>
                  </a:cubicBezTo>
                  <a:cubicBezTo>
                    <a:pt x="6097" y="2185"/>
                    <a:pt x="5988" y="2357"/>
                    <a:pt x="5784" y="2373"/>
                  </a:cubicBezTo>
                  <a:cubicBezTo>
                    <a:pt x="5758" y="2375"/>
                    <a:pt x="5733" y="2376"/>
                    <a:pt x="5709" y="2376"/>
                  </a:cubicBezTo>
                  <a:cubicBezTo>
                    <a:pt x="5387" y="2376"/>
                    <a:pt x="5245" y="2189"/>
                    <a:pt x="4953" y="2028"/>
                  </a:cubicBezTo>
                  <a:cubicBezTo>
                    <a:pt x="4671" y="1856"/>
                    <a:pt x="4357" y="1777"/>
                    <a:pt x="4044" y="1746"/>
                  </a:cubicBezTo>
                  <a:cubicBezTo>
                    <a:pt x="3954" y="1737"/>
                    <a:pt x="3866" y="1732"/>
                    <a:pt x="3779" y="1732"/>
                  </a:cubicBezTo>
                  <a:cubicBezTo>
                    <a:pt x="3122" y="1732"/>
                    <a:pt x="2546" y="1985"/>
                    <a:pt x="2006" y="2373"/>
                  </a:cubicBezTo>
                  <a:cubicBezTo>
                    <a:pt x="1935" y="2423"/>
                    <a:pt x="1866" y="2444"/>
                    <a:pt x="1802" y="2444"/>
                  </a:cubicBezTo>
                  <a:cubicBezTo>
                    <a:pt x="1542" y="2444"/>
                    <a:pt x="1373" y="2092"/>
                    <a:pt x="1536" y="1840"/>
                  </a:cubicBezTo>
                  <a:cubicBezTo>
                    <a:pt x="2032" y="1089"/>
                    <a:pt x="2974" y="741"/>
                    <a:pt x="3852" y="741"/>
                  </a:cubicBezTo>
                  <a:close/>
                  <a:moveTo>
                    <a:pt x="3652" y="1"/>
                  </a:moveTo>
                  <a:cubicBezTo>
                    <a:pt x="3579" y="1"/>
                    <a:pt x="3505" y="3"/>
                    <a:pt x="3433" y="6"/>
                  </a:cubicBezTo>
                  <a:cubicBezTo>
                    <a:pt x="1426" y="116"/>
                    <a:pt x="47" y="1636"/>
                    <a:pt x="16" y="3611"/>
                  </a:cubicBezTo>
                  <a:cubicBezTo>
                    <a:pt x="0" y="5199"/>
                    <a:pt x="958" y="7358"/>
                    <a:pt x="2751" y="7358"/>
                  </a:cubicBezTo>
                  <a:cubicBezTo>
                    <a:pt x="2764" y="7358"/>
                    <a:pt x="2777" y="7358"/>
                    <a:pt x="2790" y="7357"/>
                  </a:cubicBezTo>
                  <a:cubicBezTo>
                    <a:pt x="2853" y="6824"/>
                    <a:pt x="2931" y="6260"/>
                    <a:pt x="3213" y="5837"/>
                  </a:cubicBezTo>
                  <a:cubicBezTo>
                    <a:pt x="3213" y="5774"/>
                    <a:pt x="3245" y="5727"/>
                    <a:pt x="3292" y="5680"/>
                  </a:cubicBezTo>
                  <a:cubicBezTo>
                    <a:pt x="3579" y="5484"/>
                    <a:pt x="3899" y="5386"/>
                    <a:pt x="4243" y="5386"/>
                  </a:cubicBezTo>
                  <a:cubicBezTo>
                    <a:pt x="4311" y="5386"/>
                    <a:pt x="4381" y="5390"/>
                    <a:pt x="4451" y="5398"/>
                  </a:cubicBezTo>
                  <a:cubicBezTo>
                    <a:pt x="4828" y="5429"/>
                    <a:pt x="5329" y="5618"/>
                    <a:pt x="5455" y="6009"/>
                  </a:cubicBezTo>
                  <a:cubicBezTo>
                    <a:pt x="5486" y="6119"/>
                    <a:pt x="5439" y="6244"/>
                    <a:pt x="5345" y="6307"/>
                  </a:cubicBezTo>
                  <a:cubicBezTo>
                    <a:pt x="5392" y="6621"/>
                    <a:pt x="5361" y="6966"/>
                    <a:pt x="5329" y="7295"/>
                  </a:cubicBezTo>
                  <a:cubicBezTo>
                    <a:pt x="5344" y="7295"/>
                    <a:pt x="5359" y="7295"/>
                    <a:pt x="5374" y="7295"/>
                  </a:cubicBezTo>
                  <a:cubicBezTo>
                    <a:pt x="7588" y="7295"/>
                    <a:pt x="8835" y="4992"/>
                    <a:pt x="8119" y="2953"/>
                  </a:cubicBezTo>
                  <a:cubicBezTo>
                    <a:pt x="7486" y="1143"/>
                    <a:pt x="5517" y="1"/>
                    <a:pt x="3652" y="1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4423446" y="4233539"/>
              <a:ext cx="211755" cy="185207"/>
            </a:xfrm>
            <a:custGeom>
              <a:avLst/>
              <a:gdLst/>
              <a:ahLst/>
              <a:cxnLst/>
              <a:rect l="l" t="t" r="r" b="b"/>
              <a:pathLst>
                <a:path w="7729" h="6760" extrusionOk="0">
                  <a:moveTo>
                    <a:pt x="4038" y="721"/>
                  </a:moveTo>
                  <a:cubicBezTo>
                    <a:pt x="4706" y="721"/>
                    <a:pt x="5822" y="900"/>
                    <a:pt x="5894" y="1634"/>
                  </a:cubicBezTo>
                  <a:cubicBezTo>
                    <a:pt x="5910" y="1775"/>
                    <a:pt x="5816" y="1932"/>
                    <a:pt x="5691" y="1963"/>
                  </a:cubicBezTo>
                  <a:cubicBezTo>
                    <a:pt x="5604" y="1988"/>
                    <a:pt x="5532" y="1999"/>
                    <a:pt x="5467" y="1999"/>
                  </a:cubicBezTo>
                  <a:cubicBezTo>
                    <a:pt x="5284" y="1999"/>
                    <a:pt x="5158" y="1915"/>
                    <a:pt x="4938" y="1822"/>
                  </a:cubicBezTo>
                  <a:cubicBezTo>
                    <a:pt x="4640" y="1681"/>
                    <a:pt x="4296" y="1603"/>
                    <a:pt x="3951" y="1603"/>
                  </a:cubicBezTo>
                  <a:cubicBezTo>
                    <a:pt x="3261" y="1603"/>
                    <a:pt x="2728" y="1901"/>
                    <a:pt x="2117" y="2183"/>
                  </a:cubicBezTo>
                  <a:cubicBezTo>
                    <a:pt x="2090" y="2194"/>
                    <a:pt x="2063" y="2199"/>
                    <a:pt x="2037" y="2199"/>
                  </a:cubicBezTo>
                  <a:cubicBezTo>
                    <a:pt x="1881" y="2199"/>
                    <a:pt x="1754" y="2017"/>
                    <a:pt x="1835" y="1869"/>
                  </a:cubicBezTo>
                  <a:cubicBezTo>
                    <a:pt x="2180" y="1133"/>
                    <a:pt x="3089" y="772"/>
                    <a:pt x="3872" y="725"/>
                  </a:cubicBezTo>
                  <a:cubicBezTo>
                    <a:pt x="3923" y="722"/>
                    <a:pt x="3979" y="721"/>
                    <a:pt x="4038" y="721"/>
                  </a:cubicBezTo>
                  <a:close/>
                  <a:moveTo>
                    <a:pt x="3517" y="1"/>
                  </a:moveTo>
                  <a:cubicBezTo>
                    <a:pt x="2468" y="1"/>
                    <a:pt x="1542" y="531"/>
                    <a:pt x="910" y="1650"/>
                  </a:cubicBezTo>
                  <a:cubicBezTo>
                    <a:pt x="32" y="3186"/>
                    <a:pt x="1" y="4847"/>
                    <a:pt x="1490" y="5945"/>
                  </a:cubicBezTo>
                  <a:cubicBezTo>
                    <a:pt x="2165" y="6442"/>
                    <a:pt x="3015" y="6759"/>
                    <a:pt x="3844" y="6759"/>
                  </a:cubicBezTo>
                  <a:cubicBezTo>
                    <a:pt x="4400" y="6759"/>
                    <a:pt x="4946" y="6617"/>
                    <a:pt x="5424" y="6289"/>
                  </a:cubicBezTo>
                  <a:cubicBezTo>
                    <a:pt x="5424" y="6274"/>
                    <a:pt x="5424" y="6258"/>
                    <a:pt x="5424" y="6242"/>
                  </a:cubicBezTo>
                  <a:cubicBezTo>
                    <a:pt x="5412" y="6244"/>
                    <a:pt x="5400" y="6245"/>
                    <a:pt x="5388" y="6245"/>
                  </a:cubicBezTo>
                  <a:cubicBezTo>
                    <a:pt x="5303" y="6245"/>
                    <a:pt x="5216" y="6199"/>
                    <a:pt x="5189" y="6117"/>
                  </a:cubicBezTo>
                  <a:cubicBezTo>
                    <a:pt x="4901" y="5359"/>
                    <a:pt x="5463" y="4279"/>
                    <a:pt x="6322" y="4279"/>
                  </a:cubicBezTo>
                  <a:cubicBezTo>
                    <a:pt x="6352" y="4279"/>
                    <a:pt x="6381" y="4281"/>
                    <a:pt x="6412" y="4283"/>
                  </a:cubicBezTo>
                  <a:cubicBezTo>
                    <a:pt x="6481" y="4231"/>
                    <a:pt x="6575" y="4198"/>
                    <a:pt x="6669" y="4198"/>
                  </a:cubicBezTo>
                  <a:cubicBezTo>
                    <a:pt x="6744" y="4198"/>
                    <a:pt x="6819" y="4219"/>
                    <a:pt x="6882" y="4267"/>
                  </a:cubicBezTo>
                  <a:cubicBezTo>
                    <a:pt x="6913" y="4283"/>
                    <a:pt x="6944" y="4299"/>
                    <a:pt x="6976" y="4330"/>
                  </a:cubicBezTo>
                  <a:cubicBezTo>
                    <a:pt x="7728" y="2669"/>
                    <a:pt x="6803" y="1164"/>
                    <a:pt x="5205" y="412"/>
                  </a:cubicBezTo>
                  <a:cubicBezTo>
                    <a:pt x="4625" y="140"/>
                    <a:pt x="4055" y="1"/>
                    <a:pt x="3517" y="1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982629" y="5005658"/>
              <a:ext cx="167700" cy="152248"/>
            </a:xfrm>
            <a:custGeom>
              <a:avLst/>
              <a:gdLst/>
              <a:ahLst/>
              <a:cxnLst/>
              <a:rect l="l" t="t" r="r" b="b"/>
              <a:pathLst>
                <a:path w="6121" h="5557" extrusionOk="0">
                  <a:moveTo>
                    <a:pt x="4613" y="2838"/>
                  </a:moveTo>
                  <a:cubicBezTo>
                    <a:pt x="4682" y="2838"/>
                    <a:pt x="4751" y="2862"/>
                    <a:pt x="4820" y="2905"/>
                  </a:cubicBezTo>
                  <a:cubicBezTo>
                    <a:pt x="5525" y="3391"/>
                    <a:pt x="4506" y="4332"/>
                    <a:pt x="4036" y="4504"/>
                  </a:cubicBezTo>
                  <a:cubicBezTo>
                    <a:pt x="3852" y="4570"/>
                    <a:pt x="3671" y="4599"/>
                    <a:pt x="3492" y="4599"/>
                  </a:cubicBezTo>
                  <a:cubicBezTo>
                    <a:pt x="2819" y="4599"/>
                    <a:pt x="2193" y="4182"/>
                    <a:pt x="1685" y="3736"/>
                  </a:cubicBezTo>
                  <a:cubicBezTo>
                    <a:pt x="1483" y="3561"/>
                    <a:pt x="1639" y="3237"/>
                    <a:pt x="1875" y="3237"/>
                  </a:cubicBezTo>
                  <a:cubicBezTo>
                    <a:pt x="1915" y="3237"/>
                    <a:pt x="1956" y="3246"/>
                    <a:pt x="1999" y="3266"/>
                  </a:cubicBezTo>
                  <a:cubicBezTo>
                    <a:pt x="2400" y="3466"/>
                    <a:pt x="2892" y="3747"/>
                    <a:pt x="3369" y="3747"/>
                  </a:cubicBezTo>
                  <a:cubicBezTo>
                    <a:pt x="3451" y="3747"/>
                    <a:pt x="3533" y="3739"/>
                    <a:pt x="3613" y="3720"/>
                  </a:cubicBezTo>
                  <a:cubicBezTo>
                    <a:pt x="3848" y="3658"/>
                    <a:pt x="4052" y="3532"/>
                    <a:pt x="4162" y="3313"/>
                  </a:cubicBezTo>
                  <a:cubicBezTo>
                    <a:pt x="4256" y="3140"/>
                    <a:pt x="4271" y="2999"/>
                    <a:pt x="4444" y="2890"/>
                  </a:cubicBezTo>
                  <a:cubicBezTo>
                    <a:pt x="4500" y="2854"/>
                    <a:pt x="4557" y="2838"/>
                    <a:pt x="4613" y="2838"/>
                  </a:cubicBezTo>
                  <a:close/>
                  <a:moveTo>
                    <a:pt x="3585" y="1"/>
                  </a:moveTo>
                  <a:cubicBezTo>
                    <a:pt x="1878" y="1"/>
                    <a:pt x="0" y="1435"/>
                    <a:pt x="698" y="3548"/>
                  </a:cubicBezTo>
                  <a:cubicBezTo>
                    <a:pt x="1054" y="4642"/>
                    <a:pt x="2116" y="5556"/>
                    <a:pt x="3251" y="5556"/>
                  </a:cubicBezTo>
                  <a:cubicBezTo>
                    <a:pt x="3611" y="5556"/>
                    <a:pt x="3979" y="5464"/>
                    <a:pt x="4334" y="5256"/>
                  </a:cubicBezTo>
                  <a:cubicBezTo>
                    <a:pt x="5416" y="4629"/>
                    <a:pt x="6121" y="2890"/>
                    <a:pt x="5776" y="1698"/>
                  </a:cubicBezTo>
                  <a:cubicBezTo>
                    <a:pt x="5760" y="1604"/>
                    <a:pt x="5760" y="1510"/>
                    <a:pt x="5792" y="1432"/>
                  </a:cubicBezTo>
                  <a:cubicBezTo>
                    <a:pt x="5413" y="436"/>
                    <a:pt x="4525" y="1"/>
                    <a:pt x="3585" y="1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4211736" y="4808032"/>
              <a:ext cx="219892" cy="211153"/>
            </a:xfrm>
            <a:custGeom>
              <a:avLst/>
              <a:gdLst/>
              <a:ahLst/>
              <a:cxnLst/>
              <a:rect l="l" t="t" r="r" b="b"/>
              <a:pathLst>
                <a:path w="8026" h="7707" extrusionOk="0">
                  <a:moveTo>
                    <a:pt x="4668" y="836"/>
                  </a:moveTo>
                  <a:cubicBezTo>
                    <a:pt x="5191" y="836"/>
                    <a:pt x="5216" y="1642"/>
                    <a:pt x="4687" y="1748"/>
                  </a:cubicBezTo>
                  <a:cubicBezTo>
                    <a:pt x="3261" y="2015"/>
                    <a:pt x="2257" y="3112"/>
                    <a:pt x="2038" y="4522"/>
                  </a:cubicBezTo>
                  <a:cubicBezTo>
                    <a:pt x="2008" y="4712"/>
                    <a:pt x="1852" y="4803"/>
                    <a:pt x="1698" y="4803"/>
                  </a:cubicBezTo>
                  <a:cubicBezTo>
                    <a:pt x="1534" y="4803"/>
                    <a:pt x="1372" y="4701"/>
                    <a:pt x="1364" y="4507"/>
                  </a:cubicBezTo>
                  <a:cubicBezTo>
                    <a:pt x="1317" y="2657"/>
                    <a:pt x="2759" y="1027"/>
                    <a:pt x="4609" y="839"/>
                  </a:cubicBezTo>
                  <a:cubicBezTo>
                    <a:pt x="4629" y="837"/>
                    <a:pt x="4649" y="836"/>
                    <a:pt x="4668" y="836"/>
                  </a:cubicBezTo>
                  <a:close/>
                  <a:moveTo>
                    <a:pt x="4805" y="1"/>
                  </a:moveTo>
                  <a:cubicBezTo>
                    <a:pt x="3980" y="1"/>
                    <a:pt x="3140" y="218"/>
                    <a:pt x="2524" y="557"/>
                  </a:cubicBezTo>
                  <a:cubicBezTo>
                    <a:pt x="894" y="1450"/>
                    <a:pt x="0" y="3457"/>
                    <a:pt x="596" y="5243"/>
                  </a:cubicBezTo>
                  <a:cubicBezTo>
                    <a:pt x="1082" y="6729"/>
                    <a:pt x="2472" y="7707"/>
                    <a:pt x="3971" y="7707"/>
                  </a:cubicBezTo>
                  <a:cubicBezTo>
                    <a:pt x="4260" y="7707"/>
                    <a:pt x="4553" y="7671"/>
                    <a:pt x="4844" y="7595"/>
                  </a:cubicBezTo>
                  <a:cubicBezTo>
                    <a:pt x="6631" y="7140"/>
                    <a:pt x="7618" y="5526"/>
                    <a:pt x="8026" y="3833"/>
                  </a:cubicBezTo>
                  <a:cubicBezTo>
                    <a:pt x="7885" y="3817"/>
                    <a:pt x="7743" y="3786"/>
                    <a:pt x="7618" y="3754"/>
                  </a:cubicBezTo>
                  <a:cubicBezTo>
                    <a:pt x="7589" y="3882"/>
                    <a:pt x="7473" y="3973"/>
                    <a:pt x="7356" y="3973"/>
                  </a:cubicBezTo>
                  <a:cubicBezTo>
                    <a:pt x="7287" y="3973"/>
                    <a:pt x="7216" y="3940"/>
                    <a:pt x="7164" y="3864"/>
                  </a:cubicBezTo>
                  <a:cubicBezTo>
                    <a:pt x="7054" y="3692"/>
                    <a:pt x="6975" y="3488"/>
                    <a:pt x="6913" y="3284"/>
                  </a:cubicBezTo>
                  <a:cubicBezTo>
                    <a:pt x="6709" y="3112"/>
                    <a:pt x="6584" y="2830"/>
                    <a:pt x="6552" y="2579"/>
                  </a:cubicBezTo>
                  <a:cubicBezTo>
                    <a:pt x="6490" y="2156"/>
                    <a:pt x="6615" y="1654"/>
                    <a:pt x="6991" y="1419"/>
                  </a:cubicBezTo>
                  <a:cubicBezTo>
                    <a:pt x="6991" y="1372"/>
                    <a:pt x="7022" y="1325"/>
                    <a:pt x="7069" y="1309"/>
                  </a:cubicBezTo>
                  <a:cubicBezTo>
                    <a:pt x="7164" y="1262"/>
                    <a:pt x="7273" y="1247"/>
                    <a:pt x="7383" y="1231"/>
                  </a:cubicBezTo>
                  <a:cubicBezTo>
                    <a:pt x="6867" y="347"/>
                    <a:pt x="5847" y="1"/>
                    <a:pt x="4805" y="1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534246" y="4684848"/>
              <a:ext cx="325126" cy="324249"/>
            </a:xfrm>
            <a:custGeom>
              <a:avLst/>
              <a:gdLst/>
              <a:ahLst/>
              <a:cxnLst/>
              <a:rect l="l" t="t" r="r" b="b"/>
              <a:pathLst>
                <a:path w="11867" h="11835" extrusionOk="0">
                  <a:moveTo>
                    <a:pt x="9881" y="7517"/>
                  </a:moveTo>
                  <a:cubicBezTo>
                    <a:pt x="10092" y="7517"/>
                    <a:pt x="10309" y="7658"/>
                    <a:pt x="10299" y="7890"/>
                  </a:cubicBezTo>
                  <a:cubicBezTo>
                    <a:pt x="10252" y="9379"/>
                    <a:pt x="8669" y="10445"/>
                    <a:pt x="7321" y="10696"/>
                  </a:cubicBezTo>
                  <a:cubicBezTo>
                    <a:pt x="7046" y="10750"/>
                    <a:pt x="6769" y="10776"/>
                    <a:pt x="6494" y="10776"/>
                  </a:cubicBezTo>
                  <a:cubicBezTo>
                    <a:pt x="4942" y="10776"/>
                    <a:pt x="3425" y="9947"/>
                    <a:pt x="2587" y="8642"/>
                  </a:cubicBezTo>
                  <a:cubicBezTo>
                    <a:pt x="2405" y="8376"/>
                    <a:pt x="2626" y="8090"/>
                    <a:pt x="2888" y="8090"/>
                  </a:cubicBezTo>
                  <a:cubicBezTo>
                    <a:pt x="2965" y="8090"/>
                    <a:pt x="3045" y="8115"/>
                    <a:pt x="3120" y="8172"/>
                  </a:cubicBezTo>
                  <a:cubicBezTo>
                    <a:pt x="4120" y="8958"/>
                    <a:pt x="5211" y="9731"/>
                    <a:pt x="6513" y="9731"/>
                  </a:cubicBezTo>
                  <a:cubicBezTo>
                    <a:pt x="6639" y="9731"/>
                    <a:pt x="6767" y="9723"/>
                    <a:pt x="6897" y="9708"/>
                  </a:cubicBezTo>
                  <a:cubicBezTo>
                    <a:pt x="8277" y="9551"/>
                    <a:pt x="8810" y="8627"/>
                    <a:pt x="9578" y="7655"/>
                  </a:cubicBezTo>
                  <a:cubicBezTo>
                    <a:pt x="9650" y="7560"/>
                    <a:pt x="9765" y="7517"/>
                    <a:pt x="9881" y="7517"/>
                  </a:cubicBezTo>
                  <a:close/>
                  <a:moveTo>
                    <a:pt x="5850" y="0"/>
                  </a:moveTo>
                  <a:cubicBezTo>
                    <a:pt x="2432" y="0"/>
                    <a:pt x="391" y="3435"/>
                    <a:pt x="1" y="6511"/>
                  </a:cubicBezTo>
                  <a:cubicBezTo>
                    <a:pt x="252" y="7953"/>
                    <a:pt x="1380" y="9504"/>
                    <a:pt x="2383" y="10398"/>
                  </a:cubicBezTo>
                  <a:cubicBezTo>
                    <a:pt x="3386" y="11290"/>
                    <a:pt x="4674" y="11834"/>
                    <a:pt x="6016" y="11834"/>
                  </a:cubicBezTo>
                  <a:cubicBezTo>
                    <a:pt x="6184" y="11834"/>
                    <a:pt x="6352" y="11826"/>
                    <a:pt x="6521" y="11808"/>
                  </a:cubicBezTo>
                  <a:cubicBezTo>
                    <a:pt x="9562" y="11495"/>
                    <a:pt x="11866" y="8862"/>
                    <a:pt x="11694" y="5790"/>
                  </a:cubicBezTo>
                  <a:cubicBezTo>
                    <a:pt x="11521" y="2858"/>
                    <a:pt x="9311" y="288"/>
                    <a:pt x="6318" y="21"/>
                  </a:cubicBezTo>
                  <a:cubicBezTo>
                    <a:pt x="6159" y="7"/>
                    <a:pt x="6003" y="0"/>
                    <a:pt x="5850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846042" y="4255540"/>
              <a:ext cx="243947" cy="219153"/>
            </a:xfrm>
            <a:custGeom>
              <a:avLst/>
              <a:gdLst/>
              <a:ahLst/>
              <a:cxnLst/>
              <a:rect l="l" t="t" r="r" b="b"/>
              <a:pathLst>
                <a:path w="8904" h="7999" extrusionOk="0">
                  <a:moveTo>
                    <a:pt x="4493" y="863"/>
                  </a:moveTo>
                  <a:cubicBezTo>
                    <a:pt x="5559" y="863"/>
                    <a:pt x="6561" y="1536"/>
                    <a:pt x="7116" y="2461"/>
                  </a:cubicBezTo>
                  <a:cubicBezTo>
                    <a:pt x="7853" y="3684"/>
                    <a:pt x="7634" y="5361"/>
                    <a:pt x="6631" y="6364"/>
                  </a:cubicBezTo>
                  <a:cubicBezTo>
                    <a:pt x="6142" y="6853"/>
                    <a:pt x="5419" y="7130"/>
                    <a:pt x="4725" y="7130"/>
                  </a:cubicBezTo>
                  <a:cubicBezTo>
                    <a:pt x="4596" y="7130"/>
                    <a:pt x="4468" y="7121"/>
                    <a:pt x="4342" y="7101"/>
                  </a:cubicBezTo>
                  <a:cubicBezTo>
                    <a:pt x="4060" y="7070"/>
                    <a:pt x="3778" y="6975"/>
                    <a:pt x="3527" y="6866"/>
                  </a:cubicBezTo>
                  <a:cubicBezTo>
                    <a:pt x="3496" y="6850"/>
                    <a:pt x="3229" y="6678"/>
                    <a:pt x="2994" y="6537"/>
                  </a:cubicBezTo>
                  <a:cubicBezTo>
                    <a:pt x="3010" y="6521"/>
                    <a:pt x="3025" y="6505"/>
                    <a:pt x="3057" y="6490"/>
                  </a:cubicBezTo>
                  <a:cubicBezTo>
                    <a:pt x="3135" y="6427"/>
                    <a:pt x="3151" y="6333"/>
                    <a:pt x="3135" y="6254"/>
                  </a:cubicBezTo>
                  <a:cubicBezTo>
                    <a:pt x="3182" y="6254"/>
                    <a:pt x="3214" y="6223"/>
                    <a:pt x="3245" y="6192"/>
                  </a:cubicBezTo>
                  <a:cubicBezTo>
                    <a:pt x="3982" y="5361"/>
                    <a:pt x="3088" y="4013"/>
                    <a:pt x="2101" y="3982"/>
                  </a:cubicBezTo>
                  <a:cubicBezTo>
                    <a:pt x="2084" y="3977"/>
                    <a:pt x="2068" y="3976"/>
                    <a:pt x="2053" y="3976"/>
                  </a:cubicBezTo>
                  <a:cubicBezTo>
                    <a:pt x="2013" y="3976"/>
                    <a:pt x="1978" y="3990"/>
                    <a:pt x="1944" y="4013"/>
                  </a:cubicBezTo>
                  <a:cubicBezTo>
                    <a:pt x="1427" y="2822"/>
                    <a:pt x="2477" y="1427"/>
                    <a:pt x="3621" y="1019"/>
                  </a:cubicBezTo>
                  <a:cubicBezTo>
                    <a:pt x="3911" y="912"/>
                    <a:pt x="4205" y="863"/>
                    <a:pt x="4493" y="863"/>
                  </a:cubicBezTo>
                  <a:close/>
                  <a:moveTo>
                    <a:pt x="4474" y="1"/>
                  </a:moveTo>
                  <a:cubicBezTo>
                    <a:pt x="4050" y="1"/>
                    <a:pt x="3619" y="80"/>
                    <a:pt x="3198" y="251"/>
                  </a:cubicBezTo>
                  <a:cubicBezTo>
                    <a:pt x="1756" y="831"/>
                    <a:pt x="0" y="3292"/>
                    <a:pt x="1364" y="4687"/>
                  </a:cubicBezTo>
                  <a:cubicBezTo>
                    <a:pt x="1003" y="5079"/>
                    <a:pt x="627" y="5486"/>
                    <a:pt x="282" y="5894"/>
                  </a:cubicBezTo>
                  <a:lnTo>
                    <a:pt x="580" y="6254"/>
                  </a:lnTo>
                  <a:cubicBezTo>
                    <a:pt x="1129" y="5800"/>
                    <a:pt x="1646" y="5330"/>
                    <a:pt x="2163" y="4859"/>
                  </a:cubicBezTo>
                  <a:cubicBezTo>
                    <a:pt x="2226" y="4812"/>
                    <a:pt x="2242" y="4750"/>
                    <a:pt x="2257" y="4687"/>
                  </a:cubicBezTo>
                  <a:cubicBezTo>
                    <a:pt x="2477" y="4765"/>
                    <a:pt x="2649" y="4906"/>
                    <a:pt x="2775" y="5126"/>
                  </a:cubicBezTo>
                  <a:cubicBezTo>
                    <a:pt x="2931" y="5408"/>
                    <a:pt x="2900" y="5675"/>
                    <a:pt x="2837" y="5972"/>
                  </a:cubicBezTo>
                  <a:cubicBezTo>
                    <a:pt x="2775" y="5972"/>
                    <a:pt x="2696" y="5972"/>
                    <a:pt x="2634" y="6019"/>
                  </a:cubicBezTo>
                  <a:cubicBezTo>
                    <a:pt x="2148" y="6301"/>
                    <a:pt x="1724" y="6740"/>
                    <a:pt x="1364" y="7195"/>
                  </a:cubicBezTo>
                  <a:lnTo>
                    <a:pt x="1787" y="7540"/>
                  </a:lnTo>
                  <a:cubicBezTo>
                    <a:pt x="1913" y="7414"/>
                    <a:pt x="2054" y="7289"/>
                    <a:pt x="2179" y="7179"/>
                  </a:cubicBezTo>
                  <a:cubicBezTo>
                    <a:pt x="2257" y="7117"/>
                    <a:pt x="2336" y="7054"/>
                    <a:pt x="2414" y="6991"/>
                  </a:cubicBezTo>
                  <a:cubicBezTo>
                    <a:pt x="2430" y="7038"/>
                    <a:pt x="2461" y="7085"/>
                    <a:pt x="2493" y="7117"/>
                  </a:cubicBezTo>
                  <a:cubicBezTo>
                    <a:pt x="2978" y="7756"/>
                    <a:pt x="3912" y="7999"/>
                    <a:pt x="4724" y="7999"/>
                  </a:cubicBezTo>
                  <a:cubicBezTo>
                    <a:pt x="4908" y="7999"/>
                    <a:pt x="5086" y="7986"/>
                    <a:pt x="5251" y="7963"/>
                  </a:cubicBezTo>
                  <a:cubicBezTo>
                    <a:pt x="7555" y="7665"/>
                    <a:pt x="8903" y="5110"/>
                    <a:pt x="8276" y="2979"/>
                  </a:cubicBezTo>
                  <a:cubicBezTo>
                    <a:pt x="7799" y="1283"/>
                    <a:pt x="6185" y="1"/>
                    <a:pt x="447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960705" y="4340394"/>
              <a:ext cx="83535" cy="83124"/>
            </a:xfrm>
            <a:custGeom>
              <a:avLst/>
              <a:gdLst/>
              <a:ahLst/>
              <a:cxnLst/>
              <a:rect l="l" t="t" r="r" b="b"/>
              <a:pathLst>
                <a:path w="3049" h="3034" extrusionOk="0">
                  <a:moveTo>
                    <a:pt x="2039" y="1"/>
                  </a:moveTo>
                  <a:cubicBezTo>
                    <a:pt x="1816" y="1"/>
                    <a:pt x="1611" y="153"/>
                    <a:pt x="1646" y="446"/>
                  </a:cubicBezTo>
                  <a:cubicBezTo>
                    <a:pt x="1740" y="1308"/>
                    <a:pt x="1395" y="2217"/>
                    <a:pt x="424" y="2374"/>
                  </a:cubicBezTo>
                  <a:cubicBezTo>
                    <a:pt x="0" y="2452"/>
                    <a:pt x="63" y="3016"/>
                    <a:pt x="471" y="3032"/>
                  </a:cubicBezTo>
                  <a:cubicBezTo>
                    <a:pt x="490" y="3033"/>
                    <a:pt x="509" y="3033"/>
                    <a:pt x="528" y="3033"/>
                  </a:cubicBezTo>
                  <a:cubicBezTo>
                    <a:pt x="1809" y="3033"/>
                    <a:pt x="3048" y="1509"/>
                    <a:pt x="2477" y="273"/>
                  </a:cubicBezTo>
                  <a:cubicBezTo>
                    <a:pt x="2389" y="90"/>
                    <a:pt x="2209" y="1"/>
                    <a:pt x="203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394239" y="4210004"/>
              <a:ext cx="270167" cy="236221"/>
            </a:xfrm>
            <a:custGeom>
              <a:avLst/>
              <a:gdLst/>
              <a:ahLst/>
              <a:cxnLst/>
              <a:rect l="l" t="t" r="r" b="b"/>
              <a:pathLst>
                <a:path w="9861" h="8622" extrusionOk="0">
                  <a:moveTo>
                    <a:pt x="4583" y="860"/>
                  </a:moveTo>
                  <a:cubicBezTo>
                    <a:pt x="5121" y="860"/>
                    <a:pt x="5691" y="999"/>
                    <a:pt x="6271" y="1271"/>
                  </a:cubicBezTo>
                  <a:cubicBezTo>
                    <a:pt x="7869" y="2023"/>
                    <a:pt x="8794" y="3528"/>
                    <a:pt x="8042" y="5189"/>
                  </a:cubicBezTo>
                  <a:cubicBezTo>
                    <a:pt x="8010" y="5158"/>
                    <a:pt x="7979" y="5142"/>
                    <a:pt x="7948" y="5126"/>
                  </a:cubicBezTo>
                  <a:cubicBezTo>
                    <a:pt x="7885" y="5078"/>
                    <a:pt x="7810" y="5057"/>
                    <a:pt x="7735" y="5057"/>
                  </a:cubicBezTo>
                  <a:cubicBezTo>
                    <a:pt x="7641" y="5057"/>
                    <a:pt x="7547" y="5090"/>
                    <a:pt x="7478" y="5142"/>
                  </a:cubicBezTo>
                  <a:cubicBezTo>
                    <a:pt x="7447" y="5140"/>
                    <a:pt x="7418" y="5138"/>
                    <a:pt x="7388" y="5138"/>
                  </a:cubicBezTo>
                  <a:cubicBezTo>
                    <a:pt x="6529" y="5138"/>
                    <a:pt x="5967" y="6218"/>
                    <a:pt x="6255" y="6976"/>
                  </a:cubicBezTo>
                  <a:cubicBezTo>
                    <a:pt x="6282" y="7058"/>
                    <a:pt x="6369" y="7104"/>
                    <a:pt x="6454" y="7104"/>
                  </a:cubicBezTo>
                  <a:cubicBezTo>
                    <a:pt x="6466" y="7104"/>
                    <a:pt x="6478" y="7103"/>
                    <a:pt x="6490" y="7101"/>
                  </a:cubicBezTo>
                  <a:cubicBezTo>
                    <a:pt x="6490" y="7117"/>
                    <a:pt x="6490" y="7133"/>
                    <a:pt x="6490" y="7148"/>
                  </a:cubicBezTo>
                  <a:cubicBezTo>
                    <a:pt x="6012" y="7476"/>
                    <a:pt x="5466" y="7618"/>
                    <a:pt x="4910" y="7618"/>
                  </a:cubicBezTo>
                  <a:cubicBezTo>
                    <a:pt x="4081" y="7618"/>
                    <a:pt x="3231" y="7301"/>
                    <a:pt x="2556" y="6804"/>
                  </a:cubicBezTo>
                  <a:cubicBezTo>
                    <a:pt x="1067" y="5706"/>
                    <a:pt x="1098" y="4045"/>
                    <a:pt x="1976" y="2509"/>
                  </a:cubicBezTo>
                  <a:cubicBezTo>
                    <a:pt x="2608" y="1390"/>
                    <a:pt x="3534" y="860"/>
                    <a:pt x="4583" y="860"/>
                  </a:cubicBezTo>
                  <a:close/>
                  <a:moveTo>
                    <a:pt x="4575" y="0"/>
                  </a:moveTo>
                  <a:cubicBezTo>
                    <a:pt x="3328" y="0"/>
                    <a:pt x="2178" y="572"/>
                    <a:pt x="1396" y="1819"/>
                  </a:cubicBezTo>
                  <a:cubicBezTo>
                    <a:pt x="189" y="3747"/>
                    <a:pt x="1" y="6020"/>
                    <a:pt x="1960" y="7493"/>
                  </a:cubicBezTo>
                  <a:cubicBezTo>
                    <a:pt x="2709" y="8050"/>
                    <a:pt x="3850" y="8522"/>
                    <a:pt x="4893" y="8522"/>
                  </a:cubicBezTo>
                  <a:cubicBezTo>
                    <a:pt x="5641" y="8522"/>
                    <a:pt x="6339" y="8279"/>
                    <a:pt x="6804" y="7650"/>
                  </a:cubicBezTo>
                  <a:cubicBezTo>
                    <a:pt x="6929" y="7775"/>
                    <a:pt x="7086" y="7885"/>
                    <a:pt x="7211" y="7979"/>
                  </a:cubicBezTo>
                  <a:cubicBezTo>
                    <a:pt x="7587" y="8246"/>
                    <a:pt x="7979" y="8465"/>
                    <a:pt x="8402" y="8622"/>
                  </a:cubicBezTo>
                  <a:lnTo>
                    <a:pt x="8590" y="8152"/>
                  </a:lnTo>
                  <a:cubicBezTo>
                    <a:pt x="8230" y="7948"/>
                    <a:pt x="7869" y="7744"/>
                    <a:pt x="7556" y="7462"/>
                  </a:cubicBezTo>
                  <a:cubicBezTo>
                    <a:pt x="7289" y="7242"/>
                    <a:pt x="7101" y="6898"/>
                    <a:pt x="6741" y="6851"/>
                  </a:cubicBezTo>
                  <a:lnTo>
                    <a:pt x="6663" y="6851"/>
                  </a:lnTo>
                  <a:cubicBezTo>
                    <a:pt x="6615" y="6568"/>
                    <a:pt x="6694" y="6318"/>
                    <a:pt x="6882" y="6098"/>
                  </a:cubicBezTo>
                  <a:cubicBezTo>
                    <a:pt x="7086" y="5879"/>
                    <a:pt x="7305" y="5816"/>
                    <a:pt x="7572" y="5753"/>
                  </a:cubicBezTo>
                  <a:cubicBezTo>
                    <a:pt x="7979" y="6208"/>
                    <a:pt x="8496" y="6615"/>
                    <a:pt x="8982" y="6976"/>
                  </a:cubicBezTo>
                  <a:cubicBezTo>
                    <a:pt x="9052" y="7025"/>
                    <a:pt x="9124" y="7046"/>
                    <a:pt x="9192" y="7046"/>
                  </a:cubicBezTo>
                  <a:cubicBezTo>
                    <a:pt x="9277" y="7046"/>
                    <a:pt x="9353" y="7013"/>
                    <a:pt x="9406" y="6960"/>
                  </a:cubicBezTo>
                  <a:cubicBezTo>
                    <a:pt x="9531" y="6851"/>
                    <a:pt x="9562" y="6647"/>
                    <a:pt x="9421" y="6474"/>
                  </a:cubicBezTo>
                  <a:cubicBezTo>
                    <a:pt x="9202" y="6239"/>
                    <a:pt x="8967" y="5989"/>
                    <a:pt x="8716" y="5753"/>
                  </a:cubicBezTo>
                  <a:cubicBezTo>
                    <a:pt x="8732" y="5738"/>
                    <a:pt x="8747" y="5722"/>
                    <a:pt x="8747" y="5706"/>
                  </a:cubicBezTo>
                  <a:cubicBezTo>
                    <a:pt x="9860" y="3653"/>
                    <a:pt x="8763" y="1553"/>
                    <a:pt x="6804" y="565"/>
                  </a:cubicBezTo>
                  <a:cubicBezTo>
                    <a:pt x="6064" y="195"/>
                    <a:pt x="5303" y="0"/>
                    <a:pt x="457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471503" y="4253294"/>
              <a:ext cx="113864" cy="40521"/>
            </a:xfrm>
            <a:custGeom>
              <a:avLst/>
              <a:gdLst/>
              <a:ahLst/>
              <a:cxnLst/>
              <a:rect l="l" t="t" r="r" b="b"/>
              <a:pathLst>
                <a:path w="4156" h="1479" extrusionOk="0">
                  <a:moveTo>
                    <a:pt x="2284" y="0"/>
                  </a:moveTo>
                  <a:cubicBezTo>
                    <a:pt x="2225" y="0"/>
                    <a:pt x="2169" y="1"/>
                    <a:pt x="2118" y="4"/>
                  </a:cubicBezTo>
                  <a:cubicBezTo>
                    <a:pt x="1335" y="51"/>
                    <a:pt x="426" y="412"/>
                    <a:pt x="81" y="1148"/>
                  </a:cubicBezTo>
                  <a:cubicBezTo>
                    <a:pt x="0" y="1296"/>
                    <a:pt x="127" y="1478"/>
                    <a:pt x="283" y="1478"/>
                  </a:cubicBezTo>
                  <a:cubicBezTo>
                    <a:pt x="309" y="1478"/>
                    <a:pt x="336" y="1473"/>
                    <a:pt x="363" y="1462"/>
                  </a:cubicBezTo>
                  <a:cubicBezTo>
                    <a:pt x="974" y="1180"/>
                    <a:pt x="1507" y="882"/>
                    <a:pt x="2197" y="882"/>
                  </a:cubicBezTo>
                  <a:cubicBezTo>
                    <a:pt x="2542" y="882"/>
                    <a:pt x="2886" y="960"/>
                    <a:pt x="3184" y="1101"/>
                  </a:cubicBezTo>
                  <a:cubicBezTo>
                    <a:pt x="3404" y="1194"/>
                    <a:pt x="3530" y="1278"/>
                    <a:pt x="3713" y="1278"/>
                  </a:cubicBezTo>
                  <a:cubicBezTo>
                    <a:pt x="3778" y="1278"/>
                    <a:pt x="3850" y="1267"/>
                    <a:pt x="3937" y="1242"/>
                  </a:cubicBezTo>
                  <a:cubicBezTo>
                    <a:pt x="4062" y="1211"/>
                    <a:pt x="4156" y="1054"/>
                    <a:pt x="4140" y="913"/>
                  </a:cubicBezTo>
                  <a:cubicBezTo>
                    <a:pt x="4068" y="179"/>
                    <a:pt x="2952" y="0"/>
                    <a:pt x="22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617565" y="4366313"/>
              <a:ext cx="279811" cy="313537"/>
            </a:xfrm>
            <a:custGeom>
              <a:avLst/>
              <a:gdLst/>
              <a:ahLst/>
              <a:cxnLst/>
              <a:rect l="l" t="t" r="r" b="b"/>
              <a:pathLst>
                <a:path w="10213" h="11444" extrusionOk="0">
                  <a:moveTo>
                    <a:pt x="4405" y="780"/>
                  </a:moveTo>
                  <a:cubicBezTo>
                    <a:pt x="6270" y="780"/>
                    <a:pt x="8239" y="1922"/>
                    <a:pt x="8872" y="3732"/>
                  </a:cubicBezTo>
                  <a:cubicBezTo>
                    <a:pt x="9588" y="5771"/>
                    <a:pt x="8341" y="8074"/>
                    <a:pt x="6127" y="8074"/>
                  </a:cubicBezTo>
                  <a:cubicBezTo>
                    <a:pt x="6112" y="8074"/>
                    <a:pt x="6097" y="8074"/>
                    <a:pt x="6082" y="8074"/>
                  </a:cubicBezTo>
                  <a:cubicBezTo>
                    <a:pt x="6114" y="7745"/>
                    <a:pt x="6129" y="7400"/>
                    <a:pt x="6098" y="7086"/>
                  </a:cubicBezTo>
                  <a:cubicBezTo>
                    <a:pt x="6192" y="7023"/>
                    <a:pt x="6239" y="6898"/>
                    <a:pt x="6208" y="6788"/>
                  </a:cubicBezTo>
                  <a:cubicBezTo>
                    <a:pt x="6082" y="6397"/>
                    <a:pt x="5581" y="6208"/>
                    <a:pt x="5204" y="6177"/>
                  </a:cubicBezTo>
                  <a:cubicBezTo>
                    <a:pt x="5134" y="6169"/>
                    <a:pt x="5064" y="6165"/>
                    <a:pt x="4996" y="6165"/>
                  </a:cubicBezTo>
                  <a:cubicBezTo>
                    <a:pt x="4652" y="6165"/>
                    <a:pt x="4332" y="6263"/>
                    <a:pt x="4045" y="6459"/>
                  </a:cubicBezTo>
                  <a:cubicBezTo>
                    <a:pt x="3998" y="6506"/>
                    <a:pt x="3966" y="6553"/>
                    <a:pt x="3966" y="6616"/>
                  </a:cubicBezTo>
                  <a:cubicBezTo>
                    <a:pt x="3684" y="7039"/>
                    <a:pt x="3606" y="7603"/>
                    <a:pt x="3543" y="8136"/>
                  </a:cubicBezTo>
                  <a:cubicBezTo>
                    <a:pt x="3530" y="8137"/>
                    <a:pt x="3517" y="8137"/>
                    <a:pt x="3504" y="8137"/>
                  </a:cubicBezTo>
                  <a:cubicBezTo>
                    <a:pt x="1711" y="8137"/>
                    <a:pt x="753" y="5978"/>
                    <a:pt x="769" y="4390"/>
                  </a:cubicBezTo>
                  <a:cubicBezTo>
                    <a:pt x="800" y="2415"/>
                    <a:pt x="2179" y="895"/>
                    <a:pt x="4186" y="785"/>
                  </a:cubicBezTo>
                  <a:cubicBezTo>
                    <a:pt x="4258" y="782"/>
                    <a:pt x="4332" y="780"/>
                    <a:pt x="4405" y="780"/>
                  </a:cubicBezTo>
                  <a:close/>
                  <a:moveTo>
                    <a:pt x="4383" y="0"/>
                  </a:moveTo>
                  <a:cubicBezTo>
                    <a:pt x="4349" y="0"/>
                    <a:pt x="4314" y="1"/>
                    <a:pt x="4280" y="1"/>
                  </a:cubicBezTo>
                  <a:cubicBezTo>
                    <a:pt x="3073" y="33"/>
                    <a:pt x="2023" y="503"/>
                    <a:pt x="1270" y="1255"/>
                  </a:cubicBezTo>
                  <a:cubicBezTo>
                    <a:pt x="925" y="1600"/>
                    <a:pt x="643" y="2008"/>
                    <a:pt x="439" y="2447"/>
                  </a:cubicBezTo>
                  <a:lnTo>
                    <a:pt x="251" y="2917"/>
                  </a:lnTo>
                  <a:cubicBezTo>
                    <a:pt x="95" y="3403"/>
                    <a:pt x="1" y="3920"/>
                    <a:pt x="1" y="4469"/>
                  </a:cubicBezTo>
                  <a:cubicBezTo>
                    <a:pt x="1" y="6175"/>
                    <a:pt x="1160" y="8751"/>
                    <a:pt x="3077" y="8751"/>
                  </a:cubicBezTo>
                  <a:cubicBezTo>
                    <a:pt x="3203" y="8751"/>
                    <a:pt x="3332" y="8739"/>
                    <a:pt x="3465" y="8716"/>
                  </a:cubicBezTo>
                  <a:lnTo>
                    <a:pt x="3465" y="8716"/>
                  </a:lnTo>
                  <a:cubicBezTo>
                    <a:pt x="3371" y="9390"/>
                    <a:pt x="3324" y="10064"/>
                    <a:pt x="3324" y="10738"/>
                  </a:cubicBezTo>
                  <a:cubicBezTo>
                    <a:pt x="3324" y="10738"/>
                    <a:pt x="3324" y="10754"/>
                    <a:pt x="3324" y="10754"/>
                  </a:cubicBezTo>
                  <a:lnTo>
                    <a:pt x="3809" y="10801"/>
                  </a:lnTo>
                  <a:cubicBezTo>
                    <a:pt x="3809" y="10785"/>
                    <a:pt x="3809" y="10785"/>
                    <a:pt x="3825" y="10770"/>
                  </a:cubicBezTo>
                  <a:cubicBezTo>
                    <a:pt x="3935" y="10049"/>
                    <a:pt x="4045" y="9312"/>
                    <a:pt x="4154" y="8591"/>
                  </a:cubicBezTo>
                  <a:cubicBezTo>
                    <a:pt x="4248" y="8011"/>
                    <a:pt x="4483" y="7353"/>
                    <a:pt x="4405" y="6757"/>
                  </a:cubicBezTo>
                  <a:cubicBezTo>
                    <a:pt x="4530" y="6726"/>
                    <a:pt x="4656" y="6710"/>
                    <a:pt x="4781" y="6710"/>
                  </a:cubicBezTo>
                  <a:cubicBezTo>
                    <a:pt x="4907" y="6710"/>
                    <a:pt x="5032" y="6726"/>
                    <a:pt x="5157" y="6757"/>
                  </a:cubicBezTo>
                  <a:cubicBezTo>
                    <a:pt x="5314" y="6788"/>
                    <a:pt x="5455" y="6882"/>
                    <a:pt x="5596" y="6961"/>
                  </a:cubicBezTo>
                  <a:cubicBezTo>
                    <a:pt x="5424" y="7400"/>
                    <a:pt x="5377" y="7901"/>
                    <a:pt x="5346" y="8403"/>
                  </a:cubicBezTo>
                  <a:cubicBezTo>
                    <a:pt x="5346" y="8434"/>
                    <a:pt x="5346" y="8481"/>
                    <a:pt x="5346" y="8528"/>
                  </a:cubicBezTo>
                  <a:cubicBezTo>
                    <a:pt x="5330" y="8779"/>
                    <a:pt x="5330" y="9014"/>
                    <a:pt x="5330" y="9249"/>
                  </a:cubicBezTo>
                  <a:cubicBezTo>
                    <a:pt x="5298" y="9908"/>
                    <a:pt x="5173" y="10691"/>
                    <a:pt x="5440" y="11303"/>
                  </a:cubicBezTo>
                  <a:lnTo>
                    <a:pt x="5706" y="11444"/>
                  </a:lnTo>
                  <a:cubicBezTo>
                    <a:pt x="5722" y="11428"/>
                    <a:pt x="5737" y="11412"/>
                    <a:pt x="5753" y="11381"/>
                  </a:cubicBezTo>
                  <a:cubicBezTo>
                    <a:pt x="6067" y="10754"/>
                    <a:pt x="5925" y="9861"/>
                    <a:pt x="5972" y="9171"/>
                  </a:cubicBezTo>
                  <a:cubicBezTo>
                    <a:pt x="5972" y="9061"/>
                    <a:pt x="5988" y="8967"/>
                    <a:pt x="6004" y="8857"/>
                  </a:cubicBezTo>
                  <a:cubicBezTo>
                    <a:pt x="6053" y="8859"/>
                    <a:pt x="6102" y="8860"/>
                    <a:pt x="6151" y="8860"/>
                  </a:cubicBezTo>
                  <a:cubicBezTo>
                    <a:pt x="8520" y="8860"/>
                    <a:pt x="10212" y="6645"/>
                    <a:pt x="9828" y="4265"/>
                  </a:cubicBezTo>
                  <a:cubicBezTo>
                    <a:pt x="9797" y="4139"/>
                    <a:pt x="9781" y="3998"/>
                    <a:pt x="9734" y="3873"/>
                  </a:cubicBezTo>
                  <a:cubicBezTo>
                    <a:pt x="9860" y="3748"/>
                    <a:pt x="10001" y="3622"/>
                    <a:pt x="10126" y="3497"/>
                  </a:cubicBezTo>
                  <a:lnTo>
                    <a:pt x="9703" y="3152"/>
                  </a:lnTo>
                  <a:cubicBezTo>
                    <a:pt x="9656" y="3215"/>
                    <a:pt x="9609" y="3277"/>
                    <a:pt x="9562" y="3324"/>
                  </a:cubicBezTo>
                  <a:cubicBezTo>
                    <a:pt x="9405" y="2917"/>
                    <a:pt x="9186" y="2556"/>
                    <a:pt x="8919" y="2211"/>
                  </a:cubicBezTo>
                  <a:lnTo>
                    <a:pt x="8621" y="1851"/>
                  </a:lnTo>
                  <a:cubicBezTo>
                    <a:pt x="7563" y="700"/>
                    <a:pt x="5964" y="0"/>
                    <a:pt x="438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4675787" y="4407931"/>
              <a:ext cx="130768" cy="46685"/>
            </a:xfrm>
            <a:custGeom>
              <a:avLst/>
              <a:gdLst/>
              <a:ahLst/>
              <a:cxnLst/>
              <a:rect l="l" t="t" r="r" b="b"/>
              <a:pathLst>
                <a:path w="4773" h="1704" extrusionOk="0">
                  <a:moveTo>
                    <a:pt x="2480" y="1"/>
                  </a:moveTo>
                  <a:cubicBezTo>
                    <a:pt x="1602" y="1"/>
                    <a:pt x="660" y="349"/>
                    <a:pt x="164" y="1100"/>
                  </a:cubicBezTo>
                  <a:cubicBezTo>
                    <a:pt x="1" y="1352"/>
                    <a:pt x="170" y="1704"/>
                    <a:pt x="430" y="1704"/>
                  </a:cubicBezTo>
                  <a:cubicBezTo>
                    <a:pt x="494" y="1704"/>
                    <a:pt x="563" y="1683"/>
                    <a:pt x="634" y="1633"/>
                  </a:cubicBezTo>
                  <a:cubicBezTo>
                    <a:pt x="1174" y="1245"/>
                    <a:pt x="1750" y="992"/>
                    <a:pt x="2407" y="992"/>
                  </a:cubicBezTo>
                  <a:cubicBezTo>
                    <a:pt x="2494" y="992"/>
                    <a:pt x="2582" y="997"/>
                    <a:pt x="2672" y="1006"/>
                  </a:cubicBezTo>
                  <a:cubicBezTo>
                    <a:pt x="2985" y="1037"/>
                    <a:pt x="3299" y="1116"/>
                    <a:pt x="3581" y="1288"/>
                  </a:cubicBezTo>
                  <a:cubicBezTo>
                    <a:pt x="3873" y="1449"/>
                    <a:pt x="4015" y="1636"/>
                    <a:pt x="4337" y="1636"/>
                  </a:cubicBezTo>
                  <a:cubicBezTo>
                    <a:pt x="4361" y="1636"/>
                    <a:pt x="4386" y="1635"/>
                    <a:pt x="4412" y="1633"/>
                  </a:cubicBezTo>
                  <a:cubicBezTo>
                    <a:pt x="4616" y="1617"/>
                    <a:pt x="4725" y="1445"/>
                    <a:pt x="4741" y="1241"/>
                  </a:cubicBezTo>
                  <a:cubicBezTo>
                    <a:pt x="4772" y="363"/>
                    <a:pt x="3252" y="18"/>
                    <a:pt x="2594" y="3"/>
                  </a:cubicBezTo>
                  <a:cubicBezTo>
                    <a:pt x="2556" y="1"/>
                    <a:pt x="2518" y="1"/>
                    <a:pt x="248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875660" y="4890474"/>
              <a:ext cx="453511" cy="314605"/>
            </a:xfrm>
            <a:custGeom>
              <a:avLst/>
              <a:gdLst/>
              <a:ahLst/>
              <a:cxnLst/>
              <a:rect l="l" t="t" r="r" b="b"/>
              <a:pathLst>
                <a:path w="16553" h="11483" extrusionOk="0">
                  <a:moveTo>
                    <a:pt x="13313" y="822"/>
                  </a:moveTo>
                  <a:cubicBezTo>
                    <a:pt x="14181" y="822"/>
                    <a:pt x="14987" y="1473"/>
                    <a:pt x="15299" y="2329"/>
                  </a:cubicBezTo>
                  <a:cubicBezTo>
                    <a:pt x="15769" y="3567"/>
                    <a:pt x="14970" y="5072"/>
                    <a:pt x="13669" y="5338"/>
                  </a:cubicBezTo>
                  <a:cubicBezTo>
                    <a:pt x="13508" y="5370"/>
                    <a:pt x="13355" y="5385"/>
                    <a:pt x="13209" y="5385"/>
                  </a:cubicBezTo>
                  <a:cubicBezTo>
                    <a:pt x="12081" y="5385"/>
                    <a:pt x="11418" y="4467"/>
                    <a:pt x="11098" y="3426"/>
                  </a:cubicBezTo>
                  <a:cubicBezTo>
                    <a:pt x="11302" y="2532"/>
                    <a:pt x="11521" y="1623"/>
                    <a:pt x="12384" y="1090"/>
                  </a:cubicBezTo>
                  <a:cubicBezTo>
                    <a:pt x="12688" y="905"/>
                    <a:pt x="13005" y="822"/>
                    <a:pt x="13313" y="822"/>
                  </a:cubicBezTo>
                  <a:close/>
                  <a:moveTo>
                    <a:pt x="10534" y="4162"/>
                  </a:moveTo>
                  <a:cubicBezTo>
                    <a:pt x="10565" y="4178"/>
                    <a:pt x="10612" y="4194"/>
                    <a:pt x="10659" y="4194"/>
                  </a:cubicBezTo>
                  <a:cubicBezTo>
                    <a:pt x="10800" y="4711"/>
                    <a:pt x="11067" y="5166"/>
                    <a:pt x="11443" y="5526"/>
                  </a:cubicBezTo>
                  <a:cubicBezTo>
                    <a:pt x="11067" y="5793"/>
                    <a:pt x="10722" y="6137"/>
                    <a:pt x="10393" y="6435"/>
                  </a:cubicBezTo>
                  <a:cubicBezTo>
                    <a:pt x="9797" y="6968"/>
                    <a:pt x="9217" y="7501"/>
                    <a:pt x="8637" y="8034"/>
                  </a:cubicBezTo>
                  <a:cubicBezTo>
                    <a:pt x="8606" y="8018"/>
                    <a:pt x="8575" y="8003"/>
                    <a:pt x="8543" y="8003"/>
                  </a:cubicBezTo>
                  <a:cubicBezTo>
                    <a:pt x="8246" y="7924"/>
                    <a:pt x="7995" y="7720"/>
                    <a:pt x="7854" y="7470"/>
                  </a:cubicBezTo>
                  <a:cubicBezTo>
                    <a:pt x="7697" y="7219"/>
                    <a:pt x="7697" y="6952"/>
                    <a:pt x="7713" y="6670"/>
                  </a:cubicBezTo>
                  <a:cubicBezTo>
                    <a:pt x="8731" y="5949"/>
                    <a:pt x="9688" y="5103"/>
                    <a:pt x="10534" y="4162"/>
                  </a:cubicBezTo>
                  <a:close/>
                  <a:moveTo>
                    <a:pt x="13341" y="0"/>
                  </a:moveTo>
                  <a:cubicBezTo>
                    <a:pt x="13150" y="0"/>
                    <a:pt x="12955" y="23"/>
                    <a:pt x="12760" y="71"/>
                  </a:cubicBezTo>
                  <a:cubicBezTo>
                    <a:pt x="11443" y="385"/>
                    <a:pt x="10377" y="1811"/>
                    <a:pt x="10283" y="3191"/>
                  </a:cubicBezTo>
                  <a:cubicBezTo>
                    <a:pt x="9641" y="3927"/>
                    <a:pt x="8951" y="4617"/>
                    <a:pt x="8246" y="5291"/>
                  </a:cubicBezTo>
                  <a:cubicBezTo>
                    <a:pt x="8230" y="5213"/>
                    <a:pt x="8199" y="5150"/>
                    <a:pt x="8136" y="5087"/>
                  </a:cubicBezTo>
                  <a:cubicBezTo>
                    <a:pt x="7284" y="4206"/>
                    <a:pt x="6119" y="3775"/>
                    <a:pt x="4946" y="3775"/>
                  </a:cubicBezTo>
                  <a:cubicBezTo>
                    <a:pt x="4263" y="3775"/>
                    <a:pt x="3576" y="3921"/>
                    <a:pt x="2948" y="4209"/>
                  </a:cubicBezTo>
                  <a:cubicBezTo>
                    <a:pt x="2885" y="4162"/>
                    <a:pt x="2822" y="4100"/>
                    <a:pt x="2775" y="4053"/>
                  </a:cubicBezTo>
                  <a:lnTo>
                    <a:pt x="2352" y="4539"/>
                  </a:lnTo>
                  <a:cubicBezTo>
                    <a:pt x="2101" y="4695"/>
                    <a:pt x="1866" y="4899"/>
                    <a:pt x="1631" y="5119"/>
                  </a:cubicBezTo>
                  <a:cubicBezTo>
                    <a:pt x="1490" y="5275"/>
                    <a:pt x="1333" y="5432"/>
                    <a:pt x="1208" y="5604"/>
                  </a:cubicBezTo>
                  <a:lnTo>
                    <a:pt x="894" y="6059"/>
                  </a:lnTo>
                  <a:cubicBezTo>
                    <a:pt x="377" y="6890"/>
                    <a:pt x="95" y="7862"/>
                    <a:pt x="48" y="8833"/>
                  </a:cubicBezTo>
                  <a:cubicBezTo>
                    <a:pt x="1" y="9774"/>
                    <a:pt x="64" y="11138"/>
                    <a:pt x="1051" y="11482"/>
                  </a:cubicBezTo>
                  <a:lnTo>
                    <a:pt x="1302" y="11043"/>
                  </a:lnTo>
                  <a:cubicBezTo>
                    <a:pt x="502" y="10479"/>
                    <a:pt x="816" y="8504"/>
                    <a:pt x="1035" y="7736"/>
                  </a:cubicBezTo>
                  <a:cubicBezTo>
                    <a:pt x="1302" y="6764"/>
                    <a:pt x="1882" y="5855"/>
                    <a:pt x="2712" y="5275"/>
                  </a:cubicBezTo>
                  <a:cubicBezTo>
                    <a:pt x="3368" y="4818"/>
                    <a:pt x="4139" y="4592"/>
                    <a:pt x="4906" y="4592"/>
                  </a:cubicBezTo>
                  <a:cubicBezTo>
                    <a:pt x="5900" y="4592"/>
                    <a:pt x="6886" y="4971"/>
                    <a:pt x="7603" y="5714"/>
                  </a:cubicBezTo>
                  <a:cubicBezTo>
                    <a:pt x="7650" y="5746"/>
                    <a:pt x="7681" y="5777"/>
                    <a:pt x="7713" y="5793"/>
                  </a:cubicBezTo>
                  <a:cubicBezTo>
                    <a:pt x="7525" y="5965"/>
                    <a:pt x="7352" y="6122"/>
                    <a:pt x="7164" y="6294"/>
                  </a:cubicBezTo>
                  <a:cubicBezTo>
                    <a:pt x="7101" y="6357"/>
                    <a:pt x="7070" y="6435"/>
                    <a:pt x="7070" y="6498"/>
                  </a:cubicBezTo>
                  <a:cubicBezTo>
                    <a:pt x="6819" y="6937"/>
                    <a:pt x="6960" y="7548"/>
                    <a:pt x="7242" y="7940"/>
                  </a:cubicBezTo>
                  <a:cubicBezTo>
                    <a:pt x="7540" y="8363"/>
                    <a:pt x="7995" y="8598"/>
                    <a:pt x="8512" y="8598"/>
                  </a:cubicBezTo>
                  <a:cubicBezTo>
                    <a:pt x="8543" y="8598"/>
                    <a:pt x="8575" y="8598"/>
                    <a:pt x="8606" y="8583"/>
                  </a:cubicBezTo>
                  <a:cubicBezTo>
                    <a:pt x="8648" y="8608"/>
                    <a:pt x="8699" y="8624"/>
                    <a:pt x="8754" y="8624"/>
                  </a:cubicBezTo>
                  <a:cubicBezTo>
                    <a:pt x="8802" y="8624"/>
                    <a:pt x="8853" y="8612"/>
                    <a:pt x="8904" y="8583"/>
                  </a:cubicBezTo>
                  <a:cubicBezTo>
                    <a:pt x="9155" y="8379"/>
                    <a:pt x="9421" y="8191"/>
                    <a:pt x="9672" y="8003"/>
                  </a:cubicBezTo>
                  <a:cubicBezTo>
                    <a:pt x="9703" y="8065"/>
                    <a:pt x="9735" y="8144"/>
                    <a:pt x="9766" y="8222"/>
                  </a:cubicBezTo>
                  <a:lnTo>
                    <a:pt x="10220" y="7830"/>
                  </a:lnTo>
                  <a:cubicBezTo>
                    <a:pt x="10173" y="7783"/>
                    <a:pt x="10126" y="7736"/>
                    <a:pt x="10064" y="7689"/>
                  </a:cubicBezTo>
                  <a:cubicBezTo>
                    <a:pt x="10362" y="7470"/>
                    <a:pt x="10644" y="7250"/>
                    <a:pt x="10926" y="7031"/>
                  </a:cubicBezTo>
                  <a:cubicBezTo>
                    <a:pt x="11333" y="6702"/>
                    <a:pt x="11804" y="6388"/>
                    <a:pt x="12164" y="5981"/>
                  </a:cubicBezTo>
                  <a:cubicBezTo>
                    <a:pt x="12481" y="6120"/>
                    <a:pt x="12848" y="6198"/>
                    <a:pt x="13251" y="6198"/>
                  </a:cubicBezTo>
                  <a:cubicBezTo>
                    <a:pt x="13346" y="6198"/>
                    <a:pt x="13444" y="6193"/>
                    <a:pt x="13543" y="6184"/>
                  </a:cubicBezTo>
                  <a:cubicBezTo>
                    <a:pt x="15299" y="6028"/>
                    <a:pt x="16553" y="4178"/>
                    <a:pt x="16192" y="2485"/>
                  </a:cubicBezTo>
                  <a:cubicBezTo>
                    <a:pt x="15918" y="1152"/>
                    <a:pt x="14703" y="0"/>
                    <a:pt x="1334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4446214" y="4660381"/>
              <a:ext cx="505484" cy="396113"/>
            </a:xfrm>
            <a:custGeom>
              <a:avLst/>
              <a:gdLst/>
              <a:ahLst/>
              <a:cxnLst/>
              <a:rect l="l" t="t" r="r" b="b"/>
              <a:pathLst>
                <a:path w="18450" h="14458" extrusionOk="0">
                  <a:moveTo>
                    <a:pt x="9063" y="893"/>
                  </a:moveTo>
                  <a:cubicBezTo>
                    <a:pt x="9216" y="893"/>
                    <a:pt x="9372" y="900"/>
                    <a:pt x="9531" y="914"/>
                  </a:cubicBezTo>
                  <a:cubicBezTo>
                    <a:pt x="12524" y="1181"/>
                    <a:pt x="14734" y="3751"/>
                    <a:pt x="14907" y="6683"/>
                  </a:cubicBezTo>
                  <a:cubicBezTo>
                    <a:pt x="15079" y="9755"/>
                    <a:pt x="12775" y="12388"/>
                    <a:pt x="9734" y="12701"/>
                  </a:cubicBezTo>
                  <a:cubicBezTo>
                    <a:pt x="9565" y="12719"/>
                    <a:pt x="9397" y="12727"/>
                    <a:pt x="9229" y="12727"/>
                  </a:cubicBezTo>
                  <a:cubicBezTo>
                    <a:pt x="7887" y="12727"/>
                    <a:pt x="6599" y="12183"/>
                    <a:pt x="5596" y="11291"/>
                  </a:cubicBezTo>
                  <a:cubicBezTo>
                    <a:pt x="4593" y="10397"/>
                    <a:pt x="3465" y="8846"/>
                    <a:pt x="3214" y="7404"/>
                  </a:cubicBezTo>
                  <a:cubicBezTo>
                    <a:pt x="3604" y="4328"/>
                    <a:pt x="5645" y="893"/>
                    <a:pt x="9063" y="893"/>
                  </a:cubicBezTo>
                  <a:close/>
                  <a:moveTo>
                    <a:pt x="9031" y="0"/>
                  </a:moveTo>
                  <a:cubicBezTo>
                    <a:pt x="8772" y="0"/>
                    <a:pt x="8511" y="16"/>
                    <a:pt x="8245" y="52"/>
                  </a:cubicBezTo>
                  <a:cubicBezTo>
                    <a:pt x="5236" y="476"/>
                    <a:pt x="3120" y="3266"/>
                    <a:pt x="2602" y="6150"/>
                  </a:cubicBezTo>
                  <a:cubicBezTo>
                    <a:pt x="1897" y="6228"/>
                    <a:pt x="1223" y="6463"/>
                    <a:pt x="518" y="6526"/>
                  </a:cubicBezTo>
                  <a:cubicBezTo>
                    <a:pt x="455" y="6541"/>
                    <a:pt x="392" y="6541"/>
                    <a:pt x="314" y="6541"/>
                  </a:cubicBezTo>
                  <a:lnTo>
                    <a:pt x="267" y="7200"/>
                  </a:lnTo>
                  <a:cubicBezTo>
                    <a:pt x="408" y="7184"/>
                    <a:pt x="565" y="7168"/>
                    <a:pt x="690" y="7168"/>
                  </a:cubicBezTo>
                  <a:cubicBezTo>
                    <a:pt x="1270" y="7121"/>
                    <a:pt x="1944" y="7043"/>
                    <a:pt x="2508" y="6824"/>
                  </a:cubicBezTo>
                  <a:lnTo>
                    <a:pt x="2508" y="6824"/>
                  </a:lnTo>
                  <a:cubicBezTo>
                    <a:pt x="2477" y="7027"/>
                    <a:pt x="2477" y="7231"/>
                    <a:pt x="2477" y="7435"/>
                  </a:cubicBezTo>
                  <a:cubicBezTo>
                    <a:pt x="2477" y="7529"/>
                    <a:pt x="2508" y="7607"/>
                    <a:pt x="2571" y="7670"/>
                  </a:cubicBezTo>
                  <a:cubicBezTo>
                    <a:pt x="2555" y="7937"/>
                    <a:pt x="2618" y="8219"/>
                    <a:pt x="2696" y="8501"/>
                  </a:cubicBezTo>
                  <a:cubicBezTo>
                    <a:pt x="2164" y="8532"/>
                    <a:pt x="1615" y="8705"/>
                    <a:pt x="1082" y="8752"/>
                  </a:cubicBezTo>
                  <a:cubicBezTo>
                    <a:pt x="769" y="8767"/>
                    <a:pt x="455" y="8783"/>
                    <a:pt x="126" y="8799"/>
                  </a:cubicBezTo>
                  <a:lnTo>
                    <a:pt x="1" y="9300"/>
                  </a:lnTo>
                  <a:cubicBezTo>
                    <a:pt x="241" y="9323"/>
                    <a:pt x="491" y="9338"/>
                    <a:pt x="736" y="9338"/>
                  </a:cubicBezTo>
                  <a:cubicBezTo>
                    <a:pt x="826" y="9338"/>
                    <a:pt x="915" y="9336"/>
                    <a:pt x="1004" y="9332"/>
                  </a:cubicBezTo>
                  <a:cubicBezTo>
                    <a:pt x="1599" y="9300"/>
                    <a:pt x="2320" y="9269"/>
                    <a:pt x="2885" y="9002"/>
                  </a:cubicBezTo>
                  <a:cubicBezTo>
                    <a:pt x="3104" y="9504"/>
                    <a:pt x="3386" y="9990"/>
                    <a:pt x="3653" y="10366"/>
                  </a:cubicBezTo>
                  <a:cubicBezTo>
                    <a:pt x="4483" y="11620"/>
                    <a:pt x="5675" y="12701"/>
                    <a:pt x="7101" y="13219"/>
                  </a:cubicBezTo>
                  <a:cubicBezTo>
                    <a:pt x="7782" y="13470"/>
                    <a:pt x="8491" y="13589"/>
                    <a:pt x="9198" y="13589"/>
                  </a:cubicBezTo>
                  <a:cubicBezTo>
                    <a:pt x="10784" y="13589"/>
                    <a:pt x="12355" y="12990"/>
                    <a:pt x="13559" y="11949"/>
                  </a:cubicBezTo>
                  <a:cubicBezTo>
                    <a:pt x="14233" y="12968"/>
                    <a:pt x="15534" y="13861"/>
                    <a:pt x="16568" y="14457"/>
                  </a:cubicBezTo>
                  <a:lnTo>
                    <a:pt x="16882" y="14002"/>
                  </a:lnTo>
                  <a:cubicBezTo>
                    <a:pt x="16349" y="13532"/>
                    <a:pt x="15800" y="13093"/>
                    <a:pt x="15283" y="12607"/>
                  </a:cubicBezTo>
                  <a:cubicBezTo>
                    <a:pt x="14875" y="12231"/>
                    <a:pt x="14515" y="11777"/>
                    <a:pt x="14092" y="11432"/>
                  </a:cubicBezTo>
                  <a:cubicBezTo>
                    <a:pt x="14154" y="11369"/>
                    <a:pt x="14201" y="11306"/>
                    <a:pt x="14264" y="11244"/>
                  </a:cubicBezTo>
                  <a:cubicBezTo>
                    <a:pt x="14515" y="10962"/>
                    <a:pt x="14719" y="10664"/>
                    <a:pt x="14907" y="10350"/>
                  </a:cubicBezTo>
                  <a:cubicBezTo>
                    <a:pt x="15816" y="11338"/>
                    <a:pt x="16929" y="12169"/>
                    <a:pt x="18026" y="12937"/>
                  </a:cubicBezTo>
                  <a:lnTo>
                    <a:pt x="18449" y="12451"/>
                  </a:lnTo>
                  <a:cubicBezTo>
                    <a:pt x="17368" y="11526"/>
                    <a:pt x="16365" y="10523"/>
                    <a:pt x="15283" y="9598"/>
                  </a:cubicBezTo>
                  <a:cubicBezTo>
                    <a:pt x="16662" y="6338"/>
                    <a:pt x="15001" y="2309"/>
                    <a:pt x="11960" y="711"/>
                  </a:cubicBezTo>
                  <a:lnTo>
                    <a:pt x="11694" y="570"/>
                  </a:lnTo>
                  <a:cubicBezTo>
                    <a:pt x="11176" y="334"/>
                    <a:pt x="10628" y="162"/>
                    <a:pt x="10063" y="68"/>
                  </a:cubicBezTo>
                  <a:lnTo>
                    <a:pt x="9578" y="21"/>
                  </a:lnTo>
                  <a:cubicBezTo>
                    <a:pt x="9396" y="8"/>
                    <a:pt x="9214" y="0"/>
                    <a:pt x="903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5226965" y="4939682"/>
              <a:ext cx="69973" cy="75206"/>
            </a:xfrm>
            <a:custGeom>
              <a:avLst/>
              <a:gdLst/>
              <a:ahLst/>
              <a:cxnLst/>
              <a:rect l="l" t="t" r="r" b="b"/>
              <a:pathLst>
                <a:path w="2554" h="2745" extrusionOk="0">
                  <a:moveTo>
                    <a:pt x="1324" y="1"/>
                  </a:moveTo>
                  <a:cubicBezTo>
                    <a:pt x="1285" y="1"/>
                    <a:pt x="1245" y="6"/>
                    <a:pt x="1207" y="15"/>
                  </a:cubicBezTo>
                  <a:cubicBezTo>
                    <a:pt x="721" y="172"/>
                    <a:pt x="1098" y="674"/>
                    <a:pt x="1176" y="956"/>
                  </a:cubicBezTo>
                  <a:cubicBezTo>
                    <a:pt x="1364" y="1583"/>
                    <a:pt x="910" y="2100"/>
                    <a:pt x="314" y="2225"/>
                  </a:cubicBezTo>
                  <a:cubicBezTo>
                    <a:pt x="0" y="2304"/>
                    <a:pt x="157" y="2727"/>
                    <a:pt x="424" y="2743"/>
                  </a:cubicBezTo>
                  <a:cubicBezTo>
                    <a:pt x="448" y="2744"/>
                    <a:pt x="473" y="2744"/>
                    <a:pt x="497" y="2744"/>
                  </a:cubicBezTo>
                  <a:cubicBezTo>
                    <a:pt x="1845" y="2744"/>
                    <a:pt x="2553" y="1064"/>
                    <a:pt x="1584" y="94"/>
                  </a:cubicBezTo>
                  <a:cubicBezTo>
                    <a:pt x="1507" y="28"/>
                    <a:pt x="1415" y="1"/>
                    <a:pt x="132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00139" y="4890776"/>
              <a:ext cx="216550" cy="89343"/>
            </a:xfrm>
            <a:custGeom>
              <a:avLst/>
              <a:gdLst/>
              <a:ahLst/>
              <a:cxnLst/>
              <a:rect l="l" t="t" r="r" b="b"/>
              <a:pathLst>
                <a:path w="7904" h="3261" extrusionOk="0">
                  <a:moveTo>
                    <a:pt x="7476" y="1"/>
                  </a:moveTo>
                  <a:cubicBezTo>
                    <a:pt x="7360" y="1"/>
                    <a:pt x="7245" y="44"/>
                    <a:pt x="7173" y="139"/>
                  </a:cubicBezTo>
                  <a:cubicBezTo>
                    <a:pt x="6405" y="1111"/>
                    <a:pt x="5872" y="2035"/>
                    <a:pt x="4492" y="2192"/>
                  </a:cubicBezTo>
                  <a:cubicBezTo>
                    <a:pt x="4362" y="2207"/>
                    <a:pt x="4234" y="2215"/>
                    <a:pt x="4108" y="2215"/>
                  </a:cubicBezTo>
                  <a:cubicBezTo>
                    <a:pt x="2806" y="2215"/>
                    <a:pt x="1715" y="1442"/>
                    <a:pt x="715" y="656"/>
                  </a:cubicBezTo>
                  <a:cubicBezTo>
                    <a:pt x="640" y="599"/>
                    <a:pt x="560" y="574"/>
                    <a:pt x="483" y="574"/>
                  </a:cubicBezTo>
                  <a:cubicBezTo>
                    <a:pt x="221" y="574"/>
                    <a:pt x="0" y="860"/>
                    <a:pt x="182" y="1126"/>
                  </a:cubicBezTo>
                  <a:cubicBezTo>
                    <a:pt x="1020" y="2431"/>
                    <a:pt x="2537" y="3260"/>
                    <a:pt x="4089" y="3260"/>
                  </a:cubicBezTo>
                  <a:cubicBezTo>
                    <a:pt x="4364" y="3260"/>
                    <a:pt x="4641" y="3234"/>
                    <a:pt x="4916" y="3180"/>
                  </a:cubicBezTo>
                  <a:cubicBezTo>
                    <a:pt x="6264" y="2929"/>
                    <a:pt x="7847" y="1863"/>
                    <a:pt x="7894" y="374"/>
                  </a:cubicBezTo>
                  <a:cubicBezTo>
                    <a:pt x="7904" y="142"/>
                    <a:pt x="7687" y="1"/>
                    <a:pt x="747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931307" y="5037522"/>
              <a:ext cx="108001" cy="66823"/>
            </a:xfrm>
            <a:custGeom>
              <a:avLst/>
              <a:gdLst/>
              <a:ahLst/>
              <a:cxnLst/>
              <a:rect l="l" t="t" r="r" b="b"/>
              <a:pathLst>
                <a:path w="3942" h="2439" extrusionOk="0">
                  <a:moveTo>
                    <a:pt x="3180" y="1"/>
                  </a:moveTo>
                  <a:cubicBezTo>
                    <a:pt x="2709" y="1"/>
                    <a:pt x="2163" y="233"/>
                    <a:pt x="1810" y="394"/>
                  </a:cubicBezTo>
                  <a:cubicBezTo>
                    <a:pt x="1105" y="739"/>
                    <a:pt x="540" y="1288"/>
                    <a:pt x="149" y="1962"/>
                  </a:cubicBezTo>
                  <a:cubicBezTo>
                    <a:pt x="1" y="2200"/>
                    <a:pt x="232" y="2439"/>
                    <a:pt x="466" y="2439"/>
                  </a:cubicBezTo>
                  <a:cubicBezTo>
                    <a:pt x="554" y="2439"/>
                    <a:pt x="644" y="2404"/>
                    <a:pt x="713" y="2322"/>
                  </a:cubicBezTo>
                  <a:cubicBezTo>
                    <a:pt x="1120" y="1805"/>
                    <a:pt x="1638" y="1413"/>
                    <a:pt x="2265" y="1162"/>
                  </a:cubicBezTo>
                  <a:cubicBezTo>
                    <a:pt x="2531" y="1053"/>
                    <a:pt x="2829" y="974"/>
                    <a:pt x="3111" y="927"/>
                  </a:cubicBezTo>
                  <a:cubicBezTo>
                    <a:pt x="3409" y="896"/>
                    <a:pt x="3613" y="911"/>
                    <a:pt x="3816" y="661"/>
                  </a:cubicBezTo>
                  <a:cubicBezTo>
                    <a:pt x="3910" y="567"/>
                    <a:pt x="3942" y="379"/>
                    <a:pt x="3848" y="269"/>
                  </a:cubicBezTo>
                  <a:cubicBezTo>
                    <a:pt x="3680" y="73"/>
                    <a:pt x="3441" y="1"/>
                    <a:pt x="318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907442" y="5105005"/>
              <a:ext cx="269728" cy="198276"/>
            </a:xfrm>
            <a:custGeom>
              <a:avLst/>
              <a:gdLst/>
              <a:ahLst/>
              <a:cxnLst/>
              <a:rect l="l" t="t" r="r" b="b"/>
              <a:pathLst>
                <a:path w="9845" h="7237" extrusionOk="0">
                  <a:moveTo>
                    <a:pt x="9060" y="0"/>
                  </a:moveTo>
                  <a:lnTo>
                    <a:pt x="8606" y="392"/>
                  </a:lnTo>
                  <a:cubicBezTo>
                    <a:pt x="9092" y="1787"/>
                    <a:pt x="8810" y="3370"/>
                    <a:pt x="7995" y="4608"/>
                  </a:cubicBezTo>
                  <a:cubicBezTo>
                    <a:pt x="7932" y="4624"/>
                    <a:pt x="7901" y="4687"/>
                    <a:pt x="7901" y="4750"/>
                  </a:cubicBezTo>
                  <a:cubicBezTo>
                    <a:pt x="7807" y="4875"/>
                    <a:pt x="7697" y="5016"/>
                    <a:pt x="7587" y="5157"/>
                  </a:cubicBezTo>
                  <a:cubicBezTo>
                    <a:pt x="6874" y="5974"/>
                    <a:pt x="6085" y="6289"/>
                    <a:pt x="5274" y="6289"/>
                  </a:cubicBezTo>
                  <a:cubicBezTo>
                    <a:pt x="4232" y="6289"/>
                    <a:pt x="3153" y="5769"/>
                    <a:pt x="2148" y="5126"/>
                  </a:cubicBezTo>
                  <a:cubicBezTo>
                    <a:pt x="2321" y="4781"/>
                    <a:pt x="2462" y="4420"/>
                    <a:pt x="2571" y="4107"/>
                  </a:cubicBezTo>
                  <a:cubicBezTo>
                    <a:pt x="2603" y="4044"/>
                    <a:pt x="2587" y="3981"/>
                    <a:pt x="2571" y="3903"/>
                  </a:cubicBezTo>
                  <a:lnTo>
                    <a:pt x="2023" y="3903"/>
                  </a:lnTo>
                  <a:cubicBezTo>
                    <a:pt x="1678" y="4389"/>
                    <a:pt x="1349" y="4859"/>
                    <a:pt x="988" y="5314"/>
                  </a:cubicBezTo>
                  <a:cubicBezTo>
                    <a:pt x="675" y="5737"/>
                    <a:pt x="252" y="6113"/>
                    <a:pt x="1" y="6568"/>
                  </a:cubicBezTo>
                  <a:lnTo>
                    <a:pt x="189" y="7226"/>
                  </a:lnTo>
                  <a:cubicBezTo>
                    <a:pt x="215" y="7233"/>
                    <a:pt x="241" y="7236"/>
                    <a:pt x="267" y="7236"/>
                  </a:cubicBezTo>
                  <a:cubicBezTo>
                    <a:pt x="303" y="7236"/>
                    <a:pt x="340" y="7229"/>
                    <a:pt x="377" y="7210"/>
                  </a:cubicBezTo>
                  <a:cubicBezTo>
                    <a:pt x="941" y="6928"/>
                    <a:pt x="1411" y="6395"/>
                    <a:pt x="1788" y="5800"/>
                  </a:cubicBezTo>
                  <a:cubicBezTo>
                    <a:pt x="2926" y="6529"/>
                    <a:pt x="4150" y="7097"/>
                    <a:pt x="5348" y="7097"/>
                  </a:cubicBezTo>
                  <a:cubicBezTo>
                    <a:pt x="6262" y="7097"/>
                    <a:pt x="7160" y="6766"/>
                    <a:pt x="7995" y="5925"/>
                  </a:cubicBezTo>
                  <a:cubicBezTo>
                    <a:pt x="8198" y="5706"/>
                    <a:pt x="8418" y="5455"/>
                    <a:pt x="8606" y="5173"/>
                  </a:cubicBezTo>
                  <a:cubicBezTo>
                    <a:pt x="8637" y="5188"/>
                    <a:pt x="8684" y="5204"/>
                    <a:pt x="8716" y="5220"/>
                  </a:cubicBezTo>
                  <a:lnTo>
                    <a:pt x="8919" y="4671"/>
                  </a:lnTo>
                  <a:cubicBezTo>
                    <a:pt x="9155" y="4248"/>
                    <a:pt x="9358" y="3793"/>
                    <a:pt x="9499" y="3339"/>
                  </a:cubicBezTo>
                  <a:lnTo>
                    <a:pt x="9656" y="2759"/>
                  </a:lnTo>
                  <a:cubicBezTo>
                    <a:pt x="9844" y="1740"/>
                    <a:pt x="9734" y="721"/>
                    <a:pt x="906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5146221" y="5171803"/>
              <a:ext cx="210029" cy="150111"/>
            </a:xfrm>
            <a:custGeom>
              <a:avLst/>
              <a:gdLst/>
              <a:ahLst/>
              <a:cxnLst/>
              <a:rect l="l" t="t" r="r" b="b"/>
              <a:pathLst>
                <a:path w="7666" h="5479" extrusionOk="0">
                  <a:moveTo>
                    <a:pt x="4880" y="814"/>
                  </a:moveTo>
                  <a:cubicBezTo>
                    <a:pt x="5192" y="814"/>
                    <a:pt x="5511" y="921"/>
                    <a:pt x="5832" y="1183"/>
                  </a:cubicBezTo>
                  <a:cubicBezTo>
                    <a:pt x="6709" y="1904"/>
                    <a:pt x="6772" y="3487"/>
                    <a:pt x="5894" y="4239"/>
                  </a:cubicBezTo>
                  <a:cubicBezTo>
                    <a:pt x="5594" y="4497"/>
                    <a:pt x="5219" y="4618"/>
                    <a:pt x="4843" y="4618"/>
                  </a:cubicBezTo>
                  <a:cubicBezTo>
                    <a:pt x="4258" y="4618"/>
                    <a:pt x="3670" y="4325"/>
                    <a:pt x="3355" y="3801"/>
                  </a:cubicBezTo>
                  <a:cubicBezTo>
                    <a:pt x="2932" y="3111"/>
                    <a:pt x="3073" y="2217"/>
                    <a:pt x="3386" y="1481"/>
                  </a:cubicBezTo>
                  <a:cubicBezTo>
                    <a:pt x="3849" y="1117"/>
                    <a:pt x="4355" y="814"/>
                    <a:pt x="4880" y="814"/>
                  </a:cubicBezTo>
                  <a:close/>
                  <a:moveTo>
                    <a:pt x="4658" y="1"/>
                  </a:moveTo>
                  <a:cubicBezTo>
                    <a:pt x="4069" y="1"/>
                    <a:pt x="3491" y="177"/>
                    <a:pt x="3104" y="572"/>
                  </a:cubicBezTo>
                  <a:cubicBezTo>
                    <a:pt x="2383" y="462"/>
                    <a:pt x="1662" y="368"/>
                    <a:pt x="941" y="321"/>
                  </a:cubicBezTo>
                  <a:lnTo>
                    <a:pt x="784" y="901"/>
                  </a:lnTo>
                  <a:cubicBezTo>
                    <a:pt x="1427" y="1058"/>
                    <a:pt x="2085" y="1199"/>
                    <a:pt x="2728" y="1324"/>
                  </a:cubicBezTo>
                  <a:cubicBezTo>
                    <a:pt x="2728" y="1340"/>
                    <a:pt x="2728" y="1371"/>
                    <a:pt x="2744" y="1402"/>
                  </a:cubicBezTo>
                  <a:cubicBezTo>
                    <a:pt x="2477" y="1747"/>
                    <a:pt x="2305" y="2170"/>
                    <a:pt x="2258" y="2609"/>
                  </a:cubicBezTo>
                  <a:cubicBezTo>
                    <a:pt x="1850" y="2484"/>
                    <a:pt x="1411" y="2421"/>
                    <a:pt x="988" y="2343"/>
                  </a:cubicBezTo>
                  <a:cubicBezTo>
                    <a:pt x="722" y="2296"/>
                    <a:pt x="471" y="2265"/>
                    <a:pt x="204" y="2233"/>
                  </a:cubicBezTo>
                  <a:lnTo>
                    <a:pt x="1" y="2782"/>
                  </a:lnTo>
                  <a:cubicBezTo>
                    <a:pt x="722" y="3064"/>
                    <a:pt x="1537" y="3299"/>
                    <a:pt x="2273" y="3362"/>
                  </a:cubicBezTo>
                  <a:cubicBezTo>
                    <a:pt x="2352" y="3816"/>
                    <a:pt x="2540" y="4239"/>
                    <a:pt x="2853" y="4600"/>
                  </a:cubicBezTo>
                  <a:cubicBezTo>
                    <a:pt x="3359" y="5173"/>
                    <a:pt x="4108" y="5478"/>
                    <a:pt x="4849" y="5478"/>
                  </a:cubicBezTo>
                  <a:cubicBezTo>
                    <a:pt x="5487" y="5478"/>
                    <a:pt x="6120" y="5251"/>
                    <a:pt x="6584" y="4772"/>
                  </a:cubicBezTo>
                  <a:cubicBezTo>
                    <a:pt x="7665" y="3660"/>
                    <a:pt x="7618" y="1685"/>
                    <a:pt x="6458" y="634"/>
                  </a:cubicBezTo>
                  <a:cubicBezTo>
                    <a:pt x="6023" y="233"/>
                    <a:pt x="5333" y="1"/>
                    <a:pt x="465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5240856" y="5213777"/>
              <a:ext cx="74302" cy="30466"/>
            </a:xfrm>
            <a:custGeom>
              <a:avLst/>
              <a:gdLst/>
              <a:ahLst/>
              <a:cxnLst/>
              <a:rect l="l" t="t" r="r" b="b"/>
              <a:pathLst>
                <a:path w="2712" h="1112" extrusionOk="0">
                  <a:moveTo>
                    <a:pt x="1260" y="1"/>
                  </a:moveTo>
                  <a:cubicBezTo>
                    <a:pt x="846" y="1"/>
                    <a:pt x="438" y="159"/>
                    <a:pt x="152" y="497"/>
                  </a:cubicBezTo>
                  <a:cubicBezTo>
                    <a:pt x="0" y="674"/>
                    <a:pt x="153" y="942"/>
                    <a:pt x="350" y="942"/>
                  </a:cubicBezTo>
                  <a:cubicBezTo>
                    <a:pt x="397" y="942"/>
                    <a:pt x="448" y="926"/>
                    <a:pt x="497" y="889"/>
                  </a:cubicBezTo>
                  <a:cubicBezTo>
                    <a:pt x="680" y="735"/>
                    <a:pt x="907" y="657"/>
                    <a:pt x="1133" y="657"/>
                  </a:cubicBezTo>
                  <a:cubicBezTo>
                    <a:pt x="1390" y="657"/>
                    <a:pt x="1645" y="759"/>
                    <a:pt x="1829" y="968"/>
                  </a:cubicBezTo>
                  <a:cubicBezTo>
                    <a:pt x="1918" y="1069"/>
                    <a:pt x="2030" y="1111"/>
                    <a:pt x="2139" y="1111"/>
                  </a:cubicBezTo>
                  <a:cubicBezTo>
                    <a:pt x="2434" y="1111"/>
                    <a:pt x="2712" y="803"/>
                    <a:pt x="2472" y="529"/>
                  </a:cubicBezTo>
                  <a:cubicBezTo>
                    <a:pt x="2162" y="186"/>
                    <a:pt x="1708" y="1"/>
                    <a:pt x="126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3961066" y="4786387"/>
              <a:ext cx="493730" cy="393236"/>
            </a:xfrm>
            <a:custGeom>
              <a:avLst/>
              <a:gdLst/>
              <a:ahLst/>
              <a:cxnLst/>
              <a:rect l="l" t="t" r="r" b="b"/>
              <a:pathLst>
                <a:path w="18021" h="14353" extrusionOk="0">
                  <a:moveTo>
                    <a:pt x="13954" y="791"/>
                  </a:moveTo>
                  <a:cubicBezTo>
                    <a:pt x="14996" y="791"/>
                    <a:pt x="16016" y="1137"/>
                    <a:pt x="16532" y="2021"/>
                  </a:cubicBezTo>
                  <a:cubicBezTo>
                    <a:pt x="16422" y="2037"/>
                    <a:pt x="16313" y="2052"/>
                    <a:pt x="16218" y="2099"/>
                  </a:cubicBezTo>
                  <a:cubicBezTo>
                    <a:pt x="16171" y="2115"/>
                    <a:pt x="16140" y="2162"/>
                    <a:pt x="16140" y="2209"/>
                  </a:cubicBezTo>
                  <a:cubicBezTo>
                    <a:pt x="15764" y="2444"/>
                    <a:pt x="15639" y="2946"/>
                    <a:pt x="15701" y="3369"/>
                  </a:cubicBezTo>
                  <a:cubicBezTo>
                    <a:pt x="15733" y="3620"/>
                    <a:pt x="15858" y="3902"/>
                    <a:pt x="16062" y="4074"/>
                  </a:cubicBezTo>
                  <a:cubicBezTo>
                    <a:pt x="16124" y="4278"/>
                    <a:pt x="16203" y="4482"/>
                    <a:pt x="16313" y="4654"/>
                  </a:cubicBezTo>
                  <a:cubicBezTo>
                    <a:pt x="16365" y="4730"/>
                    <a:pt x="16436" y="4763"/>
                    <a:pt x="16505" y="4763"/>
                  </a:cubicBezTo>
                  <a:cubicBezTo>
                    <a:pt x="16622" y="4763"/>
                    <a:pt x="16738" y="4672"/>
                    <a:pt x="16767" y="4544"/>
                  </a:cubicBezTo>
                  <a:cubicBezTo>
                    <a:pt x="16892" y="4576"/>
                    <a:pt x="17034" y="4607"/>
                    <a:pt x="17175" y="4623"/>
                  </a:cubicBezTo>
                  <a:cubicBezTo>
                    <a:pt x="16767" y="6316"/>
                    <a:pt x="15780" y="7930"/>
                    <a:pt x="13993" y="8385"/>
                  </a:cubicBezTo>
                  <a:cubicBezTo>
                    <a:pt x="13702" y="8461"/>
                    <a:pt x="13409" y="8497"/>
                    <a:pt x="13120" y="8497"/>
                  </a:cubicBezTo>
                  <a:cubicBezTo>
                    <a:pt x="11621" y="8497"/>
                    <a:pt x="10231" y="7519"/>
                    <a:pt x="9745" y="6033"/>
                  </a:cubicBezTo>
                  <a:cubicBezTo>
                    <a:pt x="9149" y="4247"/>
                    <a:pt x="10043" y="2240"/>
                    <a:pt x="11673" y="1347"/>
                  </a:cubicBezTo>
                  <a:cubicBezTo>
                    <a:pt x="12289" y="1008"/>
                    <a:pt x="13129" y="791"/>
                    <a:pt x="13954" y="791"/>
                  </a:cubicBezTo>
                  <a:close/>
                  <a:moveTo>
                    <a:pt x="9071" y="6660"/>
                  </a:moveTo>
                  <a:cubicBezTo>
                    <a:pt x="9196" y="6990"/>
                    <a:pt x="9369" y="7287"/>
                    <a:pt x="9588" y="7570"/>
                  </a:cubicBezTo>
                  <a:cubicBezTo>
                    <a:pt x="9165" y="7899"/>
                    <a:pt x="8773" y="8244"/>
                    <a:pt x="8350" y="8557"/>
                  </a:cubicBezTo>
                  <a:cubicBezTo>
                    <a:pt x="8021" y="8824"/>
                    <a:pt x="7582" y="9059"/>
                    <a:pt x="7237" y="9356"/>
                  </a:cubicBezTo>
                  <a:cubicBezTo>
                    <a:pt x="7221" y="9325"/>
                    <a:pt x="7206" y="9309"/>
                    <a:pt x="7190" y="9278"/>
                  </a:cubicBezTo>
                  <a:cubicBezTo>
                    <a:pt x="7096" y="8855"/>
                    <a:pt x="6908" y="8510"/>
                    <a:pt x="6673" y="8228"/>
                  </a:cubicBezTo>
                  <a:cubicBezTo>
                    <a:pt x="7065" y="8087"/>
                    <a:pt x="7425" y="7773"/>
                    <a:pt x="7754" y="7554"/>
                  </a:cubicBezTo>
                  <a:cubicBezTo>
                    <a:pt x="8193" y="7272"/>
                    <a:pt x="8632" y="6974"/>
                    <a:pt x="9071" y="6660"/>
                  </a:cubicBezTo>
                  <a:close/>
                  <a:moveTo>
                    <a:pt x="4372" y="8004"/>
                  </a:moveTo>
                  <a:cubicBezTo>
                    <a:pt x="5312" y="8004"/>
                    <a:pt x="6200" y="8439"/>
                    <a:pt x="6579" y="9435"/>
                  </a:cubicBezTo>
                  <a:cubicBezTo>
                    <a:pt x="6547" y="9513"/>
                    <a:pt x="6547" y="9607"/>
                    <a:pt x="6563" y="9701"/>
                  </a:cubicBezTo>
                  <a:cubicBezTo>
                    <a:pt x="6908" y="10893"/>
                    <a:pt x="6203" y="12632"/>
                    <a:pt x="5121" y="13259"/>
                  </a:cubicBezTo>
                  <a:cubicBezTo>
                    <a:pt x="4766" y="13467"/>
                    <a:pt x="4398" y="13559"/>
                    <a:pt x="4038" y="13559"/>
                  </a:cubicBezTo>
                  <a:cubicBezTo>
                    <a:pt x="2903" y="13559"/>
                    <a:pt x="1841" y="12645"/>
                    <a:pt x="1485" y="11551"/>
                  </a:cubicBezTo>
                  <a:cubicBezTo>
                    <a:pt x="787" y="9438"/>
                    <a:pt x="2665" y="8004"/>
                    <a:pt x="4372" y="8004"/>
                  </a:cubicBezTo>
                  <a:close/>
                  <a:moveTo>
                    <a:pt x="13875" y="1"/>
                  </a:moveTo>
                  <a:cubicBezTo>
                    <a:pt x="13152" y="1"/>
                    <a:pt x="12425" y="145"/>
                    <a:pt x="11798" y="406"/>
                  </a:cubicBezTo>
                  <a:cubicBezTo>
                    <a:pt x="9682" y="1268"/>
                    <a:pt x="8319" y="3557"/>
                    <a:pt x="8805" y="5845"/>
                  </a:cubicBezTo>
                  <a:cubicBezTo>
                    <a:pt x="8820" y="5939"/>
                    <a:pt x="8852" y="6033"/>
                    <a:pt x="8883" y="6128"/>
                  </a:cubicBezTo>
                  <a:cubicBezTo>
                    <a:pt x="8381" y="6363"/>
                    <a:pt x="7895" y="6613"/>
                    <a:pt x="7425" y="6880"/>
                  </a:cubicBezTo>
                  <a:cubicBezTo>
                    <a:pt x="6986" y="7115"/>
                    <a:pt x="6406" y="7334"/>
                    <a:pt x="6093" y="7726"/>
                  </a:cubicBezTo>
                  <a:cubicBezTo>
                    <a:pt x="5610" y="7437"/>
                    <a:pt x="5021" y="7299"/>
                    <a:pt x="4408" y="7299"/>
                  </a:cubicBezTo>
                  <a:cubicBezTo>
                    <a:pt x="2336" y="7299"/>
                    <a:pt x="0" y="8878"/>
                    <a:pt x="654" y="11504"/>
                  </a:cubicBezTo>
                  <a:cubicBezTo>
                    <a:pt x="1042" y="13042"/>
                    <a:pt x="2435" y="14352"/>
                    <a:pt x="4023" y="14352"/>
                  </a:cubicBezTo>
                  <a:cubicBezTo>
                    <a:pt x="4296" y="14352"/>
                    <a:pt x="4574" y="14314"/>
                    <a:pt x="4855" y="14231"/>
                  </a:cubicBezTo>
                  <a:cubicBezTo>
                    <a:pt x="6438" y="13761"/>
                    <a:pt x="7551" y="11802"/>
                    <a:pt x="7425" y="10140"/>
                  </a:cubicBezTo>
                  <a:cubicBezTo>
                    <a:pt x="7974" y="9968"/>
                    <a:pt x="8444" y="9498"/>
                    <a:pt x="8867" y="9106"/>
                  </a:cubicBezTo>
                  <a:cubicBezTo>
                    <a:pt x="9259" y="8761"/>
                    <a:pt x="9604" y="8400"/>
                    <a:pt x="9917" y="7977"/>
                  </a:cubicBezTo>
                  <a:cubicBezTo>
                    <a:pt x="10735" y="8852"/>
                    <a:pt x="11896" y="9409"/>
                    <a:pt x="13126" y="9409"/>
                  </a:cubicBezTo>
                  <a:cubicBezTo>
                    <a:pt x="13262" y="9409"/>
                    <a:pt x="13400" y="9402"/>
                    <a:pt x="13538" y="9388"/>
                  </a:cubicBezTo>
                  <a:cubicBezTo>
                    <a:pt x="15968" y="9121"/>
                    <a:pt x="17676" y="7068"/>
                    <a:pt x="17708" y="4701"/>
                  </a:cubicBezTo>
                  <a:lnTo>
                    <a:pt x="17833" y="4200"/>
                  </a:lnTo>
                  <a:lnTo>
                    <a:pt x="17519" y="4200"/>
                  </a:lnTo>
                  <a:cubicBezTo>
                    <a:pt x="17499" y="4200"/>
                    <a:pt x="17478" y="4193"/>
                    <a:pt x="17457" y="4193"/>
                  </a:cubicBezTo>
                  <a:cubicBezTo>
                    <a:pt x="17446" y="4193"/>
                    <a:pt x="17436" y="4194"/>
                    <a:pt x="17425" y="4200"/>
                  </a:cubicBezTo>
                  <a:cubicBezTo>
                    <a:pt x="17175" y="4200"/>
                    <a:pt x="16908" y="4184"/>
                    <a:pt x="16657" y="4168"/>
                  </a:cubicBezTo>
                  <a:cubicBezTo>
                    <a:pt x="16673" y="4137"/>
                    <a:pt x="16673" y="4106"/>
                    <a:pt x="16657" y="4074"/>
                  </a:cubicBezTo>
                  <a:cubicBezTo>
                    <a:pt x="16563" y="3870"/>
                    <a:pt x="16391" y="3714"/>
                    <a:pt x="16313" y="3494"/>
                  </a:cubicBezTo>
                  <a:cubicBezTo>
                    <a:pt x="16250" y="3275"/>
                    <a:pt x="16250" y="3040"/>
                    <a:pt x="16344" y="2820"/>
                  </a:cubicBezTo>
                  <a:cubicBezTo>
                    <a:pt x="16391" y="2711"/>
                    <a:pt x="16532" y="2601"/>
                    <a:pt x="16595" y="2475"/>
                  </a:cubicBezTo>
                  <a:cubicBezTo>
                    <a:pt x="16912" y="2581"/>
                    <a:pt x="17274" y="2608"/>
                    <a:pt x="17626" y="2608"/>
                  </a:cubicBezTo>
                  <a:cubicBezTo>
                    <a:pt x="17744" y="2608"/>
                    <a:pt x="17860" y="2605"/>
                    <a:pt x="17974" y="2601"/>
                  </a:cubicBezTo>
                  <a:lnTo>
                    <a:pt x="18021" y="1942"/>
                  </a:lnTo>
                  <a:lnTo>
                    <a:pt x="18021" y="1942"/>
                  </a:lnTo>
                  <a:cubicBezTo>
                    <a:pt x="17817" y="1958"/>
                    <a:pt x="17582" y="1958"/>
                    <a:pt x="17363" y="1958"/>
                  </a:cubicBezTo>
                  <a:cubicBezTo>
                    <a:pt x="16757" y="579"/>
                    <a:pt x="15322" y="1"/>
                    <a:pt x="1387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247793" y="4830910"/>
              <a:ext cx="106878" cy="108713"/>
            </a:xfrm>
            <a:custGeom>
              <a:avLst/>
              <a:gdLst/>
              <a:ahLst/>
              <a:cxnLst/>
              <a:rect l="l" t="t" r="r" b="b"/>
              <a:pathLst>
                <a:path w="3901" h="3968" extrusionOk="0">
                  <a:moveTo>
                    <a:pt x="3352" y="1"/>
                  </a:moveTo>
                  <a:cubicBezTo>
                    <a:pt x="3333" y="1"/>
                    <a:pt x="3313" y="2"/>
                    <a:pt x="3293" y="4"/>
                  </a:cubicBezTo>
                  <a:cubicBezTo>
                    <a:pt x="1443" y="192"/>
                    <a:pt x="1" y="1822"/>
                    <a:pt x="48" y="3672"/>
                  </a:cubicBezTo>
                  <a:cubicBezTo>
                    <a:pt x="56" y="3866"/>
                    <a:pt x="218" y="3968"/>
                    <a:pt x="382" y="3968"/>
                  </a:cubicBezTo>
                  <a:cubicBezTo>
                    <a:pt x="536" y="3968"/>
                    <a:pt x="692" y="3877"/>
                    <a:pt x="722" y="3687"/>
                  </a:cubicBezTo>
                  <a:cubicBezTo>
                    <a:pt x="941" y="2277"/>
                    <a:pt x="1945" y="1180"/>
                    <a:pt x="3371" y="913"/>
                  </a:cubicBezTo>
                  <a:cubicBezTo>
                    <a:pt x="3900" y="807"/>
                    <a:pt x="3875" y="1"/>
                    <a:pt x="335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752832" y="5162487"/>
              <a:ext cx="228495" cy="251208"/>
            </a:xfrm>
            <a:custGeom>
              <a:avLst/>
              <a:gdLst/>
              <a:ahLst/>
              <a:cxnLst/>
              <a:rect l="l" t="t" r="r" b="b"/>
              <a:pathLst>
                <a:path w="8340" h="9169" extrusionOk="0">
                  <a:moveTo>
                    <a:pt x="3273" y="4181"/>
                  </a:moveTo>
                  <a:cubicBezTo>
                    <a:pt x="3878" y="4181"/>
                    <a:pt x="4485" y="4406"/>
                    <a:pt x="4970" y="4768"/>
                  </a:cubicBezTo>
                  <a:cubicBezTo>
                    <a:pt x="5174" y="6006"/>
                    <a:pt x="5409" y="7558"/>
                    <a:pt x="4029" y="8200"/>
                  </a:cubicBezTo>
                  <a:cubicBezTo>
                    <a:pt x="3747" y="8331"/>
                    <a:pt x="3440" y="8394"/>
                    <a:pt x="3135" y="8394"/>
                  </a:cubicBezTo>
                  <a:cubicBezTo>
                    <a:pt x="2342" y="8394"/>
                    <a:pt x="1565" y="7967"/>
                    <a:pt x="1271" y="7197"/>
                  </a:cubicBezTo>
                  <a:cubicBezTo>
                    <a:pt x="863" y="6163"/>
                    <a:pt x="1318" y="4830"/>
                    <a:pt x="2352" y="4376"/>
                  </a:cubicBezTo>
                  <a:cubicBezTo>
                    <a:pt x="2647" y="4242"/>
                    <a:pt x="2960" y="4181"/>
                    <a:pt x="3273" y="4181"/>
                  </a:cubicBezTo>
                  <a:close/>
                  <a:moveTo>
                    <a:pt x="6602" y="0"/>
                  </a:moveTo>
                  <a:cubicBezTo>
                    <a:pt x="6338" y="0"/>
                    <a:pt x="6096" y="89"/>
                    <a:pt x="5957" y="332"/>
                  </a:cubicBezTo>
                  <a:cubicBezTo>
                    <a:pt x="5910" y="426"/>
                    <a:pt x="5926" y="567"/>
                    <a:pt x="6004" y="661"/>
                  </a:cubicBezTo>
                  <a:cubicBezTo>
                    <a:pt x="5926" y="818"/>
                    <a:pt x="5848" y="959"/>
                    <a:pt x="5785" y="1115"/>
                  </a:cubicBezTo>
                  <a:lnTo>
                    <a:pt x="5534" y="1554"/>
                  </a:lnTo>
                  <a:cubicBezTo>
                    <a:pt x="5424" y="1774"/>
                    <a:pt x="5299" y="1978"/>
                    <a:pt x="5174" y="2181"/>
                  </a:cubicBezTo>
                  <a:cubicBezTo>
                    <a:pt x="4876" y="2652"/>
                    <a:pt x="4468" y="3043"/>
                    <a:pt x="4311" y="3576"/>
                  </a:cubicBezTo>
                  <a:cubicBezTo>
                    <a:pt x="4311" y="3608"/>
                    <a:pt x="4311" y="3623"/>
                    <a:pt x="4311" y="3655"/>
                  </a:cubicBezTo>
                  <a:cubicBezTo>
                    <a:pt x="3957" y="3516"/>
                    <a:pt x="3578" y="3441"/>
                    <a:pt x="3196" y="3441"/>
                  </a:cubicBezTo>
                  <a:cubicBezTo>
                    <a:pt x="2717" y="3441"/>
                    <a:pt x="2233" y="3558"/>
                    <a:pt x="1788" y="3811"/>
                  </a:cubicBezTo>
                  <a:cubicBezTo>
                    <a:pt x="471" y="4548"/>
                    <a:pt x="1" y="6335"/>
                    <a:pt x="628" y="7667"/>
                  </a:cubicBezTo>
                  <a:cubicBezTo>
                    <a:pt x="1094" y="8644"/>
                    <a:pt x="2102" y="9168"/>
                    <a:pt x="3129" y="9168"/>
                  </a:cubicBezTo>
                  <a:cubicBezTo>
                    <a:pt x="3520" y="9168"/>
                    <a:pt x="3913" y="9092"/>
                    <a:pt x="4280" y="8937"/>
                  </a:cubicBezTo>
                  <a:cubicBezTo>
                    <a:pt x="5769" y="8310"/>
                    <a:pt x="6130" y="6601"/>
                    <a:pt x="5832" y="5128"/>
                  </a:cubicBezTo>
                  <a:lnTo>
                    <a:pt x="5644" y="4470"/>
                  </a:lnTo>
                  <a:cubicBezTo>
                    <a:pt x="5586" y="4326"/>
                    <a:pt x="5450" y="4248"/>
                    <a:pt x="5307" y="4248"/>
                  </a:cubicBezTo>
                  <a:cubicBezTo>
                    <a:pt x="5294" y="4248"/>
                    <a:pt x="5281" y="4249"/>
                    <a:pt x="5268" y="4250"/>
                  </a:cubicBezTo>
                  <a:cubicBezTo>
                    <a:pt x="5142" y="4125"/>
                    <a:pt x="4985" y="4015"/>
                    <a:pt x="4844" y="3921"/>
                  </a:cubicBezTo>
                  <a:cubicBezTo>
                    <a:pt x="5848" y="3404"/>
                    <a:pt x="6396" y="1852"/>
                    <a:pt x="6600" y="786"/>
                  </a:cubicBezTo>
                  <a:cubicBezTo>
                    <a:pt x="6772" y="786"/>
                    <a:pt x="6929" y="786"/>
                    <a:pt x="7117" y="880"/>
                  </a:cubicBezTo>
                  <a:cubicBezTo>
                    <a:pt x="7446" y="1053"/>
                    <a:pt x="7634" y="1366"/>
                    <a:pt x="7650" y="1742"/>
                  </a:cubicBezTo>
                  <a:cubicBezTo>
                    <a:pt x="7650" y="1774"/>
                    <a:pt x="7666" y="1789"/>
                    <a:pt x="7666" y="1805"/>
                  </a:cubicBezTo>
                  <a:lnTo>
                    <a:pt x="8214" y="1805"/>
                  </a:lnTo>
                  <a:cubicBezTo>
                    <a:pt x="8214" y="1805"/>
                    <a:pt x="8230" y="1789"/>
                    <a:pt x="8230" y="1774"/>
                  </a:cubicBezTo>
                  <a:cubicBezTo>
                    <a:pt x="8340" y="1194"/>
                    <a:pt x="8042" y="614"/>
                    <a:pt x="7540" y="300"/>
                  </a:cubicBezTo>
                  <a:cubicBezTo>
                    <a:pt x="7304" y="143"/>
                    <a:pt x="6936" y="0"/>
                    <a:pt x="660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4796916" y="5316440"/>
              <a:ext cx="67179" cy="48247"/>
            </a:xfrm>
            <a:custGeom>
              <a:avLst/>
              <a:gdLst/>
              <a:ahLst/>
              <a:cxnLst/>
              <a:rect l="l" t="t" r="r" b="b"/>
              <a:pathLst>
                <a:path w="2452" h="1761" extrusionOk="0">
                  <a:moveTo>
                    <a:pt x="2018" y="0"/>
                  </a:moveTo>
                  <a:cubicBezTo>
                    <a:pt x="1852" y="0"/>
                    <a:pt x="1690" y="99"/>
                    <a:pt x="1668" y="308"/>
                  </a:cubicBezTo>
                  <a:cubicBezTo>
                    <a:pt x="1621" y="606"/>
                    <a:pt x="1511" y="810"/>
                    <a:pt x="1229" y="935"/>
                  </a:cubicBezTo>
                  <a:cubicBezTo>
                    <a:pt x="1084" y="1003"/>
                    <a:pt x="875" y="1059"/>
                    <a:pt x="683" y="1059"/>
                  </a:cubicBezTo>
                  <a:cubicBezTo>
                    <a:pt x="564" y="1059"/>
                    <a:pt x="451" y="1037"/>
                    <a:pt x="367" y="982"/>
                  </a:cubicBezTo>
                  <a:cubicBezTo>
                    <a:pt x="331" y="959"/>
                    <a:pt x="296" y="949"/>
                    <a:pt x="264" y="949"/>
                  </a:cubicBezTo>
                  <a:cubicBezTo>
                    <a:pt x="100" y="949"/>
                    <a:pt x="1" y="1212"/>
                    <a:pt x="132" y="1343"/>
                  </a:cubicBezTo>
                  <a:cubicBezTo>
                    <a:pt x="320" y="1531"/>
                    <a:pt x="492" y="1703"/>
                    <a:pt x="759" y="1751"/>
                  </a:cubicBezTo>
                  <a:cubicBezTo>
                    <a:pt x="813" y="1757"/>
                    <a:pt x="868" y="1760"/>
                    <a:pt x="923" y="1760"/>
                  </a:cubicBezTo>
                  <a:cubicBezTo>
                    <a:pt x="1139" y="1760"/>
                    <a:pt x="1355" y="1712"/>
                    <a:pt x="1543" y="1625"/>
                  </a:cubicBezTo>
                  <a:cubicBezTo>
                    <a:pt x="2028" y="1390"/>
                    <a:pt x="2452" y="904"/>
                    <a:pt x="2405" y="340"/>
                  </a:cubicBezTo>
                  <a:cubicBezTo>
                    <a:pt x="2388" y="119"/>
                    <a:pt x="2201" y="0"/>
                    <a:pt x="20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023261" y="5083415"/>
              <a:ext cx="110768" cy="48247"/>
            </a:xfrm>
            <a:custGeom>
              <a:avLst/>
              <a:gdLst/>
              <a:ahLst/>
              <a:cxnLst/>
              <a:rect l="l" t="t" r="r" b="b"/>
              <a:pathLst>
                <a:path w="4043" h="1761" extrusionOk="0">
                  <a:moveTo>
                    <a:pt x="3130" y="0"/>
                  </a:moveTo>
                  <a:cubicBezTo>
                    <a:pt x="3074" y="0"/>
                    <a:pt x="3017" y="16"/>
                    <a:pt x="2961" y="52"/>
                  </a:cubicBezTo>
                  <a:cubicBezTo>
                    <a:pt x="2788" y="161"/>
                    <a:pt x="2773" y="302"/>
                    <a:pt x="2679" y="475"/>
                  </a:cubicBezTo>
                  <a:cubicBezTo>
                    <a:pt x="2569" y="694"/>
                    <a:pt x="2365" y="820"/>
                    <a:pt x="2130" y="882"/>
                  </a:cubicBezTo>
                  <a:cubicBezTo>
                    <a:pt x="2050" y="901"/>
                    <a:pt x="1968" y="909"/>
                    <a:pt x="1886" y="909"/>
                  </a:cubicBezTo>
                  <a:cubicBezTo>
                    <a:pt x="1409" y="909"/>
                    <a:pt x="917" y="628"/>
                    <a:pt x="516" y="428"/>
                  </a:cubicBezTo>
                  <a:cubicBezTo>
                    <a:pt x="473" y="408"/>
                    <a:pt x="432" y="399"/>
                    <a:pt x="392" y="399"/>
                  </a:cubicBezTo>
                  <a:cubicBezTo>
                    <a:pt x="156" y="399"/>
                    <a:pt x="0" y="723"/>
                    <a:pt x="202" y="898"/>
                  </a:cubicBezTo>
                  <a:cubicBezTo>
                    <a:pt x="710" y="1344"/>
                    <a:pt x="1336" y="1761"/>
                    <a:pt x="2009" y="1761"/>
                  </a:cubicBezTo>
                  <a:cubicBezTo>
                    <a:pt x="2188" y="1761"/>
                    <a:pt x="2369" y="1732"/>
                    <a:pt x="2553" y="1666"/>
                  </a:cubicBezTo>
                  <a:cubicBezTo>
                    <a:pt x="3023" y="1494"/>
                    <a:pt x="4042" y="553"/>
                    <a:pt x="3337" y="67"/>
                  </a:cubicBezTo>
                  <a:cubicBezTo>
                    <a:pt x="3268" y="24"/>
                    <a:pt x="3199" y="0"/>
                    <a:pt x="313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33"/>
          <p:cNvGrpSpPr/>
          <p:nvPr/>
        </p:nvGrpSpPr>
        <p:grpSpPr>
          <a:xfrm>
            <a:off x="861746" y="3690473"/>
            <a:ext cx="903734" cy="926885"/>
            <a:chOff x="5537446" y="1778273"/>
            <a:chExt cx="903734" cy="926885"/>
          </a:xfrm>
        </p:grpSpPr>
        <p:sp>
          <p:nvSpPr>
            <p:cNvPr id="1645" name="Google Shape;1645;p33"/>
            <p:cNvSpPr/>
            <p:nvPr/>
          </p:nvSpPr>
          <p:spPr>
            <a:xfrm>
              <a:off x="5732443" y="2325093"/>
              <a:ext cx="129700" cy="169289"/>
            </a:xfrm>
            <a:custGeom>
              <a:avLst/>
              <a:gdLst/>
              <a:ahLst/>
              <a:cxnLst/>
              <a:rect l="l" t="t" r="r" b="b"/>
              <a:pathLst>
                <a:path w="4734" h="6179" extrusionOk="0">
                  <a:moveTo>
                    <a:pt x="2942" y="959"/>
                  </a:moveTo>
                  <a:cubicBezTo>
                    <a:pt x="3530" y="959"/>
                    <a:pt x="4039" y="1359"/>
                    <a:pt x="4248" y="1962"/>
                  </a:cubicBezTo>
                  <a:cubicBezTo>
                    <a:pt x="4546" y="2792"/>
                    <a:pt x="4138" y="3811"/>
                    <a:pt x="3684" y="4517"/>
                  </a:cubicBezTo>
                  <a:cubicBezTo>
                    <a:pt x="3387" y="4951"/>
                    <a:pt x="2874" y="5307"/>
                    <a:pt x="2365" y="5307"/>
                  </a:cubicBezTo>
                  <a:cubicBezTo>
                    <a:pt x="2122" y="5307"/>
                    <a:pt x="1879" y="5226"/>
                    <a:pt x="1662" y="5034"/>
                  </a:cubicBezTo>
                  <a:cubicBezTo>
                    <a:pt x="1317" y="4752"/>
                    <a:pt x="1223" y="4297"/>
                    <a:pt x="1270" y="3858"/>
                  </a:cubicBezTo>
                  <a:cubicBezTo>
                    <a:pt x="988" y="2777"/>
                    <a:pt x="1317" y="1491"/>
                    <a:pt x="2445" y="1053"/>
                  </a:cubicBezTo>
                  <a:cubicBezTo>
                    <a:pt x="2614" y="989"/>
                    <a:pt x="2781" y="959"/>
                    <a:pt x="2942" y="959"/>
                  </a:cubicBezTo>
                  <a:close/>
                  <a:moveTo>
                    <a:pt x="2215" y="1"/>
                  </a:moveTo>
                  <a:cubicBezTo>
                    <a:pt x="2119" y="1"/>
                    <a:pt x="2023" y="11"/>
                    <a:pt x="1928" y="34"/>
                  </a:cubicBezTo>
                  <a:cubicBezTo>
                    <a:pt x="1097" y="237"/>
                    <a:pt x="878" y="1162"/>
                    <a:pt x="674" y="1836"/>
                  </a:cubicBezTo>
                  <a:cubicBezTo>
                    <a:pt x="345" y="2902"/>
                    <a:pt x="0" y="4140"/>
                    <a:pt x="580" y="5191"/>
                  </a:cubicBezTo>
                  <a:cubicBezTo>
                    <a:pt x="973" y="5905"/>
                    <a:pt x="1443" y="6179"/>
                    <a:pt x="1924" y="6179"/>
                  </a:cubicBezTo>
                  <a:cubicBezTo>
                    <a:pt x="2827" y="6179"/>
                    <a:pt x="3769" y="5214"/>
                    <a:pt x="4311" y="4375"/>
                  </a:cubicBezTo>
                  <a:cubicBezTo>
                    <a:pt x="4326" y="4360"/>
                    <a:pt x="4326" y="4360"/>
                    <a:pt x="4326" y="4344"/>
                  </a:cubicBezTo>
                  <a:cubicBezTo>
                    <a:pt x="4734" y="3404"/>
                    <a:pt x="4311" y="1585"/>
                    <a:pt x="3684" y="802"/>
                  </a:cubicBezTo>
                  <a:cubicBezTo>
                    <a:pt x="3348" y="372"/>
                    <a:pt x="2783" y="1"/>
                    <a:pt x="2215" y="1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5901629" y="2352601"/>
              <a:ext cx="42110" cy="12466"/>
            </a:xfrm>
            <a:custGeom>
              <a:avLst/>
              <a:gdLst/>
              <a:ahLst/>
              <a:cxnLst/>
              <a:rect l="l" t="t" r="r" b="b"/>
              <a:pathLst>
                <a:path w="1537" h="455" extrusionOk="0">
                  <a:moveTo>
                    <a:pt x="1127" y="1"/>
                  </a:moveTo>
                  <a:cubicBezTo>
                    <a:pt x="1019" y="1"/>
                    <a:pt x="910" y="12"/>
                    <a:pt x="800" y="33"/>
                  </a:cubicBezTo>
                  <a:cubicBezTo>
                    <a:pt x="487" y="96"/>
                    <a:pt x="267" y="268"/>
                    <a:pt x="1" y="393"/>
                  </a:cubicBezTo>
                  <a:lnTo>
                    <a:pt x="1" y="409"/>
                  </a:lnTo>
                  <a:lnTo>
                    <a:pt x="95" y="409"/>
                  </a:lnTo>
                  <a:cubicBezTo>
                    <a:pt x="221" y="440"/>
                    <a:pt x="348" y="454"/>
                    <a:pt x="474" y="454"/>
                  </a:cubicBezTo>
                  <a:cubicBezTo>
                    <a:pt x="864" y="454"/>
                    <a:pt x="1241" y="313"/>
                    <a:pt x="1537" y="64"/>
                  </a:cubicBezTo>
                  <a:cubicBezTo>
                    <a:pt x="1404" y="20"/>
                    <a:pt x="1267" y="1"/>
                    <a:pt x="1127" y="1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6015443" y="2275338"/>
              <a:ext cx="18055" cy="33946"/>
            </a:xfrm>
            <a:custGeom>
              <a:avLst/>
              <a:gdLst/>
              <a:ahLst/>
              <a:cxnLst/>
              <a:rect l="l" t="t" r="r" b="b"/>
              <a:pathLst>
                <a:path w="659" h="1239" extrusionOk="0">
                  <a:moveTo>
                    <a:pt x="330" y="0"/>
                  </a:moveTo>
                  <a:cubicBezTo>
                    <a:pt x="236" y="94"/>
                    <a:pt x="142" y="157"/>
                    <a:pt x="95" y="267"/>
                  </a:cubicBezTo>
                  <a:cubicBezTo>
                    <a:pt x="32" y="376"/>
                    <a:pt x="0" y="517"/>
                    <a:pt x="16" y="643"/>
                  </a:cubicBezTo>
                  <a:cubicBezTo>
                    <a:pt x="32" y="894"/>
                    <a:pt x="142" y="1113"/>
                    <a:pt x="345" y="1238"/>
                  </a:cubicBezTo>
                  <a:cubicBezTo>
                    <a:pt x="659" y="894"/>
                    <a:pt x="659" y="345"/>
                    <a:pt x="330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6030896" y="2030970"/>
              <a:ext cx="44685" cy="24493"/>
            </a:xfrm>
            <a:custGeom>
              <a:avLst/>
              <a:gdLst/>
              <a:ahLst/>
              <a:cxnLst/>
              <a:rect l="l" t="t" r="r" b="b"/>
              <a:pathLst>
                <a:path w="1631" h="894" extrusionOk="0">
                  <a:moveTo>
                    <a:pt x="1317" y="0"/>
                  </a:moveTo>
                  <a:cubicBezTo>
                    <a:pt x="1145" y="0"/>
                    <a:pt x="918" y="153"/>
                    <a:pt x="784" y="220"/>
                  </a:cubicBezTo>
                  <a:cubicBezTo>
                    <a:pt x="690" y="267"/>
                    <a:pt x="1" y="565"/>
                    <a:pt x="252" y="659"/>
                  </a:cubicBezTo>
                  <a:cubicBezTo>
                    <a:pt x="346" y="706"/>
                    <a:pt x="408" y="800"/>
                    <a:pt x="377" y="894"/>
                  </a:cubicBezTo>
                  <a:lnTo>
                    <a:pt x="393" y="894"/>
                  </a:lnTo>
                  <a:cubicBezTo>
                    <a:pt x="393" y="878"/>
                    <a:pt x="408" y="878"/>
                    <a:pt x="424" y="863"/>
                  </a:cubicBezTo>
                  <a:cubicBezTo>
                    <a:pt x="565" y="800"/>
                    <a:pt x="581" y="753"/>
                    <a:pt x="737" y="737"/>
                  </a:cubicBezTo>
                  <a:cubicBezTo>
                    <a:pt x="863" y="706"/>
                    <a:pt x="1004" y="690"/>
                    <a:pt x="1129" y="643"/>
                  </a:cubicBezTo>
                  <a:cubicBezTo>
                    <a:pt x="1333" y="565"/>
                    <a:pt x="1631" y="345"/>
                    <a:pt x="1490" y="94"/>
                  </a:cubicBezTo>
                  <a:cubicBezTo>
                    <a:pt x="1449" y="26"/>
                    <a:pt x="1388" y="0"/>
                    <a:pt x="1317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6131832" y="1966117"/>
              <a:ext cx="26493" cy="39672"/>
            </a:xfrm>
            <a:custGeom>
              <a:avLst/>
              <a:gdLst/>
              <a:ahLst/>
              <a:cxnLst/>
              <a:rect l="l" t="t" r="r" b="b"/>
              <a:pathLst>
                <a:path w="967" h="1448" extrusionOk="0">
                  <a:moveTo>
                    <a:pt x="188" y="1"/>
                  </a:moveTo>
                  <a:cubicBezTo>
                    <a:pt x="157" y="204"/>
                    <a:pt x="126" y="424"/>
                    <a:pt x="79" y="643"/>
                  </a:cubicBezTo>
                  <a:cubicBezTo>
                    <a:pt x="79" y="706"/>
                    <a:pt x="32" y="737"/>
                    <a:pt x="0" y="753"/>
                  </a:cubicBezTo>
                  <a:cubicBezTo>
                    <a:pt x="79" y="957"/>
                    <a:pt x="204" y="1145"/>
                    <a:pt x="376" y="1270"/>
                  </a:cubicBezTo>
                  <a:cubicBezTo>
                    <a:pt x="470" y="1349"/>
                    <a:pt x="612" y="1443"/>
                    <a:pt x="721" y="1443"/>
                  </a:cubicBezTo>
                  <a:cubicBezTo>
                    <a:pt x="745" y="1446"/>
                    <a:pt x="766" y="1447"/>
                    <a:pt x="785" y="1447"/>
                  </a:cubicBezTo>
                  <a:cubicBezTo>
                    <a:pt x="966" y="1447"/>
                    <a:pt x="941" y="1315"/>
                    <a:pt x="941" y="1145"/>
                  </a:cubicBezTo>
                  <a:cubicBezTo>
                    <a:pt x="941" y="643"/>
                    <a:pt x="612" y="220"/>
                    <a:pt x="188" y="1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5969934" y="2120152"/>
              <a:ext cx="112522" cy="101234"/>
            </a:xfrm>
            <a:custGeom>
              <a:avLst/>
              <a:gdLst/>
              <a:ahLst/>
              <a:cxnLst/>
              <a:rect l="l" t="t" r="r" b="b"/>
              <a:pathLst>
                <a:path w="4107" h="3695" extrusionOk="0">
                  <a:moveTo>
                    <a:pt x="2160" y="569"/>
                  </a:moveTo>
                  <a:cubicBezTo>
                    <a:pt x="2627" y="569"/>
                    <a:pt x="3060" y="822"/>
                    <a:pt x="3151" y="1385"/>
                  </a:cubicBezTo>
                  <a:cubicBezTo>
                    <a:pt x="3229" y="1871"/>
                    <a:pt x="3025" y="2231"/>
                    <a:pt x="2712" y="2451"/>
                  </a:cubicBezTo>
                  <a:cubicBezTo>
                    <a:pt x="2540" y="2769"/>
                    <a:pt x="2216" y="2992"/>
                    <a:pt x="1850" y="2992"/>
                  </a:cubicBezTo>
                  <a:cubicBezTo>
                    <a:pt x="1748" y="2992"/>
                    <a:pt x="1642" y="2975"/>
                    <a:pt x="1536" y="2937"/>
                  </a:cubicBezTo>
                  <a:cubicBezTo>
                    <a:pt x="690" y="2623"/>
                    <a:pt x="580" y="1542"/>
                    <a:pt x="1207" y="946"/>
                  </a:cubicBezTo>
                  <a:cubicBezTo>
                    <a:pt x="1464" y="702"/>
                    <a:pt x="1821" y="569"/>
                    <a:pt x="2160" y="569"/>
                  </a:cubicBezTo>
                  <a:close/>
                  <a:moveTo>
                    <a:pt x="2587" y="0"/>
                  </a:moveTo>
                  <a:cubicBezTo>
                    <a:pt x="2411" y="0"/>
                    <a:pt x="2238" y="20"/>
                    <a:pt x="2085" y="53"/>
                  </a:cubicBezTo>
                  <a:cubicBezTo>
                    <a:pt x="533" y="382"/>
                    <a:pt x="0" y="2153"/>
                    <a:pt x="909" y="3172"/>
                  </a:cubicBezTo>
                  <a:cubicBezTo>
                    <a:pt x="1082" y="3376"/>
                    <a:pt x="1301" y="3532"/>
                    <a:pt x="1583" y="3658"/>
                  </a:cubicBezTo>
                  <a:cubicBezTo>
                    <a:pt x="1712" y="3683"/>
                    <a:pt x="1838" y="3695"/>
                    <a:pt x="1961" y="3695"/>
                  </a:cubicBezTo>
                  <a:cubicBezTo>
                    <a:pt x="2915" y="3695"/>
                    <a:pt x="3670" y="2974"/>
                    <a:pt x="3934" y="2043"/>
                  </a:cubicBezTo>
                  <a:cubicBezTo>
                    <a:pt x="4107" y="1432"/>
                    <a:pt x="4075" y="633"/>
                    <a:pt x="3511" y="241"/>
                  </a:cubicBezTo>
                  <a:cubicBezTo>
                    <a:pt x="3256" y="68"/>
                    <a:pt x="2915" y="0"/>
                    <a:pt x="2587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5681317" y="1904635"/>
              <a:ext cx="643321" cy="634060"/>
            </a:xfrm>
            <a:custGeom>
              <a:avLst/>
              <a:gdLst/>
              <a:ahLst/>
              <a:cxnLst/>
              <a:rect l="l" t="t" r="r" b="b"/>
              <a:pathLst>
                <a:path w="23481" h="23143" extrusionOk="0">
                  <a:moveTo>
                    <a:pt x="15666" y="841"/>
                  </a:moveTo>
                  <a:cubicBezTo>
                    <a:pt x="15730" y="841"/>
                    <a:pt x="15794" y="866"/>
                    <a:pt x="15848" y="928"/>
                  </a:cubicBezTo>
                  <a:cubicBezTo>
                    <a:pt x="16013" y="1117"/>
                    <a:pt x="15840" y="1360"/>
                    <a:pt x="15643" y="1360"/>
                  </a:cubicBezTo>
                  <a:cubicBezTo>
                    <a:pt x="15580" y="1360"/>
                    <a:pt x="15513" y="1334"/>
                    <a:pt x="15456" y="1273"/>
                  </a:cubicBezTo>
                  <a:cubicBezTo>
                    <a:pt x="15290" y="1084"/>
                    <a:pt x="15473" y="841"/>
                    <a:pt x="15666" y="841"/>
                  </a:cubicBezTo>
                  <a:close/>
                  <a:moveTo>
                    <a:pt x="14452" y="1705"/>
                  </a:moveTo>
                  <a:cubicBezTo>
                    <a:pt x="14583" y="1705"/>
                    <a:pt x="14715" y="1764"/>
                    <a:pt x="14813" y="1853"/>
                  </a:cubicBezTo>
                  <a:lnTo>
                    <a:pt x="14923" y="1962"/>
                  </a:lnTo>
                  <a:cubicBezTo>
                    <a:pt x="15111" y="2135"/>
                    <a:pt x="15064" y="2448"/>
                    <a:pt x="14891" y="2621"/>
                  </a:cubicBezTo>
                  <a:cubicBezTo>
                    <a:pt x="14811" y="2694"/>
                    <a:pt x="14693" y="2733"/>
                    <a:pt x="14575" y="2733"/>
                  </a:cubicBezTo>
                  <a:cubicBezTo>
                    <a:pt x="14441" y="2733"/>
                    <a:pt x="14308" y="2682"/>
                    <a:pt x="14233" y="2574"/>
                  </a:cubicBezTo>
                  <a:lnTo>
                    <a:pt x="14139" y="2448"/>
                  </a:lnTo>
                  <a:cubicBezTo>
                    <a:pt x="13982" y="2245"/>
                    <a:pt x="13982" y="1994"/>
                    <a:pt x="14170" y="1821"/>
                  </a:cubicBezTo>
                  <a:cubicBezTo>
                    <a:pt x="14252" y="1740"/>
                    <a:pt x="14351" y="1705"/>
                    <a:pt x="14452" y="1705"/>
                  </a:cubicBezTo>
                  <a:close/>
                  <a:moveTo>
                    <a:pt x="12932" y="2893"/>
                  </a:moveTo>
                  <a:cubicBezTo>
                    <a:pt x="13051" y="2893"/>
                    <a:pt x="13172" y="2948"/>
                    <a:pt x="13261" y="3028"/>
                  </a:cubicBezTo>
                  <a:cubicBezTo>
                    <a:pt x="13340" y="3091"/>
                    <a:pt x="13418" y="3169"/>
                    <a:pt x="13496" y="3248"/>
                  </a:cubicBezTo>
                  <a:cubicBezTo>
                    <a:pt x="13669" y="3420"/>
                    <a:pt x="13622" y="3702"/>
                    <a:pt x="13465" y="3859"/>
                  </a:cubicBezTo>
                  <a:cubicBezTo>
                    <a:pt x="13385" y="3940"/>
                    <a:pt x="13273" y="3979"/>
                    <a:pt x="13163" y="3979"/>
                  </a:cubicBezTo>
                  <a:cubicBezTo>
                    <a:pt x="13037" y="3979"/>
                    <a:pt x="12913" y="3928"/>
                    <a:pt x="12838" y="3828"/>
                  </a:cubicBezTo>
                  <a:cubicBezTo>
                    <a:pt x="12775" y="3749"/>
                    <a:pt x="12713" y="3671"/>
                    <a:pt x="12650" y="3577"/>
                  </a:cubicBezTo>
                  <a:cubicBezTo>
                    <a:pt x="12509" y="3389"/>
                    <a:pt x="12509" y="3169"/>
                    <a:pt x="12681" y="2997"/>
                  </a:cubicBezTo>
                  <a:cubicBezTo>
                    <a:pt x="12755" y="2923"/>
                    <a:pt x="12843" y="2893"/>
                    <a:pt x="12932" y="2893"/>
                  </a:cubicBezTo>
                  <a:close/>
                  <a:moveTo>
                    <a:pt x="16425" y="1653"/>
                  </a:moveTo>
                  <a:cubicBezTo>
                    <a:pt x="16452" y="1653"/>
                    <a:pt x="16479" y="1657"/>
                    <a:pt x="16506" y="1665"/>
                  </a:cubicBezTo>
                  <a:cubicBezTo>
                    <a:pt x="17023" y="1806"/>
                    <a:pt x="17446" y="2151"/>
                    <a:pt x="17681" y="2636"/>
                  </a:cubicBezTo>
                  <a:cubicBezTo>
                    <a:pt x="17870" y="2997"/>
                    <a:pt x="18011" y="3640"/>
                    <a:pt x="17729" y="4000"/>
                  </a:cubicBezTo>
                  <a:cubicBezTo>
                    <a:pt x="17625" y="4136"/>
                    <a:pt x="17486" y="4189"/>
                    <a:pt x="17336" y="4189"/>
                  </a:cubicBezTo>
                  <a:cubicBezTo>
                    <a:pt x="17055" y="4189"/>
                    <a:pt x="16737" y="4002"/>
                    <a:pt x="16553" y="3828"/>
                  </a:cubicBezTo>
                  <a:cubicBezTo>
                    <a:pt x="16271" y="3561"/>
                    <a:pt x="16145" y="3232"/>
                    <a:pt x="16130" y="2872"/>
                  </a:cubicBezTo>
                  <a:cubicBezTo>
                    <a:pt x="16130" y="2856"/>
                    <a:pt x="16114" y="2825"/>
                    <a:pt x="16114" y="2809"/>
                  </a:cubicBezTo>
                  <a:cubicBezTo>
                    <a:pt x="16114" y="2495"/>
                    <a:pt x="16145" y="2182"/>
                    <a:pt x="16177" y="1884"/>
                  </a:cubicBezTo>
                  <a:cubicBezTo>
                    <a:pt x="16190" y="1742"/>
                    <a:pt x="16299" y="1653"/>
                    <a:pt x="16425" y="1653"/>
                  </a:cubicBezTo>
                  <a:close/>
                  <a:moveTo>
                    <a:pt x="15506" y="3788"/>
                  </a:moveTo>
                  <a:cubicBezTo>
                    <a:pt x="15559" y="3788"/>
                    <a:pt x="15614" y="3809"/>
                    <a:pt x="15660" y="3859"/>
                  </a:cubicBezTo>
                  <a:cubicBezTo>
                    <a:pt x="15801" y="4012"/>
                    <a:pt x="15650" y="4218"/>
                    <a:pt x="15487" y="4218"/>
                  </a:cubicBezTo>
                  <a:cubicBezTo>
                    <a:pt x="15433" y="4218"/>
                    <a:pt x="15377" y="4196"/>
                    <a:pt x="15330" y="4141"/>
                  </a:cubicBezTo>
                  <a:cubicBezTo>
                    <a:pt x="15188" y="3987"/>
                    <a:pt x="15341" y="3788"/>
                    <a:pt x="15506" y="3788"/>
                  </a:cubicBezTo>
                  <a:close/>
                  <a:moveTo>
                    <a:pt x="17468" y="4676"/>
                  </a:moveTo>
                  <a:cubicBezTo>
                    <a:pt x="17547" y="4676"/>
                    <a:pt x="17629" y="4708"/>
                    <a:pt x="17697" y="4784"/>
                  </a:cubicBezTo>
                  <a:cubicBezTo>
                    <a:pt x="17922" y="5020"/>
                    <a:pt x="17692" y="5337"/>
                    <a:pt x="17444" y="5337"/>
                  </a:cubicBezTo>
                  <a:cubicBezTo>
                    <a:pt x="17363" y="5337"/>
                    <a:pt x="17281" y="5304"/>
                    <a:pt x="17211" y="5223"/>
                  </a:cubicBezTo>
                  <a:cubicBezTo>
                    <a:pt x="16986" y="4985"/>
                    <a:pt x="17219" y="4676"/>
                    <a:pt x="17468" y="4676"/>
                  </a:cubicBezTo>
                  <a:close/>
                  <a:moveTo>
                    <a:pt x="14128" y="4070"/>
                  </a:moveTo>
                  <a:cubicBezTo>
                    <a:pt x="14163" y="4070"/>
                    <a:pt x="14198" y="4073"/>
                    <a:pt x="14233" y="4078"/>
                  </a:cubicBezTo>
                  <a:cubicBezTo>
                    <a:pt x="14750" y="4173"/>
                    <a:pt x="14891" y="4800"/>
                    <a:pt x="14672" y="5207"/>
                  </a:cubicBezTo>
                  <a:cubicBezTo>
                    <a:pt x="14531" y="5474"/>
                    <a:pt x="14280" y="5615"/>
                    <a:pt x="13998" y="5677"/>
                  </a:cubicBezTo>
                  <a:cubicBezTo>
                    <a:pt x="13857" y="5724"/>
                    <a:pt x="13685" y="5724"/>
                    <a:pt x="13528" y="5724"/>
                  </a:cubicBezTo>
                  <a:cubicBezTo>
                    <a:pt x="13355" y="5709"/>
                    <a:pt x="13340" y="5646"/>
                    <a:pt x="13183" y="5583"/>
                  </a:cubicBezTo>
                  <a:cubicBezTo>
                    <a:pt x="13167" y="5568"/>
                    <a:pt x="13152" y="5536"/>
                    <a:pt x="13152" y="5505"/>
                  </a:cubicBezTo>
                  <a:lnTo>
                    <a:pt x="13136" y="5505"/>
                  </a:lnTo>
                  <a:cubicBezTo>
                    <a:pt x="13136" y="5536"/>
                    <a:pt x="13120" y="5568"/>
                    <a:pt x="13089" y="5599"/>
                  </a:cubicBezTo>
                  <a:cubicBezTo>
                    <a:pt x="13006" y="5667"/>
                    <a:pt x="12926" y="5696"/>
                    <a:pt x="12852" y="5696"/>
                  </a:cubicBezTo>
                  <a:cubicBezTo>
                    <a:pt x="12531" y="5696"/>
                    <a:pt x="12321" y="5155"/>
                    <a:pt x="12525" y="4862"/>
                  </a:cubicBezTo>
                  <a:cubicBezTo>
                    <a:pt x="12728" y="4580"/>
                    <a:pt x="13120" y="4455"/>
                    <a:pt x="13418" y="4314"/>
                  </a:cubicBezTo>
                  <a:cubicBezTo>
                    <a:pt x="13638" y="4204"/>
                    <a:pt x="13881" y="4070"/>
                    <a:pt x="14128" y="4070"/>
                  </a:cubicBezTo>
                  <a:close/>
                  <a:moveTo>
                    <a:pt x="19204" y="5679"/>
                  </a:moveTo>
                  <a:cubicBezTo>
                    <a:pt x="19279" y="5679"/>
                    <a:pt x="19356" y="5711"/>
                    <a:pt x="19421" y="5787"/>
                  </a:cubicBezTo>
                  <a:cubicBezTo>
                    <a:pt x="19633" y="6023"/>
                    <a:pt x="19420" y="6320"/>
                    <a:pt x="19182" y="6320"/>
                  </a:cubicBezTo>
                  <a:cubicBezTo>
                    <a:pt x="19103" y="6320"/>
                    <a:pt x="19021" y="6288"/>
                    <a:pt x="18951" y="6210"/>
                  </a:cubicBezTo>
                  <a:cubicBezTo>
                    <a:pt x="18750" y="5985"/>
                    <a:pt x="18970" y="5679"/>
                    <a:pt x="19204" y="5679"/>
                  </a:cubicBezTo>
                  <a:close/>
                  <a:moveTo>
                    <a:pt x="16949" y="6041"/>
                  </a:moveTo>
                  <a:cubicBezTo>
                    <a:pt x="17017" y="6041"/>
                    <a:pt x="17088" y="6067"/>
                    <a:pt x="17149" y="6132"/>
                  </a:cubicBezTo>
                  <a:cubicBezTo>
                    <a:pt x="17325" y="6343"/>
                    <a:pt x="17131" y="6608"/>
                    <a:pt x="16924" y="6608"/>
                  </a:cubicBezTo>
                  <a:cubicBezTo>
                    <a:pt x="16855" y="6608"/>
                    <a:pt x="16784" y="6579"/>
                    <a:pt x="16725" y="6508"/>
                  </a:cubicBezTo>
                  <a:cubicBezTo>
                    <a:pt x="16535" y="6306"/>
                    <a:pt x="16733" y="6041"/>
                    <a:pt x="16949" y="6041"/>
                  </a:cubicBezTo>
                  <a:close/>
                  <a:moveTo>
                    <a:pt x="12895" y="6273"/>
                  </a:moveTo>
                  <a:cubicBezTo>
                    <a:pt x="12962" y="6273"/>
                    <a:pt x="13031" y="6301"/>
                    <a:pt x="13089" y="6367"/>
                  </a:cubicBezTo>
                  <a:cubicBezTo>
                    <a:pt x="13266" y="6567"/>
                    <a:pt x="13079" y="6821"/>
                    <a:pt x="12876" y="6821"/>
                  </a:cubicBezTo>
                  <a:cubicBezTo>
                    <a:pt x="12809" y="6821"/>
                    <a:pt x="12740" y="6793"/>
                    <a:pt x="12681" y="6727"/>
                  </a:cubicBezTo>
                  <a:cubicBezTo>
                    <a:pt x="12505" y="6527"/>
                    <a:pt x="12691" y="6273"/>
                    <a:pt x="12895" y="6273"/>
                  </a:cubicBezTo>
                  <a:close/>
                  <a:moveTo>
                    <a:pt x="15235" y="6579"/>
                  </a:moveTo>
                  <a:cubicBezTo>
                    <a:pt x="15285" y="6579"/>
                    <a:pt x="15335" y="6599"/>
                    <a:pt x="15377" y="6649"/>
                  </a:cubicBezTo>
                  <a:cubicBezTo>
                    <a:pt x="15520" y="6803"/>
                    <a:pt x="15375" y="7002"/>
                    <a:pt x="15215" y="7002"/>
                  </a:cubicBezTo>
                  <a:cubicBezTo>
                    <a:pt x="15163" y="7002"/>
                    <a:pt x="15110" y="6981"/>
                    <a:pt x="15064" y="6931"/>
                  </a:cubicBezTo>
                  <a:cubicBezTo>
                    <a:pt x="14934" y="6777"/>
                    <a:pt x="15081" y="6579"/>
                    <a:pt x="15235" y="6579"/>
                  </a:cubicBezTo>
                  <a:close/>
                  <a:moveTo>
                    <a:pt x="11430" y="6601"/>
                  </a:moveTo>
                  <a:cubicBezTo>
                    <a:pt x="11478" y="6601"/>
                    <a:pt x="11527" y="6619"/>
                    <a:pt x="11569" y="6665"/>
                  </a:cubicBezTo>
                  <a:cubicBezTo>
                    <a:pt x="11697" y="6817"/>
                    <a:pt x="11564" y="7004"/>
                    <a:pt x="11416" y="7004"/>
                  </a:cubicBezTo>
                  <a:cubicBezTo>
                    <a:pt x="11366" y="7004"/>
                    <a:pt x="11314" y="6983"/>
                    <a:pt x="11271" y="6931"/>
                  </a:cubicBezTo>
                  <a:cubicBezTo>
                    <a:pt x="11140" y="6788"/>
                    <a:pt x="11280" y="6601"/>
                    <a:pt x="11430" y="6601"/>
                  </a:cubicBezTo>
                  <a:close/>
                  <a:moveTo>
                    <a:pt x="16314" y="7425"/>
                  </a:moveTo>
                  <a:cubicBezTo>
                    <a:pt x="16391" y="7425"/>
                    <a:pt x="16469" y="7455"/>
                    <a:pt x="16537" y="7527"/>
                  </a:cubicBezTo>
                  <a:cubicBezTo>
                    <a:pt x="16738" y="7763"/>
                    <a:pt x="16522" y="8060"/>
                    <a:pt x="16282" y="8060"/>
                  </a:cubicBezTo>
                  <a:cubicBezTo>
                    <a:pt x="16203" y="8060"/>
                    <a:pt x="16121" y="8028"/>
                    <a:pt x="16051" y="7950"/>
                  </a:cubicBezTo>
                  <a:cubicBezTo>
                    <a:pt x="15849" y="7724"/>
                    <a:pt x="16072" y="7425"/>
                    <a:pt x="16314" y="7425"/>
                  </a:cubicBezTo>
                  <a:close/>
                  <a:moveTo>
                    <a:pt x="21121" y="7534"/>
                  </a:moveTo>
                  <a:cubicBezTo>
                    <a:pt x="21206" y="7534"/>
                    <a:pt x="21293" y="7569"/>
                    <a:pt x="21365" y="7652"/>
                  </a:cubicBezTo>
                  <a:cubicBezTo>
                    <a:pt x="21603" y="7914"/>
                    <a:pt x="21354" y="8256"/>
                    <a:pt x="21083" y="8256"/>
                  </a:cubicBezTo>
                  <a:cubicBezTo>
                    <a:pt x="20996" y="8256"/>
                    <a:pt x="20908" y="8222"/>
                    <a:pt x="20832" y="8138"/>
                  </a:cubicBezTo>
                  <a:cubicBezTo>
                    <a:pt x="20594" y="7877"/>
                    <a:pt x="20852" y="7534"/>
                    <a:pt x="21121" y="7534"/>
                  </a:cubicBezTo>
                  <a:close/>
                  <a:moveTo>
                    <a:pt x="21928" y="11202"/>
                  </a:moveTo>
                  <a:cubicBezTo>
                    <a:pt x="21978" y="11202"/>
                    <a:pt x="22028" y="11223"/>
                    <a:pt x="22070" y="11273"/>
                  </a:cubicBezTo>
                  <a:cubicBezTo>
                    <a:pt x="22212" y="11427"/>
                    <a:pt x="22068" y="11626"/>
                    <a:pt x="21908" y="11626"/>
                  </a:cubicBezTo>
                  <a:cubicBezTo>
                    <a:pt x="21856" y="11626"/>
                    <a:pt x="21803" y="11605"/>
                    <a:pt x="21757" y="11555"/>
                  </a:cubicBezTo>
                  <a:cubicBezTo>
                    <a:pt x="21627" y="11401"/>
                    <a:pt x="21774" y="11202"/>
                    <a:pt x="21928" y="11202"/>
                  </a:cubicBezTo>
                  <a:close/>
                  <a:moveTo>
                    <a:pt x="9226" y="10940"/>
                  </a:moveTo>
                  <a:cubicBezTo>
                    <a:pt x="9321" y="10940"/>
                    <a:pt x="9419" y="10973"/>
                    <a:pt x="9484" y="11038"/>
                  </a:cubicBezTo>
                  <a:cubicBezTo>
                    <a:pt x="9594" y="11132"/>
                    <a:pt x="9625" y="11273"/>
                    <a:pt x="9594" y="11414"/>
                  </a:cubicBezTo>
                  <a:cubicBezTo>
                    <a:pt x="9550" y="11598"/>
                    <a:pt x="9387" y="11685"/>
                    <a:pt x="9224" y="11685"/>
                  </a:cubicBezTo>
                  <a:cubicBezTo>
                    <a:pt x="9150" y="11685"/>
                    <a:pt x="9077" y="11667"/>
                    <a:pt x="9014" y="11634"/>
                  </a:cubicBezTo>
                  <a:cubicBezTo>
                    <a:pt x="8873" y="11555"/>
                    <a:pt x="8810" y="11351"/>
                    <a:pt x="8857" y="11210"/>
                  </a:cubicBezTo>
                  <a:cubicBezTo>
                    <a:pt x="8857" y="11195"/>
                    <a:pt x="8857" y="11195"/>
                    <a:pt x="8857" y="11179"/>
                  </a:cubicBezTo>
                  <a:cubicBezTo>
                    <a:pt x="8888" y="11069"/>
                    <a:pt x="8967" y="10960"/>
                    <a:pt x="9108" y="10944"/>
                  </a:cubicBezTo>
                  <a:lnTo>
                    <a:pt x="9170" y="10944"/>
                  </a:lnTo>
                  <a:cubicBezTo>
                    <a:pt x="9189" y="10941"/>
                    <a:pt x="9207" y="10940"/>
                    <a:pt x="9226" y="10940"/>
                  </a:cubicBezTo>
                  <a:close/>
                  <a:moveTo>
                    <a:pt x="13126" y="7321"/>
                  </a:moveTo>
                  <a:cubicBezTo>
                    <a:pt x="13161" y="7321"/>
                    <a:pt x="13195" y="7322"/>
                    <a:pt x="13230" y="7323"/>
                  </a:cubicBezTo>
                  <a:cubicBezTo>
                    <a:pt x="16270" y="7455"/>
                    <a:pt x="15209" y="11964"/>
                    <a:pt x="12730" y="11964"/>
                  </a:cubicBezTo>
                  <a:cubicBezTo>
                    <a:pt x="12563" y="11964"/>
                    <a:pt x="12390" y="11943"/>
                    <a:pt x="12211" y="11900"/>
                  </a:cubicBezTo>
                  <a:cubicBezTo>
                    <a:pt x="12189" y="11911"/>
                    <a:pt x="12159" y="11922"/>
                    <a:pt x="12127" y="11922"/>
                  </a:cubicBezTo>
                  <a:cubicBezTo>
                    <a:pt x="12113" y="11922"/>
                    <a:pt x="12100" y="11920"/>
                    <a:pt x="12086" y="11916"/>
                  </a:cubicBezTo>
                  <a:cubicBezTo>
                    <a:pt x="10910" y="11696"/>
                    <a:pt x="10221" y="10395"/>
                    <a:pt x="10487" y="9251"/>
                  </a:cubicBezTo>
                  <a:cubicBezTo>
                    <a:pt x="10761" y="8079"/>
                    <a:pt x="11966" y="7321"/>
                    <a:pt x="13126" y="7321"/>
                  </a:cubicBezTo>
                  <a:close/>
                  <a:moveTo>
                    <a:pt x="13223" y="12533"/>
                  </a:moveTo>
                  <a:cubicBezTo>
                    <a:pt x="13297" y="12533"/>
                    <a:pt x="13372" y="12563"/>
                    <a:pt x="13434" y="12637"/>
                  </a:cubicBezTo>
                  <a:cubicBezTo>
                    <a:pt x="13635" y="12861"/>
                    <a:pt x="13426" y="13148"/>
                    <a:pt x="13197" y="13148"/>
                  </a:cubicBezTo>
                  <a:cubicBezTo>
                    <a:pt x="13122" y="13148"/>
                    <a:pt x="13045" y="13118"/>
                    <a:pt x="12979" y="13044"/>
                  </a:cubicBezTo>
                  <a:cubicBezTo>
                    <a:pt x="12778" y="12820"/>
                    <a:pt x="12996" y="12533"/>
                    <a:pt x="13223" y="12533"/>
                  </a:cubicBezTo>
                  <a:close/>
                  <a:moveTo>
                    <a:pt x="10058" y="13069"/>
                  </a:moveTo>
                  <a:cubicBezTo>
                    <a:pt x="10121" y="13069"/>
                    <a:pt x="10184" y="13094"/>
                    <a:pt x="10236" y="13154"/>
                  </a:cubicBezTo>
                  <a:cubicBezTo>
                    <a:pt x="10414" y="13355"/>
                    <a:pt x="10233" y="13601"/>
                    <a:pt x="10033" y="13601"/>
                  </a:cubicBezTo>
                  <a:cubicBezTo>
                    <a:pt x="9969" y="13601"/>
                    <a:pt x="9902" y="13576"/>
                    <a:pt x="9844" y="13514"/>
                  </a:cubicBezTo>
                  <a:cubicBezTo>
                    <a:pt x="9665" y="13324"/>
                    <a:pt x="9859" y="13069"/>
                    <a:pt x="10058" y="13069"/>
                  </a:cubicBezTo>
                  <a:close/>
                  <a:moveTo>
                    <a:pt x="18549" y="7345"/>
                  </a:moveTo>
                  <a:cubicBezTo>
                    <a:pt x="19441" y="7345"/>
                    <a:pt x="20461" y="7977"/>
                    <a:pt x="20801" y="8875"/>
                  </a:cubicBezTo>
                  <a:cubicBezTo>
                    <a:pt x="21051" y="9549"/>
                    <a:pt x="21020" y="10239"/>
                    <a:pt x="20801" y="10834"/>
                  </a:cubicBezTo>
                  <a:cubicBezTo>
                    <a:pt x="20863" y="10928"/>
                    <a:pt x="20879" y="11038"/>
                    <a:pt x="20816" y="11163"/>
                  </a:cubicBezTo>
                  <a:cubicBezTo>
                    <a:pt x="20267" y="12366"/>
                    <a:pt x="18308" y="13665"/>
                    <a:pt x="16677" y="13665"/>
                  </a:cubicBezTo>
                  <a:cubicBezTo>
                    <a:pt x="16120" y="13665"/>
                    <a:pt x="15601" y="13513"/>
                    <a:pt x="15189" y="13154"/>
                  </a:cubicBezTo>
                  <a:cubicBezTo>
                    <a:pt x="14484" y="12558"/>
                    <a:pt x="14672" y="11665"/>
                    <a:pt x="15362" y="11163"/>
                  </a:cubicBezTo>
                  <a:cubicBezTo>
                    <a:pt x="15801" y="10834"/>
                    <a:pt x="16490" y="10834"/>
                    <a:pt x="16882" y="10489"/>
                  </a:cubicBezTo>
                  <a:cubicBezTo>
                    <a:pt x="17556" y="9941"/>
                    <a:pt x="16976" y="9345"/>
                    <a:pt x="17070" y="8734"/>
                  </a:cubicBezTo>
                  <a:cubicBezTo>
                    <a:pt x="17209" y="7746"/>
                    <a:pt x="17839" y="7345"/>
                    <a:pt x="18549" y="7345"/>
                  </a:cubicBezTo>
                  <a:close/>
                  <a:moveTo>
                    <a:pt x="5431" y="13648"/>
                  </a:moveTo>
                  <a:cubicBezTo>
                    <a:pt x="5482" y="13648"/>
                    <a:pt x="5535" y="13669"/>
                    <a:pt x="5581" y="13718"/>
                  </a:cubicBezTo>
                  <a:cubicBezTo>
                    <a:pt x="5725" y="13874"/>
                    <a:pt x="5567" y="14084"/>
                    <a:pt x="5407" y="14084"/>
                  </a:cubicBezTo>
                  <a:cubicBezTo>
                    <a:pt x="5358" y="14084"/>
                    <a:pt x="5308" y="14064"/>
                    <a:pt x="5267" y="14016"/>
                  </a:cubicBezTo>
                  <a:cubicBezTo>
                    <a:pt x="5125" y="13850"/>
                    <a:pt x="5270" y="13648"/>
                    <a:pt x="5431" y="13648"/>
                  </a:cubicBezTo>
                  <a:close/>
                  <a:moveTo>
                    <a:pt x="7418" y="12200"/>
                  </a:moveTo>
                  <a:cubicBezTo>
                    <a:pt x="7522" y="12200"/>
                    <a:pt x="7627" y="12220"/>
                    <a:pt x="7728" y="12260"/>
                  </a:cubicBezTo>
                  <a:cubicBezTo>
                    <a:pt x="8120" y="12402"/>
                    <a:pt x="8418" y="12809"/>
                    <a:pt x="8324" y="13232"/>
                  </a:cubicBezTo>
                  <a:cubicBezTo>
                    <a:pt x="8199" y="13765"/>
                    <a:pt x="7650" y="14032"/>
                    <a:pt x="7180" y="14220"/>
                  </a:cubicBezTo>
                  <a:cubicBezTo>
                    <a:pt x="7160" y="14227"/>
                    <a:pt x="7141" y="14230"/>
                    <a:pt x="7122" y="14230"/>
                  </a:cubicBezTo>
                  <a:cubicBezTo>
                    <a:pt x="6982" y="14230"/>
                    <a:pt x="6902" y="14037"/>
                    <a:pt x="7054" y="13953"/>
                  </a:cubicBezTo>
                  <a:cubicBezTo>
                    <a:pt x="7462" y="13765"/>
                    <a:pt x="8355" y="13185"/>
                    <a:pt x="7728" y="12699"/>
                  </a:cubicBezTo>
                  <a:cubicBezTo>
                    <a:pt x="7631" y="12630"/>
                    <a:pt x="7519" y="12592"/>
                    <a:pt x="7412" y="12592"/>
                  </a:cubicBezTo>
                  <a:cubicBezTo>
                    <a:pt x="7276" y="12592"/>
                    <a:pt x="7149" y="12653"/>
                    <a:pt x="7070" y="12793"/>
                  </a:cubicBezTo>
                  <a:cubicBezTo>
                    <a:pt x="6898" y="13091"/>
                    <a:pt x="7054" y="13342"/>
                    <a:pt x="7227" y="13577"/>
                  </a:cubicBezTo>
                  <a:cubicBezTo>
                    <a:pt x="7297" y="13675"/>
                    <a:pt x="7242" y="13786"/>
                    <a:pt x="7128" y="13786"/>
                  </a:cubicBezTo>
                  <a:cubicBezTo>
                    <a:pt x="7115" y="13786"/>
                    <a:pt x="7101" y="13784"/>
                    <a:pt x="7086" y="13781"/>
                  </a:cubicBezTo>
                  <a:cubicBezTo>
                    <a:pt x="6615" y="13703"/>
                    <a:pt x="6537" y="13013"/>
                    <a:pt x="6709" y="12652"/>
                  </a:cubicBezTo>
                  <a:cubicBezTo>
                    <a:pt x="6837" y="12362"/>
                    <a:pt x="7120" y="12200"/>
                    <a:pt x="7418" y="12200"/>
                  </a:cubicBezTo>
                  <a:close/>
                  <a:moveTo>
                    <a:pt x="14491" y="13991"/>
                  </a:moveTo>
                  <a:cubicBezTo>
                    <a:pt x="14554" y="13991"/>
                    <a:pt x="14618" y="14017"/>
                    <a:pt x="14672" y="14079"/>
                  </a:cubicBezTo>
                  <a:cubicBezTo>
                    <a:pt x="14838" y="14268"/>
                    <a:pt x="14655" y="14511"/>
                    <a:pt x="14461" y="14511"/>
                  </a:cubicBezTo>
                  <a:cubicBezTo>
                    <a:pt x="14398" y="14511"/>
                    <a:pt x="14334" y="14485"/>
                    <a:pt x="14280" y="14424"/>
                  </a:cubicBezTo>
                  <a:cubicBezTo>
                    <a:pt x="14115" y="14234"/>
                    <a:pt x="14297" y="13991"/>
                    <a:pt x="14491" y="13991"/>
                  </a:cubicBezTo>
                  <a:close/>
                  <a:moveTo>
                    <a:pt x="12634" y="13151"/>
                  </a:moveTo>
                  <a:cubicBezTo>
                    <a:pt x="12666" y="13151"/>
                    <a:pt x="12698" y="13161"/>
                    <a:pt x="12728" y="13185"/>
                  </a:cubicBezTo>
                  <a:cubicBezTo>
                    <a:pt x="13120" y="13499"/>
                    <a:pt x="13293" y="13969"/>
                    <a:pt x="13199" y="14455"/>
                  </a:cubicBezTo>
                  <a:cubicBezTo>
                    <a:pt x="13152" y="14674"/>
                    <a:pt x="13058" y="14878"/>
                    <a:pt x="12901" y="15051"/>
                  </a:cubicBezTo>
                  <a:cubicBezTo>
                    <a:pt x="12790" y="15172"/>
                    <a:pt x="12692" y="15234"/>
                    <a:pt x="12573" y="15234"/>
                  </a:cubicBezTo>
                  <a:cubicBezTo>
                    <a:pt x="12508" y="15234"/>
                    <a:pt x="12436" y="15215"/>
                    <a:pt x="12352" y="15176"/>
                  </a:cubicBezTo>
                  <a:cubicBezTo>
                    <a:pt x="11976" y="14988"/>
                    <a:pt x="11772" y="14565"/>
                    <a:pt x="11772" y="14157"/>
                  </a:cubicBezTo>
                  <a:cubicBezTo>
                    <a:pt x="11772" y="13797"/>
                    <a:pt x="11960" y="13232"/>
                    <a:pt x="12384" y="13201"/>
                  </a:cubicBezTo>
                  <a:cubicBezTo>
                    <a:pt x="12415" y="13201"/>
                    <a:pt x="12446" y="13201"/>
                    <a:pt x="12493" y="13217"/>
                  </a:cubicBezTo>
                  <a:cubicBezTo>
                    <a:pt x="12532" y="13178"/>
                    <a:pt x="12583" y="13151"/>
                    <a:pt x="12634" y="13151"/>
                  </a:cubicBezTo>
                  <a:close/>
                  <a:moveTo>
                    <a:pt x="9505" y="14886"/>
                  </a:moveTo>
                  <a:cubicBezTo>
                    <a:pt x="9557" y="14886"/>
                    <a:pt x="9610" y="14907"/>
                    <a:pt x="9656" y="14956"/>
                  </a:cubicBezTo>
                  <a:cubicBezTo>
                    <a:pt x="9787" y="15110"/>
                    <a:pt x="9648" y="15309"/>
                    <a:pt x="9492" y="15309"/>
                  </a:cubicBezTo>
                  <a:cubicBezTo>
                    <a:pt x="9441" y="15309"/>
                    <a:pt x="9389" y="15288"/>
                    <a:pt x="9343" y="15239"/>
                  </a:cubicBezTo>
                  <a:cubicBezTo>
                    <a:pt x="9201" y="15085"/>
                    <a:pt x="9345" y="14886"/>
                    <a:pt x="9505" y="14886"/>
                  </a:cubicBezTo>
                  <a:close/>
                  <a:moveTo>
                    <a:pt x="6831" y="14559"/>
                  </a:moveTo>
                  <a:cubicBezTo>
                    <a:pt x="6925" y="14559"/>
                    <a:pt x="7021" y="14598"/>
                    <a:pt x="7101" y="14690"/>
                  </a:cubicBezTo>
                  <a:cubicBezTo>
                    <a:pt x="7362" y="14974"/>
                    <a:pt x="7095" y="15338"/>
                    <a:pt x="6801" y="15338"/>
                  </a:cubicBezTo>
                  <a:cubicBezTo>
                    <a:pt x="6705" y="15338"/>
                    <a:pt x="6606" y="15300"/>
                    <a:pt x="6521" y="15207"/>
                  </a:cubicBezTo>
                  <a:cubicBezTo>
                    <a:pt x="6273" y="14923"/>
                    <a:pt x="6542" y="14559"/>
                    <a:pt x="6831" y="14559"/>
                  </a:cubicBezTo>
                  <a:close/>
                  <a:moveTo>
                    <a:pt x="9148" y="15867"/>
                  </a:moveTo>
                  <a:cubicBezTo>
                    <a:pt x="9492" y="15867"/>
                    <a:pt x="9822" y="15952"/>
                    <a:pt x="10126" y="16116"/>
                  </a:cubicBezTo>
                  <a:cubicBezTo>
                    <a:pt x="10236" y="16179"/>
                    <a:pt x="10283" y="16351"/>
                    <a:pt x="10205" y="16446"/>
                  </a:cubicBezTo>
                  <a:cubicBezTo>
                    <a:pt x="9812" y="16919"/>
                    <a:pt x="9250" y="17171"/>
                    <a:pt x="8668" y="17171"/>
                  </a:cubicBezTo>
                  <a:cubicBezTo>
                    <a:pt x="8459" y="17171"/>
                    <a:pt x="8248" y="17139"/>
                    <a:pt x="8042" y="17073"/>
                  </a:cubicBezTo>
                  <a:cubicBezTo>
                    <a:pt x="7854" y="17025"/>
                    <a:pt x="7901" y="16790"/>
                    <a:pt x="8042" y="16759"/>
                  </a:cubicBezTo>
                  <a:lnTo>
                    <a:pt x="8042" y="16743"/>
                  </a:lnTo>
                  <a:cubicBezTo>
                    <a:pt x="8010" y="16759"/>
                    <a:pt x="7995" y="16775"/>
                    <a:pt x="7963" y="16775"/>
                  </a:cubicBezTo>
                  <a:cubicBezTo>
                    <a:pt x="7941" y="16783"/>
                    <a:pt x="7918" y="16787"/>
                    <a:pt x="7893" y="16787"/>
                  </a:cubicBezTo>
                  <a:cubicBezTo>
                    <a:pt x="7780" y="16787"/>
                    <a:pt x="7661" y="16700"/>
                    <a:pt x="7713" y="16571"/>
                  </a:cubicBezTo>
                  <a:cubicBezTo>
                    <a:pt x="7885" y="16179"/>
                    <a:pt x="8402" y="15960"/>
                    <a:pt x="8794" y="15897"/>
                  </a:cubicBezTo>
                  <a:cubicBezTo>
                    <a:pt x="8913" y="15877"/>
                    <a:pt x="9031" y="15867"/>
                    <a:pt x="9148" y="15867"/>
                  </a:cubicBezTo>
                  <a:close/>
                  <a:moveTo>
                    <a:pt x="8228" y="17825"/>
                  </a:moveTo>
                  <a:cubicBezTo>
                    <a:pt x="8312" y="17825"/>
                    <a:pt x="8394" y="17856"/>
                    <a:pt x="8465" y="17935"/>
                  </a:cubicBezTo>
                  <a:cubicBezTo>
                    <a:pt x="8606" y="18091"/>
                    <a:pt x="8559" y="18279"/>
                    <a:pt x="8434" y="18421"/>
                  </a:cubicBezTo>
                  <a:lnTo>
                    <a:pt x="8340" y="18546"/>
                  </a:lnTo>
                  <a:cubicBezTo>
                    <a:pt x="8280" y="18612"/>
                    <a:pt x="8202" y="18639"/>
                    <a:pt x="8121" y="18639"/>
                  </a:cubicBezTo>
                  <a:cubicBezTo>
                    <a:pt x="8010" y="18639"/>
                    <a:pt x="7895" y="18587"/>
                    <a:pt x="7822" y="18515"/>
                  </a:cubicBezTo>
                  <a:cubicBezTo>
                    <a:pt x="7697" y="18389"/>
                    <a:pt x="7681" y="18107"/>
                    <a:pt x="7854" y="17997"/>
                  </a:cubicBezTo>
                  <a:lnTo>
                    <a:pt x="7979" y="17903"/>
                  </a:lnTo>
                  <a:cubicBezTo>
                    <a:pt x="8057" y="17856"/>
                    <a:pt x="8144" y="17825"/>
                    <a:pt x="8228" y="17825"/>
                  </a:cubicBezTo>
                  <a:close/>
                  <a:moveTo>
                    <a:pt x="900" y="20433"/>
                  </a:moveTo>
                  <a:cubicBezTo>
                    <a:pt x="934" y="20433"/>
                    <a:pt x="970" y="20441"/>
                    <a:pt x="1004" y="20458"/>
                  </a:cubicBezTo>
                  <a:cubicBezTo>
                    <a:pt x="1286" y="20474"/>
                    <a:pt x="1459" y="20834"/>
                    <a:pt x="1223" y="21038"/>
                  </a:cubicBezTo>
                  <a:cubicBezTo>
                    <a:pt x="1157" y="21101"/>
                    <a:pt x="1082" y="21127"/>
                    <a:pt x="1010" y="21127"/>
                  </a:cubicBezTo>
                  <a:cubicBezTo>
                    <a:pt x="829" y="21127"/>
                    <a:pt x="664" y="20958"/>
                    <a:pt x="675" y="20756"/>
                  </a:cubicBezTo>
                  <a:cubicBezTo>
                    <a:pt x="611" y="20589"/>
                    <a:pt x="746" y="20433"/>
                    <a:pt x="900" y="20433"/>
                  </a:cubicBezTo>
                  <a:close/>
                  <a:moveTo>
                    <a:pt x="5547" y="21652"/>
                  </a:moveTo>
                  <a:cubicBezTo>
                    <a:pt x="5591" y="21652"/>
                    <a:pt x="5636" y="21670"/>
                    <a:pt x="5675" y="21712"/>
                  </a:cubicBezTo>
                  <a:cubicBezTo>
                    <a:pt x="5793" y="21842"/>
                    <a:pt x="5671" y="22007"/>
                    <a:pt x="5537" y="22007"/>
                  </a:cubicBezTo>
                  <a:cubicBezTo>
                    <a:pt x="5492" y="22007"/>
                    <a:pt x="5447" y="21990"/>
                    <a:pt x="5409" y="21947"/>
                  </a:cubicBezTo>
                  <a:cubicBezTo>
                    <a:pt x="5290" y="21817"/>
                    <a:pt x="5413" y="21652"/>
                    <a:pt x="5547" y="21652"/>
                  </a:cubicBezTo>
                  <a:close/>
                  <a:moveTo>
                    <a:pt x="4234" y="14773"/>
                  </a:moveTo>
                  <a:cubicBezTo>
                    <a:pt x="4646" y="14773"/>
                    <a:pt x="5091" y="14916"/>
                    <a:pt x="5550" y="15239"/>
                  </a:cubicBezTo>
                  <a:cubicBezTo>
                    <a:pt x="6271" y="15772"/>
                    <a:pt x="6631" y="16649"/>
                    <a:pt x="6819" y="17511"/>
                  </a:cubicBezTo>
                  <a:cubicBezTo>
                    <a:pt x="6992" y="18279"/>
                    <a:pt x="7242" y="19283"/>
                    <a:pt x="6709" y="19941"/>
                  </a:cubicBezTo>
                  <a:cubicBezTo>
                    <a:pt x="6647" y="20019"/>
                    <a:pt x="6537" y="20051"/>
                    <a:pt x="6443" y="20051"/>
                  </a:cubicBezTo>
                  <a:cubicBezTo>
                    <a:pt x="5918" y="21077"/>
                    <a:pt x="4978" y="22077"/>
                    <a:pt x="3885" y="22077"/>
                  </a:cubicBezTo>
                  <a:cubicBezTo>
                    <a:pt x="3508" y="22077"/>
                    <a:pt x="3114" y="21958"/>
                    <a:pt x="2713" y="21681"/>
                  </a:cubicBezTo>
                  <a:cubicBezTo>
                    <a:pt x="1067" y="20552"/>
                    <a:pt x="1584" y="18248"/>
                    <a:pt x="2101" y="16649"/>
                  </a:cubicBezTo>
                  <a:cubicBezTo>
                    <a:pt x="2475" y="15561"/>
                    <a:pt x="3265" y="14773"/>
                    <a:pt x="4234" y="14773"/>
                  </a:cubicBezTo>
                  <a:close/>
                  <a:moveTo>
                    <a:pt x="15659" y="0"/>
                  </a:moveTo>
                  <a:cubicBezTo>
                    <a:pt x="13549" y="0"/>
                    <a:pt x="12043" y="3122"/>
                    <a:pt x="11318" y="4831"/>
                  </a:cubicBezTo>
                  <a:cubicBezTo>
                    <a:pt x="10534" y="6680"/>
                    <a:pt x="9829" y="8561"/>
                    <a:pt x="8434" y="10066"/>
                  </a:cubicBezTo>
                  <a:cubicBezTo>
                    <a:pt x="6819" y="11806"/>
                    <a:pt x="4656" y="12872"/>
                    <a:pt x="2869" y="14424"/>
                  </a:cubicBezTo>
                  <a:cubicBezTo>
                    <a:pt x="1396" y="15709"/>
                    <a:pt x="1" y="17558"/>
                    <a:pt x="111" y="19627"/>
                  </a:cubicBezTo>
                  <a:cubicBezTo>
                    <a:pt x="232" y="21651"/>
                    <a:pt x="2052" y="23143"/>
                    <a:pt x="4036" y="23143"/>
                  </a:cubicBezTo>
                  <a:cubicBezTo>
                    <a:pt x="4097" y="23143"/>
                    <a:pt x="4157" y="23141"/>
                    <a:pt x="4217" y="23138"/>
                  </a:cubicBezTo>
                  <a:cubicBezTo>
                    <a:pt x="6819" y="23029"/>
                    <a:pt x="7854" y="20223"/>
                    <a:pt x="9296" y="18499"/>
                  </a:cubicBezTo>
                  <a:cubicBezTo>
                    <a:pt x="10597" y="16947"/>
                    <a:pt x="12399" y="16148"/>
                    <a:pt x="14312" y="15615"/>
                  </a:cubicBezTo>
                  <a:cubicBezTo>
                    <a:pt x="16741" y="14925"/>
                    <a:pt x="19468" y="14643"/>
                    <a:pt x="21475" y="12966"/>
                  </a:cubicBezTo>
                  <a:cubicBezTo>
                    <a:pt x="22729" y="11931"/>
                    <a:pt x="23481" y="10003"/>
                    <a:pt x="23042" y="8420"/>
                  </a:cubicBezTo>
                  <a:cubicBezTo>
                    <a:pt x="22713" y="8060"/>
                    <a:pt x="22431" y="7605"/>
                    <a:pt x="22164" y="7166"/>
                  </a:cubicBezTo>
                  <a:cubicBezTo>
                    <a:pt x="22086" y="7151"/>
                    <a:pt x="22008" y="7104"/>
                    <a:pt x="21961" y="7025"/>
                  </a:cubicBezTo>
                  <a:cubicBezTo>
                    <a:pt x="21098" y="5756"/>
                    <a:pt x="20268" y="4455"/>
                    <a:pt x="19421" y="3185"/>
                  </a:cubicBezTo>
                  <a:cubicBezTo>
                    <a:pt x="18763" y="2198"/>
                    <a:pt x="18089" y="1100"/>
                    <a:pt x="17070" y="458"/>
                  </a:cubicBezTo>
                  <a:cubicBezTo>
                    <a:pt x="16574" y="139"/>
                    <a:pt x="16103" y="0"/>
                    <a:pt x="15659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3"/>
            <p:cNvSpPr/>
            <p:nvPr/>
          </p:nvSpPr>
          <p:spPr>
            <a:xfrm>
              <a:off x="5610902" y="1852633"/>
              <a:ext cx="757130" cy="764144"/>
            </a:xfrm>
            <a:custGeom>
              <a:avLst/>
              <a:gdLst/>
              <a:ahLst/>
              <a:cxnLst/>
              <a:rect l="l" t="t" r="r" b="b"/>
              <a:pathLst>
                <a:path w="27635" h="27891" extrusionOk="0">
                  <a:moveTo>
                    <a:pt x="18352" y="1292"/>
                  </a:moveTo>
                  <a:cubicBezTo>
                    <a:pt x="18991" y="1292"/>
                    <a:pt x="19645" y="1499"/>
                    <a:pt x="20283" y="1964"/>
                  </a:cubicBezTo>
                  <a:cubicBezTo>
                    <a:pt x="21145" y="2591"/>
                    <a:pt x="21788" y="3500"/>
                    <a:pt x="22368" y="4378"/>
                  </a:cubicBezTo>
                  <a:cubicBezTo>
                    <a:pt x="23308" y="5773"/>
                    <a:pt x="24217" y="7199"/>
                    <a:pt x="25111" y="8610"/>
                  </a:cubicBezTo>
                  <a:cubicBezTo>
                    <a:pt x="25612" y="9002"/>
                    <a:pt x="25941" y="9519"/>
                    <a:pt x="26161" y="10067"/>
                  </a:cubicBezTo>
                  <a:cubicBezTo>
                    <a:pt x="26176" y="10099"/>
                    <a:pt x="26192" y="10130"/>
                    <a:pt x="26208" y="10162"/>
                  </a:cubicBezTo>
                  <a:cubicBezTo>
                    <a:pt x="26255" y="10224"/>
                    <a:pt x="26255" y="10287"/>
                    <a:pt x="26239" y="10350"/>
                  </a:cubicBezTo>
                  <a:cubicBezTo>
                    <a:pt x="26584" y="11541"/>
                    <a:pt x="26364" y="12936"/>
                    <a:pt x="25706" y="14033"/>
                  </a:cubicBezTo>
                  <a:cubicBezTo>
                    <a:pt x="24092" y="16713"/>
                    <a:pt x="20581" y="17278"/>
                    <a:pt x="17822" y="17983"/>
                  </a:cubicBezTo>
                  <a:cubicBezTo>
                    <a:pt x="16192" y="18391"/>
                    <a:pt x="14499" y="18892"/>
                    <a:pt x="13214" y="20005"/>
                  </a:cubicBezTo>
                  <a:cubicBezTo>
                    <a:pt x="12070" y="20977"/>
                    <a:pt x="11396" y="22325"/>
                    <a:pt x="10486" y="23485"/>
                  </a:cubicBezTo>
                  <a:cubicBezTo>
                    <a:pt x="9453" y="24801"/>
                    <a:pt x="8110" y="25683"/>
                    <a:pt x="6557" y="25683"/>
                  </a:cubicBezTo>
                  <a:cubicBezTo>
                    <a:pt x="6132" y="25683"/>
                    <a:pt x="5691" y="25617"/>
                    <a:pt x="5235" y="25475"/>
                  </a:cubicBezTo>
                  <a:cubicBezTo>
                    <a:pt x="3496" y="24942"/>
                    <a:pt x="2163" y="23453"/>
                    <a:pt x="2038" y="21604"/>
                  </a:cubicBezTo>
                  <a:cubicBezTo>
                    <a:pt x="1897" y="19550"/>
                    <a:pt x="3104" y="17654"/>
                    <a:pt x="4530" y="16275"/>
                  </a:cubicBezTo>
                  <a:cubicBezTo>
                    <a:pt x="6740" y="14096"/>
                    <a:pt x="9812" y="12920"/>
                    <a:pt x="11537" y="10240"/>
                  </a:cubicBezTo>
                  <a:cubicBezTo>
                    <a:pt x="13026" y="7889"/>
                    <a:pt x="13496" y="4989"/>
                    <a:pt x="15345" y="2873"/>
                  </a:cubicBezTo>
                  <a:cubicBezTo>
                    <a:pt x="16190" y="1910"/>
                    <a:pt x="17248" y="1292"/>
                    <a:pt x="18352" y="1292"/>
                  </a:cubicBezTo>
                  <a:close/>
                  <a:moveTo>
                    <a:pt x="17542" y="0"/>
                  </a:moveTo>
                  <a:cubicBezTo>
                    <a:pt x="16804" y="0"/>
                    <a:pt x="16063" y="161"/>
                    <a:pt x="15377" y="475"/>
                  </a:cubicBezTo>
                  <a:cubicBezTo>
                    <a:pt x="13872" y="1180"/>
                    <a:pt x="13041" y="2528"/>
                    <a:pt x="12461" y="4017"/>
                  </a:cubicBezTo>
                  <a:cubicBezTo>
                    <a:pt x="11568" y="6353"/>
                    <a:pt x="11004" y="8610"/>
                    <a:pt x="9107" y="10365"/>
                  </a:cubicBezTo>
                  <a:cubicBezTo>
                    <a:pt x="7163" y="12137"/>
                    <a:pt x="4671" y="13155"/>
                    <a:pt x="2728" y="14927"/>
                  </a:cubicBezTo>
                  <a:cubicBezTo>
                    <a:pt x="612" y="16839"/>
                    <a:pt x="0" y="19472"/>
                    <a:pt x="706" y="22199"/>
                  </a:cubicBezTo>
                  <a:cubicBezTo>
                    <a:pt x="1348" y="24629"/>
                    <a:pt x="3104" y="27827"/>
                    <a:pt x="5972" y="27889"/>
                  </a:cubicBezTo>
                  <a:cubicBezTo>
                    <a:pt x="6012" y="27890"/>
                    <a:pt x="6052" y="27891"/>
                    <a:pt x="6091" y="27891"/>
                  </a:cubicBezTo>
                  <a:cubicBezTo>
                    <a:pt x="8926" y="27891"/>
                    <a:pt x="10886" y="25136"/>
                    <a:pt x="12571" y="23250"/>
                  </a:cubicBezTo>
                  <a:cubicBezTo>
                    <a:pt x="13574" y="22121"/>
                    <a:pt x="14671" y="21055"/>
                    <a:pt x="16051" y="20413"/>
                  </a:cubicBezTo>
                  <a:cubicBezTo>
                    <a:pt x="17164" y="19895"/>
                    <a:pt x="18371" y="19660"/>
                    <a:pt x="19546" y="19409"/>
                  </a:cubicBezTo>
                  <a:cubicBezTo>
                    <a:pt x="22477" y="18782"/>
                    <a:pt x="25189" y="17528"/>
                    <a:pt x="26615" y="14738"/>
                  </a:cubicBezTo>
                  <a:cubicBezTo>
                    <a:pt x="27634" y="12732"/>
                    <a:pt x="27587" y="10303"/>
                    <a:pt x="26568" y="8328"/>
                  </a:cubicBezTo>
                  <a:cubicBezTo>
                    <a:pt x="26521" y="8296"/>
                    <a:pt x="26490" y="8234"/>
                    <a:pt x="26490" y="8187"/>
                  </a:cubicBezTo>
                  <a:cubicBezTo>
                    <a:pt x="26443" y="8108"/>
                    <a:pt x="26412" y="8046"/>
                    <a:pt x="26380" y="7983"/>
                  </a:cubicBezTo>
                  <a:cubicBezTo>
                    <a:pt x="26333" y="7951"/>
                    <a:pt x="26302" y="7936"/>
                    <a:pt x="26255" y="7904"/>
                  </a:cubicBezTo>
                  <a:cubicBezTo>
                    <a:pt x="25675" y="7356"/>
                    <a:pt x="25158" y="6729"/>
                    <a:pt x="24672" y="6055"/>
                  </a:cubicBezTo>
                  <a:cubicBezTo>
                    <a:pt x="24578" y="6055"/>
                    <a:pt x="24499" y="5961"/>
                    <a:pt x="24546" y="5867"/>
                  </a:cubicBezTo>
                  <a:cubicBezTo>
                    <a:pt x="23183" y="3955"/>
                    <a:pt x="22023" y="1791"/>
                    <a:pt x="19985" y="647"/>
                  </a:cubicBezTo>
                  <a:cubicBezTo>
                    <a:pt x="19231" y="212"/>
                    <a:pt x="18388" y="0"/>
                    <a:pt x="17542" y="0"/>
                  </a:cubicBezTo>
                  <a:close/>
                </a:path>
              </a:pathLst>
            </a:custGeom>
            <a:solidFill>
              <a:srgbClr val="FFDB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3"/>
            <p:cNvSpPr/>
            <p:nvPr/>
          </p:nvSpPr>
          <p:spPr>
            <a:xfrm>
              <a:off x="5537446" y="1778273"/>
              <a:ext cx="903734" cy="926885"/>
            </a:xfrm>
            <a:custGeom>
              <a:avLst/>
              <a:gdLst/>
              <a:ahLst/>
              <a:cxnLst/>
              <a:rect l="l" t="t" r="r" b="b"/>
              <a:pathLst>
                <a:path w="32986" h="33831" extrusionOk="0">
                  <a:moveTo>
                    <a:pt x="20223" y="2714"/>
                  </a:moveTo>
                  <a:cubicBezTo>
                    <a:pt x="21069" y="2714"/>
                    <a:pt x="21912" y="2926"/>
                    <a:pt x="22666" y="3361"/>
                  </a:cubicBezTo>
                  <a:cubicBezTo>
                    <a:pt x="24704" y="4505"/>
                    <a:pt x="25864" y="6669"/>
                    <a:pt x="27227" y="8581"/>
                  </a:cubicBezTo>
                  <a:cubicBezTo>
                    <a:pt x="27180" y="8675"/>
                    <a:pt x="27259" y="8769"/>
                    <a:pt x="27353" y="8769"/>
                  </a:cubicBezTo>
                  <a:cubicBezTo>
                    <a:pt x="27839" y="9443"/>
                    <a:pt x="28356" y="10070"/>
                    <a:pt x="28936" y="10618"/>
                  </a:cubicBezTo>
                  <a:cubicBezTo>
                    <a:pt x="28983" y="10650"/>
                    <a:pt x="29014" y="10665"/>
                    <a:pt x="29061" y="10697"/>
                  </a:cubicBezTo>
                  <a:cubicBezTo>
                    <a:pt x="29093" y="10760"/>
                    <a:pt x="29124" y="10822"/>
                    <a:pt x="29171" y="10901"/>
                  </a:cubicBezTo>
                  <a:cubicBezTo>
                    <a:pt x="29171" y="10948"/>
                    <a:pt x="29202" y="11010"/>
                    <a:pt x="29249" y="11042"/>
                  </a:cubicBezTo>
                  <a:cubicBezTo>
                    <a:pt x="30268" y="13017"/>
                    <a:pt x="30315" y="15446"/>
                    <a:pt x="29296" y="17452"/>
                  </a:cubicBezTo>
                  <a:cubicBezTo>
                    <a:pt x="27870" y="20242"/>
                    <a:pt x="25158" y="21496"/>
                    <a:pt x="22227" y="22123"/>
                  </a:cubicBezTo>
                  <a:cubicBezTo>
                    <a:pt x="21052" y="22374"/>
                    <a:pt x="19845" y="22609"/>
                    <a:pt x="18732" y="23127"/>
                  </a:cubicBezTo>
                  <a:cubicBezTo>
                    <a:pt x="17352" y="23769"/>
                    <a:pt x="16255" y="24835"/>
                    <a:pt x="15252" y="25964"/>
                  </a:cubicBezTo>
                  <a:cubicBezTo>
                    <a:pt x="13567" y="27850"/>
                    <a:pt x="11607" y="30605"/>
                    <a:pt x="8772" y="30605"/>
                  </a:cubicBezTo>
                  <a:cubicBezTo>
                    <a:pt x="8733" y="30605"/>
                    <a:pt x="8693" y="30604"/>
                    <a:pt x="8653" y="30603"/>
                  </a:cubicBezTo>
                  <a:cubicBezTo>
                    <a:pt x="5785" y="30541"/>
                    <a:pt x="4029" y="27343"/>
                    <a:pt x="3387" y="24913"/>
                  </a:cubicBezTo>
                  <a:cubicBezTo>
                    <a:pt x="2681" y="22186"/>
                    <a:pt x="3293" y="19553"/>
                    <a:pt x="5409" y="17641"/>
                  </a:cubicBezTo>
                  <a:cubicBezTo>
                    <a:pt x="7352" y="15869"/>
                    <a:pt x="9844" y="14851"/>
                    <a:pt x="11788" y="13079"/>
                  </a:cubicBezTo>
                  <a:cubicBezTo>
                    <a:pt x="13685" y="11324"/>
                    <a:pt x="14249" y="9067"/>
                    <a:pt x="15142" y="6731"/>
                  </a:cubicBezTo>
                  <a:cubicBezTo>
                    <a:pt x="15722" y="5242"/>
                    <a:pt x="16553" y="3894"/>
                    <a:pt x="18058" y="3189"/>
                  </a:cubicBezTo>
                  <a:cubicBezTo>
                    <a:pt x="18744" y="2875"/>
                    <a:pt x="19485" y="2714"/>
                    <a:pt x="20223" y="2714"/>
                  </a:cubicBezTo>
                  <a:close/>
                  <a:moveTo>
                    <a:pt x="21679" y="1"/>
                  </a:moveTo>
                  <a:cubicBezTo>
                    <a:pt x="21611" y="1"/>
                    <a:pt x="21546" y="44"/>
                    <a:pt x="21537" y="132"/>
                  </a:cubicBezTo>
                  <a:cubicBezTo>
                    <a:pt x="21522" y="744"/>
                    <a:pt x="21475" y="1324"/>
                    <a:pt x="21302" y="1888"/>
                  </a:cubicBezTo>
                  <a:cubicBezTo>
                    <a:pt x="20938" y="1827"/>
                    <a:pt x="20574" y="1793"/>
                    <a:pt x="20205" y="1793"/>
                  </a:cubicBezTo>
                  <a:cubicBezTo>
                    <a:pt x="20003" y="1793"/>
                    <a:pt x="19799" y="1803"/>
                    <a:pt x="19594" y="1825"/>
                  </a:cubicBezTo>
                  <a:cubicBezTo>
                    <a:pt x="19625" y="1292"/>
                    <a:pt x="19641" y="744"/>
                    <a:pt x="19578" y="211"/>
                  </a:cubicBezTo>
                  <a:cubicBezTo>
                    <a:pt x="19564" y="111"/>
                    <a:pt x="19488" y="66"/>
                    <a:pt x="19408" y="66"/>
                  </a:cubicBezTo>
                  <a:cubicBezTo>
                    <a:pt x="19312" y="66"/>
                    <a:pt x="19211" y="131"/>
                    <a:pt x="19202" y="242"/>
                  </a:cubicBezTo>
                  <a:cubicBezTo>
                    <a:pt x="19139" y="775"/>
                    <a:pt x="19186" y="1324"/>
                    <a:pt x="19218" y="1872"/>
                  </a:cubicBezTo>
                  <a:cubicBezTo>
                    <a:pt x="18622" y="1966"/>
                    <a:pt x="18058" y="2154"/>
                    <a:pt x="17509" y="2421"/>
                  </a:cubicBezTo>
                  <a:cubicBezTo>
                    <a:pt x="17415" y="1982"/>
                    <a:pt x="17290" y="1512"/>
                    <a:pt x="17070" y="1135"/>
                  </a:cubicBezTo>
                  <a:cubicBezTo>
                    <a:pt x="17036" y="1075"/>
                    <a:pt x="16965" y="1043"/>
                    <a:pt x="16895" y="1043"/>
                  </a:cubicBezTo>
                  <a:cubicBezTo>
                    <a:pt x="16804" y="1043"/>
                    <a:pt x="16717" y="1098"/>
                    <a:pt x="16725" y="1214"/>
                  </a:cubicBezTo>
                  <a:cubicBezTo>
                    <a:pt x="16757" y="1684"/>
                    <a:pt x="16929" y="2170"/>
                    <a:pt x="17102" y="2640"/>
                  </a:cubicBezTo>
                  <a:cubicBezTo>
                    <a:pt x="16820" y="2813"/>
                    <a:pt x="16537" y="3016"/>
                    <a:pt x="16287" y="3236"/>
                  </a:cubicBezTo>
                  <a:cubicBezTo>
                    <a:pt x="16161" y="3346"/>
                    <a:pt x="16036" y="3455"/>
                    <a:pt x="15926" y="3581"/>
                  </a:cubicBezTo>
                  <a:cubicBezTo>
                    <a:pt x="15675" y="3032"/>
                    <a:pt x="15346" y="2483"/>
                    <a:pt x="14860" y="2123"/>
                  </a:cubicBezTo>
                  <a:cubicBezTo>
                    <a:pt x="14832" y="2101"/>
                    <a:pt x="14801" y="2092"/>
                    <a:pt x="14769" y="2092"/>
                  </a:cubicBezTo>
                  <a:cubicBezTo>
                    <a:pt x="14640" y="2092"/>
                    <a:pt x="14506" y="2248"/>
                    <a:pt x="14594" y="2374"/>
                  </a:cubicBezTo>
                  <a:cubicBezTo>
                    <a:pt x="14939" y="2891"/>
                    <a:pt x="15330" y="3361"/>
                    <a:pt x="15613" y="3926"/>
                  </a:cubicBezTo>
                  <a:cubicBezTo>
                    <a:pt x="15236" y="4380"/>
                    <a:pt x="14954" y="4882"/>
                    <a:pt x="14703" y="5399"/>
                  </a:cubicBezTo>
                  <a:cubicBezTo>
                    <a:pt x="14312" y="4960"/>
                    <a:pt x="13841" y="4584"/>
                    <a:pt x="13293" y="4349"/>
                  </a:cubicBezTo>
                  <a:cubicBezTo>
                    <a:pt x="13269" y="4339"/>
                    <a:pt x="13247" y="4335"/>
                    <a:pt x="13226" y="4335"/>
                  </a:cubicBezTo>
                  <a:cubicBezTo>
                    <a:pt x="13081" y="4335"/>
                    <a:pt x="13015" y="4551"/>
                    <a:pt x="13152" y="4647"/>
                  </a:cubicBezTo>
                  <a:cubicBezTo>
                    <a:pt x="13653" y="4976"/>
                    <a:pt x="14139" y="5305"/>
                    <a:pt x="14547" y="5744"/>
                  </a:cubicBezTo>
                  <a:cubicBezTo>
                    <a:pt x="14218" y="6496"/>
                    <a:pt x="13967" y="7295"/>
                    <a:pt x="13700" y="8079"/>
                  </a:cubicBezTo>
                  <a:cubicBezTo>
                    <a:pt x="13371" y="7593"/>
                    <a:pt x="12948" y="7139"/>
                    <a:pt x="12415" y="6857"/>
                  </a:cubicBezTo>
                  <a:cubicBezTo>
                    <a:pt x="12383" y="6839"/>
                    <a:pt x="12352" y="6832"/>
                    <a:pt x="12323" y="6832"/>
                  </a:cubicBezTo>
                  <a:cubicBezTo>
                    <a:pt x="12166" y="6832"/>
                    <a:pt x="12068" y="7051"/>
                    <a:pt x="12227" y="7170"/>
                  </a:cubicBezTo>
                  <a:cubicBezTo>
                    <a:pt x="12744" y="7578"/>
                    <a:pt x="13199" y="8001"/>
                    <a:pt x="13544" y="8549"/>
                  </a:cubicBezTo>
                  <a:cubicBezTo>
                    <a:pt x="13293" y="9239"/>
                    <a:pt x="13026" y="9897"/>
                    <a:pt x="12666" y="10524"/>
                  </a:cubicBezTo>
                  <a:cubicBezTo>
                    <a:pt x="12243" y="9929"/>
                    <a:pt x="11835" y="9255"/>
                    <a:pt x="11286" y="8785"/>
                  </a:cubicBezTo>
                  <a:cubicBezTo>
                    <a:pt x="11261" y="8763"/>
                    <a:pt x="11229" y="8753"/>
                    <a:pt x="11199" y="8753"/>
                  </a:cubicBezTo>
                  <a:cubicBezTo>
                    <a:pt x="11116" y="8753"/>
                    <a:pt x="11037" y="8823"/>
                    <a:pt x="11083" y="8926"/>
                  </a:cubicBezTo>
                  <a:cubicBezTo>
                    <a:pt x="11412" y="9615"/>
                    <a:pt x="11992" y="10211"/>
                    <a:pt x="12493" y="10807"/>
                  </a:cubicBezTo>
                  <a:cubicBezTo>
                    <a:pt x="12399" y="10963"/>
                    <a:pt x="12305" y="11104"/>
                    <a:pt x="12180" y="11261"/>
                  </a:cubicBezTo>
                  <a:cubicBezTo>
                    <a:pt x="11960" y="11559"/>
                    <a:pt x="11710" y="11841"/>
                    <a:pt x="11443" y="12107"/>
                  </a:cubicBezTo>
                  <a:cubicBezTo>
                    <a:pt x="11443" y="12092"/>
                    <a:pt x="11443" y="12092"/>
                    <a:pt x="11428" y="12076"/>
                  </a:cubicBezTo>
                  <a:cubicBezTo>
                    <a:pt x="11428" y="12029"/>
                    <a:pt x="11381" y="11982"/>
                    <a:pt x="11333" y="11982"/>
                  </a:cubicBezTo>
                  <a:lnTo>
                    <a:pt x="11271" y="11982"/>
                  </a:lnTo>
                  <a:cubicBezTo>
                    <a:pt x="11224" y="11982"/>
                    <a:pt x="11177" y="12013"/>
                    <a:pt x="11161" y="12060"/>
                  </a:cubicBezTo>
                  <a:cubicBezTo>
                    <a:pt x="11083" y="11857"/>
                    <a:pt x="10926" y="11512"/>
                    <a:pt x="10879" y="11434"/>
                  </a:cubicBezTo>
                  <a:cubicBezTo>
                    <a:pt x="10754" y="11198"/>
                    <a:pt x="10628" y="10979"/>
                    <a:pt x="10503" y="10760"/>
                  </a:cubicBezTo>
                  <a:cubicBezTo>
                    <a:pt x="10283" y="10383"/>
                    <a:pt x="10064" y="10038"/>
                    <a:pt x="9813" y="9694"/>
                  </a:cubicBezTo>
                  <a:cubicBezTo>
                    <a:pt x="9787" y="9655"/>
                    <a:pt x="9751" y="9638"/>
                    <a:pt x="9715" y="9638"/>
                  </a:cubicBezTo>
                  <a:cubicBezTo>
                    <a:pt x="9620" y="9638"/>
                    <a:pt x="9521" y="9748"/>
                    <a:pt x="9578" y="9850"/>
                  </a:cubicBezTo>
                  <a:cubicBezTo>
                    <a:pt x="9860" y="10415"/>
                    <a:pt x="10174" y="10963"/>
                    <a:pt x="10503" y="11496"/>
                  </a:cubicBezTo>
                  <a:cubicBezTo>
                    <a:pt x="10691" y="11778"/>
                    <a:pt x="10863" y="12233"/>
                    <a:pt x="11192" y="12358"/>
                  </a:cubicBezTo>
                  <a:cubicBezTo>
                    <a:pt x="10801" y="12719"/>
                    <a:pt x="10377" y="13064"/>
                    <a:pt x="9938" y="13377"/>
                  </a:cubicBezTo>
                  <a:cubicBezTo>
                    <a:pt x="9374" y="12687"/>
                    <a:pt x="8935" y="11935"/>
                    <a:pt x="8434" y="11198"/>
                  </a:cubicBezTo>
                  <a:cubicBezTo>
                    <a:pt x="8398" y="11136"/>
                    <a:pt x="8343" y="11110"/>
                    <a:pt x="8289" y="11110"/>
                  </a:cubicBezTo>
                  <a:cubicBezTo>
                    <a:pt x="8179" y="11110"/>
                    <a:pt x="8073" y="11219"/>
                    <a:pt x="8136" y="11355"/>
                  </a:cubicBezTo>
                  <a:cubicBezTo>
                    <a:pt x="8481" y="12170"/>
                    <a:pt x="9061" y="12907"/>
                    <a:pt x="9672" y="13565"/>
                  </a:cubicBezTo>
                  <a:cubicBezTo>
                    <a:pt x="9139" y="13941"/>
                    <a:pt x="8575" y="14302"/>
                    <a:pt x="8026" y="14647"/>
                  </a:cubicBezTo>
                  <a:cubicBezTo>
                    <a:pt x="7556" y="14067"/>
                    <a:pt x="7243" y="13440"/>
                    <a:pt x="6882" y="12797"/>
                  </a:cubicBezTo>
                  <a:cubicBezTo>
                    <a:pt x="6848" y="12735"/>
                    <a:pt x="6787" y="12707"/>
                    <a:pt x="6726" y="12707"/>
                  </a:cubicBezTo>
                  <a:cubicBezTo>
                    <a:pt x="6620" y="12707"/>
                    <a:pt x="6513" y="12793"/>
                    <a:pt x="6553" y="12923"/>
                  </a:cubicBezTo>
                  <a:cubicBezTo>
                    <a:pt x="6788" y="13628"/>
                    <a:pt x="7243" y="14271"/>
                    <a:pt x="7775" y="14803"/>
                  </a:cubicBezTo>
                  <a:cubicBezTo>
                    <a:pt x="7148" y="15195"/>
                    <a:pt x="6521" y="15587"/>
                    <a:pt x="5926" y="16026"/>
                  </a:cubicBezTo>
                  <a:cubicBezTo>
                    <a:pt x="5534" y="15477"/>
                    <a:pt x="5079" y="14929"/>
                    <a:pt x="4499" y="14584"/>
                  </a:cubicBezTo>
                  <a:cubicBezTo>
                    <a:pt x="4466" y="14564"/>
                    <a:pt x="4432" y="14556"/>
                    <a:pt x="4399" y="14556"/>
                  </a:cubicBezTo>
                  <a:cubicBezTo>
                    <a:pt x="4250" y="14556"/>
                    <a:pt x="4133" y="14737"/>
                    <a:pt x="4249" y="14866"/>
                  </a:cubicBezTo>
                  <a:cubicBezTo>
                    <a:pt x="4688" y="15352"/>
                    <a:pt x="5189" y="15760"/>
                    <a:pt x="5628" y="16246"/>
                  </a:cubicBezTo>
                  <a:cubicBezTo>
                    <a:pt x="5252" y="16528"/>
                    <a:pt x="4891" y="16841"/>
                    <a:pt x="4547" y="17170"/>
                  </a:cubicBezTo>
                  <a:cubicBezTo>
                    <a:pt x="4061" y="16731"/>
                    <a:pt x="3528" y="16324"/>
                    <a:pt x="2916" y="16136"/>
                  </a:cubicBezTo>
                  <a:cubicBezTo>
                    <a:pt x="2896" y="16129"/>
                    <a:pt x="2876" y="16126"/>
                    <a:pt x="2858" y="16126"/>
                  </a:cubicBezTo>
                  <a:cubicBezTo>
                    <a:pt x="2708" y="16126"/>
                    <a:pt x="2636" y="16336"/>
                    <a:pt x="2775" y="16434"/>
                  </a:cubicBezTo>
                  <a:cubicBezTo>
                    <a:pt x="3261" y="16794"/>
                    <a:pt x="3794" y="17076"/>
                    <a:pt x="4296" y="17421"/>
                  </a:cubicBezTo>
                  <a:cubicBezTo>
                    <a:pt x="3982" y="17750"/>
                    <a:pt x="3700" y="18095"/>
                    <a:pt x="3449" y="18471"/>
                  </a:cubicBezTo>
                  <a:cubicBezTo>
                    <a:pt x="3042" y="18173"/>
                    <a:pt x="2587" y="17938"/>
                    <a:pt x="2086" y="17891"/>
                  </a:cubicBezTo>
                  <a:cubicBezTo>
                    <a:pt x="2075" y="17890"/>
                    <a:pt x="2064" y="17889"/>
                    <a:pt x="2054" y="17889"/>
                  </a:cubicBezTo>
                  <a:cubicBezTo>
                    <a:pt x="1833" y="17889"/>
                    <a:pt x="1812" y="18208"/>
                    <a:pt x="2007" y="18283"/>
                  </a:cubicBezTo>
                  <a:cubicBezTo>
                    <a:pt x="2430" y="18440"/>
                    <a:pt x="2838" y="18597"/>
                    <a:pt x="3214" y="18847"/>
                  </a:cubicBezTo>
                  <a:cubicBezTo>
                    <a:pt x="3010" y="19177"/>
                    <a:pt x="2854" y="19521"/>
                    <a:pt x="2713" y="19882"/>
                  </a:cubicBezTo>
                  <a:cubicBezTo>
                    <a:pt x="2362" y="19707"/>
                    <a:pt x="1971" y="19579"/>
                    <a:pt x="1588" y="19579"/>
                  </a:cubicBezTo>
                  <a:cubicBezTo>
                    <a:pt x="1389" y="19579"/>
                    <a:pt x="1192" y="19613"/>
                    <a:pt x="1004" y="19694"/>
                  </a:cubicBezTo>
                  <a:cubicBezTo>
                    <a:pt x="863" y="19741"/>
                    <a:pt x="910" y="19960"/>
                    <a:pt x="1051" y="19960"/>
                  </a:cubicBezTo>
                  <a:cubicBezTo>
                    <a:pt x="1600" y="19992"/>
                    <a:pt x="2086" y="19976"/>
                    <a:pt x="2587" y="20180"/>
                  </a:cubicBezTo>
                  <a:cubicBezTo>
                    <a:pt x="2336" y="20932"/>
                    <a:pt x="2180" y="21732"/>
                    <a:pt x="2164" y="22547"/>
                  </a:cubicBezTo>
                  <a:cubicBezTo>
                    <a:pt x="2018" y="22547"/>
                    <a:pt x="1864" y="22540"/>
                    <a:pt x="1709" y="22540"/>
                  </a:cubicBezTo>
                  <a:cubicBezTo>
                    <a:pt x="1631" y="22540"/>
                    <a:pt x="1553" y="22541"/>
                    <a:pt x="1474" y="22547"/>
                  </a:cubicBezTo>
                  <a:cubicBezTo>
                    <a:pt x="1380" y="22547"/>
                    <a:pt x="1349" y="22656"/>
                    <a:pt x="1380" y="22719"/>
                  </a:cubicBezTo>
                  <a:cubicBezTo>
                    <a:pt x="957" y="22782"/>
                    <a:pt x="534" y="22860"/>
                    <a:pt x="142" y="23017"/>
                  </a:cubicBezTo>
                  <a:cubicBezTo>
                    <a:pt x="1" y="23080"/>
                    <a:pt x="48" y="23315"/>
                    <a:pt x="205" y="23315"/>
                  </a:cubicBezTo>
                  <a:cubicBezTo>
                    <a:pt x="753" y="23283"/>
                    <a:pt x="1302" y="23095"/>
                    <a:pt x="1835" y="22970"/>
                  </a:cubicBezTo>
                  <a:cubicBezTo>
                    <a:pt x="1929" y="22938"/>
                    <a:pt x="1960" y="22860"/>
                    <a:pt x="1960" y="22797"/>
                  </a:cubicBezTo>
                  <a:cubicBezTo>
                    <a:pt x="2023" y="22797"/>
                    <a:pt x="2101" y="22782"/>
                    <a:pt x="2164" y="22782"/>
                  </a:cubicBezTo>
                  <a:cubicBezTo>
                    <a:pt x="2164" y="23158"/>
                    <a:pt x="2195" y="23550"/>
                    <a:pt x="2242" y="23926"/>
                  </a:cubicBezTo>
                  <a:cubicBezTo>
                    <a:pt x="1584" y="24051"/>
                    <a:pt x="941" y="24192"/>
                    <a:pt x="314" y="24428"/>
                  </a:cubicBezTo>
                  <a:cubicBezTo>
                    <a:pt x="163" y="24473"/>
                    <a:pt x="246" y="24679"/>
                    <a:pt x="378" y="24679"/>
                  </a:cubicBezTo>
                  <a:cubicBezTo>
                    <a:pt x="383" y="24679"/>
                    <a:pt x="388" y="24679"/>
                    <a:pt x="393" y="24678"/>
                  </a:cubicBezTo>
                  <a:cubicBezTo>
                    <a:pt x="1051" y="24600"/>
                    <a:pt x="1662" y="24428"/>
                    <a:pt x="2289" y="24255"/>
                  </a:cubicBezTo>
                  <a:cubicBezTo>
                    <a:pt x="2305" y="24318"/>
                    <a:pt x="2321" y="24380"/>
                    <a:pt x="2321" y="24428"/>
                  </a:cubicBezTo>
                  <a:cubicBezTo>
                    <a:pt x="2383" y="24725"/>
                    <a:pt x="2446" y="25023"/>
                    <a:pt x="2540" y="25321"/>
                  </a:cubicBezTo>
                  <a:cubicBezTo>
                    <a:pt x="2054" y="25525"/>
                    <a:pt x="1568" y="25744"/>
                    <a:pt x="1114" y="26026"/>
                  </a:cubicBezTo>
                  <a:cubicBezTo>
                    <a:pt x="1015" y="26097"/>
                    <a:pt x="1044" y="26284"/>
                    <a:pt x="1166" y="26284"/>
                  </a:cubicBezTo>
                  <a:cubicBezTo>
                    <a:pt x="1179" y="26284"/>
                    <a:pt x="1193" y="26282"/>
                    <a:pt x="1208" y="26277"/>
                  </a:cubicBezTo>
                  <a:cubicBezTo>
                    <a:pt x="1694" y="26105"/>
                    <a:pt x="2164" y="25870"/>
                    <a:pt x="2619" y="25634"/>
                  </a:cubicBezTo>
                  <a:cubicBezTo>
                    <a:pt x="2728" y="26011"/>
                    <a:pt x="2869" y="26371"/>
                    <a:pt x="3010" y="26747"/>
                  </a:cubicBezTo>
                  <a:cubicBezTo>
                    <a:pt x="2697" y="27076"/>
                    <a:pt x="2321" y="27359"/>
                    <a:pt x="1898" y="27594"/>
                  </a:cubicBezTo>
                  <a:cubicBezTo>
                    <a:pt x="1771" y="27678"/>
                    <a:pt x="1808" y="27901"/>
                    <a:pt x="1953" y="27901"/>
                  </a:cubicBezTo>
                  <a:cubicBezTo>
                    <a:pt x="1970" y="27901"/>
                    <a:pt x="1988" y="27898"/>
                    <a:pt x="2007" y="27892"/>
                  </a:cubicBezTo>
                  <a:cubicBezTo>
                    <a:pt x="2478" y="27750"/>
                    <a:pt x="2869" y="27500"/>
                    <a:pt x="3199" y="27171"/>
                  </a:cubicBezTo>
                  <a:cubicBezTo>
                    <a:pt x="3340" y="27468"/>
                    <a:pt x="3496" y="27766"/>
                    <a:pt x="3653" y="28048"/>
                  </a:cubicBezTo>
                  <a:cubicBezTo>
                    <a:pt x="3355" y="28456"/>
                    <a:pt x="2963" y="28769"/>
                    <a:pt x="2509" y="29004"/>
                  </a:cubicBezTo>
                  <a:cubicBezTo>
                    <a:pt x="2367" y="29075"/>
                    <a:pt x="2418" y="29327"/>
                    <a:pt x="2569" y="29327"/>
                  </a:cubicBezTo>
                  <a:cubicBezTo>
                    <a:pt x="2584" y="29327"/>
                    <a:pt x="2601" y="29324"/>
                    <a:pt x="2619" y="29318"/>
                  </a:cubicBezTo>
                  <a:cubicBezTo>
                    <a:pt x="3136" y="29145"/>
                    <a:pt x="3559" y="28832"/>
                    <a:pt x="3873" y="28424"/>
                  </a:cubicBezTo>
                  <a:cubicBezTo>
                    <a:pt x="4139" y="28832"/>
                    <a:pt x="4437" y="29240"/>
                    <a:pt x="4766" y="29584"/>
                  </a:cubicBezTo>
                  <a:cubicBezTo>
                    <a:pt x="4421" y="30102"/>
                    <a:pt x="4029" y="30541"/>
                    <a:pt x="3590" y="30964"/>
                  </a:cubicBezTo>
                  <a:cubicBezTo>
                    <a:pt x="3465" y="31090"/>
                    <a:pt x="3571" y="31246"/>
                    <a:pt x="3707" y="31246"/>
                  </a:cubicBezTo>
                  <a:cubicBezTo>
                    <a:pt x="3741" y="31246"/>
                    <a:pt x="3776" y="31236"/>
                    <a:pt x="3810" y="31214"/>
                  </a:cubicBezTo>
                  <a:cubicBezTo>
                    <a:pt x="4311" y="30854"/>
                    <a:pt x="4719" y="30399"/>
                    <a:pt x="5048" y="29882"/>
                  </a:cubicBezTo>
                  <a:cubicBezTo>
                    <a:pt x="5362" y="30196"/>
                    <a:pt x="5722" y="30493"/>
                    <a:pt x="6098" y="30729"/>
                  </a:cubicBezTo>
                  <a:cubicBezTo>
                    <a:pt x="5769" y="31246"/>
                    <a:pt x="5456" y="31779"/>
                    <a:pt x="5173" y="32327"/>
                  </a:cubicBezTo>
                  <a:cubicBezTo>
                    <a:pt x="5107" y="32449"/>
                    <a:pt x="5205" y="32571"/>
                    <a:pt x="5313" y="32571"/>
                  </a:cubicBezTo>
                  <a:cubicBezTo>
                    <a:pt x="5357" y="32571"/>
                    <a:pt x="5403" y="32550"/>
                    <a:pt x="5440" y="32500"/>
                  </a:cubicBezTo>
                  <a:cubicBezTo>
                    <a:pt x="5785" y="31983"/>
                    <a:pt x="6098" y="31465"/>
                    <a:pt x="6396" y="30917"/>
                  </a:cubicBezTo>
                  <a:cubicBezTo>
                    <a:pt x="6506" y="30979"/>
                    <a:pt x="6616" y="31042"/>
                    <a:pt x="6725" y="31089"/>
                  </a:cubicBezTo>
                  <a:cubicBezTo>
                    <a:pt x="6976" y="31199"/>
                    <a:pt x="7211" y="31293"/>
                    <a:pt x="7462" y="31356"/>
                  </a:cubicBezTo>
                  <a:cubicBezTo>
                    <a:pt x="7399" y="31826"/>
                    <a:pt x="7195" y="32265"/>
                    <a:pt x="6960" y="32657"/>
                  </a:cubicBezTo>
                  <a:cubicBezTo>
                    <a:pt x="6877" y="32787"/>
                    <a:pt x="6992" y="32945"/>
                    <a:pt x="7115" y="32945"/>
                  </a:cubicBezTo>
                  <a:cubicBezTo>
                    <a:pt x="7153" y="32945"/>
                    <a:pt x="7193" y="32929"/>
                    <a:pt x="7227" y="32892"/>
                  </a:cubicBezTo>
                  <a:cubicBezTo>
                    <a:pt x="7619" y="32484"/>
                    <a:pt x="7807" y="31983"/>
                    <a:pt x="7838" y="31450"/>
                  </a:cubicBezTo>
                  <a:cubicBezTo>
                    <a:pt x="8121" y="31495"/>
                    <a:pt x="8399" y="31520"/>
                    <a:pt x="8674" y="31520"/>
                  </a:cubicBezTo>
                  <a:cubicBezTo>
                    <a:pt x="8872" y="31520"/>
                    <a:pt x="9068" y="31507"/>
                    <a:pt x="9264" y="31481"/>
                  </a:cubicBezTo>
                  <a:lnTo>
                    <a:pt x="9264" y="31481"/>
                  </a:lnTo>
                  <a:cubicBezTo>
                    <a:pt x="9217" y="31747"/>
                    <a:pt x="9186" y="32014"/>
                    <a:pt x="9202" y="32312"/>
                  </a:cubicBezTo>
                  <a:cubicBezTo>
                    <a:pt x="9217" y="32798"/>
                    <a:pt x="9296" y="33268"/>
                    <a:pt x="9484" y="33722"/>
                  </a:cubicBezTo>
                  <a:cubicBezTo>
                    <a:pt x="9513" y="33799"/>
                    <a:pt x="9573" y="33831"/>
                    <a:pt x="9635" y="33831"/>
                  </a:cubicBezTo>
                  <a:cubicBezTo>
                    <a:pt x="9739" y="33831"/>
                    <a:pt x="9848" y="33740"/>
                    <a:pt x="9829" y="33613"/>
                  </a:cubicBezTo>
                  <a:cubicBezTo>
                    <a:pt x="9672" y="32907"/>
                    <a:pt x="9578" y="32155"/>
                    <a:pt x="9609" y="31434"/>
                  </a:cubicBezTo>
                  <a:cubicBezTo>
                    <a:pt x="10033" y="31356"/>
                    <a:pt x="10440" y="31230"/>
                    <a:pt x="10832" y="31058"/>
                  </a:cubicBezTo>
                  <a:cubicBezTo>
                    <a:pt x="11192" y="31622"/>
                    <a:pt x="11271" y="32202"/>
                    <a:pt x="11302" y="32860"/>
                  </a:cubicBezTo>
                  <a:cubicBezTo>
                    <a:pt x="11312" y="32983"/>
                    <a:pt x="11440" y="33071"/>
                    <a:pt x="11548" y="33071"/>
                  </a:cubicBezTo>
                  <a:cubicBezTo>
                    <a:pt x="11619" y="33071"/>
                    <a:pt x="11682" y="33032"/>
                    <a:pt x="11694" y="32939"/>
                  </a:cubicBezTo>
                  <a:cubicBezTo>
                    <a:pt x="11835" y="32218"/>
                    <a:pt x="11584" y="31497"/>
                    <a:pt x="11177" y="30917"/>
                  </a:cubicBezTo>
                  <a:cubicBezTo>
                    <a:pt x="11710" y="30650"/>
                    <a:pt x="12243" y="30321"/>
                    <a:pt x="12729" y="29945"/>
                  </a:cubicBezTo>
                  <a:cubicBezTo>
                    <a:pt x="12776" y="30541"/>
                    <a:pt x="12964" y="31418"/>
                    <a:pt x="13465" y="31763"/>
                  </a:cubicBezTo>
                  <a:cubicBezTo>
                    <a:pt x="13489" y="31780"/>
                    <a:pt x="13514" y="31787"/>
                    <a:pt x="13539" y="31787"/>
                  </a:cubicBezTo>
                  <a:cubicBezTo>
                    <a:pt x="13628" y="31787"/>
                    <a:pt x="13713" y="31689"/>
                    <a:pt x="13700" y="31591"/>
                  </a:cubicBezTo>
                  <a:cubicBezTo>
                    <a:pt x="13653" y="31309"/>
                    <a:pt x="13465" y="31042"/>
                    <a:pt x="13355" y="30776"/>
                  </a:cubicBezTo>
                  <a:cubicBezTo>
                    <a:pt x="13214" y="30462"/>
                    <a:pt x="13120" y="30117"/>
                    <a:pt x="13042" y="29788"/>
                  </a:cubicBezTo>
                  <a:cubicBezTo>
                    <a:pt x="13026" y="29757"/>
                    <a:pt x="13011" y="29741"/>
                    <a:pt x="12995" y="29725"/>
                  </a:cubicBezTo>
                  <a:cubicBezTo>
                    <a:pt x="13214" y="29537"/>
                    <a:pt x="13434" y="29365"/>
                    <a:pt x="13622" y="29161"/>
                  </a:cubicBezTo>
                  <a:cubicBezTo>
                    <a:pt x="13763" y="29020"/>
                    <a:pt x="13904" y="28879"/>
                    <a:pt x="14045" y="28738"/>
                  </a:cubicBezTo>
                  <a:cubicBezTo>
                    <a:pt x="14171" y="29208"/>
                    <a:pt x="14374" y="29710"/>
                    <a:pt x="14782" y="29929"/>
                  </a:cubicBezTo>
                  <a:cubicBezTo>
                    <a:pt x="14810" y="29945"/>
                    <a:pt x="14838" y="29952"/>
                    <a:pt x="14866" y="29952"/>
                  </a:cubicBezTo>
                  <a:cubicBezTo>
                    <a:pt x="14976" y="29952"/>
                    <a:pt x="15067" y="29839"/>
                    <a:pt x="15017" y="29725"/>
                  </a:cubicBezTo>
                  <a:cubicBezTo>
                    <a:pt x="14907" y="29459"/>
                    <a:pt x="14688" y="29271"/>
                    <a:pt x="14547" y="29020"/>
                  </a:cubicBezTo>
                  <a:cubicBezTo>
                    <a:pt x="14453" y="28863"/>
                    <a:pt x="14343" y="28691"/>
                    <a:pt x="14265" y="28519"/>
                  </a:cubicBezTo>
                  <a:cubicBezTo>
                    <a:pt x="14641" y="28095"/>
                    <a:pt x="15017" y="27672"/>
                    <a:pt x="15377" y="27249"/>
                  </a:cubicBezTo>
                  <a:cubicBezTo>
                    <a:pt x="15472" y="27406"/>
                    <a:pt x="15581" y="27562"/>
                    <a:pt x="15691" y="27703"/>
                  </a:cubicBezTo>
                  <a:cubicBezTo>
                    <a:pt x="15848" y="27954"/>
                    <a:pt x="15989" y="28252"/>
                    <a:pt x="16255" y="28424"/>
                  </a:cubicBezTo>
                  <a:cubicBezTo>
                    <a:pt x="16279" y="28438"/>
                    <a:pt x="16305" y="28444"/>
                    <a:pt x="16332" y="28444"/>
                  </a:cubicBezTo>
                  <a:cubicBezTo>
                    <a:pt x="16429" y="28444"/>
                    <a:pt x="16531" y="28360"/>
                    <a:pt x="16506" y="28236"/>
                  </a:cubicBezTo>
                  <a:cubicBezTo>
                    <a:pt x="16443" y="27939"/>
                    <a:pt x="16208" y="27719"/>
                    <a:pt x="16020" y="27484"/>
                  </a:cubicBezTo>
                  <a:cubicBezTo>
                    <a:pt x="15895" y="27312"/>
                    <a:pt x="15754" y="27139"/>
                    <a:pt x="15628" y="26967"/>
                  </a:cubicBezTo>
                  <a:cubicBezTo>
                    <a:pt x="16130" y="26387"/>
                    <a:pt x="16647" y="25807"/>
                    <a:pt x="17211" y="25290"/>
                  </a:cubicBezTo>
                  <a:cubicBezTo>
                    <a:pt x="17525" y="25776"/>
                    <a:pt x="17870" y="26277"/>
                    <a:pt x="18262" y="26606"/>
                  </a:cubicBezTo>
                  <a:cubicBezTo>
                    <a:pt x="18290" y="26631"/>
                    <a:pt x="18318" y="26641"/>
                    <a:pt x="18346" y="26641"/>
                  </a:cubicBezTo>
                  <a:cubicBezTo>
                    <a:pt x="18441" y="26641"/>
                    <a:pt x="18517" y="26516"/>
                    <a:pt x="18481" y="26418"/>
                  </a:cubicBezTo>
                  <a:cubicBezTo>
                    <a:pt x="18340" y="26089"/>
                    <a:pt x="18089" y="25807"/>
                    <a:pt x="17870" y="25525"/>
                  </a:cubicBezTo>
                  <a:cubicBezTo>
                    <a:pt x="17744" y="25368"/>
                    <a:pt x="17619" y="25211"/>
                    <a:pt x="17494" y="25054"/>
                  </a:cubicBezTo>
                  <a:cubicBezTo>
                    <a:pt x="17948" y="24694"/>
                    <a:pt x="18403" y="24396"/>
                    <a:pt x="18889" y="24145"/>
                  </a:cubicBezTo>
                  <a:cubicBezTo>
                    <a:pt x="19014" y="24302"/>
                    <a:pt x="19108" y="24459"/>
                    <a:pt x="19202" y="24631"/>
                  </a:cubicBezTo>
                  <a:cubicBezTo>
                    <a:pt x="19359" y="24929"/>
                    <a:pt x="19468" y="25227"/>
                    <a:pt x="19610" y="25525"/>
                  </a:cubicBezTo>
                  <a:cubicBezTo>
                    <a:pt x="19644" y="25588"/>
                    <a:pt x="19704" y="25615"/>
                    <a:pt x="19764" y="25615"/>
                  </a:cubicBezTo>
                  <a:cubicBezTo>
                    <a:pt x="19866" y="25615"/>
                    <a:pt x="19968" y="25534"/>
                    <a:pt x="19939" y="25415"/>
                  </a:cubicBezTo>
                  <a:cubicBezTo>
                    <a:pt x="19829" y="24929"/>
                    <a:pt x="19531" y="24412"/>
                    <a:pt x="19186" y="24020"/>
                  </a:cubicBezTo>
                  <a:cubicBezTo>
                    <a:pt x="19657" y="23801"/>
                    <a:pt x="20142" y="23628"/>
                    <a:pt x="20644" y="23487"/>
                  </a:cubicBezTo>
                  <a:cubicBezTo>
                    <a:pt x="20911" y="24051"/>
                    <a:pt x="21161" y="24631"/>
                    <a:pt x="21506" y="25133"/>
                  </a:cubicBezTo>
                  <a:cubicBezTo>
                    <a:pt x="21545" y="25184"/>
                    <a:pt x="21590" y="25205"/>
                    <a:pt x="21634" y="25205"/>
                  </a:cubicBezTo>
                  <a:cubicBezTo>
                    <a:pt x="21753" y="25205"/>
                    <a:pt x="21865" y="25055"/>
                    <a:pt x="21820" y="24929"/>
                  </a:cubicBezTo>
                  <a:cubicBezTo>
                    <a:pt x="21632" y="24396"/>
                    <a:pt x="21334" y="23879"/>
                    <a:pt x="21052" y="23377"/>
                  </a:cubicBezTo>
                  <a:cubicBezTo>
                    <a:pt x="21553" y="23236"/>
                    <a:pt x="22086" y="23127"/>
                    <a:pt x="22619" y="23001"/>
                  </a:cubicBezTo>
                  <a:cubicBezTo>
                    <a:pt x="22791" y="22970"/>
                    <a:pt x="22964" y="22923"/>
                    <a:pt x="23152" y="22876"/>
                  </a:cubicBezTo>
                  <a:cubicBezTo>
                    <a:pt x="23277" y="23299"/>
                    <a:pt x="23371" y="23706"/>
                    <a:pt x="23450" y="24161"/>
                  </a:cubicBezTo>
                  <a:cubicBezTo>
                    <a:pt x="23464" y="24242"/>
                    <a:pt x="23537" y="24281"/>
                    <a:pt x="23611" y="24281"/>
                  </a:cubicBezTo>
                  <a:cubicBezTo>
                    <a:pt x="23694" y="24281"/>
                    <a:pt x="23779" y="24230"/>
                    <a:pt x="23779" y="24130"/>
                  </a:cubicBezTo>
                  <a:cubicBezTo>
                    <a:pt x="23779" y="23675"/>
                    <a:pt x="23669" y="23221"/>
                    <a:pt x="23497" y="22782"/>
                  </a:cubicBezTo>
                  <a:cubicBezTo>
                    <a:pt x="24030" y="22641"/>
                    <a:pt x="24547" y="22468"/>
                    <a:pt x="25033" y="22280"/>
                  </a:cubicBezTo>
                  <a:cubicBezTo>
                    <a:pt x="25252" y="22766"/>
                    <a:pt x="25409" y="23252"/>
                    <a:pt x="25581" y="23754"/>
                  </a:cubicBezTo>
                  <a:cubicBezTo>
                    <a:pt x="25607" y="23811"/>
                    <a:pt x="25662" y="23838"/>
                    <a:pt x="25717" y="23838"/>
                  </a:cubicBezTo>
                  <a:cubicBezTo>
                    <a:pt x="25797" y="23838"/>
                    <a:pt x="25879" y="23783"/>
                    <a:pt x="25879" y="23691"/>
                  </a:cubicBezTo>
                  <a:cubicBezTo>
                    <a:pt x="25864" y="23142"/>
                    <a:pt x="25676" y="22609"/>
                    <a:pt x="25425" y="22108"/>
                  </a:cubicBezTo>
                  <a:cubicBezTo>
                    <a:pt x="26052" y="21841"/>
                    <a:pt x="26647" y="21512"/>
                    <a:pt x="27212" y="21136"/>
                  </a:cubicBezTo>
                  <a:cubicBezTo>
                    <a:pt x="27400" y="21512"/>
                    <a:pt x="27603" y="21888"/>
                    <a:pt x="27854" y="22217"/>
                  </a:cubicBezTo>
                  <a:cubicBezTo>
                    <a:pt x="27885" y="22266"/>
                    <a:pt x="27928" y="22286"/>
                    <a:pt x="27972" y="22286"/>
                  </a:cubicBezTo>
                  <a:cubicBezTo>
                    <a:pt x="28085" y="22286"/>
                    <a:pt x="28204" y="22153"/>
                    <a:pt x="28136" y="22029"/>
                  </a:cubicBezTo>
                  <a:cubicBezTo>
                    <a:pt x="27964" y="21653"/>
                    <a:pt x="27729" y="21293"/>
                    <a:pt x="27494" y="20948"/>
                  </a:cubicBezTo>
                  <a:cubicBezTo>
                    <a:pt x="27886" y="20650"/>
                    <a:pt x="28262" y="20321"/>
                    <a:pt x="28622" y="19976"/>
                  </a:cubicBezTo>
                  <a:cubicBezTo>
                    <a:pt x="28920" y="20431"/>
                    <a:pt x="29187" y="20932"/>
                    <a:pt x="29516" y="21387"/>
                  </a:cubicBezTo>
                  <a:cubicBezTo>
                    <a:pt x="29540" y="21425"/>
                    <a:pt x="29576" y="21442"/>
                    <a:pt x="29613" y="21442"/>
                  </a:cubicBezTo>
                  <a:cubicBezTo>
                    <a:pt x="29697" y="21442"/>
                    <a:pt x="29788" y="21359"/>
                    <a:pt x="29767" y="21261"/>
                  </a:cubicBezTo>
                  <a:cubicBezTo>
                    <a:pt x="29625" y="20681"/>
                    <a:pt x="29281" y="20148"/>
                    <a:pt x="28889" y="19694"/>
                  </a:cubicBezTo>
                  <a:cubicBezTo>
                    <a:pt x="29249" y="19271"/>
                    <a:pt x="29594" y="18816"/>
                    <a:pt x="29876" y="18315"/>
                  </a:cubicBezTo>
                  <a:cubicBezTo>
                    <a:pt x="30174" y="18628"/>
                    <a:pt x="30488" y="18957"/>
                    <a:pt x="30832" y="19177"/>
                  </a:cubicBezTo>
                  <a:cubicBezTo>
                    <a:pt x="30862" y="19197"/>
                    <a:pt x="30893" y="19206"/>
                    <a:pt x="30922" y="19206"/>
                  </a:cubicBezTo>
                  <a:cubicBezTo>
                    <a:pt x="31049" y="19206"/>
                    <a:pt x="31154" y="19040"/>
                    <a:pt x="31052" y="18926"/>
                  </a:cubicBezTo>
                  <a:cubicBezTo>
                    <a:pt x="30770" y="18597"/>
                    <a:pt x="30378" y="18330"/>
                    <a:pt x="30033" y="18064"/>
                  </a:cubicBezTo>
                  <a:cubicBezTo>
                    <a:pt x="30127" y="17876"/>
                    <a:pt x="30205" y="17703"/>
                    <a:pt x="30299" y="17515"/>
                  </a:cubicBezTo>
                  <a:cubicBezTo>
                    <a:pt x="30393" y="17311"/>
                    <a:pt x="30456" y="17108"/>
                    <a:pt x="30535" y="16904"/>
                  </a:cubicBezTo>
                  <a:cubicBezTo>
                    <a:pt x="30738" y="17280"/>
                    <a:pt x="31005" y="17641"/>
                    <a:pt x="31350" y="17891"/>
                  </a:cubicBezTo>
                  <a:cubicBezTo>
                    <a:pt x="31380" y="17913"/>
                    <a:pt x="31412" y="17923"/>
                    <a:pt x="31444" y="17923"/>
                  </a:cubicBezTo>
                  <a:cubicBezTo>
                    <a:pt x="31596" y="17923"/>
                    <a:pt x="31743" y="17707"/>
                    <a:pt x="31600" y="17578"/>
                  </a:cubicBezTo>
                  <a:cubicBezTo>
                    <a:pt x="31240" y="17233"/>
                    <a:pt x="30926" y="16904"/>
                    <a:pt x="30660" y="16481"/>
                  </a:cubicBezTo>
                  <a:cubicBezTo>
                    <a:pt x="30785" y="16073"/>
                    <a:pt x="30864" y="15666"/>
                    <a:pt x="30911" y="15258"/>
                  </a:cubicBezTo>
                  <a:cubicBezTo>
                    <a:pt x="31334" y="15666"/>
                    <a:pt x="31820" y="16042"/>
                    <a:pt x="32306" y="16387"/>
                  </a:cubicBezTo>
                  <a:cubicBezTo>
                    <a:pt x="32338" y="16408"/>
                    <a:pt x="32373" y="16418"/>
                    <a:pt x="32407" y="16418"/>
                  </a:cubicBezTo>
                  <a:cubicBezTo>
                    <a:pt x="32568" y="16418"/>
                    <a:pt x="32715" y="16203"/>
                    <a:pt x="32572" y="16073"/>
                  </a:cubicBezTo>
                  <a:cubicBezTo>
                    <a:pt x="32086" y="15650"/>
                    <a:pt x="31569" y="15227"/>
                    <a:pt x="31005" y="14882"/>
                  </a:cubicBezTo>
                  <a:cubicBezTo>
                    <a:pt x="30973" y="14866"/>
                    <a:pt x="30958" y="14866"/>
                    <a:pt x="30942" y="14866"/>
                  </a:cubicBezTo>
                  <a:cubicBezTo>
                    <a:pt x="30958" y="14506"/>
                    <a:pt x="30958" y="14145"/>
                    <a:pt x="30926" y="13785"/>
                  </a:cubicBezTo>
                  <a:lnTo>
                    <a:pt x="30926" y="13785"/>
                  </a:lnTo>
                  <a:cubicBezTo>
                    <a:pt x="31538" y="13879"/>
                    <a:pt x="32118" y="14035"/>
                    <a:pt x="32713" y="14177"/>
                  </a:cubicBezTo>
                  <a:cubicBezTo>
                    <a:pt x="32724" y="14179"/>
                    <a:pt x="32734" y="14180"/>
                    <a:pt x="32744" y="14180"/>
                  </a:cubicBezTo>
                  <a:cubicBezTo>
                    <a:pt x="32885" y="14180"/>
                    <a:pt x="32985" y="13982"/>
                    <a:pt x="32839" y="13894"/>
                  </a:cubicBezTo>
                  <a:cubicBezTo>
                    <a:pt x="32243" y="13550"/>
                    <a:pt x="31569" y="13424"/>
                    <a:pt x="30879" y="13408"/>
                  </a:cubicBezTo>
                  <a:cubicBezTo>
                    <a:pt x="30848" y="13095"/>
                    <a:pt x="30785" y="12781"/>
                    <a:pt x="30707" y="12468"/>
                  </a:cubicBezTo>
                  <a:cubicBezTo>
                    <a:pt x="31397" y="12374"/>
                    <a:pt x="32055" y="12155"/>
                    <a:pt x="32651" y="11794"/>
                  </a:cubicBezTo>
                  <a:cubicBezTo>
                    <a:pt x="32837" y="11674"/>
                    <a:pt x="32752" y="11407"/>
                    <a:pt x="32577" y="11407"/>
                  </a:cubicBezTo>
                  <a:cubicBezTo>
                    <a:pt x="32547" y="11407"/>
                    <a:pt x="32513" y="11415"/>
                    <a:pt x="32478" y="11434"/>
                  </a:cubicBezTo>
                  <a:cubicBezTo>
                    <a:pt x="31867" y="11731"/>
                    <a:pt x="31271" y="11998"/>
                    <a:pt x="30613" y="12155"/>
                  </a:cubicBezTo>
                  <a:cubicBezTo>
                    <a:pt x="30472" y="11716"/>
                    <a:pt x="30299" y="11292"/>
                    <a:pt x="30080" y="10885"/>
                  </a:cubicBezTo>
                  <a:cubicBezTo>
                    <a:pt x="30660" y="10744"/>
                    <a:pt x="31240" y="10571"/>
                    <a:pt x="31820" y="10352"/>
                  </a:cubicBezTo>
                  <a:cubicBezTo>
                    <a:pt x="31983" y="10293"/>
                    <a:pt x="31894" y="10052"/>
                    <a:pt x="31738" y="10052"/>
                  </a:cubicBezTo>
                  <a:cubicBezTo>
                    <a:pt x="31729" y="10052"/>
                    <a:pt x="31720" y="10052"/>
                    <a:pt x="31710" y="10054"/>
                  </a:cubicBezTo>
                  <a:cubicBezTo>
                    <a:pt x="31083" y="10164"/>
                    <a:pt x="30472" y="10336"/>
                    <a:pt x="29845" y="10509"/>
                  </a:cubicBezTo>
                  <a:cubicBezTo>
                    <a:pt x="29814" y="10462"/>
                    <a:pt x="29782" y="10399"/>
                    <a:pt x="29751" y="10352"/>
                  </a:cubicBezTo>
                  <a:cubicBezTo>
                    <a:pt x="29767" y="10242"/>
                    <a:pt x="29735" y="10117"/>
                    <a:pt x="29625" y="10007"/>
                  </a:cubicBezTo>
                  <a:cubicBezTo>
                    <a:pt x="29484" y="9882"/>
                    <a:pt x="29359" y="9756"/>
                    <a:pt x="29234" y="9615"/>
                  </a:cubicBezTo>
                  <a:cubicBezTo>
                    <a:pt x="29845" y="9239"/>
                    <a:pt x="30409" y="8800"/>
                    <a:pt x="30864" y="8236"/>
                  </a:cubicBezTo>
                  <a:cubicBezTo>
                    <a:pt x="30949" y="8126"/>
                    <a:pt x="30835" y="7997"/>
                    <a:pt x="30721" y="7997"/>
                  </a:cubicBezTo>
                  <a:cubicBezTo>
                    <a:pt x="30689" y="7997"/>
                    <a:pt x="30656" y="8008"/>
                    <a:pt x="30629" y="8032"/>
                  </a:cubicBezTo>
                  <a:cubicBezTo>
                    <a:pt x="30111" y="8518"/>
                    <a:pt x="29594" y="8988"/>
                    <a:pt x="29030" y="9396"/>
                  </a:cubicBezTo>
                  <a:cubicBezTo>
                    <a:pt x="28716" y="9035"/>
                    <a:pt x="28419" y="8659"/>
                    <a:pt x="28136" y="8267"/>
                  </a:cubicBezTo>
                  <a:cubicBezTo>
                    <a:pt x="28544" y="7969"/>
                    <a:pt x="28951" y="7656"/>
                    <a:pt x="29328" y="7295"/>
                  </a:cubicBezTo>
                  <a:cubicBezTo>
                    <a:pt x="29419" y="7204"/>
                    <a:pt x="29347" y="7057"/>
                    <a:pt x="29247" y="7057"/>
                  </a:cubicBezTo>
                  <a:cubicBezTo>
                    <a:pt x="29228" y="7057"/>
                    <a:pt x="29207" y="7063"/>
                    <a:pt x="29187" y="7076"/>
                  </a:cubicBezTo>
                  <a:cubicBezTo>
                    <a:pt x="28732" y="7343"/>
                    <a:pt x="28324" y="7656"/>
                    <a:pt x="27917" y="7985"/>
                  </a:cubicBezTo>
                  <a:cubicBezTo>
                    <a:pt x="27713" y="7703"/>
                    <a:pt x="27525" y="7421"/>
                    <a:pt x="27321" y="7123"/>
                  </a:cubicBezTo>
                  <a:cubicBezTo>
                    <a:pt x="27384" y="7123"/>
                    <a:pt x="27431" y="7107"/>
                    <a:pt x="27478" y="7045"/>
                  </a:cubicBezTo>
                  <a:cubicBezTo>
                    <a:pt x="27839" y="6527"/>
                    <a:pt x="28293" y="6136"/>
                    <a:pt x="28763" y="5712"/>
                  </a:cubicBezTo>
                  <a:cubicBezTo>
                    <a:pt x="28871" y="5604"/>
                    <a:pt x="28781" y="5415"/>
                    <a:pt x="28644" y="5415"/>
                  </a:cubicBezTo>
                  <a:cubicBezTo>
                    <a:pt x="28622" y="5415"/>
                    <a:pt x="28599" y="5419"/>
                    <a:pt x="28575" y="5430"/>
                  </a:cubicBezTo>
                  <a:cubicBezTo>
                    <a:pt x="27980" y="5759"/>
                    <a:pt x="27525" y="6277"/>
                    <a:pt x="27165" y="6857"/>
                  </a:cubicBezTo>
                  <a:cubicBezTo>
                    <a:pt x="27165" y="6872"/>
                    <a:pt x="27165" y="6872"/>
                    <a:pt x="27165" y="6888"/>
                  </a:cubicBezTo>
                  <a:cubicBezTo>
                    <a:pt x="26961" y="6590"/>
                    <a:pt x="26757" y="6308"/>
                    <a:pt x="26569" y="6010"/>
                  </a:cubicBezTo>
                  <a:cubicBezTo>
                    <a:pt x="27039" y="5634"/>
                    <a:pt x="27447" y="5148"/>
                    <a:pt x="27635" y="4552"/>
                  </a:cubicBezTo>
                  <a:cubicBezTo>
                    <a:pt x="27677" y="4447"/>
                    <a:pt x="27576" y="4355"/>
                    <a:pt x="27478" y="4355"/>
                  </a:cubicBezTo>
                  <a:cubicBezTo>
                    <a:pt x="27430" y="4355"/>
                    <a:pt x="27383" y="4376"/>
                    <a:pt x="27353" y="4427"/>
                  </a:cubicBezTo>
                  <a:cubicBezTo>
                    <a:pt x="27039" y="4897"/>
                    <a:pt x="26741" y="5336"/>
                    <a:pt x="26349" y="5728"/>
                  </a:cubicBezTo>
                  <a:cubicBezTo>
                    <a:pt x="26067" y="5321"/>
                    <a:pt x="25770" y="4929"/>
                    <a:pt x="25440" y="4552"/>
                  </a:cubicBezTo>
                  <a:cubicBezTo>
                    <a:pt x="25801" y="4067"/>
                    <a:pt x="26146" y="3581"/>
                    <a:pt x="26444" y="3063"/>
                  </a:cubicBezTo>
                  <a:cubicBezTo>
                    <a:pt x="26521" y="2941"/>
                    <a:pt x="26418" y="2826"/>
                    <a:pt x="26306" y="2826"/>
                  </a:cubicBezTo>
                  <a:cubicBezTo>
                    <a:pt x="26260" y="2826"/>
                    <a:pt x="26213" y="2846"/>
                    <a:pt x="26177" y="2891"/>
                  </a:cubicBezTo>
                  <a:cubicBezTo>
                    <a:pt x="25832" y="3346"/>
                    <a:pt x="25534" y="3816"/>
                    <a:pt x="25221" y="4302"/>
                  </a:cubicBezTo>
                  <a:cubicBezTo>
                    <a:pt x="24939" y="3973"/>
                    <a:pt x="24625" y="3659"/>
                    <a:pt x="24296" y="3377"/>
                  </a:cubicBezTo>
                  <a:cubicBezTo>
                    <a:pt x="24657" y="2734"/>
                    <a:pt x="24986" y="2013"/>
                    <a:pt x="25205" y="1308"/>
                  </a:cubicBezTo>
                  <a:cubicBezTo>
                    <a:pt x="25258" y="1160"/>
                    <a:pt x="25126" y="1034"/>
                    <a:pt x="24996" y="1034"/>
                  </a:cubicBezTo>
                  <a:cubicBezTo>
                    <a:pt x="24933" y="1034"/>
                    <a:pt x="24870" y="1064"/>
                    <a:pt x="24829" y="1135"/>
                  </a:cubicBezTo>
                  <a:cubicBezTo>
                    <a:pt x="24484" y="1731"/>
                    <a:pt x="24186" y="2436"/>
                    <a:pt x="23951" y="3095"/>
                  </a:cubicBezTo>
                  <a:cubicBezTo>
                    <a:pt x="23748" y="2938"/>
                    <a:pt x="23544" y="2797"/>
                    <a:pt x="23340" y="2672"/>
                  </a:cubicBezTo>
                  <a:cubicBezTo>
                    <a:pt x="23215" y="2593"/>
                    <a:pt x="23105" y="2530"/>
                    <a:pt x="22980" y="2468"/>
                  </a:cubicBezTo>
                  <a:cubicBezTo>
                    <a:pt x="23309" y="1888"/>
                    <a:pt x="23544" y="1182"/>
                    <a:pt x="23450" y="540"/>
                  </a:cubicBezTo>
                  <a:cubicBezTo>
                    <a:pt x="23434" y="444"/>
                    <a:pt x="23356" y="397"/>
                    <a:pt x="23278" y="397"/>
                  </a:cubicBezTo>
                  <a:cubicBezTo>
                    <a:pt x="23203" y="397"/>
                    <a:pt x="23128" y="440"/>
                    <a:pt x="23105" y="524"/>
                  </a:cubicBezTo>
                  <a:cubicBezTo>
                    <a:pt x="22964" y="853"/>
                    <a:pt x="22901" y="1230"/>
                    <a:pt x="22791" y="1574"/>
                  </a:cubicBezTo>
                  <a:cubicBezTo>
                    <a:pt x="22729" y="1809"/>
                    <a:pt x="22635" y="2029"/>
                    <a:pt x="22525" y="2264"/>
                  </a:cubicBezTo>
                  <a:cubicBezTo>
                    <a:pt x="22259" y="2139"/>
                    <a:pt x="21976" y="2045"/>
                    <a:pt x="21694" y="1982"/>
                  </a:cubicBezTo>
                  <a:cubicBezTo>
                    <a:pt x="21914" y="1386"/>
                    <a:pt x="22023" y="728"/>
                    <a:pt x="21835" y="117"/>
                  </a:cubicBezTo>
                  <a:cubicBezTo>
                    <a:pt x="21812" y="40"/>
                    <a:pt x="21745" y="1"/>
                    <a:pt x="2167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3"/>
            <p:cNvSpPr/>
            <p:nvPr/>
          </p:nvSpPr>
          <p:spPr>
            <a:xfrm>
              <a:off x="5662850" y="1888032"/>
              <a:ext cx="676389" cy="668280"/>
            </a:xfrm>
            <a:custGeom>
              <a:avLst/>
              <a:gdLst/>
              <a:ahLst/>
              <a:cxnLst/>
              <a:rect l="l" t="t" r="r" b="b"/>
              <a:pathLst>
                <a:path w="24688" h="24392" extrusionOk="0">
                  <a:moveTo>
                    <a:pt x="16333" y="606"/>
                  </a:moveTo>
                  <a:cubicBezTo>
                    <a:pt x="16777" y="606"/>
                    <a:pt x="17248" y="745"/>
                    <a:pt x="17744" y="1064"/>
                  </a:cubicBezTo>
                  <a:cubicBezTo>
                    <a:pt x="18763" y="1706"/>
                    <a:pt x="19437" y="2804"/>
                    <a:pt x="20095" y="3791"/>
                  </a:cubicBezTo>
                  <a:cubicBezTo>
                    <a:pt x="20942" y="5061"/>
                    <a:pt x="21772" y="6362"/>
                    <a:pt x="22635" y="7631"/>
                  </a:cubicBezTo>
                  <a:cubicBezTo>
                    <a:pt x="22682" y="7710"/>
                    <a:pt x="22760" y="7757"/>
                    <a:pt x="22838" y="7772"/>
                  </a:cubicBezTo>
                  <a:cubicBezTo>
                    <a:pt x="23105" y="8211"/>
                    <a:pt x="23387" y="8666"/>
                    <a:pt x="23732" y="9026"/>
                  </a:cubicBezTo>
                  <a:cubicBezTo>
                    <a:pt x="24155" y="10594"/>
                    <a:pt x="23403" y="12537"/>
                    <a:pt x="22149" y="13572"/>
                  </a:cubicBezTo>
                  <a:cubicBezTo>
                    <a:pt x="20142" y="15249"/>
                    <a:pt x="17415" y="15531"/>
                    <a:pt x="14986" y="16221"/>
                  </a:cubicBezTo>
                  <a:cubicBezTo>
                    <a:pt x="13073" y="16754"/>
                    <a:pt x="11271" y="17553"/>
                    <a:pt x="9970" y="19105"/>
                  </a:cubicBezTo>
                  <a:cubicBezTo>
                    <a:pt x="8528" y="20829"/>
                    <a:pt x="7493" y="23619"/>
                    <a:pt x="4891" y="23744"/>
                  </a:cubicBezTo>
                  <a:cubicBezTo>
                    <a:pt x="4831" y="23747"/>
                    <a:pt x="4771" y="23749"/>
                    <a:pt x="4710" y="23749"/>
                  </a:cubicBezTo>
                  <a:cubicBezTo>
                    <a:pt x="2726" y="23749"/>
                    <a:pt x="906" y="22257"/>
                    <a:pt x="785" y="20233"/>
                  </a:cubicBezTo>
                  <a:cubicBezTo>
                    <a:pt x="675" y="18164"/>
                    <a:pt x="2070" y="16315"/>
                    <a:pt x="3543" y="15030"/>
                  </a:cubicBezTo>
                  <a:cubicBezTo>
                    <a:pt x="5330" y="13478"/>
                    <a:pt x="7493" y="12412"/>
                    <a:pt x="9108" y="10672"/>
                  </a:cubicBezTo>
                  <a:cubicBezTo>
                    <a:pt x="10503" y="9167"/>
                    <a:pt x="11208" y="7286"/>
                    <a:pt x="11992" y="5437"/>
                  </a:cubicBezTo>
                  <a:cubicBezTo>
                    <a:pt x="12717" y="3728"/>
                    <a:pt x="14223" y="606"/>
                    <a:pt x="16333" y="606"/>
                  </a:cubicBezTo>
                  <a:close/>
                  <a:moveTo>
                    <a:pt x="16456" y="0"/>
                  </a:moveTo>
                  <a:cubicBezTo>
                    <a:pt x="15352" y="0"/>
                    <a:pt x="14294" y="618"/>
                    <a:pt x="13449" y="1581"/>
                  </a:cubicBezTo>
                  <a:cubicBezTo>
                    <a:pt x="11600" y="3697"/>
                    <a:pt x="11130" y="6597"/>
                    <a:pt x="9641" y="8948"/>
                  </a:cubicBezTo>
                  <a:cubicBezTo>
                    <a:pt x="7916" y="11628"/>
                    <a:pt x="4844" y="12804"/>
                    <a:pt x="2634" y="14983"/>
                  </a:cubicBezTo>
                  <a:cubicBezTo>
                    <a:pt x="1208" y="16362"/>
                    <a:pt x="1" y="18258"/>
                    <a:pt x="142" y="20312"/>
                  </a:cubicBezTo>
                  <a:cubicBezTo>
                    <a:pt x="267" y="22161"/>
                    <a:pt x="1600" y="23650"/>
                    <a:pt x="3339" y="24183"/>
                  </a:cubicBezTo>
                  <a:cubicBezTo>
                    <a:pt x="3795" y="24325"/>
                    <a:pt x="4236" y="24391"/>
                    <a:pt x="4661" y="24391"/>
                  </a:cubicBezTo>
                  <a:cubicBezTo>
                    <a:pt x="6214" y="24391"/>
                    <a:pt x="7557" y="23509"/>
                    <a:pt x="8590" y="22193"/>
                  </a:cubicBezTo>
                  <a:cubicBezTo>
                    <a:pt x="9500" y="21033"/>
                    <a:pt x="10174" y="19685"/>
                    <a:pt x="11318" y="18713"/>
                  </a:cubicBezTo>
                  <a:cubicBezTo>
                    <a:pt x="12603" y="17600"/>
                    <a:pt x="14296" y="17099"/>
                    <a:pt x="15926" y="16691"/>
                  </a:cubicBezTo>
                  <a:cubicBezTo>
                    <a:pt x="18685" y="15986"/>
                    <a:pt x="22196" y="15421"/>
                    <a:pt x="23810" y="12741"/>
                  </a:cubicBezTo>
                  <a:cubicBezTo>
                    <a:pt x="24468" y="11644"/>
                    <a:pt x="24688" y="10249"/>
                    <a:pt x="24343" y="9058"/>
                  </a:cubicBezTo>
                  <a:cubicBezTo>
                    <a:pt x="24359" y="8995"/>
                    <a:pt x="24359" y="8932"/>
                    <a:pt x="24312" y="8870"/>
                  </a:cubicBezTo>
                  <a:cubicBezTo>
                    <a:pt x="24296" y="8838"/>
                    <a:pt x="24280" y="8807"/>
                    <a:pt x="24265" y="8775"/>
                  </a:cubicBezTo>
                  <a:cubicBezTo>
                    <a:pt x="24045" y="8227"/>
                    <a:pt x="23716" y="7710"/>
                    <a:pt x="23215" y="7318"/>
                  </a:cubicBezTo>
                  <a:cubicBezTo>
                    <a:pt x="22321" y="5907"/>
                    <a:pt x="21412" y="4481"/>
                    <a:pt x="20472" y="3086"/>
                  </a:cubicBezTo>
                  <a:cubicBezTo>
                    <a:pt x="19892" y="2208"/>
                    <a:pt x="19249" y="1299"/>
                    <a:pt x="18387" y="672"/>
                  </a:cubicBezTo>
                  <a:cubicBezTo>
                    <a:pt x="17749" y="207"/>
                    <a:pt x="17095" y="0"/>
                    <a:pt x="1645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3"/>
            <p:cNvSpPr/>
            <p:nvPr/>
          </p:nvSpPr>
          <p:spPr>
            <a:xfrm>
              <a:off x="6024019" y="1983872"/>
              <a:ext cx="31808" cy="29808"/>
            </a:xfrm>
            <a:custGeom>
              <a:avLst/>
              <a:gdLst/>
              <a:ahLst/>
              <a:cxnLst/>
              <a:rect l="l" t="t" r="r" b="b"/>
              <a:pathLst>
                <a:path w="1161" h="1088" extrusionOk="0">
                  <a:moveTo>
                    <a:pt x="424" y="1"/>
                  </a:moveTo>
                  <a:cubicBezTo>
                    <a:pt x="335" y="1"/>
                    <a:pt x="247" y="31"/>
                    <a:pt x="173" y="105"/>
                  </a:cubicBezTo>
                  <a:cubicBezTo>
                    <a:pt x="1" y="277"/>
                    <a:pt x="1" y="497"/>
                    <a:pt x="142" y="685"/>
                  </a:cubicBezTo>
                  <a:cubicBezTo>
                    <a:pt x="205" y="779"/>
                    <a:pt x="267" y="857"/>
                    <a:pt x="330" y="936"/>
                  </a:cubicBezTo>
                  <a:cubicBezTo>
                    <a:pt x="405" y="1036"/>
                    <a:pt x="529" y="1087"/>
                    <a:pt x="655" y="1087"/>
                  </a:cubicBezTo>
                  <a:cubicBezTo>
                    <a:pt x="765" y="1087"/>
                    <a:pt x="877" y="1048"/>
                    <a:pt x="957" y="967"/>
                  </a:cubicBezTo>
                  <a:cubicBezTo>
                    <a:pt x="1114" y="810"/>
                    <a:pt x="1161" y="528"/>
                    <a:pt x="988" y="356"/>
                  </a:cubicBezTo>
                  <a:cubicBezTo>
                    <a:pt x="910" y="277"/>
                    <a:pt x="832" y="199"/>
                    <a:pt x="753" y="136"/>
                  </a:cubicBezTo>
                  <a:cubicBezTo>
                    <a:pt x="664" y="56"/>
                    <a:pt x="543" y="1"/>
                    <a:pt x="42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3"/>
            <p:cNvSpPr/>
            <p:nvPr/>
          </p:nvSpPr>
          <p:spPr>
            <a:xfrm>
              <a:off x="6064404" y="1951350"/>
              <a:ext cx="30932" cy="28192"/>
            </a:xfrm>
            <a:custGeom>
              <a:avLst/>
              <a:gdLst/>
              <a:ahLst/>
              <a:cxnLst/>
              <a:rect l="l" t="t" r="r" b="b"/>
              <a:pathLst>
                <a:path w="1129" h="1029" extrusionOk="0">
                  <a:moveTo>
                    <a:pt x="470" y="0"/>
                  </a:moveTo>
                  <a:cubicBezTo>
                    <a:pt x="369" y="0"/>
                    <a:pt x="270" y="35"/>
                    <a:pt x="188" y="116"/>
                  </a:cubicBezTo>
                  <a:cubicBezTo>
                    <a:pt x="0" y="289"/>
                    <a:pt x="0" y="540"/>
                    <a:pt x="157" y="743"/>
                  </a:cubicBezTo>
                  <a:lnTo>
                    <a:pt x="251" y="869"/>
                  </a:lnTo>
                  <a:cubicBezTo>
                    <a:pt x="326" y="977"/>
                    <a:pt x="459" y="1028"/>
                    <a:pt x="593" y="1028"/>
                  </a:cubicBezTo>
                  <a:cubicBezTo>
                    <a:pt x="711" y="1028"/>
                    <a:pt x="829" y="989"/>
                    <a:pt x="909" y="916"/>
                  </a:cubicBezTo>
                  <a:cubicBezTo>
                    <a:pt x="1082" y="743"/>
                    <a:pt x="1129" y="430"/>
                    <a:pt x="941" y="257"/>
                  </a:cubicBezTo>
                  <a:lnTo>
                    <a:pt x="831" y="148"/>
                  </a:lnTo>
                  <a:cubicBezTo>
                    <a:pt x="733" y="59"/>
                    <a:pt x="601" y="0"/>
                    <a:pt x="4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3"/>
            <p:cNvSpPr/>
            <p:nvPr/>
          </p:nvSpPr>
          <p:spPr>
            <a:xfrm>
              <a:off x="6100242" y="1927650"/>
              <a:ext cx="19836" cy="14274"/>
            </a:xfrm>
            <a:custGeom>
              <a:avLst/>
              <a:gdLst/>
              <a:ahLst/>
              <a:cxnLst/>
              <a:rect l="l" t="t" r="r" b="b"/>
              <a:pathLst>
                <a:path w="724" h="521" extrusionOk="0">
                  <a:moveTo>
                    <a:pt x="376" y="1"/>
                  </a:moveTo>
                  <a:cubicBezTo>
                    <a:pt x="183" y="1"/>
                    <a:pt x="0" y="244"/>
                    <a:pt x="166" y="433"/>
                  </a:cubicBezTo>
                  <a:cubicBezTo>
                    <a:pt x="223" y="494"/>
                    <a:pt x="290" y="520"/>
                    <a:pt x="353" y="520"/>
                  </a:cubicBezTo>
                  <a:cubicBezTo>
                    <a:pt x="550" y="520"/>
                    <a:pt x="723" y="277"/>
                    <a:pt x="558" y="88"/>
                  </a:cubicBezTo>
                  <a:cubicBezTo>
                    <a:pt x="504" y="26"/>
                    <a:pt x="440" y="1"/>
                    <a:pt x="37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3"/>
            <p:cNvSpPr/>
            <p:nvPr/>
          </p:nvSpPr>
          <p:spPr>
            <a:xfrm>
              <a:off x="6018895" y="2016120"/>
              <a:ext cx="70439" cy="45370"/>
            </a:xfrm>
            <a:custGeom>
              <a:avLst/>
              <a:gdLst/>
              <a:ahLst/>
              <a:cxnLst/>
              <a:rect l="l" t="t" r="r" b="b"/>
              <a:pathLst>
                <a:path w="2571" h="1656" extrusionOk="0">
                  <a:moveTo>
                    <a:pt x="1807" y="1"/>
                  </a:moveTo>
                  <a:cubicBezTo>
                    <a:pt x="1560" y="1"/>
                    <a:pt x="1317" y="135"/>
                    <a:pt x="1097" y="245"/>
                  </a:cubicBezTo>
                  <a:cubicBezTo>
                    <a:pt x="799" y="386"/>
                    <a:pt x="407" y="511"/>
                    <a:pt x="204" y="793"/>
                  </a:cubicBezTo>
                  <a:cubicBezTo>
                    <a:pt x="0" y="1086"/>
                    <a:pt x="210" y="1627"/>
                    <a:pt x="531" y="1627"/>
                  </a:cubicBezTo>
                  <a:cubicBezTo>
                    <a:pt x="605" y="1627"/>
                    <a:pt x="685" y="1598"/>
                    <a:pt x="768" y="1530"/>
                  </a:cubicBezTo>
                  <a:cubicBezTo>
                    <a:pt x="799" y="1499"/>
                    <a:pt x="815" y="1467"/>
                    <a:pt x="815" y="1436"/>
                  </a:cubicBezTo>
                  <a:cubicBezTo>
                    <a:pt x="846" y="1342"/>
                    <a:pt x="784" y="1248"/>
                    <a:pt x="690" y="1201"/>
                  </a:cubicBezTo>
                  <a:cubicBezTo>
                    <a:pt x="439" y="1107"/>
                    <a:pt x="1128" y="809"/>
                    <a:pt x="1222" y="762"/>
                  </a:cubicBezTo>
                  <a:cubicBezTo>
                    <a:pt x="1356" y="695"/>
                    <a:pt x="1583" y="542"/>
                    <a:pt x="1755" y="542"/>
                  </a:cubicBezTo>
                  <a:cubicBezTo>
                    <a:pt x="1826" y="542"/>
                    <a:pt x="1887" y="568"/>
                    <a:pt x="1928" y="636"/>
                  </a:cubicBezTo>
                  <a:cubicBezTo>
                    <a:pt x="2069" y="887"/>
                    <a:pt x="1771" y="1107"/>
                    <a:pt x="1567" y="1185"/>
                  </a:cubicBezTo>
                  <a:cubicBezTo>
                    <a:pt x="1442" y="1232"/>
                    <a:pt x="1301" y="1248"/>
                    <a:pt x="1175" y="1279"/>
                  </a:cubicBezTo>
                  <a:cubicBezTo>
                    <a:pt x="1019" y="1295"/>
                    <a:pt x="1003" y="1342"/>
                    <a:pt x="862" y="1405"/>
                  </a:cubicBezTo>
                  <a:cubicBezTo>
                    <a:pt x="846" y="1420"/>
                    <a:pt x="831" y="1420"/>
                    <a:pt x="831" y="1436"/>
                  </a:cubicBezTo>
                  <a:cubicBezTo>
                    <a:pt x="831" y="1467"/>
                    <a:pt x="846" y="1499"/>
                    <a:pt x="862" y="1514"/>
                  </a:cubicBezTo>
                  <a:cubicBezTo>
                    <a:pt x="1019" y="1577"/>
                    <a:pt x="1034" y="1640"/>
                    <a:pt x="1207" y="1655"/>
                  </a:cubicBezTo>
                  <a:cubicBezTo>
                    <a:pt x="1364" y="1655"/>
                    <a:pt x="1536" y="1655"/>
                    <a:pt x="1677" y="1608"/>
                  </a:cubicBezTo>
                  <a:cubicBezTo>
                    <a:pt x="1959" y="1546"/>
                    <a:pt x="2210" y="1405"/>
                    <a:pt x="2351" y="1138"/>
                  </a:cubicBezTo>
                  <a:cubicBezTo>
                    <a:pt x="2570" y="731"/>
                    <a:pt x="2429" y="104"/>
                    <a:pt x="1912" y="9"/>
                  </a:cubicBezTo>
                  <a:cubicBezTo>
                    <a:pt x="1877" y="4"/>
                    <a:pt x="1842" y="1"/>
                    <a:pt x="180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3"/>
            <p:cNvSpPr/>
            <p:nvPr/>
          </p:nvSpPr>
          <p:spPr>
            <a:xfrm>
              <a:off x="6122818" y="1949898"/>
              <a:ext cx="51973" cy="69535"/>
            </a:xfrm>
            <a:custGeom>
              <a:avLst/>
              <a:gdLst/>
              <a:ahLst/>
              <a:cxnLst/>
              <a:rect l="l" t="t" r="r" b="b"/>
              <a:pathLst>
                <a:path w="1897" h="2538" extrusionOk="0">
                  <a:moveTo>
                    <a:pt x="517" y="593"/>
                  </a:moveTo>
                  <a:cubicBezTo>
                    <a:pt x="941" y="812"/>
                    <a:pt x="1270" y="1235"/>
                    <a:pt x="1270" y="1737"/>
                  </a:cubicBezTo>
                  <a:cubicBezTo>
                    <a:pt x="1270" y="1907"/>
                    <a:pt x="1295" y="2039"/>
                    <a:pt x="1114" y="2039"/>
                  </a:cubicBezTo>
                  <a:cubicBezTo>
                    <a:pt x="1095" y="2039"/>
                    <a:pt x="1074" y="2038"/>
                    <a:pt x="1050" y="2035"/>
                  </a:cubicBezTo>
                  <a:cubicBezTo>
                    <a:pt x="941" y="2035"/>
                    <a:pt x="799" y="1941"/>
                    <a:pt x="705" y="1862"/>
                  </a:cubicBezTo>
                  <a:cubicBezTo>
                    <a:pt x="533" y="1737"/>
                    <a:pt x="408" y="1549"/>
                    <a:pt x="329" y="1345"/>
                  </a:cubicBezTo>
                  <a:cubicBezTo>
                    <a:pt x="361" y="1329"/>
                    <a:pt x="408" y="1298"/>
                    <a:pt x="408" y="1235"/>
                  </a:cubicBezTo>
                  <a:cubicBezTo>
                    <a:pt x="455" y="1016"/>
                    <a:pt x="486" y="796"/>
                    <a:pt x="517" y="593"/>
                  </a:cubicBezTo>
                  <a:close/>
                  <a:moveTo>
                    <a:pt x="311" y="1"/>
                  </a:moveTo>
                  <a:cubicBezTo>
                    <a:pt x="185" y="1"/>
                    <a:pt x="76" y="90"/>
                    <a:pt x="63" y="232"/>
                  </a:cubicBezTo>
                  <a:cubicBezTo>
                    <a:pt x="31" y="530"/>
                    <a:pt x="0" y="843"/>
                    <a:pt x="0" y="1157"/>
                  </a:cubicBezTo>
                  <a:cubicBezTo>
                    <a:pt x="0" y="1173"/>
                    <a:pt x="16" y="1204"/>
                    <a:pt x="16" y="1220"/>
                  </a:cubicBezTo>
                  <a:cubicBezTo>
                    <a:pt x="31" y="1580"/>
                    <a:pt x="157" y="1909"/>
                    <a:pt x="439" y="2176"/>
                  </a:cubicBezTo>
                  <a:cubicBezTo>
                    <a:pt x="623" y="2350"/>
                    <a:pt x="941" y="2537"/>
                    <a:pt x="1222" y="2537"/>
                  </a:cubicBezTo>
                  <a:cubicBezTo>
                    <a:pt x="1372" y="2537"/>
                    <a:pt x="1511" y="2484"/>
                    <a:pt x="1615" y="2348"/>
                  </a:cubicBezTo>
                  <a:cubicBezTo>
                    <a:pt x="1897" y="1988"/>
                    <a:pt x="1756" y="1345"/>
                    <a:pt x="1567" y="984"/>
                  </a:cubicBezTo>
                  <a:cubicBezTo>
                    <a:pt x="1332" y="499"/>
                    <a:pt x="909" y="154"/>
                    <a:pt x="392" y="13"/>
                  </a:cubicBezTo>
                  <a:cubicBezTo>
                    <a:pt x="365" y="5"/>
                    <a:pt x="338" y="1"/>
                    <a:pt x="31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3"/>
            <p:cNvSpPr/>
            <p:nvPr/>
          </p:nvSpPr>
          <p:spPr>
            <a:xfrm>
              <a:off x="5986510" y="2085466"/>
              <a:ext cx="15315" cy="11096"/>
            </a:xfrm>
            <a:custGeom>
              <a:avLst/>
              <a:gdLst/>
              <a:ahLst/>
              <a:cxnLst/>
              <a:rect l="l" t="t" r="r" b="b"/>
              <a:pathLst>
                <a:path w="559" h="405" extrusionOk="0">
                  <a:moveTo>
                    <a:pt x="291" y="1"/>
                  </a:moveTo>
                  <a:cubicBezTo>
                    <a:pt x="141" y="1"/>
                    <a:pt x="1" y="188"/>
                    <a:pt x="132" y="331"/>
                  </a:cubicBezTo>
                  <a:cubicBezTo>
                    <a:pt x="175" y="383"/>
                    <a:pt x="227" y="404"/>
                    <a:pt x="277" y="404"/>
                  </a:cubicBezTo>
                  <a:cubicBezTo>
                    <a:pt x="425" y="404"/>
                    <a:pt x="558" y="217"/>
                    <a:pt x="430" y="65"/>
                  </a:cubicBezTo>
                  <a:cubicBezTo>
                    <a:pt x="388" y="19"/>
                    <a:pt x="339" y="1"/>
                    <a:pt x="29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3"/>
            <p:cNvSpPr/>
            <p:nvPr/>
          </p:nvSpPr>
          <p:spPr>
            <a:xfrm>
              <a:off x="6097447" y="2008421"/>
              <a:ext cx="16795" cy="11808"/>
            </a:xfrm>
            <a:custGeom>
              <a:avLst/>
              <a:gdLst/>
              <a:ahLst/>
              <a:cxnLst/>
              <a:rect l="l" t="t" r="r" b="b"/>
              <a:pathLst>
                <a:path w="613" h="431" extrusionOk="0">
                  <a:moveTo>
                    <a:pt x="318" y="0"/>
                  </a:moveTo>
                  <a:cubicBezTo>
                    <a:pt x="153" y="0"/>
                    <a:pt x="0" y="199"/>
                    <a:pt x="142" y="353"/>
                  </a:cubicBezTo>
                  <a:cubicBezTo>
                    <a:pt x="189" y="408"/>
                    <a:pt x="245" y="430"/>
                    <a:pt x="299" y="430"/>
                  </a:cubicBezTo>
                  <a:cubicBezTo>
                    <a:pt x="462" y="430"/>
                    <a:pt x="613" y="224"/>
                    <a:pt x="472" y="71"/>
                  </a:cubicBezTo>
                  <a:cubicBezTo>
                    <a:pt x="426" y="21"/>
                    <a:pt x="371" y="0"/>
                    <a:pt x="3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3"/>
            <p:cNvSpPr/>
            <p:nvPr/>
          </p:nvSpPr>
          <p:spPr>
            <a:xfrm>
              <a:off x="6023909" y="2076506"/>
              <a:ext cx="20877" cy="15041"/>
            </a:xfrm>
            <a:custGeom>
              <a:avLst/>
              <a:gdLst/>
              <a:ahLst/>
              <a:cxnLst/>
              <a:rect l="l" t="t" r="r" b="b"/>
              <a:pathLst>
                <a:path w="762" h="549" extrusionOk="0">
                  <a:moveTo>
                    <a:pt x="391" y="0"/>
                  </a:moveTo>
                  <a:cubicBezTo>
                    <a:pt x="187" y="0"/>
                    <a:pt x="1" y="254"/>
                    <a:pt x="177" y="454"/>
                  </a:cubicBezTo>
                  <a:cubicBezTo>
                    <a:pt x="236" y="520"/>
                    <a:pt x="305" y="548"/>
                    <a:pt x="372" y="548"/>
                  </a:cubicBezTo>
                  <a:cubicBezTo>
                    <a:pt x="575" y="548"/>
                    <a:pt x="762" y="294"/>
                    <a:pt x="585" y="94"/>
                  </a:cubicBezTo>
                  <a:cubicBezTo>
                    <a:pt x="527" y="28"/>
                    <a:pt x="458" y="0"/>
                    <a:pt x="3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3"/>
            <p:cNvSpPr/>
            <p:nvPr/>
          </p:nvSpPr>
          <p:spPr>
            <a:xfrm>
              <a:off x="5710524" y="2309394"/>
              <a:ext cx="169234" cy="200111"/>
            </a:xfrm>
            <a:custGeom>
              <a:avLst/>
              <a:gdLst/>
              <a:ahLst/>
              <a:cxnLst/>
              <a:rect l="l" t="t" r="r" b="b"/>
              <a:pathLst>
                <a:path w="6177" h="7304" extrusionOk="0">
                  <a:moveTo>
                    <a:pt x="3015" y="574"/>
                  </a:moveTo>
                  <a:cubicBezTo>
                    <a:pt x="3583" y="574"/>
                    <a:pt x="4148" y="945"/>
                    <a:pt x="4484" y="1375"/>
                  </a:cubicBezTo>
                  <a:cubicBezTo>
                    <a:pt x="5111" y="2158"/>
                    <a:pt x="5534" y="3977"/>
                    <a:pt x="5126" y="4917"/>
                  </a:cubicBezTo>
                  <a:cubicBezTo>
                    <a:pt x="5126" y="4933"/>
                    <a:pt x="5126" y="4933"/>
                    <a:pt x="5111" y="4948"/>
                  </a:cubicBezTo>
                  <a:cubicBezTo>
                    <a:pt x="4569" y="5787"/>
                    <a:pt x="3627" y="6752"/>
                    <a:pt x="2724" y="6752"/>
                  </a:cubicBezTo>
                  <a:cubicBezTo>
                    <a:pt x="2243" y="6752"/>
                    <a:pt x="1773" y="6478"/>
                    <a:pt x="1380" y="5764"/>
                  </a:cubicBezTo>
                  <a:cubicBezTo>
                    <a:pt x="800" y="4713"/>
                    <a:pt x="1145" y="3475"/>
                    <a:pt x="1474" y="2409"/>
                  </a:cubicBezTo>
                  <a:cubicBezTo>
                    <a:pt x="1678" y="1735"/>
                    <a:pt x="1897" y="810"/>
                    <a:pt x="2728" y="607"/>
                  </a:cubicBezTo>
                  <a:cubicBezTo>
                    <a:pt x="2823" y="584"/>
                    <a:pt x="2919" y="574"/>
                    <a:pt x="3015" y="574"/>
                  </a:cubicBezTo>
                  <a:close/>
                  <a:moveTo>
                    <a:pt x="3168" y="0"/>
                  </a:moveTo>
                  <a:cubicBezTo>
                    <a:pt x="2199" y="0"/>
                    <a:pt x="1409" y="788"/>
                    <a:pt x="1035" y="1876"/>
                  </a:cubicBezTo>
                  <a:cubicBezTo>
                    <a:pt x="518" y="3475"/>
                    <a:pt x="1" y="5779"/>
                    <a:pt x="1647" y="6908"/>
                  </a:cubicBezTo>
                  <a:cubicBezTo>
                    <a:pt x="2048" y="7185"/>
                    <a:pt x="2442" y="7304"/>
                    <a:pt x="2819" y="7304"/>
                  </a:cubicBezTo>
                  <a:cubicBezTo>
                    <a:pt x="3912" y="7304"/>
                    <a:pt x="4852" y="6304"/>
                    <a:pt x="5377" y="5278"/>
                  </a:cubicBezTo>
                  <a:cubicBezTo>
                    <a:pt x="5471" y="5278"/>
                    <a:pt x="5581" y="5246"/>
                    <a:pt x="5643" y="5168"/>
                  </a:cubicBezTo>
                  <a:cubicBezTo>
                    <a:pt x="6176" y="4510"/>
                    <a:pt x="5926" y="3506"/>
                    <a:pt x="5753" y="2738"/>
                  </a:cubicBezTo>
                  <a:cubicBezTo>
                    <a:pt x="5565" y="1876"/>
                    <a:pt x="5205" y="999"/>
                    <a:pt x="4484" y="466"/>
                  </a:cubicBezTo>
                  <a:cubicBezTo>
                    <a:pt x="4025" y="143"/>
                    <a:pt x="3580" y="0"/>
                    <a:pt x="316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3"/>
            <p:cNvSpPr/>
            <p:nvPr/>
          </p:nvSpPr>
          <p:spPr>
            <a:xfrm>
              <a:off x="5961331" y="2105220"/>
              <a:ext cx="165782" cy="127207"/>
            </a:xfrm>
            <a:custGeom>
              <a:avLst/>
              <a:gdLst/>
              <a:ahLst/>
              <a:cxnLst/>
              <a:rect l="l" t="t" r="r" b="b"/>
              <a:pathLst>
                <a:path w="6051" h="4643" extrusionOk="0">
                  <a:moveTo>
                    <a:pt x="2901" y="545"/>
                  </a:moveTo>
                  <a:cubicBezTo>
                    <a:pt x="3229" y="545"/>
                    <a:pt x="3570" y="613"/>
                    <a:pt x="3825" y="786"/>
                  </a:cubicBezTo>
                  <a:cubicBezTo>
                    <a:pt x="4389" y="1178"/>
                    <a:pt x="4421" y="1977"/>
                    <a:pt x="4264" y="2588"/>
                  </a:cubicBezTo>
                  <a:cubicBezTo>
                    <a:pt x="3986" y="3519"/>
                    <a:pt x="3229" y="4240"/>
                    <a:pt x="2275" y="4240"/>
                  </a:cubicBezTo>
                  <a:cubicBezTo>
                    <a:pt x="2152" y="4240"/>
                    <a:pt x="2026" y="4228"/>
                    <a:pt x="1897" y="4203"/>
                  </a:cubicBezTo>
                  <a:cubicBezTo>
                    <a:pt x="1615" y="4077"/>
                    <a:pt x="1396" y="3921"/>
                    <a:pt x="1223" y="3717"/>
                  </a:cubicBezTo>
                  <a:cubicBezTo>
                    <a:pt x="314" y="2698"/>
                    <a:pt x="847" y="927"/>
                    <a:pt x="2399" y="598"/>
                  </a:cubicBezTo>
                  <a:cubicBezTo>
                    <a:pt x="2552" y="565"/>
                    <a:pt x="2725" y="545"/>
                    <a:pt x="2901" y="545"/>
                  </a:cubicBezTo>
                  <a:close/>
                  <a:moveTo>
                    <a:pt x="2906" y="0"/>
                  </a:moveTo>
                  <a:cubicBezTo>
                    <a:pt x="1746" y="0"/>
                    <a:pt x="541" y="758"/>
                    <a:pt x="267" y="1930"/>
                  </a:cubicBezTo>
                  <a:cubicBezTo>
                    <a:pt x="1" y="3074"/>
                    <a:pt x="690" y="4375"/>
                    <a:pt x="1866" y="4595"/>
                  </a:cubicBezTo>
                  <a:cubicBezTo>
                    <a:pt x="1880" y="4599"/>
                    <a:pt x="1893" y="4601"/>
                    <a:pt x="1907" y="4601"/>
                  </a:cubicBezTo>
                  <a:cubicBezTo>
                    <a:pt x="1939" y="4601"/>
                    <a:pt x="1969" y="4590"/>
                    <a:pt x="1991" y="4579"/>
                  </a:cubicBezTo>
                  <a:cubicBezTo>
                    <a:pt x="2170" y="4622"/>
                    <a:pt x="2343" y="4643"/>
                    <a:pt x="2510" y="4643"/>
                  </a:cubicBezTo>
                  <a:cubicBezTo>
                    <a:pt x="4989" y="4643"/>
                    <a:pt x="6050" y="134"/>
                    <a:pt x="3010" y="2"/>
                  </a:cubicBezTo>
                  <a:cubicBezTo>
                    <a:pt x="2975" y="1"/>
                    <a:pt x="2941" y="0"/>
                    <a:pt x="290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3"/>
            <p:cNvSpPr/>
            <p:nvPr/>
          </p:nvSpPr>
          <p:spPr>
            <a:xfrm>
              <a:off x="5860422" y="2238897"/>
              <a:ext cx="51535" cy="55644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881" y="0"/>
                  </a:moveTo>
                  <a:cubicBezTo>
                    <a:pt x="583" y="0"/>
                    <a:pt x="300" y="162"/>
                    <a:pt x="172" y="452"/>
                  </a:cubicBezTo>
                  <a:cubicBezTo>
                    <a:pt x="0" y="813"/>
                    <a:pt x="78" y="1503"/>
                    <a:pt x="549" y="1581"/>
                  </a:cubicBezTo>
                  <a:cubicBezTo>
                    <a:pt x="564" y="1584"/>
                    <a:pt x="578" y="1586"/>
                    <a:pt x="592" y="1586"/>
                  </a:cubicBezTo>
                  <a:cubicBezTo>
                    <a:pt x="708" y="1586"/>
                    <a:pt x="774" y="1475"/>
                    <a:pt x="690" y="1377"/>
                  </a:cubicBezTo>
                  <a:cubicBezTo>
                    <a:pt x="517" y="1142"/>
                    <a:pt x="361" y="891"/>
                    <a:pt x="533" y="593"/>
                  </a:cubicBezTo>
                  <a:cubicBezTo>
                    <a:pt x="612" y="453"/>
                    <a:pt x="739" y="392"/>
                    <a:pt x="875" y="392"/>
                  </a:cubicBezTo>
                  <a:cubicBezTo>
                    <a:pt x="982" y="392"/>
                    <a:pt x="1094" y="430"/>
                    <a:pt x="1191" y="499"/>
                  </a:cubicBezTo>
                  <a:cubicBezTo>
                    <a:pt x="1818" y="985"/>
                    <a:pt x="925" y="1565"/>
                    <a:pt x="517" y="1753"/>
                  </a:cubicBezTo>
                  <a:cubicBezTo>
                    <a:pt x="365" y="1837"/>
                    <a:pt x="445" y="2030"/>
                    <a:pt x="585" y="2030"/>
                  </a:cubicBezTo>
                  <a:cubicBezTo>
                    <a:pt x="604" y="2030"/>
                    <a:pt x="623" y="2027"/>
                    <a:pt x="643" y="2020"/>
                  </a:cubicBezTo>
                  <a:cubicBezTo>
                    <a:pt x="1113" y="1832"/>
                    <a:pt x="1662" y="1565"/>
                    <a:pt x="1787" y="1032"/>
                  </a:cubicBezTo>
                  <a:cubicBezTo>
                    <a:pt x="1881" y="609"/>
                    <a:pt x="1583" y="202"/>
                    <a:pt x="1191" y="60"/>
                  </a:cubicBezTo>
                  <a:cubicBezTo>
                    <a:pt x="1090" y="20"/>
                    <a:pt x="985" y="0"/>
                    <a:pt x="88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3"/>
            <p:cNvSpPr/>
            <p:nvPr/>
          </p:nvSpPr>
          <p:spPr>
            <a:xfrm>
              <a:off x="5821735" y="2278543"/>
              <a:ext cx="16439" cy="12000"/>
            </a:xfrm>
            <a:custGeom>
              <a:avLst/>
              <a:gdLst/>
              <a:ahLst/>
              <a:cxnLst/>
              <a:rect l="l" t="t" r="r" b="b"/>
              <a:pathLst>
                <a:path w="600" h="438" extrusionOk="0">
                  <a:moveTo>
                    <a:pt x="306" y="1"/>
                  </a:moveTo>
                  <a:cubicBezTo>
                    <a:pt x="145" y="1"/>
                    <a:pt x="0" y="203"/>
                    <a:pt x="142" y="369"/>
                  </a:cubicBezTo>
                  <a:cubicBezTo>
                    <a:pt x="183" y="417"/>
                    <a:pt x="233" y="437"/>
                    <a:pt x="282" y="437"/>
                  </a:cubicBezTo>
                  <a:cubicBezTo>
                    <a:pt x="442" y="437"/>
                    <a:pt x="600" y="227"/>
                    <a:pt x="456" y="71"/>
                  </a:cubicBezTo>
                  <a:cubicBezTo>
                    <a:pt x="410" y="22"/>
                    <a:pt x="357" y="1"/>
                    <a:pt x="30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3"/>
            <p:cNvSpPr/>
            <p:nvPr/>
          </p:nvSpPr>
          <p:spPr>
            <a:xfrm>
              <a:off x="5922671" y="2204348"/>
              <a:ext cx="22356" cy="20439"/>
            </a:xfrm>
            <a:custGeom>
              <a:avLst/>
              <a:gdLst/>
              <a:ahLst/>
              <a:cxnLst/>
              <a:rect l="l" t="t" r="r" b="b"/>
              <a:pathLst>
                <a:path w="816" h="746" extrusionOk="0">
                  <a:moveTo>
                    <a:pt x="417" y="1"/>
                  </a:moveTo>
                  <a:cubicBezTo>
                    <a:pt x="398" y="1"/>
                    <a:pt x="380" y="2"/>
                    <a:pt x="361" y="5"/>
                  </a:cubicBezTo>
                  <a:lnTo>
                    <a:pt x="299" y="5"/>
                  </a:lnTo>
                  <a:cubicBezTo>
                    <a:pt x="158" y="21"/>
                    <a:pt x="79" y="130"/>
                    <a:pt x="48" y="240"/>
                  </a:cubicBezTo>
                  <a:cubicBezTo>
                    <a:pt x="48" y="256"/>
                    <a:pt x="48" y="256"/>
                    <a:pt x="48" y="271"/>
                  </a:cubicBezTo>
                  <a:cubicBezTo>
                    <a:pt x="1" y="412"/>
                    <a:pt x="64" y="616"/>
                    <a:pt x="205" y="695"/>
                  </a:cubicBezTo>
                  <a:cubicBezTo>
                    <a:pt x="268" y="728"/>
                    <a:pt x="341" y="746"/>
                    <a:pt x="415" y="746"/>
                  </a:cubicBezTo>
                  <a:cubicBezTo>
                    <a:pt x="578" y="746"/>
                    <a:pt x="741" y="659"/>
                    <a:pt x="785" y="475"/>
                  </a:cubicBezTo>
                  <a:cubicBezTo>
                    <a:pt x="816" y="334"/>
                    <a:pt x="785" y="193"/>
                    <a:pt x="675" y="99"/>
                  </a:cubicBezTo>
                  <a:cubicBezTo>
                    <a:pt x="610" y="34"/>
                    <a:pt x="512" y="1"/>
                    <a:pt x="41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3"/>
            <p:cNvSpPr/>
            <p:nvPr/>
          </p:nvSpPr>
          <p:spPr>
            <a:xfrm>
              <a:off x="5985798" y="2135742"/>
              <a:ext cx="72603" cy="66384"/>
            </a:xfrm>
            <a:custGeom>
              <a:avLst/>
              <a:gdLst/>
              <a:ahLst/>
              <a:cxnLst/>
              <a:rect l="l" t="t" r="r" b="b"/>
              <a:pathLst>
                <a:path w="2650" h="2423" extrusionOk="0">
                  <a:moveTo>
                    <a:pt x="1581" y="0"/>
                  </a:moveTo>
                  <a:cubicBezTo>
                    <a:pt x="1242" y="0"/>
                    <a:pt x="885" y="133"/>
                    <a:pt x="628" y="377"/>
                  </a:cubicBezTo>
                  <a:cubicBezTo>
                    <a:pt x="1" y="973"/>
                    <a:pt x="111" y="2054"/>
                    <a:pt x="957" y="2368"/>
                  </a:cubicBezTo>
                  <a:cubicBezTo>
                    <a:pt x="1063" y="2406"/>
                    <a:pt x="1169" y="2423"/>
                    <a:pt x="1271" y="2423"/>
                  </a:cubicBezTo>
                  <a:cubicBezTo>
                    <a:pt x="1637" y="2423"/>
                    <a:pt x="1961" y="2200"/>
                    <a:pt x="2133" y="1882"/>
                  </a:cubicBezTo>
                  <a:cubicBezTo>
                    <a:pt x="2446" y="1662"/>
                    <a:pt x="2650" y="1302"/>
                    <a:pt x="2572" y="816"/>
                  </a:cubicBezTo>
                  <a:cubicBezTo>
                    <a:pt x="2481" y="253"/>
                    <a:pt x="2048" y="0"/>
                    <a:pt x="158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3"/>
            <p:cNvSpPr/>
            <p:nvPr/>
          </p:nvSpPr>
          <p:spPr>
            <a:xfrm>
              <a:off x="5759485" y="2351341"/>
              <a:ext cx="97508" cy="119179"/>
            </a:xfrm>
            <a:custGeom>
              <a:avLst/>
              <a:gdLst/>
              <a:ahLst/>
              <a:cxnLst/>
              <a:rect l="l" t="t" r="r" b="b"/>
              <a:pathLst>
                <a:path w="3559" h="4350" extrusionOk="0">
                  <a:moveTo>
                    <a:pt x="1955" y="1"/>
                  </a:moveTo>
                  <a:cubicBezTo>
                    <a:pt x="1794" y="1"/>
                    <a:pt x="1627" y="31"/>
                    <a:pt x="1458" y="95"/>
                  </a:cubicBezTo>
                  <a:cubicBezTo>
                    <a:pt x="330" y="533"/>
                    <a:pt x="1" y="1819"/>
                    <a:pt x="283" y="2900"/>
                  </a:cubicBezTo>
                  <a:cubicBezTo>
                    <a:pt x="236" y="3339"/>
                    <a:pt x="330" y="3794"/>
                    <a:pt x="675" y="4076"/>
                  </a:cubicBezTo>
                  <a:cubicBezTo>
                    <a:pt x="892" y="4268"/>
                    <a:pt x="1135" y="4349"/>
                    <a:pt x="1378" y="4349"/>
                  </a:cubicBezTo>
                  <a:cubicBezTo>
                    <a:pt x="1887" y="4349"/>
                    <a:pt x="2400" y="3993"/>
                    <a:pt x="2697" y="3559"/>
                  </a:cubicBezTo>
                  <a:cubicBezTo>
                    <a:pt x="3151" y="2853"/>
                    <a:pt x="3559" y="1834"/>
                    <a:pt x="3261" y="1004"/>
                  </a:cubicBezTo>
                  <a:cubicBezTo>
                    <a:pt x="3052" y="401"/>
                    <a:pt x="2543" y="1"/>
                    <a:pt x="195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3"/>
            <p:cNvSpPr/>
            <p:nvPr/>
          </p:nvSpPr>
          <p:spPr>
            <a:xfrm>
              <a:off x="6090460" y="2084863"/>
              <a:ext cx="16082" cy="11617"/>
            </a:xfrm>
            <a:custGeom>
              <a:avLst/>
              <a:gdLst/>
              <a:ahLst/>
              <a:cxnLst/>
              <a:rect l="l" t="t" r="r" b="b"/>
              <a:pathLst>
                <a:path w="587" h="424" extrusionOk="0">
                  <a:moveTo>
                    <a:pt x="302" y="1"/>
                  </a:moveTo>
                  <a:cubicBezTo>
                    <a:pt x="148" y="1"/>
                    <a:pt x="1" y="199"/>
                    <a:pt x="131" y="353"/>
                  </a:cubicBezTo>
                  <a:cubicBezTo>
                    <a:pt x="177" y="403"/>
                    <a:pt x="230" y="424"/>
                    <a:pt x="282" y="424"/>
                  </a:cubicBezTo>
                  <a:cubicBezTo>
                    <a:pt x="442" y="424"/>
                    <a:pt x="587" y="225"/>
                    <a:pt x="444" y="71"/>
                  </a:cubicBezTo>
                  <a:cubicBezTo>
                    <a:pt x="402" y="21"/>
                    <a:pt x="352" y="1"/>
                    <a:pt x="30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3"/>
            <p:cNvSpPr/>
            <p:nvPr/>
          </p:nvSpPr>
          <p:spPr>
            <a:xfrm>
              <a:off x="6146682" y="2032723"/>
              <a:ext cx="25671" cy="18165"/>
            </a:xfrm>
            <a:custGeom>
              <a:avLst/>
              <a:gdLst/>
              <a:ahLst/>
              <a:cxnLst/>
              <a:rect l="l" t="t" r="r" b="b"/>
              <a:pathLst>
                <a:path w="937" h="663" extrusionOk="0">
                  <a:moveTo>
                    <a:pt x="483" y="1"/>
                  </a:moveTo>
                  <a:cubicBezTo>
                    <a:pt x="234" y="1"/>
                    <a:pt x="1" y="310"/>
                    <a:pt x="226" y="548"/>
                  </a:cubicBezTo>
                  <a:cubicBezTo>
                    <a:pt x="296" y="629"/>
                    <a:pt x="378" y="662"/>
                    <a:pt x="459" y="662"/>
                  </a:cubicBezTo>
                  <a:cubicBezTo>
                    <a:pt x="707" y="662"/>
                    <a:pt x="937" y="345"/>
                    <a:pt x="712" y="109"/>
                  </a:cubicBezTo>
                  <a:cubicBezTo>
                    <a:pt x="644" y="33"/>
                    <a:pt x="562" y="1"/>
                    <a:pt x="48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3"/>
            <p:cNvSpPr/>
            <p:nvPr/>
          </p:nvSpPr>
          <p:spPr>
            <a:xfrm>
              <a:off x="5853161" y="2303531"/>
              <a:ext cx="29973" cy="21370"/>
            </a:xfrm>
            <a:custGeom>
              <a:avLst/>
              <a:gdLst/>
              <a:ahLst/>
              <a:cxnLst/>
              <a:rect l="l" t="t" r="r" b="b"/>
              <a:pathLst>
                <a:path w="1094" h="780" extrusionOk="0">
                  <a:moveTo>
                    <a:pt x="566" y="0"/>
                  </a:moveTo>
                  <a:cubicBezTo>
                    <a:pt x="270" y="0"/>
                    <a:pt x="1" y="364"/>
                    <a:pt x="249" y="648"/>
                  </a:cubicBezTo>
                  <a:cubicBezTo>
                    <a:pt x="334" y="741"/>
                    <a:pt x="433" y="779"/>
                    <a:pt x="529" y="779"/>
                  </a:cubicBezTo>
                  <a:cubicBezTo>
                    <a:pt x="824" y="779"/>
                    <a:pt x="1093" y="415"/>
                    <a:pt x="845" y="131"/>
                  </a:cubicBezTo>
                  <a:cubicBezTo>
                    <a:pt x="760" y="39"/>
                    <a:pt x="662" y="0"/>
                    <a:pt x="5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3"/>
            <p:cNvSpPr/>
            <p:nvPr/>
          </p:nvSpPr>
          <p:spPr>
            <a:xfrm>
              <a:off x="5698030" y="2464470"/>
              <a:ext cx="23260" cy="19041"/>
            </a:xfrm>
            <a:custGeom>
              <a:avLst/>
              <a:gdLst/>
              <a:ahLst/>
              <a:cxnLst/>
              <a:rect l="l" t="t" r="r" b="b"/>
              <a:pathLst>
                <a:path w="849" h="695" extrusionOk="0">
                  <a:moveTo>
                    <a:pt x="290" y="0"/>
                  </a:moveTo>
                  <a:cubicBezTo>
                    <a:pt x="136" y="0"/>
                    <a:pt x="1" y="156"/>
                    <a:pt x="65" y="323"/>
                  </a:cubicBezTo>
                  <a:cubicBezTo>
                    <a:pt x="54" y="525"/>
                    <a:pt x="219" y="694"/>
                    <a:pt x="400" y="694"/>
                  </a:cubicBezTo>
                  <a:cubicBezTo>
                    <a:pt x="472" y="694"/>
                    <a:pt x="547" y="668"/>
                    <a:pt x="613" y="605"/>
                  </a:cubicBezTo>
                  <a:cubicBezTo>
                    <a:pt x="849" y="401"/>
                    <a:pt x="676" y="41"/>
                    <a:pt x="394" y="25"/>
                  </a:cubicBezTo>
                  <a:cubicBezTo>
                    <a:pt x="360" y="8"/>
                    <a:pt x="324" y="0"/>
                    <a:pt x="29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3"/>
            <p:cNvSpPr/>
            <p:nvPr/>
          </p:nvSpPr>
          <p:spPr>
            <a:xfrm>
              <a:off x="6134353" y="2070122"/>
              <a:ext cx="21644" cy="15562"/>
            </a:xfrm>
            <a:custGeom>
              <a:avLst/>
              <a:gdLst/>
              <a:ahLst/>
              <a:cxnLst/>
              <a:rect l="l" t="t" r="r" b="b"/>
              <a:pathLst>
                <a:path w="790" h="568" extrusionOk="0">
                  <a:moveTo>
                    <a:pt x="414" y="1"/>
                  </a:moveTo>
                  <a:cubicBezTo>
                    <a:pt x="198" y="1"/>
                    <a:pt x="0" y="266"/>
                    <a:pt x="190" y="468"/>
                  </a:cubicBezTo>
                  <a:cubicBezTo>
                    <a:pt x="249" y="539"/>
                    <a:pt x="320" y="568"/>
                    <a:pt x="389" y="568"/>
                  </a:cubicBezTo>
                  <a:cubicBezTo>
                    <a:pt x="596" y="568"/>
                    <a:pt x="790" y="303"/>
                    <a:pt x="614" y="92"/>
                  </a:cubicBezTo>
                  <a:cubicBezTo>
                    <a:pt x="553" y="27"/>
                    <a:pt x="482" y="1"/>
                    <a:pt x="4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3"/>
            <p:cNvSpPr/>
            <p:nvPr/>
          </p:nvSpPr>
          <p:spPr>
            <a:xfrm>
              <a:off x="6115530" y="2108069"/>
              <a:ext cx="24384" cy="17425"/>
            </a:xfrm>
            <a:custGeom>
              <a:avLst/>
              <a:gdLst/>
              <a:ahLst/>
              <a:cxnLst/>
              <a:rect l="l" t="t" r="r" b="b"/>
              <a:pathLst>
                <a:path w="890" h="636" extrusionOk="0">
                  <a:moveTo>
                    <a:pt x="466" y="0"/>
                  </a:moveTo>
                  <a:cubicBezTo>
                    <a:pt x="224" y="0"/>
                    <a:pt x="1" y="299"/>
                    <a:pt x="203" y="525"/>
                  </a:cubicBezTo>
                  <a:cubicBezTo>
                    <a:pt x="273" y="603"/>
                    <a:pt x="355" y="635"/>
                    <a:pt x="434" y="635"/>
                  </a:cubicBezTo>
                  <a:cubicBezTo>
                    <a:pt x="674" y="635"/>
                    <a:pt x="890" y="338"/>
                    <a:pt x="689" y="102"/>
                  </a:cubicBezTo>
                  <a:cubicBezTo>
                    <a:pt x="621" y="30"/>
                    <a:pt x="543" y="0"/>
                    <a:pt x="4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3"/>
            <p:cNvSpPr/>
            <p:nvPr/>
          </p:nvSpPr>
          <p:spPr>
            <a:xfrm>
              <a:off x="5946124" y="2262707"/>
              <a:ext cx="20521" cy="14603"/>
            </a:xfrm>
            <a:custGeom>
              <a:avLst/>
              <a:gdLst/>
              <a:ahLst/>
              <a:cxnLst/>
              <a:rect l="l" t="t" r="r" b="b"/>
              <a:pathLst>
                <a:path w="749" h="533" extrusionOk="0">
                  <a:moveTo>
                    <a:pt x="393" y="0"/>
                  </a:moveTo>
                  <a:cubicBezTo>
                    <a:pt x="194" y="0"/>
                    <a:pt x="0" y="255"/>
                    <a:pt x="179" y="445"/>
                  </a:cubicBezTo>
                  <a:cubicBezTo>
                    <a:pt x="237" y="507"/>
                    <a:pt x="304" y="532"/>
                    <a:pt x="368" y="532"/>
                  </a:cubicBezTo>
                  <a:cubicBezTo>
                    <a:pt x="568" y="532"/>
                    <a:pt x="749" y="286"/>
                    <a:pt x="571" y="85"/>
                  </a:cubicBezTo>
                  <a:cubicBezTo>
                    <a:pt x="519" y="25"/>
                    <a:pt x="456" y="0"/>
                    <a:pt x="3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3"/>
            <p:cNvSpPr/>
            <p:nvPr/>
          </p:nvSpPr>
          <p:spPr>
            <a:xfrm>
              <a:off x="6195014" y="2060204"/>
              <a:ext cx="24356" cy="17617"/>
            </a:xfrm>
            <a:custGeom>
              <a:avLst/>
              <a:gdLst/>
              <a:ahLst/>
              <a:cxnLst/>
              <a:rect l="l" t="t" r="r" b="b"/>
              <a:pathLst>
                <a:path w="889" h="643" extrusionOk="0">
                  <a:moveTo>
                    <a:pt x="462" y="1"/>
                  </a:moveTo>
                  <a:cubicBezTo>
                    <a:pt x="221" y="1"/>
                    <a:pt x="1" y="307"/>
                    <a:pt x="202" y="532"/>
                  </a:cubicBezTo>
                  <a:cubicBezTo>
                    <a:pt x="272" y="610"/>
                    <a:pt x="354" y="642"/>
                    <a:pt x="433" y="642"/>
                  </a:cubicBezTo>
                  <a:cubicBezTo>
                    <a:pt x="672" y="642"/>
                    <a:pt x="888" y="345"/>
                    <a:pt x="688" y="109"/>
                  </a:cubicBezTo>
                  <a:cubicBezTo>
                    <a:pt x="619" y="33"/>
                    <a:pt x="539" y="1"/>
                    <a:pt x="46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3"/>
            <p:cNvSpPr/>
            <p:nvPr/>
          </p:nvSpPr>
          <p:spPr>
            <a:xfrm>
              <a:off x="5891190" y="2339368"/>
              <a:ext cx="71891" cy="35726"/>
            </a:xfrm>
            <a:custGeom>
              <a:avLst/>
              <a:gdLst/>
              <a:ahLst/>
              <a:cxnLst/>
              <a:rect l="l" t="t" r="r" b="b"/>
              <a:pathLst>
                <a:path w="2624" h="1304" extrusionOk="0">
                  <a:moveTo>
                    <a:pt x="1488" y="0"/>
                  </a:moveTo>
                  <a:cubicBezTo>
                    <a:pt x="1371" y="0"/>
                    <a:pt x="1253" y="10"/>
                    <a:pt x="1134" y="30"/>
                  </a:cubicBezTo>
                  <a:cubicBezTo>
                    <a:pt x="742" y="93"/>
                    <a:pt x="225" y="312"/>
                    <a:pt x="53" y="704"/>
                  </a:cubicBezTo>
                  <a:cubicBezTo>
                    <a:pt x="1" y="833"/>
                    <a:pt x="120" y="920"/>
                    <a:pt x="233" y="920"/>
                  </a:cubicBezTo>
                  <a:cubicBezTo>
                    <a:pt x="258" y="920"/>
                    <a:pt x="281" y="916"/>
                    <a:pt x="303" y="908"/>
                  </a:cubicBezTo>
                  <a:cubicBezTo>
                    <a:pt x="335" y="908"/>
                    <a:pt x="350" y="892"/>
                    <a:pt x="382" y="876"/>
                  </a:cubicBezTo>
                  <a:cubicBezTo>
                    <a:pt x="648" y="751"/>
                    <a:pt x="868" y="579"/>
                    <a:pt x="1181" y="516"/>
                  </a:cubicBezTo>
                  <a:cubicBezTo>
                    <a:pt x="1291" y="495"/>
                    <a:pt x="1400" y="484"/>
                    <a:pt x="1508" y="484"/>
                  </a:cubicBezTo>
                  <a:cubicBezTo>
                    <a:pt x="1648" y="484"/>
                    <a:pt x="1785" y="503"/>
                    <a:pt x="1918" y="547"/>
                  </a:cubicBezTo>
                  <a:cubicBezTo>
                    <a:pt x="1622" y="796"/>
                    <a:pt x="1245" y="937"/>
                    <a:pt x="855" y="937"/>
                  </a:cubicBezTo>
                  <a:cubicBezTo>
                    <a:pt x="729" y="937"/>
                    <a:pt x="602" y="923"/>
                    <a:pt x="476" y="892"/>
                  </a:cubicBezTo>
                  <a:lnTo>
                    <a:pt x="382" y="892"/>
                  </a:lnTo>
                  <a:cubicBezTo>
                    <a:pt x="241" y="923"/>
                    <a:pt x="194" y="1158"/>
                    <a:pt x="382" y="1206"/>
                  </a:cubicBezTo>
                  <a:cubicBezTo>
                    <a:pt x="588" y="1272"/>
                    <a:pt x="799" y="1304"/>
                    <a:pt x="1008" y="1304"/>
                  </a:cubicBezTo>
                  <a:cubicBezTo>
                    <a:pt x="1590" y="1304"/>
                    <a:pt x="2152" y="1052"/>
                    <a:pt x="2545" y="579"/>
                  </a:cubicBezTo>
                  <a:cubicBezTo>
                    <a:pt x="2623" y="484"/>
                    <a:pt x="2576" y="312"/>
                    <a:pt x="2466" y="249"/>
                  </a:cubicBezTo>
                  <a:cubicBezTo>
                    <a:pt x="2162" y="85"/>
                    <a:pt x="1832" y="0"/>
                    <a:pt x="148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3"/>
            <p:cNvSpPr/>
            <p:nvPr/>
          </p:nvSpPr>
          <p:spPr>
            <a:xfrm>
              <a:off x="5933384" y="2312463"/>
              <a:ext cx="16082" cy="11644"/>
            </a:xfrm>
            <a:custGeom>
              <a:avLst/>
              <a:gdLst/>
              <a:ahLst/>
              <a:cxnLst/>
              <a:rect l="l" t="t" r="r" b="b"/>
              <a:pathLst>
                <a:path w="587" h="425" extrusionOk="0">
                  <a:moveTo>
                    <a:pt x="305" y="1"/>
                  </a:moveTo>
                  <a:cubicBezTo>
                    <a:pt x="145" y="1"/>
                    <a:pt x="1" y="200"/>
                    <a:pt x="143" y="354"/>
                  </a:cubicBezTo>
                  <a:cubicBezTo>
                    <a:pt x="189" y="403"/>
                    <a:pt x="241" y="424"/>
                    <a:pt x="292" y="424"/>
                  </a:cubicBezTo>
                  <a:cubicBezTo>
                    <a:pt x="448" y="424"/>
                    <a:pt x="587" y="225"/>
                    <a:pt x="456" y="71"/>
                  </a:cubicBezTo>
                  <a:cubicBezTo>
                    <a:pt x="410" y="22"/>
                    <a:pt x="357" y="1"/>
                    <a:pt x="30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3"/>
            <p:cNvSpPr/>
            <p:nvPr/>
          </p:nvSpPr>
          <p:spPr>
            <a:xfrm>
              <a:off x="6078131" y="2105877"/>
              <a:ext cx="179974" cy="173180"/>
            </a:xfrm>
            <a:custGeom>
              <a:avLst/>
              <a:gdLst/>
              <a:ahLst/>
              <a:cxnLst/>
              <a:rect l="l" t="t" r="r" b="b"/>
              <a:pathLst>
                <a:path w="6569" h="6321" extrusionOk="0">
                  <a:moveTo>
                    <a:pt x="4066" y="0"/>
                  </a:moveTo>
                  <a:cubicBezTo>
                    <a:pt x="3356" y="0"/>
                    <a:pt x="2726" y="401"/>
                    <a:pt x="2587" y="1389"/>
                  </a:cubicBezTo>
                  <a:cubicBezTo>
                    <a:pt x="2493" y="2000"/>
                    <a:pt x="3073" y="2596"/>
                    <a:pt x="2399" y="3144"/>
                  </a:cubicBezTo>
                  <a:cubicBezTo>
                    <a:pt x="2007" y="3489"/>
                    <a:pt x="1318" y="3489"/>
                    <a:pt x="879" y="3818"/>
                  </a:cubicBezTo>
                  <a:cubicBezTo>
                    <a:pt x="189" y="4320"/>
                    <a:pt x="1" y="5213"/>
                    <a:pt x="706" y="5809"/>
                  </a:cubicBezTo>
                  <a:cubicBezTo>
                    <a:pt x="1118" y="6168"/>
                    <a:pt x="1637" y="6320"/>
                    <a:pt x="2195" y="6320"/>
                  </a:cubicBezTo>
                  <a:cubicBezTo>
                    <a:pt x="3826" y="6320"/>
                    <a:pt x="5788" y="5021"/>
                    <a:pt x="6349" y="3818"/>
                  </a:cubicBezTo>
                  <a:cubicBezTo>
                    <a:pt x="6396" y="3693"/>
                    <a:pt x="6380" y="3583"/>
                    <a:pt x="6318" y="3489"/>
                  </a:cubicBezTo>
                  <a:cubicBezTo>
                    <a:pt x="6537" y="2894"/>
                    <a:pt x="6568" y="2204"/>
                    <a:pt x="6318" y="1530"/>
                  </a:cubicBezTo>
                  <a:cubicBezTo>
                    <a:pt x="5978" y="632"/>
                    <a:pt x="4958" y="0"/>
                    <a:pt x="40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3"/>
            <p:cNvSpPr/>
            <p:nvPr/>
          </p:nvSpPr>
          <p:spPr>
            <a:xfrm>
              <a:off x="6003853" y="2264953"/>
              <a:ext cx="41672" cy="57096"/>
            </a:xfrm>
            <a:custGeom>
              <a:avLst/>
              <a:gdLst/>
              <a:ahLst/>
              <a:cxnLst/>
              <a:rect l="l" t="t" r="r" b="b"/>
              <a:pathLst>
                <a:path w="1521" h="2084" extrusionOk="0">
                  <a:moveTo>
                    <a:pt x="753" y="379"/>
                  </a:moveTo>
                  <a:cubicBezTo>
                    <a:pt x="1082" y="724"/>
                    <a:pt x="1082" y="1273"/>
                    <a:pt x="768" y="1617"/>
                  </a:cubicBezTo>
                  <a:cubicBezTo>
                    <a:pt x="565" y="1492"/>
                    <a:pt x="455" y="1273"/>
                    <a:pt x="439" y="1022"/>
                  </a:cubicBezTo>
                  <a:cubicBezTo>
                    <a:pt x="423" y="896"/>
                    <a:pt x="455" y="755"/>
                    <a:pt x="518" y="646"/>
                  </a:cubicBezTo>
                  <a:cubicBezTo>
                    <a:pt x="565" y="536"/>
                    <a:pt x="659" y="473"/>
                    <a:pt x="753" y="379"/>
                  </a:cubicBezTo>
                  <a:close/>
                  <a:moveTo>
                    <a:pt x="862" y="0"/>
                  </a:moveTo>
                  <a:cubicBezTo>
                    <a:pt x="811" y="0"/>
                    <a:pt x="760" y="27"/>
                    <a:pt x="721" y="66"/>
                  </a:cubicBezTo>
                  <a:cubicBezTo>
                    <a:pt x="674" y="50"/>
                    <a:pt x="643" y="50"/>
                    <a:pt x="612" y="50"/>
                  </a:cubicBezTo>
                  <a:cubicBezTo>
                    <a:pt x="188" y="81"/>
                    <a:pt x="0" y="646"/>
                    <a:pt x="0" y="1006"/>
                  </a:cubicBezTo>
                  <a:cubicBezTo>
                    <a:pt x="0" y="1414"/>
                    <a:pt x="204" y="1837"/>
                    <a:pt x="580" y="2025"/>
                  </a:cubicBezTo>
                  <a:cubicBezTo>
                    <a:pt x="664" y="2064"/>
                    <a:pt x="736" y="2083"/>
                    <a:pt x="801" y="2083"/>
                  </a:cubicBezTo>
                  <a:cubicBezTo>
                    <a:pt x="920" y="2083"/>
                    <a:pt x="1018" y="2021"/>
                    <a:pt x="1129" y="1900"/>
                  </a:cubicBezTo>
                  <a:cubicBezTo>
                    <a:pt x="1286" y="1727"/>
                    <a:pt x="1380" y="1523"/>
                    <a:pt x="1427" y="1304"/>
                  </a:cubicBezTo>
                  <a:cubicBezTo>
                    <a:pt x="1521" y="818"/>
                    <a:pt x="1348" y="348"/>
                    <a:pt x="956" y="34"/>
                  </a:cubicBezTo>
                  <a:cubicBezTo>
                    <a:pt x="926" y="10"/>
                    <a:pt x="894" y="0"/>
                    <a:pt x="86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3"/>
            <p:cNvSpPr/>
            <p:nvPr/>
          </p:nvSpPr>
          <p:spPr>
            <a:xfrm>
              <a:off x="6031416" y="2247994"/>
              <a:ext cx="23480" cy="16904"/>
            </a:xfrm>
            <a:custGeom>
              <a:avLst/>
              <a:gdLst/>
              <a:ahLst/>
              <a:cxnLst/>
              <a:rect l="l" t="t" r="r" b="b"/>
              <a:pathLst>
                <a:path w="857" h="617" extrusionOk="0">
                  <a:moveTo>
                    <a:pt x="445" y="1"/>
                  </a:moveTo>
                  <a:cubicBezTo>
                    <a:pt x="218" y="1"/>
                    <a:pt x="0" y="288"/>
                    <a:pt x="201" y="512"/>
                  </a:cubicBezTo>
                  <a:cubicBezTo>
                    <a:pt x="267" y="586"/>
                    <a:pt x="344" y="616"/>
                    <a:pt x="419" y="616"/>
                  </a:cubicBezTo>
                  <a:cubicBezTo>
                    <a:pt x="648" y="616"/>
                    <a:pt x="857" y="329"/>
                    <a:pt x="656" y="105"/>
                  </a:cubicBezTo>
                  <a:cubicBezTo>
                    <a:pt x="594" y="31"/>
                    <a:pt x="519" y="1"/>
                    <a:pt x="44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3"/>
            <p:cNvSpPr/>
            <p:nvPr/>
          </p:nvSpPr>
          <p:spPr>
            <a:xfrm>
              <a:off x="5891766" y="2392987"/>
              <a:ext cx="25370" cy="22329"/>
            </a:xfrm>
            <a:custGeom>
              <a:avLst/>
              <a:gdLst/>
              <a:ahLst/>
              <a:cxnLst/>
              <a:rect l="l" t="t" r="r" b="b"/>
              <a:pathLst>
                <a:path w="926" h="815" extrusionOk="0">
                  <a:moveTo>
                    <a:pt x="547" y="1"/>
                  </a:moveTo>
                  <a:cubicBezTo>
                    <a:pt x="463" y="1"/>
                    <a:pt x="376" y="32"/>
                    <a:pt x="298" y="79"/>
                  </a:cubicBezTo>
                  <a:lnTo>
                    <a:pt x="173" y="173"/>
                  </a:lnTo>
                  <a:cubicBezTo>
                    <a:pt x="0" y="283"/>
                    <a:pt x="16" y="565"/>
                    <a:pt x="141" y="691"/>
                  </a:cubicBezTo>
                  <a:cubicBezTo>
                    <a:pt x="214" y="763"/>
                    <a:pt x="329" y="815"/>
                    <a:pt x="440" y="815"/>
                  </a:cubicBezTo>
                  <a:cubicBezTo>
                    <a:pt x="521" y="815"/>
                    <a:pt x="599" y="788"/>
                    <a:pt x="659" y="722"/>
                  </a:cubicBezTo>
                  <a:lnTo>
                    <a:pt x="753" y="597"/>
                  </a:lnTo>
                  <a:cubicBezTo>
                    <a:pt x="878" y="455"/>
                    <a:pt x="925" y="267"/>
                    <a:pt x="784" y="111"/>
                  </a:cubicBezTo>
                  <a:cubicBezTo>
                    <a:pt x="713" y="32"/>
                    <a:pt x="631" y="1"/>
                    <a:pt x="54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3"/>
            <p:cNvSpPr/>
            <p:nvPr/>
          </p:nvSpPr>
          <p:spPr>
            <a:xfrm>
              <a:off x="6245564" y="2111056"/>
              <a:ext cx="27644" cy="19808"/>
            </a:xfrm>
            <a:custGeom>
              <a:avLst/>
              <a:gdLst/>
              <a:ahLst/>
              <a:cxnLst/>
              <a:rect l="l" t="t" r="r" b="b"/>
              <a:pathLst>
                <a:path w="1009" h="723" extrusionOk="0">
                  <a:moveTo>
                    <a:pt x="527" y="0"/>
                  </a:moveTo>
                  <a:cubicBezTo>
                    <a:pt x="258" y="0"/>
                    <a:pt x="0" y="343"/>
                    <a:pt x="238" y="604"/>
                  </a:cubicBezTo>
                  <a:cubicBezTo>
                    <a:pt x="314" y="688"/>
                    <a:pt x="402" y="722"/>
                    <a:pt x="489" y="722"/>
                  </a:cubicBezTo>
                  <a:cubicBezTo>
                    <a:pt x="760" y="722"/>
                    <a:pt x="1009" y="380"/>
                    <a:pt x="771" y="118"/>
                  </a:cubicBezTo>
                  <a:cubicBezTo>
                    <a:pt x="699" y="35"/>
                    <a:pt x="612" y="0"/>
                    <a:pt x="52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3"/>
            <p:cNvSpPr/>
            <p:nvPr/>
          </p:nvSpPr>
          <p:spPr>
            <a:xfrm>
              <a:off x="5826255" y="2497841"/>
              <a:ext cx="13808" cy="9781"/>
            </a:xfrm>
            <a:custGeom>
              <a:avLst/>
              <a:gdLst/>
              <a:ahLst/>
              <a:cxnLst/>
              <a:rect l="l" t="t" r="r" b="b"/>
              <a:pathLst>
                <a:path w="504" h="357" extrusionOk="0">
                  <a:moveTo>
                    <a:pt x="257" y="1"/>
                  </a:moveTo>
                  <a:cubicBezTo>
                    <a:pt x="123" y="1"/>
                    <a:pt x="0" y="166"/>
                    <a:pt x="119" y="296"/>
                  </a:cubicBezTo>
                  <a:cubicBezTo>
                    <a:pt x="157" y="339"/>
                    <a:pt x="202" y="356"/>
                    <a:pt x="247" y="356"/>
                  </a:cubicBezTo>
                  <a:cubicBezTo>
                    <a:pt x="381" y="356"/>
                    <a:pt x="503" y="191"/>
                    <a:pt x="385" y="61"/>
                  </a:cubicBezTo>
                  <a:cubicBezTo>
                    <a:pt x="346" y="19"/>
                    <a:pt x="301" y="1"/>
                    <a:pt x="25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3"/>
            <p:cNvSpPr/>
            <p:nvPr/>
          </p:nvSpPr>
          <p:spPr>
            <a:xfrm>
              <a:off x="6068021" y="2287968"/>
              <a:ext cx="19836" cy="14247"/>
            </a:xfrm>
            <a:custGeom>
              <a:avLst/>
              <a:gdLst/>
              <a:ahLst/>
              <a:cxnLst/>
              <a:rect l="l" t="t" r="r" b="b"/>
              <a:pathLst>
                <a:path w="724" h="520" extrusionOk="0">
                  <a:moveTo>
                    <a:pt x="377" y="0"/>
                  </a:moveTo>
                  <a:cubicBezTo>
                    <a:pt x="183" y="0"/>
                    <a:pt x="1" y="243"/>
                    <a:pt x="166" y="433"/>
                  </a:cubicBezTo>
                  <a:cubicBezTo>
                    <a:pt x="220" y="494"/>
                    <a:pt x="284" y="520"/>
                    <a:pt x="347" y="520"/>
                  </a:cubicBezTo>
                  <a:cubicBezTo>
                    <a:pt x="541" y="520"/>
                    <a:pt x="724" y="277"/>
                    <a:pt x="558" y="88"/>
                  </a:cubicBezTo>
                  <a:cubicBezTo>
                    <a:pt x="504" y="26"/>
                    <a:pt x="440" y="0"/>
                    <a:pt x="37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3"/>
            <p:cNvSpPr/>
            <p:nvPr/>
          </p:nvSpPr>
          <p:spPr>
            <a:xfrm>
              <a:off x="6273839" y="2211554"/>
              <a:ext cx="16082" cy="11617"/>
            </a:xfrm>
            <a:custGeom>
              <a:avLst/>
              <a:gdLst/>
              <a:ahLst/>
              <a:cxnLst/>
              <a:rect l="l" t="t" r="r" b="b"/>
              <a:pathLst>
                <a:path w="587" h="424" extrusionOk="0">
                  <a:moveTo>
                    <a:pt x="302" y="0"/>
                  </a:moveTo>
                  <a:cubicBezTo>
                    <a:pt x="148" y="0"/>
                    <a:pt x="1" y="199"/>
                    <a:pt x="131" y="353"/>
                  </a:cubicBezTo>
                  <a:cubicBezTo>
                    <a:pt x="177" y="403"/>
                    <a:pt x="230" y="424"/>
                    <a:pt x="282" y="424"/>
                  </a:cubicBezTo>
                  <a:cubicBezTo>
                    <a:pt x="442" y="424"/>
                    <a:pt x="586" y="225"/>
                    <a:pt x="444" y="71"/>
                  </a:cubicBezTo>
                  <a:cubicBezTo>
                    <a:pt x="402" y="21"/>
                    <a:pt x="352" y="0"/>
                    <a:pt x="30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8" name="Google Shape;1688;p33"/>
          <p:cNvGrpSpPr/>
          <p:nvPr/>
        </p:nvGrpSpPr>
        <p:grpSpPr>
          <a:xfrm rot="-1799555">
            <a:off x="2569527" y="420514"/>
            <a:ext cx="1022956" cy="1095755"/>
            <a:chOff x="1366581" y="4036160"/>
            <a:chExt cx="1172852" cy="1256318"/>
          </a:xfrm>
        </p:grpSpPr>
        <p:sp>
          <p:nvSpPr>
            <p:cNvPr id="1689" name="Google Shape;1689;p33"/>
            <p:cNvSpPr/>
            <p:nvPr/>
          </p:nvSpPr>
          <p:spPr>
            <a:xfrm>
              <a:off x="2085521" y="4097917"/>
              <a:ext cx="27480" cy="30987"/>
            </a:xfrm>
            <a:custGeom>
              <a:avLst/>
              <a:gdLst/>
              <a:ahLst/>
              <a:cxnLst/>
              <a:rect l="l" t="t" r="r" b="b"/>
              <a:pathLst>
                <a:path w="1003" h="1131" extrusionOk="0">
                  <a:moveTo>
                    <a:pt x="525" y="0"/>
                  </a:moveTo>
                  <a:cubicBezTo>
                    <a:pt x="517" y="0"/>
                    <a:pt x="509" y="0"/>
                    <a:pt x="501" y="1"/>
                  </a:cubicBezTo>
                  <a:cubicBezTo>
                    <a:pt x="235" y="17"/>
                    <a:pt x="31" y="220"/>
                    <a:pt x="15" y="487"/>
                  </a:cubicBezTo>
                  <a:lnTo>
                    <a:pt x="15" y="644"/>
                  </a:lnTo>
                  <a:cubicBezTo>
                    <a:pt x="0" y="887"/>
                    <a:pt x="236" y="1130"/>
                    <a:pt x="479" y="1130"/>
                  </a:cubicBezTo>
                  <a:cubicBezTo>
                    <a:pt x="486" y="1130"/>
                    <a:pt x="494" y="1130"/>
                    <a:pt x="501" y="1129"/>
                  </a:cubicBezTo>
                  <a:cubicBezTo>
                    <a:pt x="752" y="1129"/>
                    <a:pt x="1003" y="926"/>
                    <a:pt x="987" y="644"/>
                  </a:cubicBezTo>
                  <a:lnTo>
                    <a:pt x="987" y="487"/>
                  </a:lnTo>
                  <a:cubicBezTo>
                    <a:pt x="972" y="244"/>
                    <a:pt x="780" y="0"/>
                    <a:pt x="52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0" name="Google Shape;1690;p33"/>
            <p:cNvGrpSpPr/>
            <p:nvPr/>
          </p:nvGrpSpPr>
          <p:grpSpPr>
            <a:xfrm>
              <a:off x="1366581" y="4036160"/>
              <a:ext cx="1172852" cy="1256318"/>
              <a:chOff x="1366581" y="4036160"/>
              <a:chExt cx="1172852" cy="1256318"/>
            </a:xfrm>
          </p:grpSpPr>
          <p:sp>
            <p:nvSpPr>
              <p:cNvPr id="1691" name="Google Shape;1691;p33"/>
              <p:cNvSpPr/>
              <p:nvPr/>
            </p:nvSpPr>
            <p:spPr>
              <a:xfrm>
                <a:off x="1721311" y="4762715"/>
                <a:ext cx="38685" cy="32219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176" extrusionOk="0">
                    <a:moveTo>
                      <a:pt x="1" y="1"/>
                    </a:moveTo>
                    <a:cubicBezTo>
                      <a:pt x="1" y="535"/>
                      <a:pt x="360" y="1175"/>
                      <a:pt x="882" y="1175"/>
                    </a:cubicBezTo>
                    <a:cubicBezTo>
                      <a:pt x="927" y="1175"/>
                      <a:pt x="973" y="1171"/>
                      <a:pt x="1020" y="1161"/>
                    </a:cubicBezTo>
                    <a:cubicBezTo>
                      <a:pt x="1412" y="1082"/>
                      <a:pt x="1255" y="534"/>
                      <a:pt x="1035" y="346"/>
                    </a:cubicBezTo>
                    <a:cubicBezTo>
                      <a:pt x="753" y="111"/>
                      <a:pt x="346" y="63"/>
                      <a:pt x="1" y="1"/>
                    </a:cubicBezTo>
                    <a:close/>
                  </a:path>
                </a:pathLst>
              </a:custGeom>
              <a:solidFill>
                <a:srgbClr val="A9E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3"/>
              <p:cNvSpPr/>
              <p:nvPr/>
            </p:nvSpPr>
            <p:spPr>
              <a:xfrm>
                <a:off x="1379677" y="4888995"/>
                <a:ext cx="922693" cy="403483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14727" extrusionOk="0">
                    <a:moveTo>
                      <a:pt x="32517" y="0"/>
                    </a:moveTo>
                    <a:lnTo>
                      <a:pt x="31828" y="94"/>
                    </a:lnTo>
                    <a:cubicBezTo>
                      <a:pt x="32204" y="940"/>
                      <a:pt x="32486" y="1959"/>
                      <a:pt x="31263" y="2257"/>
                    </a:cubicBezTo>
                    <a:cubicBezTo>
                      <a:pt x="30840" y="2367"/>
                      <a:pt x="30401" y="2273"/>
                      <a:pt x="29994" y="2461"/>
                    </a:cubicBezTo>
                    <a:cubicBezTo>
                      <a:pt x="29288" y="2774"/>
                      <a:pt x="29085" y="3527"/>
                      <a:pt x="29226" y="4248"/>
                    </a:cubicBezTo>
                    <a:cubicBezTo>
                      <a:pt x="29477" y="5439"/>
                      <a:pt x="30433" y="6223"/>
                      <a:pt x="31279" y="7006"/>
                    </a:cubicBezTo>
                    <a:cubicBezTo>
                      <a:pt x="32455" y="8104"/>
                      <a:pt x="32925" y="9420"/>
                      <a:pt x="32408" y="10988"/>
                    </a:cubicBezTo>
                    <a:cubicBezTo>
                      <a:pt x="32034" y="12149"/>
                      <a:pt x="30918" y="13810"/>
                      <a:pt x="29541" y="13810"/>
                    </a:cubicBezTo>
                    <a:cubicBezTo>
                      <a:pt x="29357" y="13810"/>
                      <a:pt x="29168" y="13780"/>
                      <a:pt x="28975" y="13715"/>
                    </a:cubicBezTo>
                    <a:cubicBezTo>
                      <a:pt x="27329" y="13151"/>
                      <a:pt x="27047" y="11097"/>
                      <a:pt x="26812" y="9624"/>
                    </a:cubicBezTo>
                    <a:cubicBezTo>
                      <a:pt x="26653" y="8724"/>
                      <a:pt x="25946" y="5608"/>
                      <a:pt x="24577" y="5608"/>
                    </a:cubicBezTo>
                    <a:cubicBezTo>
                      <a:pt x="24326" y="5608"/>
                      <a:pt x="24052" y="5713"/>
                      <a:pt x="23755" y="5956"/>
                    </a:cubicBezTo>
                    <a:cubicBezTo>
                      <a:pt x="23740" y="5972"/>
                      <a:pt x="23740" y="5988"/>
                      <a:pt x="23724" y="6003"/>
                    </a:cubicBezTo>
                    <a:cubicBezTo>
                      <a:pt x="23081" y="6191"/>
                      <a:pt x="22658" y="6677"/>
                      <a:pt x="22313" y="7508"/>
                    </a:cubicBezTo>
                    <a:cubicBezTo>
                      <a:pt x="21922" y="8464"/>
                      <a:pt x="21733" y="9577"/>
                      <a:pt x="20997" y="10345"/>
                    </a:cubicBezTo>
                    <a:cubicBezTo>
                      <a:pt x="20695" y="10647"/>
                      <a:pt x="20249" y="10909"/>
                      <a:pt x="19802" y="10909"/>
                    </a:cubicBezTo>
                    <a:cubicBezTo>
                      <a:pt x="19623" y="10909"/>
                      <a:pt x="19443" y="10867"/>
                      <a:pt x="19273" y="10768"/>
                    </a:cubicBezTo>
                    <a:cubicBezTo>
                      <a:pt x="18395" y="10220"/>
                      <a:pt x="19085" y="9107"/>
                      <a:pt x="19304" y="8511"/>
                    </a:cubicBezTo>
                    <a:cubicBezTo>
                      <a:pt x="19633" y="7602"/>
                      <a:pt x="19696" y="6223"/>
                      <a:pt x="18567" y="5831"/>
                    </a:cubicBezTo>
                    <a:cubicBezTo>
                      <a:pt x="18433" y="5788"/>
                      <a:pt x="18304" y="5768"/>
                      <a:pt x="18179" y="5768"/>
                    </a:cubicBezTo>
                    <a:cubicBezTo>
                      <a:pt x="17808" y="5768"/>
                      <a:pt x="17473" y="5941"/>
                      <a:pt x="17157" y="6176"/>
                    </a:cubicBezTo>
                    <a:cubicBezTo>
                      <a:pt x="16506" y="6650"/>
                      <a:pt x="16088" y="7070"/>
                      <a:pt x="15467" y="7070"/>
                    </a:cubicBezTo>
                    <a:cubicBezTo>
                      <a:pt x="15205" y="7070"/>
                      <a:pt x="14906" y="6995"/>
                      <a:pt x="14539" y="6818"/>
                    </a:cubicBezTo>
                    <a:cubicBezTo>
                      <a:pt x="14489" y="6789"/>
                      <a:pt x="14433" y="6778"/>
                      <a:pt x="14375" y="6778"/>
                    </a:cubicBezTo>
                    <a:cubicBezTo>
                      <a:pt x="14341" y="6778"/>
                      <a:pt x="14307" y="6781"/>
                      <a:pt x="14272" y="6787"/>
                    </a:cubicBezTo>
                    <a:cubicBezTo>
                      <a:pt x="13943" y="6238"/>
                      <a:pt x="14022" y="5549"/>
                      <a:pt x="14335" y="4843"/>
                    </a:cubicBezTo>
                    <a:cubicBezTo>
                      <a:pt x="14586" y="4263"/>
                      <a:pt x="14852" y="3856"/>
                      <a:pt x="14790" y="3198"/>
                    </a:cubicBezTo>
                    <a:cubicBezTo>
                      <a:pt x="14692" y="2275"/>
                      <a:pt x="13957" y="1501"/>
                      <a:pt x="13032" y="1501"/>
                    </a:cubicBezTo>
                    <a:cubicBezTo>
                      <a:pt x="12920" y="1501"/>
                      <a:pt x="12806" y="1512"/>
                      <a:pt x="12689" y="1536"/>
                    </a:cubicBezTo>
                    <a:cubicBezTo>
                      <a:pt x="11514" y="1803"/>
                      <a:pt x="10777" y="3495"/>
                      <a:pt x="10166" y="4389"/>
                    </a:cubicBezTo>
                    <a:cubicBezTo>
                      <a:pt x="9053" y="6019"/>
                      <a:pt x="7830" y="7508"/>
                      <a:pt x="5949" y="8245"/>
                    </a:cubicBezTo>
                    <a:cubicBezTo>
                      <a:pt x="5389" y="8466"/>
                      <a:pt x="4456" y="8680"/>
                      <a:pt x="3568" y="8680"/>
                    </a:cubicBezTo>
                    <a:cubicBezTo>
                      <a:pt x="2322" y="8680"/>
                      <a:pt x="1165" y="8259"/>
                      <a:pt x="1247" y="6850"/>
                    </a:cubicBezTo>
                    <a:cubicBezTo>
                      <a:pt x="1373" y="4546"/>
                      <a:pt x="4382" y="4263"/>
                      <a:pt x="6075" y="3856"/>
                    </a:cubicBezTo>
                    <a:cubicBezTo>
                      <a:pt x="7078" y="3621"/>
                      <a:pt x="8630" y="3260"/>
                      <a:pt x="8755" y="1991"/>
                    </a:cubicBezTo>
                    <a:cubicBezTo>
                      <a:pt x="8846" y="1029"/>
                      <a:pt x="8107" y="422"/>
                      <a:pt x="7271" y="422"/>
                    </a:cubicBezTo>
                    <a:cubicBezTo>
                      <a:pt x="7099" y="422"/>
                      <a:pt x="6923" y="448"/>
                      <a:pt x="6749" y="502"/>
                    </a:cubicBezTo>
                    <a:cubicBezTo>
                      <a:pt x="6733" y="502"/>
                      <a:pt x="6733" y="486"/>
                      <a:pt x="6717" y="486"/>
                    </a:cubicBezTo>
                    <a:cubicBezTo>
                      <a:pt x="6592" y="455"/>
                      <a:pt x="6482" y="423"/>
                      <a:pt x="6388" y="376"/>
                    </a:cubicBezTo>
                    <a:lnTo>
                      <a:pt x="6263" y="1035"/>
                    </a:lnTo>
                    <a:cubicBezTo>
                      <a:pt x="6310" y="1050"/>
                      <a:pt x="6357" y="1066"/>
                      <a:pt x="6420" y="1066"/>
                    </a:cubicBezTo>
                    <a:cubicBezTo>
                      <a:pt x="6457" y="1241"/>
                      <a:pt x="6584" y="1376"/>
                      <a:pt x="6769" y="1376"/>
                    </a:cubicBezTo>
                    <a:cubicBezTo>
                      <a:pt x="6816" y="1376"/>
                      <a:pt x="6867" y="1367"/>
                      <a:pt x="6921" y="1348"/>
                    </a:cubicBezTo>
                    <a:lnTo>
                      <a:pt x="6921" y="1348"/>
                    </a:lnTo>
                    <a:cubicBezTo>
                      <a:pt x="7595" y="2194"/>
                      <a:pt x="7501" y="2665"/>
                      <a:pt x="6670" y="2759"/>
                    </a:cubicBezTo>
                    <a:cubicBezTo>
                      <a:pt x="6467" y="2821"/>
                      <a:pt x="6247" y="2868"/>
                      <a:pt x="6043" y="2915"/>
                    </a:cubicBezTo>
                    <a:cubicBezTo>
                      <a:pt x="5558" y="3041"/>
                      <a:pt x="5072" y="3119"/>
                      <a:pt x="4570" y="3229"/>
                    </a:cubicBezTo>
                    <a:cubicBezTo>
                      <a:pt x="3912" y="3386"/>
                      <a:pt x="3238" y="3558"/>
                      <a:pt x="2611" y="3840"/>
                    </a:cubicBezTo>
                    <a:cubicBezTo>
                      <a:pt x="1498" y="4357"/>
                      <a:pt x="557" y="5267"/>
                      <a:pt x="354" y="6521"/>
                    </a:cubicBezTo>
                    <a:cubicBezTo>
                      <a:pt x="0" y="8743"/>
                      <a:pt x="2007" y="9592"/>
                      <a:pt x="3866" y="9592"/>
                    </a:cubicBezTo>
                    <a:cubicBezTo>
                      <a:pt x="4315" y="9592"/>
                      <a:pt x="4754" y="9543"/>
                      <a:pt x="5150" y="9452"/>
                    </a:cubicBezTo>
                    <a:cubicBezTo>
                      <a:pt x="8395" y="8715"/>
                      <a:pt x="10040" y="6129"/>
                      <a:pt x="11796" y="3574"/>
                    </a:cubicBezTo>
                    <a:cubicBezTo>
                      <a:pt x="12010" y="3274"/>
                      <a:pt x="12568" y="2381"/>
                      <a:pt x="13136" y="2381"/>
                    </a:cubicBezTo>
                    <a:cubicBezTo>
                      <a:pt x="13398" y="2381"/>
                      <a:pt x="13663" y="2573"/>
                      <a:pt x="13896" y="3104"/>
                    </a:cubicBezTo>
                    <a:cubicBezTo>
                      <a:pt x="14147" y="3652"/>
                      <a:pt x="13630" y="4263"/>
                      <a:pt x="13410" y="4718"/>
                    </a:cubicBezTo>
                    <a:cubicBezTo>
                      <a:pt x="13175" y="5204"/>
                      <a:pt x="13050" y="5690"/>
                      <a:pt x="13160" y="6223"/>
                    </a:cubicBezTo>
                    <a:cubicBezTo>
                      <a:pt x="13301" y="6944"/>
                      <a:pt x="13771" y="7461"/>
                      <a:pt x="14398" y="7712"/>
                    </a:cubicBezTo>
                    <a:cubicBezTo>
                      <a:pt x="14748" y="7931"/>
                      <a:pt x="15122" y="8030"/>
                      <a:pt x="15499" y="8030"/>
                    </a:cubicBezTo>
                    <a:cubicBezTo>
                      <a:pt x="16117" y="8030"/>
                      <a:pt x="16740" y="7764"/>
                      <a:pt x="17266" y="7336"/>
                    </a:cubicBezTo>
                    <a:cubicBezTo>
                      <a:pt x="17454" y="7132"/>
                      <a:pt x="17658" y="6959"/>
                      <a:pt x="17862" y="6787"/>
                    </a:cubicBezTo>
                    <a:cubicBezTo>
                      <a:pt x="18614" y="7022"/>
                      <a:pt x="18818" y="7445"/>
                      <a:pt x="18489" y="8072"/>
                    </a:cubicBezTo>
                    <a:cubicBezTo>
                      <a:pt x="18316" y="8605"/>
                      <a:pt x="18019" y="9060"/>
                      <a:pt x="17940" y="9624"/>
                    </a:cubicBezTo>
                    <a:cubicBezTo>
                      <a:pt x="17846" y="10220"/>
                      <a:pt x="17956" y="10784"/>
                      <a:pt x="18363" y="11239"/>
                    </a:cubicBezTo>
                    <a:cubicBezTo>
                      <a:pt x="18755" y="11651"/>
                      <a:pt x="19260" y="11830"/>
                      <a:pt x="19773" y="11830"/>
                    </a:cubicBezTo>
                    <a:cubicBezTo>
                      <a:pt x="20410" y="11830"/>
                      <a:pt x="21061" y="11556"/>
                      <a:pt x="21530" y="11113"/>
                    </a:cubicBezTo>
                    <a:cubicBezTo>
                      <a:pt x="22846" y="9875"/>
                      <a:pt x="22705" y="7383"/>
                      <a:pt x="24304" y="6615"/>
                    </a:cubicBezTo>
                    <a:cubicBezTo>
                      <a:pt x="25887" y="6975"/>
                      <a:pt x="25840" y="9938"/>
                      <a:pt x="26138" y="11207"/>
                    </a:cubicBezTo>
                    <a:cubicBezTo>
                      <a:pt x="26420" y="12398"/>
                      <a:pt x="26937" y="13590"/>
                      <a:pt x="28003" y="14264"/>
                    </a:cubicBezTo>
                    <a:cubicBezTo>
                      <a:pt x="28509" y="14586"/>
                      <a:pt x="29012" y="14726"/>
                      <a:pt x="29496" y="14726"/>
                    </a:cubicBezTo>
                    <a:cubicBezTo>
                      <a:pt x="31249" y="14726"/>
                      <a:pt x="32761" y="12893"/>
                      <a:pt x="33301" y="11223"/>
                    </a:cubicBezTo>
                    <a:cubicBezTo>
                      <a:pt x="33662" y="10126"/>
                      <a:pt x="33677" y="8872"/>
                      <a:pt x="33129" y="7822"/>
                    </a:cubicBezTo>
                    <a:cubicBezTo>
                      <a:pt x="32470" y="6536"/>
                      <a:pt x="30354" y="5627"/>
                      <a:pt x="30213" y="4169"/>
                    </a:cubicBezTo>
                    <a:cubicBezTo>
                      <a:pt x="30088" y="2947"/>
                      <a:pt x="31248" y="3354"/>
                      <a:pt x="31984" y="3025"/>
                    </a:cubicBezTo>
                    <a:cubicBezTo>
                      <a:pt x="32376" y="2853"/>
                      <a:pt x="32674" y="2539"/>
                      <a:pt x="32831" y="2147"/>
                    </a:cubicBezTo>
                    <a:cubicBezTo>
                      <a:pt x="33144" y="1411"/>
                      <a:pt x="32925" y="658"/>
                      <a:pt x="32517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3"/>
              <p:cNvSpPr/>
              <p:nvPr/>
            </p:nvSpPr>
            <p:spPr>
              <a:xfrm>
                <a:off x="1837700" y="4036160"/>
                <a:ext cx="701732" cy="874830"/>
              </a:xfrm>
              <a:custGeom>
                <a:avLst/>
                <a:gdLst/>
                <a:ahLst/>
                <a:cxnLst/>
                <a:rect l="l" t="t" r="r" b="b"/>
                <a:pathLst>
                  <a:path w="25613" h="31931" extrusionOk="0">
                    <a:moveTo>
                      <a:pt x="10302" y="0"/>
                    </a:moveTo>
                    <a:cubicBezTo>
                      <a:pt x="9256" y="0"/>
                      <a:pt x="8239" y="543"/>
                      <a:pt x="7540" y="1440"/>
                    </a:cubicBezTo>
                    <a:cubicBezTo>
                      <a:pt x="6913" y="2255"/>
                      <a:pt x="6615" y="3274"/>
                      <a:pt x="6459" y="4261"/>
                    </a:cubicBezTo>
                    <a:cubicBezTo>
                      <a:pt x="6255" y="5562"/>
                      <a:pt x="6364" y="7271"/>
                      <a:pt x="5142" y="7866"/>
                    </a:cubicBezTo>
                    <a:cubicBezTo>
                      <a:pt x="4233" y="7380"/>
                      <a:pt x="5016" y="5829"/>
                      <a:pt x="5079" y="5045"/>
                    </a:cubicBezTo>
                    <a:cubicBezTo>
                      <a:pt x="5126" y="4230"/>
                      <a:pt x="5016" y="3352"/>
                      <a:pt x="4687" y="2600"/>
                    </a:cubicBezTo>
                    <a:cubicBezTo>
                      <a:pt x="4288" y="1669"/>
                      <a:pt x="3443" y="724"/>
                      <a:pt x="2363" y="724"/>
                    </a:cubicBezTo>
                    <a:cubicBezTo>
                      <a:pt x="2297" y="724"/>
                      <a:pt x="2231" y="727"/>
                      <a:pt x="2164" y="735"/>
                    </a:cubicBezTo>
                    <a:cubicBezTo>
                      <a:pt x="1020" y="860"/>
                      <a:pt x="346" y="1926"/>
                      <a:pt x="142" y="2976"/>
                    </a:cubicBezTo>
                    <a:cubicBezTo>
                      <a:pt x="1" y="3666"/>
                      <a:pt x="63" y="4371"/>
                      <a:pt x="267" y="5061"/>
                    </a:cubicBezTo>
                    <a:cubicBezTo>
                      <a:pt x="534" y="5985"/>
                      <a:pt x="1129" y="6989"/>
                      <a:pt x="675" y="7913"/>
                    </a:cubicBezTo>
                    <a:lnTo>
                      <a:pt x="1270" y="8039"/>
                    </a:lnTo>
                    <a:cubicBezTo>
                      <a:pt x="1552" y="7569"/>
                      <a:pt x="1599" y="6989"/>
                      <a:pt x="1521" y="6409"/>
                    </a:cubicBezTo>
                    <a:cubicBezTo>
                      <a:pt x="1396" y="5531"/>
                      <a:pt x="925" y="4731"/>
                      <a:pt x="925" y="3822"/>
                    </a:cubicBezTo>
                    <a:cubicBezTo>
                      <a:pt x="911" y="2910"/>
                      <a:pt x="1312" y="1635"/>
                      <a:pt x="2339" y="1635"/>
                    </a:cubicBezTo>
                    <a:cubicBezTo>
                      <a:pt x="2441" y="1635"/>
                      <a:pt x="2550" y="1648"/>
                      <a:pt x="2665" y="1675"/>
                    </a:cubicBezTo>
                    <a:cubicBezTo>
                      <a:pt x="4703" y="2177"/>
                      <a:pt x="4170" y="5123"/>
                      <a:pt x="3904" y="6550"/>
                    </a:cubicBezTo>
                    <a:cubicBezTo>
                      <a:pt x="3794" y="7161"/>
                      <a:pt x="3857" y="7788"/>
                      <a:pt x="4233" y="8211"/>
                    </a:cubicBezTo>
                    <a:cubicBezTo>
                      <a:pt x="4217" y="8274"/>
                      <a:pt x="4248" y="8352"/>
                      <a:pt x="4311" y="8399"/>
                    </a:cubicBezTo>
                    <a:cubicBezTo>
                      <a:pt x="4596" y="8597"/>
                      <a:pt x="4870" y="8682"/>
                      <a:pt x="5127" y="8682"/>
                    </a:cubicBezTo>
                    <a:cubicBezTo>
                      <a:pt x="6198" y="8682"/>
                      <a:pt x="6984" y="7206"/>
                      <a:pt x="7148" y="6221"/>
                    </a:cubicBezTo>
                    <a:cubicBezTo>
                      <a:pt x="7336" y="5045"/>
                      <a:pt x="7336" y="3869"/>
                      <a:pt x="7822" y="2788"/>
                    </a:cubicBezTo>
                    <a:cubicBezTo>
                      <a:pt x="8290" y="1758"/>
                      <a:pt x="9238" y="921"/>
                      <a:pt x="10296" y="921"/>
                    </a:cubicBezTo>
                    <a:cubicBezTo>
                      <a:pt x="10655" y="921"/>
                      <a:pt x="11026" y="1017"/>
                      <a:pt x="11396" y="1236"/>
                    </a:cubicBezTo>
                    <a:cubicBezTo>
                      <a:pt x="12571" y="1926"/>
                      <a:pt x="13198" y="3399"/>
                      <a:pt x="12979" y="4731"/>
                    </a:cubicBezTo>
                    <a:cubicBezTo>
                      <a:pt x="12807" y="5844"/>
                      <a:pt x="12133" y="6816"/>
                      <a:pt x="11553" y="7757"/>
                    </a:cubicBezTo>
                    <a:cubicBezTo>
                      <a:pt x="10988" y="8697"/>
                      <a:pt x="9860" y="10484"/>
                      <a:pt x="10518" y="11613"/>
                    </a:cubicBezTo>
                    <a:cubicBezTo>
                      <a:pt x="10628" y="12083"/>
                      <a:pt x="11004" y="12475"/>
                      <a:pt x="11521" y="12678"/>
                    </a:cubicBezTo>
                    <a:cubicBezTo>
                      <a:pt x="11747" y="12765"/>
                      <a:pt x="11973" y="12804"/>
                      <a:pt x="12194" y="12804"/>
                    </a:cubicBezTo>
                    <a:cubicBezTo>
                      <a:pt x="12893" y="12804"/>
                      <a:pt x="13552" y="12418"/>
                      <a:pt x="14076" y="11942"/>
                    </a:cubicBezTo>
                    <a:cubicBezTo>
                      <a:pt x="15267" y="10844"/>
                      <a:pt x="16067" y="9481"/>
                      <a:pt x="17462" y="8587"/>
                    </a:cubicBezTo>
                    <a:cubicBezTo>
                      <a:pt x="18330" y="8034"/>
                      <a:pt x="19347" y="7679"/>
                      <a:pt x="20340" y="7679"/>
                    </a:cubicBezTo>
                    <a:cubicBezTo>
                      <a:pt x="21176" y="7679"/>
                      <a:pt x="21995" y="7930"/>
                      <a:pt x="22697" y="8525"/>
                    </a:cubicBezTo>
                    <a:cubicBezTo>
                      <a:pt x="25534" y="10891"/>
                      <a:pt x="23599" y="15138"/>
                      <a:pt x="20174" y="15138"/>
                    </a:cubicBezTo>
                    <a:cubicBezTo>
                      <a:pt x="20061" y="15138"/>
                      <a:pt x="19945" y="15133"/>
                      <a:pt x="19829" y="15124"/>
                    </a:cubicBezTo>
                    <a:cubicBezTo>
                      <a:pt x="19335" y="15082"/>
                      <a:pt x="18817" y="15011"/>
                      <a:pt x="18311" y="15011"/>
                    </a:cubicBezTo>
                    <a:cubicBezTo>
                      <a:pt x="17662" y="15011"/>
                      <a:pt x="17035" y="15129"/>
                      <a:pt x="16506" y="15578"/>
                    </a:cubicBezTo>
                    <a:cubicBezTo>
                      <a:pt x="15753" y="16221"/>
                      <a:pt x="15644" y="17240"/>
                      <a:pt x="16302" y="17976"/>
                    </a:cubicBezTo>
                    <a:cubicBezTo>
                      <a:pt x="16365" y="18039"/>
                      <a:pt x="16443" y="18070"/>
                      <a:pt x="16506" y="18086"/>
                    </a:cubicBezTo>
                    <a:cubicBezTo>
                      <a:pt x="17352" y="19026"/>
                      <a:pt x="19562" y="18744"/>
                      <a:pt x="19954" y="20202"/>
                    </a:cubicBezTo>
                    <a:cubicBezTo>
                      <a:pt x="20299" y="21425"/>
                      <a:pt x="18434" y="21127"/>
                      <a:pt x="17854" y="21707"/>
                    </a:cubicBezTo>
                    <a:cubicBezTo>
                      <a:pt x="17509" y="22020"/>
                      <a:pt x="17431" y="22381"/>
                      <a:pt x="17572" y="22726"/>
                    </a:cubicBezTo>
                    <a:cubicBezTo>
                      <a:pt x="16725" y="23807"/>
                      <a:pt x="18826" y="25030"/>
                      <a:pt x="19641" y="25453"/>
                    </a:cubicBezTo>
                    <a:cubicBezTo>
                      <a:pt x="20816" y="26064"/>
                      <a:pt x="22070" y="26597"/>
                      <a:pt x="23011" y="27553"/>
                    </a:cubicBezTo>
                    <a:cubicBezTo>
                      <a:pt x="23481" y="28024"/>
                      <a:pt x="24092" y="28792"/>
                      <a:pt x="24092" y="29497"/>
                    </a:cubicBezTo>
                    <a:cubicBezTo>
                      <a:pt x="24118" y="30602"/>
                      <a:pt x="23306" y="30978"/>
                      <a:pt x="22396" y="30978"/>
                    </a:cubicBezTo>
                    <a:cubicBezTo>
                      <a:pt x="22221" y="30978"/>
                      <a:pt x="22043" y="30964"/>
                      <a:pt x="21866" y="30939"/>
                    </a:cubicBezTo>
                    <a:cubicBezTo>
                      <a:pt x="20456" y="30720"/>
                      <a:pt x="19311" y="29857"/>
                      <a:pt x="18152" y="29089"/>
                    </a:cubicBezTo>
                    <a:cubicBezTo>
                      <a:pt x="17545" y="28685"/>
                      <a:pt x="16620" y="27896"/>
                      <a:pt x="15804" y="27896"/>
                    </a:cubicBezTo>
                    <a:cubicBezTo>
                      <a:pt x="15734" y="27896"/>
                      <a:pt x="15665" y="27901"/>
                      <a:pt x="15597" y="27914"/>
                    </a:cubicBezTo>
                    <a:cubicBezTo>
                      <a:pt x="14280" y="28165"/>
                      <a:pt x="14186" y="29951"/>
                      <a:pt x="14923" y="30845"/>
                    </a:cubicBezTo>
                    <a:cubicBezTo>
                      <a:pt x="14985" y="30970"/>
                      <a:pt x="15048" y="31096"/>
                      <a:pt x="15111" y="31221"/>
                    </a:cubicBezTo>
                    <a:lnTo>
                      <a:pt x="15800" y="31127"/>
                    </a:lnTo>
                    <a:cubicBezTo>
                      <a:pt x="15894" y="31033"/>
                      <a:pt x="15926" y="30892"/>
                      <a:pt x="15832" y="30751"/>
                    </a:cubicBezTo>
                    <a:cubicBezTo>
                      <a:pt x="15581" y="30390"/>
                      <a:pt x="15095" y="29528"/>
                      <a:pt x="15503" y="29136"/>
                    </a:cubicBezTo>
                    <a:cubicBezTo>
                      <a:pt x="15604" y="29035"/>
                      <a:pt x="15732" y="28994"/>
                      <a:pt x="15876" y="28994"/>
                    </a:cubicBezTo>
                    <a:cubicBezTo>
                      <a:pt x="16426" y="28994"/>
                      <a:pt x="17198" y="29596"/>
                      <a:pt x="17509" y="29795"/>
                    </a:cubicBezTo>
                    <a:cubicBezTo>
                      <a:pt x="18355" y="30359"/>
                      <a:pt x="19170" y="30955"/>
                      <a:pt x="20095" y="31378"/>
                    </a:cubicBezTo>
                    <a:cubicBezTo>
                      <a:pt x="20767" y="31678"/>
                      <a:pt x="21665" y="31930"/>
                      <a:pt x="22523" y="31930"/>
                    </a:cubicBezTo>
                    <a:cubicBezTo>
                      <a:pt x="23368" y="31930"/>
                      <a:pt x="24175" y="31686"/>
                      <a:pt x="24688" y="31002"/>
                    </a:cubicBezTo>
                    <a:cubicBezTo>
                      <a:pt x="25613" y="29763"/>
                      <a:pt x="24656" y="27992"/>
                      <a:pt x="23763" y="27036"/>
                    </a:cubicBezTo>
                    <a:cubicBezTo>
                      <a:pt x="23152" y="26393"/>
                      <a:pt x="22384" y="25892"/>
                      <a:pt x="21584" y="25469"/>
                    </a:cubicBezTo>
                    <a:cubicBezTo>
                      <a:pt x="21302" y="25296"/>
                      <a:pt x="18058" y="23933"/>
                      <a:pt x="18199" y="23070"/>
                    </a:cubicBezTo>
                    <a:cubicBezTo>
                      <a:pt x="18308" y="23008"/>
                      <a:pt x="18387" y="22914"/>
                      <a:pt x="18402" y="22788"/>
                    </a:cubicBezTo>
                    <a:cubicBezTo>
                      <a:pt x="18434" y="22726"/>
                      <a:pt x="18449" y="22663"/>
                      <a:pt x="18434" y="22600"/>
                    </a:cubicBezTo>
                    <a:cubicBezTo>
                      <a:pt x="18747" y="22396"/>
                      <a:pt x="20268" y="21895"/>
                      <a:pt x="20487" y="21628"/>
                    </a:cubicBezTo>
                    <a:cubicBezTo>
                      <a:pt x="20848" y="21221"/>
                      <a:pt x="20957" y="20610"/>
                      <a:pt x="20832" y="20092"/>
                    </a:cubicBezTo>
                    <a:cubicBezTo>
                      <a:pt x="20706" y="19450"/>
                      <a:pt x="20236" y="18932"/>
                      <a:pt x="19672" y="18619"/>
                    </a:cubicBezTo>
                    <a:cubicBezTo>
                      <a:pt x="19029" y="18243"/>
                      <a:pt x="17681" y="18149"/>
                      <a:pt x="16960" y="17631"/>
                    </a:cubicBezTo>
                    <a:cubicBezTo>
                      <a:pt x="16945" y="17600"/>
                      <a:pt x="16929" y="17553"/>
                      <a:pt x="16913" y="17506"/>
                    </a:cubicBezTo>
                    <a:cubicBezTo>
                      <a:pt x="16239" y="16346"/>
                      <a:pt x="17509" y="15970"/>
                      <a:pt x="18167" y="15939"/>
                    </a:cubicBezTo>
                    <a:cubicBezTo>
                      <a:pt x="18236" y="15933"/>
                      <a:pt x="18305" y="15930"/>
                      <a:pt x="18375" y="15930"/>
                    </a:cubicBezTo>
                    <a:cubicBezTo>
                      <a:pt x="18670" y="15930"/>
                      <a:pt x="18970" y="15976"/>
                      <a:pt x="19249" y="16001"/>
                    </a:cubicBezTo>
                    <a:cubicBezTo>
                      <a:pt x="19667" y="16043"/>
                      <a:pt x="20078" y="16092"/>
                      <a:pt x="20486" y="16092"/>
                    </a:cubicBezTo>
                    <a:cubicBezTo>
                      <a:pt x="20691" y="16092"/>
                      <a:pt x="20895" y="16080"/>
                      <a:pt x="21098" y="16048"/>
                    </a:cubicBezTo>
                    <a:cubicBezTo>
                      <a:pt x="22164" y="15860"/>
                      <a:pt x="23152" y="15296"/>
                      <a:pt x="23873" y="14497"/>
                    </a:cubicBezTo>
                    <a:cubicBezTo>
                      <a:pt x="25362" y="12866"/>
                      <a:pt x="25456" y="10500"/>
                      <a:pt x="24186" y="8713"/>
                    </a:cubicBezTo>
                    <a:cubicBezTo>
                      <a:pt x="23233" y="7367"/>
                      <a:pt x="21799" y="6723"/>
                      <a:pt x="20293" y="6723"/>
                    </a:cubicBezTo>
                    <a:cubicBezTo>
                      <a:pt x="19570" y="6723"/>
                      <a:pt x="18831" y="6871"/>
                      <a:pt x="18120" y="7161"/>
                    </a:cubicBezTo>
                    <a:cubicBezTo>
                      <a:pt x="16976" y="7631"/>
                      <a:pt x="15973" y="8431"/>
                      <a:pt x="15126" y="9340"/>
                    </a:cubicBezTo>
                    <a:cubicBezTo>
                      <a:pt x="14609" y="9873"/>
                      <a:pt x="14186" y="10500"/>
                      <a:pt x="13669" y="11033"/>
                    </a:cubicBezTo>
                    <a:cubicBezTo>
                      <a:pt x="13340" y="11377"/>
                      <a:pt x="12948" y="11785"/>
                      <a:pt x="12462" y="11895"/>
                    </a:cubicBezTo>
                    <a:cubicBezTo>
                      <a:pt x="12368" y="11916"/>
                      <a:pt x="12267" y="11926"/>
                      <a:pt x="12163" y="11926"/>
                    </a:cubicBezTo>
                    <a:cubicBezTo>
                      <a:pt x="11955" y="11926"/>
                      <a:pt x="11736" y="11884"/>
                      <a:pt x="11537" y="11801"/>
                    </a:cubicBezTo>
                    <a:cubicBezTo>
                      <a:pt x="11553" y="11691"/>
                      <a:pt x="11537" y="11565"/>
                      <a:pt x="11443" y="11456"/>
                    </a:cubicBezTo>
                    <a:cubicBezTo>
                      <a:pt x="10675" y="10500"/>
                      <a:pt x="12148" y="8603"/>
                      <a:pt x="12650" y="7772"/>
                    </a:cubicBezTo>
                    <a:cubicBezTo>
                      <a:pt x="13136" y="6957"/>
                      <a:pt x="13637" y="6095"/>
                      <a:pt x="13841" y="5139"/>
                    </a:cubicBezTo>
                    <a:cubicBezTo>
                      <a:pt x="14233" y="3352"/>
                      <a:pt x="13481" y="1377"/>
                      <a:pt x="11866" y="437"/>
                    </a:cubicBezTo>
                    <a:cubicBezTo>
                      <a:pt x="11362" y="138"/>
                      <a:pt x="10829" y="0"/>
                      <a:pt x="10302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3"/>
              <p:cNvSpPr/>
              <p:nvPr/>
            </p:nvSpPr>
            <p:spPr>
              <a:xfrm>
                <a:off x="1385486" y="4061367"/>
                <a:ext cx="1151791" cy="1205956"/>
              </a:xfrm>
              <a:custGeom>
                <a:avLst/>
                <a:gdLst/>
                <a:ahLst/>
                <a:cxnLst/>
                <a:rect l="l" t="t" r="r" b="b"/>
                <a:pathLst>
                  <a:path w="42040" h="44017" extrusionOk="0">
                    <a:moveTo>
                      <a:pt x="26075" y="1334"/>
                    </a:moveTo>
                    <a:cubicBezTo>
                      <a:pt x="26330" y="1334"/>
                      <a:pt x="26522" y="1578"/>
                      <a:pt x="26537" y="1821"/>
                    </a:cubicBezTo>
                    <a:lnTo>
                      <a:pt x="26537" y="1978"/>
                    </a:lnTo>
                    <a:cubicBezTo>
                      <a:pt x="26553" y="2260"/>
                      <a:pt x="26302" y="2463"/>
                      <a:pt x="26051" y="2463"/>
                    </a:cubicBezTo>
                    <a:cubicBezTo>
                      <a:pt x="26044" y="2464"/>
                      <a:pt x="26036" y="2464"/>
                      <a:pt x="26029" y="2464"/>
                    </a:cubicBezTo>
                    <a:cubicBezTo>
                      <a:pt x="25786" y="2464"/>
                      <a:pt x="25550" y="2221"/>
                      <a:pt x="25565" y="1978"/>
                    </a:cubicBezTo>
                    <a:lnTo>
                      <a:pt x="25565" y="1821"/>
                    </a:lnTo>
                    <a:cubicBezTo>
                      <a:pt x="25581" y="1554"/>
                      <a:pt x="25785" y="1351"/>
                      <a:pt x="26051" y="1335"/>
                    </a:cubicBezTo>
                    <a:cubicBezTo>
                      <a:pt x="26059" y="1334"/>
                      <a:pt x="26067" y="1334"/>
                      <a:pt x="26075" y="1334"/>
                    </a:cubicBezTo>
                    <a:close/>
                    <a:moveTo>
                      <a:pt x="27948" y="2620"/>
                    </a:moveTo>
                    <a:cubicBezTo>
                      <a:pt x="28340" y="2620"/>
                      <a:pt x="28340" y="3232"/>
                      <a:pt x="27948" y="3232"/>
                    </a:cubicBezTo>
                    <a:cubicBezTo>
                      <a:pt x="27556" y="3232"/>
                      <a:pt x="27556" y="2620"/>
                      <a:pt x="27948" y="2620"/>
                    </a:cubicBezTo>
                    <a:close/>
                    <a:moveTo>
                      <a:pt x="18449" y="2793"/>
                    </a:moveTo>
                    <a:cubicBezTo>
                      <a:pt x="18825" y="2793"/>
                      <a:pt x="18825" y="3373"/>
                      <a:pt x="18449" y="3373"/>
                    </a:cubicBezTo>
                    <a:cubicBezTo>
                      <a:pt x="18089" y="3373"/>
                      <a:pt x="18089" y="2793"/>
                      <a:pt x="18449" y="2793"/>
                    </a:cubicBezTo>
                    <a:close/>
                    <a:moveTo>
                      <a:pt x="19405" y="4062"/>
                    </a:moveTo>
                    <a:cubicBezTo>
                      <a:pt x="19766" y="4062"/>
                      <a:pt x="19766" y="4642"/>
                      <a:pt x="19405" y="4642"/>
                    </a:cubicBezTo>
                    <a:cubicBezTo>
                      <a:pt x="19029" y="4642"/>
                      <a:pt x="19029" y="4062"/>
                      <a:pt x="19405" y="4062"/>
                    </a:cubicBezTo>
                    <a:close/>
                    <a:moveTo>
                      <a:pt x="25922" y="3884"/>
                    </a:moveTo>
                    <a:cubicBezTo>
                      <a:pt x="26469" y="3884"/>
                      <a:pt x="26458" y="4821"/>
                      <a:pt x="25919" y="4821"/>
                    </a:cubicBezTo>
                    <a:cubicBezTo>
                      <a:pt x="25873" y="4821"/>
                      <a:pt x="25823" y="4814"/>
                      <a:pt x="25769" y="4799"/>
                    </a:cubicBezTo>
                    <a:cubicBezTo>
                      <a:pt x="25738" y="4783"/>
                      <a:pt x="25707" y="4783"/>
                      <a:pt x="25675" y="4768"/>
                    </a:cubicBezTo>
                    <a:cubicBezTo>
                      <a:pt x="25268" y="4658"/>
                      <a:pt x="25268" y="4047"/>
                      <a:pt x="25675" y="3937"/>
                    </a:cubicBezTo>
                    <a:cubicBezTo>
                      <a:pt x="25707" y="3921"/>
                      <a:pt x="25738" y="3921"/>
                      <a:pt x="25769" y="3906"/>
                    </a:cubicBezTo>
                    <a:cubicBezTo>
                      <a:pt x="25824" y="3891"/>
                      <a:pt x="25875" y="3884"/>
                      <a:pt x="25922" y="3884"/>
                    </a:cubicBezTo>
                    <a:close/>
                    <a:moveTo>
                      <a:pt x="26208" y="6617"/>
                    </a:moveTo>
                    <a:cubicBezTo>
                      <a:pt x="26553" y="6617"/>
                      <a:pt x="26553" y="7150"/>
                      <a:pt x="26208" y="7150"/>
                    </a:cubicBezTo>
                    <a:cubicBezTo>
                      <a:pt x="25863" y="7150"/>
                      <a:pt x="25863" y="6617"/>
                      <a:pt x="26208" y="6617"/>
                    </a:cubicBezTo>
                    <a:close/>
                    <a:moveTo>
                      <a:pt x="18935" y="7056"/>
                    </a:moveTo>
                    <a:cubicBezTo>
                      <a:pt x="19327" y="7056"/>
                      <a:pt x="19327" y="7667"/>
                      <a:pt x="18935" y="7667"/>
                    </a:cubicBezTo>
                    <a:cubicBezTo>
                      <a:pt x="18528" y="7667"/>
                      <a:pt x="18528" y="7056"/>
                      <a:pt x="18935" y="7056"/>
                    </a:cubicBezTo>
                    <a:close/>
                    <a:moveTo>
                      <a:pt x="37133" y="7495"/>
                    </a:moveTo>
                    <a:cubicBezTo>
                      <a:pt x="37760" y="7495"/>
                      <a:pt x="37760" y="8482"/>
                      <a:pt x="37133" y="8482"/>
                    </a:cubicBezTo>
                    <a:cubicBezTo>
                      <a:pt x="36490" y="8482"/>
                      <a:pt x="36490" y="7495"/>
                      <a:pt x="37133" y="7495"/>
                    </a:cubicBezTo>
                    <a:close/>
                    <a:moveTo>
                      <a:pt x="23841" y="8420"/>
                    </a:moveTo>
                    <a:cubicBezTo>
                      <a:pt x="24311" y="8420"/>
                      <a:pt x="24311" y="9141"/>
                      <a:pt x="23841" y="9141"/>
                    </a:cubicBezTo>
                    <a:cubicBezTo>
                      <a:pt x="23371" y="9141"/>
                      <a:pt x="23371" y="8420"/>
                      <a:pt x="23841" y="8420"/>
                    </a:cubicBezTo>
                    <a:close/>
                    <a:moveTo>
                      <a:pt x="16082" y="8874"/>
                    </a:moveTo>
                    <a:cubicBezTo>
                      <a:pt x="16568" y="8874"/>
                      <a:pt x="16568" y="9642"/>
                      <a:pt x="16082" y="9642"/>
                    </a:cubicBezTo>
                    <a:cubicBezTo>
                      <a:pt x="15597" y="9642"/>
                      <a:pt x="15597" y="8874"/>
                      <a:pt x="16082" y="8874"/>
                    </a:cubicBezTo>
                    <a:close/>
                    <a:moveTo>
                      <a:pt x="20857" y="8921"/>
                    </a:moveTo>
                    <a:cubicBezTo>
                      <a:pt x="21125" y="8921"/>
                      <a:pt x="21302" y="9164"/>
                      <a:pt x="21318" y="9407"/>
                    </a:cubicBezTo>
                    <a:lnTo>
                      <a:pt x="21333" y="9580"/>
                    </a:lnTo>
                    <a:cubicBezTo>
                      <a:pt x="21349" y="9846"/>
                      <a:pt x="21083" y="10066"/>
                      <a:pt x="20832" y="10081"/>
                    </a:cubicBezTo>
                    <a:cubicBezTo>
                      <a:pt x="20565" y="10081"/>
                      <a:pt x="20299" y="9830"/>
                      <a:pt x="20330" y="9580"/>
                    </a:cubicBezTo>
                    <a:lnTo>
                      <a:pt x="20330" y="9407"/>
                    </a:lnTo>
                    <a:cubicBezTo>
                      <a:pt x="20362" y="9141"/>
                      <a:pt x="20550" y="8937"/>
                      <a:pt x="20832" y="8921"/>
                    </a:cubicBezTo>
                    <a:cubicBezTo>
                      <a:pt x="20840" y="8921"/>
                      <a:pt x="20849" y="8921"/>
                      <a:pt x="20857" y="8921"/>
                    </a:cubicBezTo>
                    <a:close/>
                    <a:moveTo>
                      <a:pt x="33653" y="9282"/>
                    </a:moveTo>
                    <a:cubicBezTo>
                      <a:pt x="34233" y="9282"/>
                      <a:pt x="34233" y="10191"/>
                      <a:pt x="33653" y="10191"/>
                    </a:cubicBezTo>
                    <a:cubicBezTo>
                      <a:pt x="33058" y="10191"/>
                      <a:pt x="33058" y="9282"/>
                      <a:pt x="33653" y="9282"/>
                    </a:cubicBezTo>
                    <a:close/>
                    <a:moveTo>
                      <a:pt x="18293" y="9736"/>
                    </a:moveTo>
                    <a:cubicBezTo>
                      <a:pt x="18716" y="9736"/>
                      <a:pt x="18700" y="10363"/>
                      <a:pt x="18293" y="10363"/>
                    </a:cubicBezTo>
                    <a:cubicBezTo>
                      <a:pt x="17885" y="10363"/>
                      <a:pt x="17885" y="9736"/>
                      <a:pt x="18293" y="9736"/>
                    </a:cubicBezTo>
                    <a:close/>
                    <a:moveTo>
                      <a:pt x="8966" y="11100"/>
                    </a:moveTo>
                    <a:cubicBezTo>
                      <a:pt x="9437" y="11100"/>
                      <a:pt x="9437" y="11837"/>
                      <a:pt x="8966" y="11837"/>
                    </a:cubicBezTo>
                    <a:cubicBezTo>
                      <a:pt x="8496" y="11837"/>
                      <a:pt x="8496" y="11100"/>
                      <a:pt x="8966" y="11100"/>
                    </a:cubicBezTo>
                    <a:close/>
                    <a:moveTo>
                      <a:pt x="37783" y="10802"/>
                    </a:moveTo>
                    <a:cubicBezTo>
                      <a:pt x="38041" y="10802"/>
                      <a:pt x="38293" y="11061"/>
                      <a:pt x="38277" y="11319"/>
                    </a:cubicBezTo>
                    <a:lnTo>
                      <a:pt x="38262" y="11476"/>
                    </a:lnTo>
                    <a:cubicBezTo>
                      <a:pt x="38230" y="11758"/>
                      <a:pt x="38042" y="11962"/>
                      <a:pt x="37760" y="11962"/>
                    </a:cubicBezTo>
                    <a:cubicBezTo>
                      <a:pt x="37752" y="11963"/>
                      <a:pt x="37743" y="11963"/>
                      <a:pt x="37735" y="11963"/>
                    </a:cubicBezTo>
                    <a:cubicBezTo>
                      <a:pt x="37467" y="11963"/>
                      <a:pt x="37289" y="11720"/>
                      <a:pt x="37258" y="11476"/>
                    </a:cubicBezTo>
                    <a:lnTo>
                      <a:pt x="37243" y="11319"/>
                    </a:lnTo>
                    <a:cubicBezTo>
                      <a:pt x="37227" y="11022"/>
                      <a:pt x="37494" y="10818"/>
                      <a:pt x="37760" y="10802"/>
                    </a:cubicBezTo>
                    <a:cubicBezTo>
                      <a:pt x="37768" y="10802"/>
                      <a:pt x="37775" y="10802"/>
                      <a:pt x="37783" y="10802"/>
                    </a:cubicBezTo>
                    <a:close/>
                    <a:moveTo>
                      <a:pt x="24945" y="10627"/>
                    </a:moveTo>
                    <a:cubicBezTo>
                      <a:pt x="25178" y="10627"/>
                      <a:pt x="25390" y="10794"/>
                      <a:pt x="25456" y="11006"/>
                    </a:cubicBezTo>
                    <a:cubicBezTo>
                      <a:pt x="25503" y="11178"/>
                      <a:pt x="25550" y="11335"/>
                      <a:pt x="25612" y="11492"/>
                    </a:cubicBezTo>
                    <a:cubicBezTo>
                      <a:pt x="25691" y="11758"/>
                      <a:pt x="25503" y="12040"/>
                      <a:pt x="25252" y="12119"/>
                    </a:cubicBezTo>
                    <a:cubicBezTo>
                      <a:pt x="25204" y="12135"/>
                      <a:pt x="25156" y="12142"/>
                      <a:pt x="25110" y="12142"/>
                    </a:cubicBezTo>
                    <a:cubicBezTo>
                      <a:pt x="24885" y="12142"/>
                      <a:pt x="24690" y="11966"/>
                      <a:pt x="24625" y="11758"/>
                    </a:cubicBezTo>
                    <a:cubicBezTo>
                      <a:pt x="24562" y="11602"/>
                      <a:pt x="24515" y="11445"/>
                      <a:pt x="24453" y="11288"/>
                    </a:cubicBezTo>
                    <a:cubicBezTo>
                      <a:pt x="24359" y="11022"/>
                      <a:pt x="24562" y="10740"/>
                      <a:pt x="24813" y="10645"/>
                    </a:cubicBezTo>
                    <a:cubicBezTo>
                      <a:pt x="24857" y="10633"/>
                      <a:pt x="24901" y="10627"/>
                      <a:pt x="24945" y="10627"/>
                    </a:cubicBezTo>
                    <a:close/>
                    <a:moveTo>
                      <a:pt x="21638" y="11146"/>
                    </a:moveTo>
                    <a:cubicBezTo>
                      <a:pt x="21882" y="11146"/>
                      <a:pt x="22132" y="11390"/>
                      <a:pt x="22101" y="11633"/>
                    </a:cubicBezTo>
                    <a:lnTo>
                      <a:pt x="22101" y="11790"/>
                    </a:lnTo>
                    <a:cubicBezTo>
                      <a:pt x="22070" y="12056"/>
                      <a:pt x="21898" y="12244"/>
                      <a:pt x="21616" y="12260"/>
                    </a:cubicBezTo>
                    <a:cubicBezTo>
                      <a:pt x="21607" y="12260"/>
                      <a:pt x="21599" y="12261"/>
                      <a:pt x="21590" y="12261"/>
                    </a:cubicBezTo>
                    <a:cubicBezTo>
                      <a:pt x="21337" y="12261"/>
                      <a:pt x="21160" y="12033"/>
                      <a:pt x="21145" y="11790"/>
                    </a:cubicBezTo>
                    <a:lnTo>
                      <a:pt x="21130" y="11633"/>
                    </a:lnTo>
                    <a:cubicBezTo>
                      <a:pt x="21114" y="11351"/>
                      <a:pt x="21380" y="11163"/>
                      <a:pt x="21616" y="11147"/>
                    </a:cubicBezTo>
                    <a:cubicBezTo>
                      <a:pt x="21623" y="11147"/>
                      <a:pt x="21631" y="11146"/>
                      <a:pt x="21638" y="11146"/>
                    </a:cubicBezTo>
                    <a:close/>
                    <a:moveTo>
                      <a:pt x="16082" y="11931"/>
                    </a:moveTo>
                    <a:cubicBezTo>
                      <a:pt x="16506" y="11931"/>
                      <a:pt x="16506" y="12589"/>
                      <a:pt x="16082" y="12589"/>
                    </a:cubicBezTo>
                    <a:cubicBezTo>
                      <a:pt x="15659" y="12589"/>
                      <a:pt x="15659" y="11931"/>
                      <a:pt x="16082" y="11931"/>
                    </a:cubicBezTo>
                    <a:close/>
                    <a:moveTo>
                      <a:pt x="35236" y="12088"/>
                    </a:moveTo>
                    <a:cubicBezTo>
                      <a:pt x="35863" y="12088"/>
                      <a:pt x="35863" y="13075"/>
                      <a:pt x="35236" y="13075"/>
                    </a:cubicBezTo>
                    <a:cubicBezTo>
                      <a:pt x="34594" y="13075"/>
                      <a:pt x="34594" y="12088"/>
                      <a:pt x="35236" y="12088"/>
                    </a:cubicBezTo>
                    <a:close/>
                    <a:moveTo>
                      <a:pt x="31114" y="12370"/>
                    </a:moveTo>
                    <a:cubicBezTo>
                      <a:pt x="31600" y="12370"/>
                      <a:pt x="31600" y="13106"/>
                      <a:pt x="31114" y="13106"/>
                    </a:cubicBezTo>
                    <a:cubicBezTo>
                      <a:pt x="30644" y="13106"/>
                      <a:pt x="30644" y="12370"/>
                      <a:pt x="31114" y="12370"/>
                    </a:cubicBezTo>
                    <a:close/>
                    <a:moveTo>
                      <a:pt x="27013" y="12293"/>
                    </a:moveTo>
                    <a:cubicBezTo>
                      <a:pt x="27122" y="12293"/>
                      <a:pt x="27229" y="12333"/>
                      <a:pt x="27321" y="12417"/>
                    </a:cubicBezTo>
                    <a:cubicBezTo>
                      <a:pt x="27509" y="12589"/>
                      <a:pt x="27478" y="12871"/>
                      <a:pt x="27321" y="13059"/>
                    </a:cubicBezTo>
                    <a:cubicBezTo>
                      <a:pt x="27274" y="13106"/>
                      <a:pt x="27227" y="13169"/>
                      <a:pt x="27180" y="13232"/>
                    </a:cubicBezTo>
                    <a:cubicBezTo>
                      <a:pt x="27098" y="13322"/>
                      <a:pt x="26980" y="13361"/>
                      <a:pt x="26860" y="13361"/>
                    </a:cubicBezTo>
                    <a:cubicBezTo>
                      <a:pt x="26729" y="13361"/>
                      <a:pt x="26596" y="13314"/>
                      <a:pt x="26506" y="13232"/>
                    </a:cubicBezTo>
                    <a:cubicBezTo>
                      <a:pt x="26333" y="13059"/>
                      <a:pt x="26318" y="12714"/>
                      <a:pt x="26506" y="12558"/>
                    </a:cubicBezTo>
                    <a:cubicBezTo>
                      <a:pt x="26569" y="12511"/>
                      <a:pt x="26631" y="12464"/>
                      <a:pt x="26678" y="12417"/>
                    </a:cubicBezTo>
                    <a:cubicBezTo>
                      <a:pt x="26783" y="12336"/>
                      <a:pt x="26899" y="12293"/>
                      <a:pt x="27013" y="12293"/>
                    </a:cubicBezTo>
                    <a:close/>
                    <a:moveTo>
                      <a:pt x="13073" y="12871"/>
                    </a:moveTo>
                    <a:cubicBezTo>
                      <a:pt x="13528" y="12871"/>
                      <a:pt x="13528" y="13561"/>
                      <a:pt x="13073" y="13561"/>
                    </a:cubicBezTo>
                    <a:cubicBezTo>
                      <a:pt x="12618" y="13561"/>
                      <a:pt x="12618" y="12871"/>
                      <a:pt x="13073" y="12871"/>
                    </a:cubicBezTo>
                    <a:close/>
                    <a:moveTo>
                      <a:pt x="9437" y="13451"/>
                    </a:moveTo>
                    <a:cubicBezTo>
                      <a:pt x="9938" y="13451"/>
                      <a:pt x="9938" y="14235"/>
                      <a:pt x="9437" y="14235"/>
                    </a:cubicBezTo>
                    <a:cubicBezTo>
                      <a:pt x="8935" y="14235"/>
                      <a:pt x="8935" y="13451"/>
                      <a:pt x="9437" y="13451"/>
                    </a:cubicBezTo>
                    <a:close/>
                    <a:moveTo>
                      <a:pt x="11895" y="14589"/>
                    </a:moveTo>
                    <a:lnTo>
                      <a:pt x="11895" y="14589"/>
                    </a:lnTo>
                    <a:cubicBezTo>
                      <a:pt x="11890" y="14591"/>
                      <a:pt x="11886" y="14593"/>
                      <a:pt x="11882" y="14595"/>
                    </a:cubicBezTo>
                    <a:cubicBezTo>
                      <a:pt x="11888" y="14595"/>
                      <a:pt x="11892" y="14593"/>
                      <a:pt x="11895" y="14589"/>
                    </a:cubicBezTo>
                    <a:close/>
                    <a:moveTo>
                      <a:pt x="23909" y="14026"/>
                    </a:moveTo>
                    <a:cubicBezTo>
                      <a:pt x="23938" y="14026"/>
                      <a:pt x="23968" y="14028"/>
                      <a:pt x="23998" y="14031"/>
                    </a:cubicBezTo>
                    <a:cubicBezTo>
                      <a:pt x="24014" y="14047"/>
                      <a:pt x="24029" y="14047"/>
                      <a:pt x="24045" y="14047"/>
                    </a:cubicBezTo>
                    <a:cubicBezTo>
                      <a:pt x="24249" y="14110"/>
                      <a:pt x="24343" y="14282"/>
                      <a:pt x="24374" y="14470"/>
                    </a:cubicBezTo>
                    <a:cubicBezTo>
                      <a:pt x="24406" y="14658"/>
                      <a:pt x="24217" y="14846"/>
                      <a:pt x="24045" y="14893"/>
                    </a:cubicBezTo>
                    <a:cubicBezTo>
                      <a:pt x="24014" y="14893"/>
                      <a:pt x="23998" y="14909"/>
                      <a:pt x="23967" y="14909"/>
                    </a:cubicBezTo>
                    <a:lnTo>
                      <a:pt x="23998" y="14909"/>
                    </a:lnTo>
                    <a:cubicBezTo>
                      <a:pt x="23967" y="14909"/>
                      <a:pt x="23920" y="14909"/>
                      <a:pt x="23873" y="14925"/>
                    </a:cubicBezTo>
                    <a:cubicBezTo>
                      <a:pt x="23826" y="14925"/>
                      <a:pt x="23779" y="14909"/>
                      <a:pt x="23732" y="14893"/>
                    </a:cubicBezTo>
                    <a:cubicBezTo>
                      <a:pt x="23708" y="14901"/>
                      <a:pt x="23688" y="14905"/>
                      <a:pt x="23669" y="14905"/>
                    </a:cubicBezTo>
                    <a:cubicBezTo>
                      <a:pt x="23649" y="14905"/>
                      <a:pt x="23630" y="14901"/>
                      <a:pt x="23606" y="14893"/>
                    </a:cubicBezTo>
                    <a:cubicBezTo>
                      <a:pt x="23496" y="14862"/>
                      <a:pt x="23387" y="14752"/>
                      <a:pt x="23402" y="14642"/>
                    </a:cubicBezTo>
                    <a:cubicBezTo>
                      <a:pt x="23418" y="14580"/>
                      <a:pt x="23418" y="14548"/>
                      <a:pt x="23434" y="14501"/>
                    </a:cubicBezTo>
                    <a:lnTo>
                      <a:pt x="23434" y="14470"/>
                    </a:lnTo>
                    <a:cubicBezTo>
                      <a:pt x="23418" y="14329"/>
                      <a:pt x="23496" y="14204"/>
                      <a:pt x="23606" y="14125"/>
                    </a:cubicBezTo>
                    <a:cubicBezTo>
                      <a:pt x="23705" y="14051"/>
                      <a:pt x="23803" y="14026"/>
                      <a:pt x="23909" y="14026"/>
                    </a:cubicBezTo>
                    <a:close/>
                    <a:moveTo>
                      <a:pt x="11770" y="14225"/>
                    </a:moveTo>
                    <a:cubicBezTo>
                      <a:pt x="11923" y="14225"/>
                      <a:pt x="12044" y="14433"/>
                      <a:pt x="11913" y="14564"/>
                    </a:cubicBezTo>
                    <a:cubicBezTo>
                      <a:pt x="11903" y="14574"/>
                      <a:pt x="11900" y="14583"/>
                      <a:pt x="11895" y="14589"/>
                    </a:cubicBezTo>
                    <a:lnTo>
                      <a:pt x="11895" y="14589"/>
                    </a:lnTo>
                    <a:cubicBezTo>
                      <a:pt x="11937" y="14571"/>
                      <a:pt x="11985" y="14560"/>
                      <a:pt x="12034" y="14560"/>
                    </a:cubicBezTo>
                    <a:cubicBezTo>
                      <a:pt x="12129" y="14560"/>
                      <a:pt x="12224" y="14599"/>
                      <a:pt x="12274" y="14689"/>
                    </a:cubicBezTo>
                    <a:cubicBezTo>
                      <a:pt x="12524" y="15113"/>
                      <a:pt x="12603" y="15755"/>
                      <a:pt x="12321" y="16179"/>
                    </a:cubicBezTo>
                    <a:cubicBezTo>
                      <a:pt x="12153" y="16430"/>
                      <a:pt x="11848" y="16609"/>
                      <a:pt x="11538" y="16609"/>
                    </a:cubicBezTo>
                    <a:cubicBezTo>
                      <a:pt x="11443" y="16609"/>
                      <a:pt x="11347" y="16592"/>
                      <a:pt x="11255" y="16555"/>
                    </a:cubicBezTo>
                    <a:cubicBezTo>
                      <a:pt x="10785" y="16367"/>
                      <a:pt x="10753" y="15818"/>
                      <a:pt x="10847" y="15379"/>
                    </a:cubicBezTo>
                    <a:cubicBezTo>
                      <a:pt x="10957" y="14893"/>
                      <a:pt x="11255" y="14517"/>
                      <a:pt x="11678" y="14251"/>
                    </a:cubicBezTo>
                    <a:cubicBezTo>
                      <a:pt x="11709" y="14233"/>
                      <a:pt x="11740" y="14225"/>
                      <a:pt x="11770" y="14225"/>
                    </a:cubicBezTo>
                    <a:close/>
                    <a:moveTo>
                      <a:pt x="25424" y="16711"/>
                    </a:moveTo>
                    <a:cubicBezTo>
                      <a:pt x="25785" y="16711"/>
                      <a:pt x="25785" y="17291"/>
                      <a:pt x="25424" y="17291"/>
                    </a:cubicBezTo>
                    <a:cubicBezTo>
                      <a:pt x="25048" y="17291"/>
                      <a:pt x="25048" y="16711"/>
                      <a:pt x="25424" y="16711"/>
                    </a:cubicBezTo>
                    <a:close/>
                    <a:moveTo>
                      <a:pt x="12916" y="16696"/>
                    </a:moveTo>
                    <a:cubicBezTo>
                      <a:pt x="13324" y="16696"/>
                      <a:pt x="13324" y="17323"/>
                      <a:pt x="12916" y="17323"/>
                    </a:cubicBezTo>
                    <a:cubicBezTo>
                      <a:pt x="12524" y="17323"/>
                      <a:pt x="12524" y="16696"/>
                      <a:pt x="12916" y="16696"/>
                    </a:cubicBezTo>
                    <a:close/>
                    <a:moveTo>
                      <a:pt x="27473" y="15545"/>
                    </a:moveTo>
                    <a:cubicBezTo>
                      <a:pt x="27489" y="15545"/>
                      <a:pt x="27506" y="15547"/>
                      <a:pt x="27525" y="15552"/>
                    </a:cubicBezTo>
                    <a:cubicBezTo>
                      <a:pt x="28136" y="15693"/>
                      <a:pt x="28700" y="16414"/>
                      <a:pt x="28716" y="17056"/>
                    </a:cubicBezTo>
                    <a:cubicBezTo>
                      <a:pt x="28716" y="17635"/>
                      <a:pt x="28295" y="18143"/>
                      <a:pt x="27705" y="18143"/>
                    </a:cubicBezTo>
                    <a:cubicBezTo>
                      <a:pt x="27672" y="18143"/>
                      <a:pt x="27638" y="18141"/>
                      <a:pt x="27603" y="18138"/>
                    </a:cubicBezTo>
                    <a:cubicBezTo>
                      <a:pt x="26913" y="18044"/>
                      <a:pt x="26522" y="17385"/>
                      <a:pt x="26522" y="16743"/>
                    </a:cubicBezTo>
                    <a:cubicBezTo>
                      <a:pt x="26522" y="16314"/>
                      <a:pt x="26691" y="15545"/>
                      <a:pt x="27209" y="15545"/>
                    </a:cubicBezTo>
                    <a:cubicBezTo>
                      <a:pt x="27259" y="15545"/>
                      <a:pt x="27312" y="15552"/>
                      <a:pt x="27368" y="15567"/>
                    </a:cubicBezTo>
                    <a:cubicBezTo>
                      <a:pt x="27401" y="15556"/>
                      <a:pt x="27434" y="15545"/>
                      <a:pt x="27473" y="15545"/>
                    </a:cubicBezTo>
                    <a:close/>
                    <a:moveTo>
                      <a:pt x="30644" y="17511"/>
                    </a:moveTo>
                    <a:cubicBezTo>
                      <a:pt x="31208" y="17511"/>
                      <a:pt x="31208" y="18404"/>
                      <a:pt x="30644" y="18404"/>
                    </a:cubicBezTo>
                    <a:cubicBezTo>
                      <a:pt x="30064" y="18404"/>
                      <a:pt x="30064" y="17511"/>
                      <a:pt x="30644" y="17511"/>
                    </a:cubicBezTo>
                    <a:close/>
                    <a:moveTo>
                      <a:pt x="10549" y="17918"/>
                    </a:moveTo>
                    <a:cubicBezTo>
                      <a:pt x="11004" y="17918"/>
                      <a:pt x="11004" y="18639"/>
                      <a:pt x="10549" y="18639"/>
                    </a:cubicBezTo>
                    <a:cubicBezTo>
                      <a:pt x="10079" y="18639"/>
                      <a:pt x="10079" y="17918"/>
                      <a:pt x="10549" y="17918"/>
                    </a:cubicBezTo>
                    <a:close/>
                    <a:moveTo>
                      <a:pt x="33767" y="18604"/>
                    </a:moveTo>
                    <a:cubicBezTo>
                      <a:pt x="34016" y="18604"/>
                      <a:pt x="34233" y="18822"/>
                      <a:pt x="34233" y="19063"/>
                    </a:cubicBezTo>
                    <a:cubicBezTo>
                      <a:pt x="34233" y="19321"/>
                      <a:pt x="34009" y="19532"/>
                      <a:pt x="33755" y="19532"/>
                    </a:cubicBezTo>
                    <a:cubicBezTo>
                      <a:pt x="33716" y="19532"/>
                      <a:pt x="33677" y="19527"/>
                      <a:pt x="33638" y="19517"/>
                    </a:cubicBezTo>
                    <a:cubicBezTo>
                      <a:pt x="33606" y="19501"/>
                      <a:pt x="33575" y="19486"/>
                      <a:pt x="33528" y="19470"/>
                    </a:cubicBezTo>
                    <a:cubicBezTo>
                      <a:pt x="33136" y="19345"/>
                      <a:pt x="33136" y="18796"/>
                      <a:pt x="33528" y="18655"/>
                    </a:cubicBezTo>
                    <a:cubicBezTo>
                      <a:pt x="33575" y="18639"/>
                      <a:pt x="33606" y="18639"/>
                      <a:pt x="33638" y="18624"/>
                    </a:cubicBezTo>
                    <a:cubicBezTo>
                      <a:pt x="33681" y="18610"/>
                      <a:pt x="33725" y="18604"/>
                      <a:pt x="33767" y="18604"/>
                    </a:cubicBezTo>
                    <a:close/>
                    <a:moveTo>
                      <a:pt x="24782" y="19596"/>
                    </a:moveTo>
                    <a:cubicBezTo>
                      <a:pt x="25127" y="19596"/>
                      <a:pt x="25127" y="20128"/>
                      <a:pt x="24782" y="20128"/>
                    </a:cubicBezTo>
                    <a:cubicBezTo>
                      <a:pt x="24437" y="20128"/>
                      <a:pt x="24437" y="19596"/>
                      <a:pt x="24782" y="19596"/>
                    </a:cubicBezTo>
                    <a:close/>
                    <a:moveTo>
                      <a:pt x="2634" y="19690"/>
                    </a:moveTo>
                    <a:cubicBezTo>
                      <a:pt x="3057" y="19690"/>
                      <a:pt x="3057" y="20348"/>
                      <a:pt x="2634" y="20348"/>
                    </a:cubicBezTo>
                    <a:cubicBezTo>
                      <a:pt x="2211" y="20348"/>
                      <a:pt x="2211" y="19690"/>
                      <a:pt x="2634" y="19690"/>
                    </a:cubicBezTo>
                    <a:close/>
                    <a:moveTo>
                      <a:pt x="5957" y="19862"/>
                    </a:moveTo>
                    <a:cubicBezTo>
                      <a:pt x="6364" y="19862"/>
                      <a:pt x="6364" y="20489"/>
                      <a:pt x="5957" y="20489"/>
                    </a:cubicBezTo>
                    <a:cubicBezTo>
                      <a:pt x="5549" y="20489"/>
                      <a:pt x="5549" y="19862"/>
                      <a:pt x="5957" y="19862"/>
                    </a:cubicBezTo>
                    <a:close/>
                    <a:moveTo>
                      <a:pt x="8966" y="19784"/>
                    </a:moveTo>
                    <a:cubicBezTo>
                      <a:pt x="9468" y="19784"/>
                      <a:pt x="9452" y="20567"/>
                      <a:pt x="8966" y="20567"/>
                    </a:cubicBezTo>
                    <a:cubicBezTo>
                      <a:pt x="8465" y="20567"/>
                      <a:pt x="8465" y="19784"/>
                      <a:pt x="8966" y="19784"/>
                    </a:cubicBezTo>
                    <a:close/>
                    <a:moveTo>
                      <a:pt x="27459" y="19915"/>
                    </a:moveTo>
                    <a:cubicBezTo>
                      <a:pt x="27567" y="19915"/>
                      <a:pt x="27679" y="19951"/>
                      <a:pt x="27776" y="20034"/>
                    </a:cubicBezTo>
                    <a:cubicBezTo>
                      <a:pt x="27917" y="20175"/>
                      <a:pt x="27948" y="20426"/>
                      <a:pt x="27838" y="20599"/>
                    </a:cubicBezTo>
                    <a:cubicBezTo>
                      <a:pt x="27752" y="20742"/>
                      <a:pt x="27600" y="20820"/>
                      <a:pt x="27443" y="20820"/>
                    </a:cubicBezTo>
                    <a:cubicBezTo>
                      <a:pt x="27428" y="20820"/>
                      <a:pt x="27414" y="20819"/>
                      <a:pt x="27399" y="20818"/>
                    </a:cubicBezTo>
                    <a:cubicBezTo>
                      <a:pt x="27378" y="20822"/>
                      <a:pt x="27356" y="20825"/>
                      <a:pt x="27335" y="20825"/>
                    </a:cubicBezTo>
                    <a:cubicBezTo>
                      <a:pt x="27126" y="20825"/>
                      <a:pt x="26949" y="20625"/>
                      <a:pt x="26992" y="20426"/>
                    </a:cubicBezTo>
                    <a:cubicBezTo>
                      <a:pt x="26959" y="20127"/>
                      <a:pt x="27199" y="19915"/>
                      <a:pt x="27459" y="19915"/>
                    </a:cubicBezTo>
                    <a:close/>
                    <a:moveTo>
                      <a:pt x="12289" y="20599"/>
                    </a:moveTo>
                    <a:cubicBezTo>
                      <a:pt x="12760" y="20599"/>
                      <a:pt x="12760" y="21335"/>
                      <a:pt x="12289" y="21335"/>
                    </a:cubicBezTo>
                    <a:cubicBezTo>
                      <a:pt x="11803" y="21335"/>
                      <a:pt x="11803" y="20599"/>
                      <a:pt x="12289" y="20599"/>
                    </a:cubicBezTo>
                    <a:close/>
                    <a:moveTo>
                      <a:pt x="5800" y="21414"/>
                    </a:moveTo>
                    <a:cubicBezTo>
                      <a:pt x="6443" y="21414"/>
                      <a:pt x="6443" y="22417"/>
                      <a:pt x="5800" y="22417"/>
                    </a:cubicBezTo>
                    <a:cubicBezTo>
                      <a:pt x="5142" y="22417"/>
                      <a:pt x="5142" y="21414"/>
                      <a:pt x="5800" y="21414"/>
                    </a:cubicBezTo>
                    <a:close/>
                    <a:moveTo>
                      <a:pt x="23199" y="21618"/>
                    </a:moveTo>
                    <a:cubicBezTo>
                      <a:pt x="23387" y="21618"/>
                      <a:pt x="23606" y="21759"/>
                      <a:pt x="23637" y="21947"/>
                    </a:cubicBezTo>
                    <a:cubicBezTo>
                      <a:pt x="23653" y="22009"/>
                      <a:pt x="23653" y="22056"/>
                      <a:pt x="23653" y="22103"/>
                    </a:cubicBezTo>
                    <a:cubicBezTo>
                      <a:pt x="23685" y="22276"/>
                      <a:pt x="23669" y="22433"/>
                      <a:pt x="23543" y="22574"/>
                    </a:cubicBezTo>
                    <a:cubicBezTo>
                      <a:pt x="23449" y="22652"/>
                      <a:pt x="23324" y="22715"/>
                      <a:pt x="23199" y="22715"/>
                    </a:cubicBezTo>
                    <a:cubicBezTo>
                      <a:pt x="23073" y="22715"/>
                      <a:pt x="22964" y="22652"/>
                      <a:pt x="22869" y="22574"/>
                    </a:cubicBezTo>
                    <a:cubicBezTo>
                      <a:pt x="22728" y="22448"/>
                      <a:pt x="22713" y="22276"/>
                      <a:pt x="22744" y="22103"/>
                    </a:cubicBezTo>
                    <a:cubicBezTo>
                      <a:pt x="22744" y="22056"/>
                      <a:pt x="22760" y="22009"/>
                      <a:pt x="22760" y="21947"/>
                    </a:cubicBezTo>
                    <a:cubicBezTo>
                      <a:pt x="22791" y="21759"/>
                      <a:pt x="23026" y="21633"/>
                      <a:pt x="23199" y="21618"/>
                    </a:cubicBezTo>
                    <a:close/>
                    <a:moveTo>
                      <a:pt x="28839" y="21898"/>
                    </a:moveTo>
                    <a:cubicBezTo>
                      <a:pt x="29016" y="21898"/>
                      <a:pt x="29175" y="22032"/>
                      <a:pt x="29265" y="22166"/>
                    </a:cubicBezTo>
                    <a:cubicBezTo>
                      <a:pt x="29359" y="22292"/>
                      <a:pt x="29359" y="22495"/>
                      <a:pt x="29265" y="22605"/>
                    </a:cubicBezTo>
                    <a:cubicBezTo>
                      <a:pt x="29155" y="22762"/>
                      <a:pt x="29014" y="22871"/>
                      <a:pt x="28810" y="22871"/>
                    </a:cubicBezTo>
                    <a:cubicBezTo>
                      <a:pt x="28795" y="22874"/>
                      <a:pt x="28779" y="22875"/>
                      <a:pt x="28763" y="22875"/>
                    </a:cubicBezTo>
                    <a:cubicBezTo>
                      <a:pt x="28663" y="22875"/>
                      <a:pt x="28546" y="22836"/>
                      <a:pt x="28465" y="22809"/>
                    </a:cubicBezTo>
                    <a:cubicBezTo>
                      <a:pt x="28042" y="22683"/>
                      <a:pt x="28042" y="22103"/>
                      <a:pt x="28465" y="21962"/>
                    </a:cubicBezTo>
                    <a:cubicBezTo>
                      <a:pt x="28575" y="21931"/>
                      <a:pt x="28700" y="21900"/>
                      <a:pt x="28810" y="21900"/>
                    </a:cubicBezTo>
                    <a:cubicBezTo>
                      <a:pt x="28820" y="21899"/>
                      <a:pt x="28829" y="21898"/>
                      <a:pt x="28839" y="21898"/>
                    </a:cubicBezTo>
                    <a:close/>
                    <a:moveTo>
                      <a:pt x="31586" y="21900"/>
                    </a:moveTo>
                    <a:cubicBezTo>
                      <a:pt x="31710" y="21900"/>
                      <a:pt x="31835" y="21947"/>
                      <a:pt x="31945" y="22041"/>
                    </a:cubicBezTo>
                    <a:cubicBezTo>
                      <a:pt x="32149" y="22229"/>
                      <a:pt x="32102" y="22542"/>
                      <a:pt x="31945" y="22746"/>
                    </a:cubicBezTo>
                    <a:cubicBezTo>
                      <a:pt x="31882" y="22793"/>
                      <a:pt x="31835" y="22856"/>
                      <a:pt x="31788" y="22903"/>
                    </a:cubicBezTo>
                    <a:cubicBezTo>
                      <a:pt x="31700" y="23006"/>
                      <a:pt x="31580" y="23050"/>
                      <a:pt x="31457" y="23050"/>
                    </a:cubicBezTo>
                    <a:cubicBezTo>
                      <a:pt x="31318" y="23050"/>
                      <a:pt x="31175" y="22994"/>
                      <a:pt x="31067" y="22903"/>
                    </a:cubicBezTo>
                    <a:cubicBezTo>
                      <a:pt x="30879" y="22730"/>
                      <a:pt x="30879" y="22370"/>
                      <a:pt x="31067" y="22197"/>
                    </a:cubicBezTo>
                    <a:cubicBezTo>
                      <a:pt x="31130" y="22135"/>
                      <a:pt x="31193" y="22088"/>
                      <a:pt x="31240" y="22041"/>
                    </a:cubicBezTo>
                    <a:cubicBezTo>
                      <a:pt x="31341" y="21947"/>
                      <a:pt x="31463" y="21900"/>
                      <a:pt x="31586" y="21900"/>
                    </a:cubicBezTo>
                    <a:close/>
                    <a:moveTo>
                      <a:pt x="8966" y="22683"/>
                    </a:moveTo>
                    <a:cubicBezTo>
                      <a:pt x="9405" y="22683"/>
                      <a:pt x="9405" y="23357"/>
                      <a:pt x="8966" y="23357"/>
                    </a:cubicBezTo>
                    <a:cubicBezTo>
                      <a:pt x="8527" y="23357"/>
                      <a:pt x="8527" y="22683"/>
                      <a:pt x="8966" y="22683"/>
                    </a:cubicBezTo>
                    <a:close/>
                    <a:moveTo>
                      <a:pt x="18895" y="12701"/>
                    </a:moveTo>
                    <a:cubicBezTo>
                      <a:pt x="19063" y="12701"/>
                      <a:pt x="19233" y="12715"/>
                      <a:pt x="19405" y="12746"/>
                    </a:cubicBezTo>
                    <a:cubicBezTo>
                      <a:pt x="19452" y="12746"/>
                      <a:pt x="19515" y="12746"/>
                      <a:pt x="19578" y="12777"/>
                    </a:cubicBezTo>
                    <a:cubicBezTo>
                      <a:pt x="22384" y="13561"/>
                      <a:pt x="23575" y="16429"/>
                      <a:pt x="22885" y="19125"/>
                    </a:cubicBezTo>
                    <a:cubicBezTo>
                      <a:pt x="22349" y="21313"/>
                      <a:pt x="20527" y="23689"/>
                      <a:pt x="18125" y="23689"/>
                    </a:cubicBezTo>
                    <a:cubicBezTo>
                      <a:pt x="17929" y="23689"/>
                      <a:pt x="17728" y="23673"/>
                      <a:pt x="17525" y="23639"/>
                    </a:cubicBezTo>
                    <a:cubicBezTo>
                      <a:pt x="14876" y="23216"/>
                      <a:pt x="13512" y="20301"/>
                      <a:pt x="14013" y="17856"/>
                    </a:cubicBezTo>
                    <a:cubicBezTo>
                      <a:pt x="14453" y="15730"/>
                      <a:pt x="16469" y="12701"/>
                      <a:pt x="18895" y="12701"/>
                    </a:cubicBezTo>
                    <a:close/>
                    <a:moveTo>
                      <a:pt x="11490" y="23107"/>
                    </a:moveTo>
                    <a:cubicBezTo>
                      <a:pt x="12007" y="23107"/>
                      <a:pt x="11991" y="23890"/>
                      <a:pt x="11490" y="23890"/>
                    </a:cubicBezTo>
                    <a:cubicBezTo>
                      <a:pt x="10988" y="23890"/>
                      <a:pt x="10988" y="23107"/>
                      <a:pt x="11490" y="23107"/>
                    </a:cubicBezTo>
                    <a:close/>
                    <a:moveTo>
                      <a:pt x="15126" y="23608"/>
                    </a:moveTo>
                    <a:cubicBezTo>
                      <a:pt x="15361" y="23608"/>
                      <a:pt x="15565" y="23781"/>
                      <a:pt x="15628" y="24000"/>
                    </a:cubicBezTo>
                    <a:cubicBezTo>
                      <a:pt x="15691" y="24219"/>
                      <a:pt x="15581" y="24455"/>
                      <a:pt x="15393" y="24580"/>
                    </a:cubicBezTo>
                    <a:cubicBezTo>
                      <a:pt x="15377" y="24596"/>
                      <a:pt x="15346" y="24611"/>
                      <a:pt x="15330" y="24611"/>
                    </a:cubicBezTo>
                    <a:cubicBezTo>
                      <a:pt x="15275" y="24650"/>
                      <a:pt x="15205" y="24670"/>
                      <a:pt x="15134" y="24670"/>
                    </a:cubicBezTo>
                    <a:cubicBezTo>
                      <a:pt x="15064" y="24670"/>
                      <a:pt x="14993" y="24650"/>
                      <a:pt x="14938" y="24611"/>
                    </a:cubicBezTo>
                    <a:cubicBezTo>
                      <a:pt x="14923" y="24611"/>
                      <a:pt x="14891" y="24596"/>
                      <a:pt x="14876" y="24580"/>
                    </a:cubicBezTo>
                    <a:cubicBezTo>
                      <a:pt x="14656" y="24439"/>
                      <a:pt x="14562" y="24172"/>
                      <a:pt x="14656" y="23937"/>
                    </a:cubicBezTo>
                    <a:cubicBezTo>
                      <a:pt x="14750" y="23734"/>
                      <a:pt x="14923" y="23624"/>
                      <a:pt x="15126" y="23608"/>
                    </a:cubicBezTo>
                    <a:close/>
                    <a:moveTo>
                      <a:pt x="21616" y="23781"/>
                    </a:moveTo>
                    <a:cubicBezTo>
                      <a:pt x="21913" y="23781"/>
                      <a:pt x="22117" y="24016"/>
                      <a:pt x="22133" y="24282"/>
                    </a:cubicBezTo>
                    <a:cubicBezTo>
                      <a:pt x="22148" y="24564"/>
                      <a:pt x="21882" y="24799"/>
                      <a:pt x="21616" y="24799"/>
                    </a:cubicBezTo>
                    <a:cubicBezTo>
                      <a:pt x="21333" y="24799"/>
                      <a:pt x="21130" y="24564"/>
                      <a:pt x="21114" y="24282"/>
                    </a:cubicBezTo>
                    <a:cubicBezTo>
                      <a:pt x="21098" y="24016"/>
                      <a:pt x="21349" y="23781"/>
                      <a:pt x="21616" y="23781"/>
                    </a:cubicBezTo>
                    <a:close/>
                    <a:moveTo>
                      <a:pt x="19249" y="24752"/>
                    </a:moveTo>
                    <a:cubicBezTo>
                      <a:pt x="19656" y="24752"/>
                      <a:pt x="19656" y="25395"/>
                      <a:pt x="19249" y="25395"/>
                    </a:cubicBezTo>
                    <a:cubicBezTo>
                      <a:pt x="18825" y="25395"/>
                      <a:pt x="18825" y="24752"/>
                      <a:pt x="19249" y="24752"/>
                    </a:cubicBezTo>
                    <a:close/>
                    <a:moveTo>
                      <a:pt x="30801" y="25442"/>
                    </a:moveTo>
                    <a:cubicBezTo>
                      <a:pt x="31349" y="25442"/>
                      <a:pt x="31349" y="26304"/>
                      <a:pt x="30801" y="26304"/>
                    </a:cubicBezTo>
                    <a:cubicBezTo>
                      <a:pt x="30236" y="26304"/>
                      <a:pt x="30236" y="25442"/>
                      <a:pt x="30801" y="25442"/>
                    </a:cubicBezTo>
                    <a:close/>
                    <a:moveTo>
                      <a:pt x="35236" y="25787"/>
                    </a:moveTo>
                    <a:cubicBezTo>
                      <a:pt x="35754" y="25787"/>
                      <a:pt x="35754" y="26586"/>
                      <a:pt x="35236" y="26586"/>
                    </a:cubicBezTo>
                    <a:cubicBezTo>
                      <a:pt x="34704" y="26586"/>
                      <a:pt x="34704" y="25787"/>
                      <a:pt x="35236" y="25787"/>
                    </a:cubicBezTo>
                    <a:close/>
                    <a:moveTo>
                      <a:pt x="9593" y="26304"/>
                    </a:moveTo>
                    <a:cubicBezTo>
                      <a:pt x="10064" y="26304"/>
                      <a:pt x="10048" y="27025"/>
                      <a:pt x="9593" y="27025"/>
                    </a:cubicBezTo>
                    <a:cubicBezTo>
                      <a:pt x="9139" y="27025"/>
                      <a:pt x="9139" y="26304"/>
                      <a:pt x="9593" y="26304"/>
                    </a:cubicBezTo>
                    <a:close/>
                    <a:moveTo>
                      <a:pt x="16082" y="26555"/>
                    </a:moveTo>
                    <a:cubicBezTo>
                      <a:pt x="16615" y="26555"/>
                      <a:pt x="16615" y="27386"/>
                      <a:pt x="16082" y="27386"/>
                    </a:cubicBezTo>
                    <a:cubicBezTo>
                      <a:pt x="15550" y="27386"/>
                      <a:pt x="15550" y="26555"/>
                      <a:pt x="16082" y="26555"/>
                    </a:cubicBezTo>
                    <a:close/>
                    <a:moveTo>
                      <a:pt x="12122" y="25082"/>
                    </a:moveTo>
                    <a:cubicBezTo>
                      <a:pt x="12154" y="25082"/>
                      <a:pt x="12185" y="25093"/>
                      <a:pt x="12211" y="25113"/>
                    </a:cubicBezTo>
                    <a:cubicBezTo>
                      <a:pt x="12227" y="25113"/>
                      <a:pt x="12242" y="25113"/>
                      <a:pt x="12258" y="25129"/>
                    </a:cubicBezTo>
                    <a:cubicBezTo>
                      <a:pt x="12885" y="25223"/>
                      <a:pt x="13653" y="25379"/>
                      <a:pt x="13919" y="26038"/>
                    </a:cubicBezTo>
                    <a:cubicBezTo>
                      <a:pt x="14123" y="26524"/>
                      <a:pt x="13998" y="27166"/>
                      <a:pt x="13465" y="27370"/>
                    </a:cubicBezTo>
                    <a:cubicBezTo>
                      <a:pt x="13357" y="27409"/>
                      <a:pt x="13247" y="27427"/>
                      <a:pt x="13137" y="27427"/>
                    </a:cubicBezTo>
                    <a:cubicBezTo>
                      <a:pt x="12673" y="27427"/>
                      <a:pt x="12217" y="27108"/>
                      <a:pt x="11976" y="26727"/>
                    </a:cubicBezTo>
                    <a:cubicBezTo>
                      <a:pt x="11678" y="26241"/>
                      <a:pt x="11694" y="25630"/>
                      <a:pt x="12007" y="25160"/>
                    </a:cubicBezTo>
                    <a:cubicBezTo>
                      <a:pt x="12035" y="25105"/>
                      <a:pt x="12078" y="25082"/>
                      <a:pt x="12122" y="25082"/>
                    </a:cubicBezTo>
                    <a:close/>
                    <a:moveTo>
                      <a:pt x="28591" y="27104"/>
                    </a:moveTo>
                    <a:cubicBezTo>
                      <a:pt x="29045" y="27104"/>
                      <a:pt x="29045" y="27809"/>
                      <a:pt x="28591" y="27809"/>
                    </a:cubicBezTo>
                    <a:cubicBezTo>
                      <a:pt x="28120" y="27809"/>
                      <a:pt x="28120" y="27104"/>
                      <a:pt x="28591" y="27104"/>
                    </a:cubicBezTo>
                    <a:close/>
                    <a:moveTo>
                      <a:pt x="38074" y="27589"/>
                    </a:moveTo>
                    <a:cubicBezTo>
                      <a:pt x="38716" y="27589"/>
                      <a:pt x="38716" y="28577"/>
                      <a:pt x="38074" y="28577"/>
                    </a:cubicBezTo>
                    <a:cubicBezTo>
                      <a:pt x="37447" y="28577"/>
                      <a:pt x="37447" y="27589"/>
                      <a:pt x="38074" y="27589"/>
                    </a:cubicBezTo>
                    <a:close/>
                    <a:moveTo>
                      <a:pt x="11976" y="28295"/>
                    </a:moveTo>
                    <a:cubicBezTo>
                      <a:pt x="12509" y="28295"/>
                      <a:pt x="12509" y="29141"/>
                      <a:pt x="11976" y="29141"/>
                    </a:cubicBezTo>
                    <a:cubicBezTo>
                      <a:pt x="11427" y="29141"/>
                      <a:pt x="11427" y="28295"/>
                      <a:pt x="11976" y="28295"/>
                    </a:cubicBezTo>
                    <a:close/>
                    <a:moveTo>
                      <a:pt x="7226" y="28530"/>
                    </a:moveTo>
                    <a:cubicBezTo>
                      <a:pt x="7665" y="28530"/>
                      <a:pt x="7665" y="29220"/>
                      <a:pt x="7226" y="29220"/>
                    </a:cubicBezTo>
                    <a:cubicBezTo>
                      <a:pt x="6772" y="29220"/>
                      <a:pt x="6772" y="28530"/>
                      <a:pt x="7226" y="28530"/>
                    </a:cubicBezTo>
                    <a:close/>
                    <a:moveTo>
                      <a:pt x="18136" y="28953"/>
                    </a:moveTo>
                    <a:cubicBezTo>
                      <a:pt x="18449" y="28953"/>
                      <a:pt x="18449" y="29439"/>
                      <a:pt x="18136" y="29439"/>
                    </a:cubicBezTo>
                    <a:cubicBezTo>
                      <a:pt x="17822" y="29439"/>
                      <a:pt x="17822" y="28953"/>
                      <a:pt x="18136" y="28953"/>
                    </a:cubicBezTo>
                    <a:close/>
                    <a:moveTo>
                      <a:pt x="9123" y="29314"/>
                    </a:moveTo>
                    <a:cubicBezTo>
                      <a:pt x="9578" y="29314"/>
                      <a:pt x="9578" y="30019"/>
                      <a:pt x="9123" y="30019"/>
                    </a:cubicBezTo>
                    <a:cubicBezTo>
                      <a:pt x="8669" y="30019"/>
                      <a:pt x="8669" y="29314"/>
                      <a:pt x="9123" y="29314"/>
                    </a:cubicBezTo>
                    <a:close/>
                    <a:moveTo>
                      <a:pt x="15299" y="29847"/>
                    </a:moveTo>
                    <a:cubicBezTo>
                      <a:pt x="15659" y="29847"/>
                      <a:pt x="15659" y="30442"/>
                      <a:pt x="15299" y="30442"/>
                    </a:cubicBezTo>
                    <a:cubicBezTo>
                      <a:pt x="14907" y="30442"/>
                      <a:pt x="14907" y="29847"/>
                      <a:pt x="15299" y="29847"/>
                    </a:cubicBezTo>
                    <a:close/>
                    <a:moveTo>
                      <a:pt x="25273" y="22343"/>
                    </a:moveTo>
                    <a:cubicBezTo>
                      <a:pt x="26327" y="22343"/>
                      <a:pt x="27396" y="23160"/>
                      <a:pt x="27666" y="24345"/>
                    </a:cubicBezTo>
                    <a:cubicBezTo>
                      <a:pt x="28199" y="26712"/>
                      <a:pt x="25895" y="29031"/>
                      <a:pt x="24029" y="30097"/>
                    </a:cubicBezTo>
                    <a:cubicBezTo>
                      <a:pt x="23452" y="30431"/>
                      <a:pt x="22710" y="30624"/>
                      <a:pt x="21989" y="30624"/>
                    </a:cubicBezTo>
                    <a:cubicBezTo>
                      <a:pt x="20713" y="30624"/>
                      <a:pt x="19499" y="30022"/>
                      <a:pt x="19358" y="28530"/>
                    </a:cubicBezTo>
                    <a:cubicBezTo>
                      <a:pt x="19139" y="25991"/>
                      <a:pt x="22305" y="25411"/>
                      <a:pt x="23512" y="23655"/>
                    </a:cubicBezTo>
                    <a:cubicBezTo>
                      <a:pt x="23481" y="23545"/>
                      <a:pt x="23496" y="23436"/>
                      <a:pt x="23575" y="23310"/>
                    </a:cubicBezTo>
                    <a:cubicBezTo>
                      <a:pt x="23653" y="23185"/>
                      <a:pt x="23747" y="23060"/>
                      <a:pt x="23857" y="22965"/>
                    </a:cubicBezTo>
                    <a:cubicBezTo>
                      <a:pt x="23873" y="22903"/>
                      <a:pt x="23888" y="22856"/>
                      <a:pt x="23904" y="22793"/>
                    </a:cubicBezTo>
                    <a:cubicBezTo>
                      <a:pt x="23926" y="22662"/>
                      <a:pt x="24024" y="22607"/>
                      <a:pt x="24124" y="22607"/>
                    </a:cubicBezTo>
                    <a:cubicBezTo>
                      <a:pt x="24167" y="22607"/>
                      <a:pt x="24211" y="22617"/>
                      <a:pt x="24249" y="22636"/>
                    </a:cubicBezTo>
                    <a:cubicBezTo>
                      <a:pt x="24568" y="22435"/>
                      <a:pt x="24920" y="22343"/>
                      <a:pt x="25273" y="22343"/>
                    </a:cubicBezTo>
                    <a:close/>
                    <a:moveTo>
                      <a:pt x="28904" y="30082"/>
                    </a:moveTo>
                    <a:cubicBezTo>
                      <a:pt x="29390" y="30082"/>
                      <a:pt x="29390" y="30834"/>
                      <a:pt x="28904" y="30834"/>
                    </a:cubicBezTo>
                    <a:cubicBezTo>
                      <a:pt x="28418" y="30834"/>
                      <a:pt x="28418" y="30082"/>
                      <a:pt x="28904" y="30082"/>
                    </a:cubicBezTo>
                    <a:close/>
                    <a:moveTo>
                      <a:pt x="19272" y="30598"/>
                    </a:moveTo>
                    <a:cubicBezTo>
                      <a:pt x="19528" y="30598"/>
                      <a:pt x="19735" y="30842"/>
                      <a:pt x="19750" y="31100"/>
                    </a:cubicBezTo>
                    <a:lnTo>
                      <a:pt x="19750" y="31257"/>
                    </a:lnTo>
                    <a:cubicBezTo>
                      <a:pt x="19750" y="31539"/>
                      <a:pt x="19515" y="31743"/>
                      <a:pt x="19249" y="31759"/>
                    </a:cubicBezTo>
                    <a:cubicBezTo>
                      <a:pt x="18982" y="31759"/>
                      <a:pt x="18731" y="31508"/>
                      <a:pt x="18747" y="31257"/>
                    </a:cubicBezTo>
                    <a:lnTo>
                      <a:pt x="18747" y="31100"/>
                    </a:lnTo>
                    <a:cubicBezTo>
                      <a:pt x="18747" y="30818"/>
                      <a:pt x="18967" y="30599"/>
                      <a:pt x="19249" y="30599"/>
                    </a:cubicBezTo>
                    <a:cubicBezTo>
                      <a:pt x="19257" y="30598"/>
                      <a:pt x="19265" y="30598"/>
                      <a:pt x="19272" y="30598"/>
                    </a:cubicBezTo>
                    <a:close/>
                    <a:moveTo>
                      <a:pt x="24938" y="31053"/>
                    </a:moveTo>
                    <a:cubicBezTo>
                      <a:pt x="25409" y="31053"/>
                      <a:pt x="25409" y="31774"/>
                      <a:pt x="24938" y="31774"/>
                    </a:cubicBezTo>
                    <a:cubicBezTo>
                      <a:pt x="24484" y="31774"/>
                      <a:pt x="24484" y="31053"/>
                      <a:pt x="24938" y="31053"/>
                    </a:cubicBezTo>
                    <a:close/>
                    <a:moveTo>
                      <a:pt x="10706" y="31414"/>
                    </a:moveTo>
                    <a:cubicBezTo>
                      <a:pt x="11098" y="31414"/>
                      <a:pt x="11098" y="32041"/>
                      <a:pt x="10706" y="32041"/>
                    </a:cubicBezTo>
                    <a:cubicBezTo>
                      <a:pt x="10299" y="32041"/>
                      <a:pt x="10299" y="31414"/>
                      <a:pt x="10706" y="31414"/>
                    </a:cubicBezTo>
                    <a:close/>
                    <a:moveTo>
                      <a:pt x="22572" y="33075"/>
                    </a:moveTo>
                    <a:cubicBezTo>
                      <a:pt x="23089" y="33075"/>
                      <a:pt x="23073" y="33859"/>
                      <a:pt x="22572" y="33859"/>
                    </a:cubicBezTo>
                    <a:cubicBezTo>
                      <a:pt x="22054" y="33859"/>
                      <a:pt x="22054" y="33075"/>
                      <a:pt x="22572" y="33075"/>
                    </a:cubicBezTo>
                    <a:close/>
                    <a:moveTo>
                      <a:pt x="25895" y="33436"/>
                    </a:moveTo>
                    <a:cubicBezTo>
                      <a:pt x="26333" y="33436"/>
                      <a:pt x="26333" y="34126"/>
                      <a:pt x="25895" y="34126"/>
                    </a:cubicBezTo>
                    <a:cubicBezTo>
                      <a:pt x="25456" y="34126"/>
                      <a:pt x="25456" y="33436"/>
                      <a:pt x="25895" y="33436"/>
                    </a:cubicBezTo>
                    <a:close/>
                    <a:moveTo>
                      <a:pt x="16866" y="33718"/>
                    </a:moveTo>
                    <a:cubicBezTo>
                      <a:pt x="17352" y="33718"/>
                      <a:pt x="17352" y="34470"/>
                      <a:pt x="16866" y="34470"/>
                    </a:cubicBezTo>
                    <a:cubicBezTo>
                      <a:pt x="16380" y="34470"/>
                      <a:pt x="16380" y="33718"/>
                      <a:pt x="16866" y="33718"/>
                    </a:cubicBezTo>
                    <a:close/>
                    <a:moveTo>
                      <a:pt x="20518" y="34455"/>
                    </a:moveTo>
                    <a:cubicBezTo>
                      <a:pt x="20863" y="34455"/>
                      <a:pt x="20863" y="35003"/>
                      <a:pt x="20518" y="35003"/>
                    </a:cubicBezTo>
                    <a:cubicBezTo>
                      <a:pt x="20158" y="35003"/>
                      <a:pt x="20158" y="34455"/>
                      <a:pt x="20518" y="34455"/>
                    </a:cubicBezTo>
                    <a:close/>
                    <a:moveTo>
                      <a:pt x="7383" y="34533"/>
                    </a:moveTo>
                    <a:cubicBezTo>
                      <a:pt x="7650" y="34533"/>
                      <a:pt x="7900" y="34784"/>
                      <a:pt x="7885" y="35050"/>
                    </a:cubicBezTo>
                    <a:lnTo>
                      <a:pt x="7885" y="35207"/>
                    </a:lnTo>
                    <a:cubicBezTo>
                      <a:pt x="7885" y="35489"/>
                      <a:pt x="7665" y="35709"/>
                      <a:pt x="7383" y="35709"/>
                    </a:cubicBezTo>
                    <a:cubicBezTo>
                      <a:pt x="7375" y="35709"/>
                      <a:pt x="7366" y="35709"/>
                      <a:pt x="7358" y="35709"/>
                    </a:cubicBezTo>
                    <a:cubicBezTo>
                      <a:pt x="7087" y="35709"/>
                      <a:pt x="6866" y="35466"/>
                      <a:pt x="6866" y="35207"/>
                    </a:cubicBezTo>
                    <a:lnTo>
                      <a:pt x="6866" y="35050"/>
                    </a:lnTo>
                    <a:cubicBezTo>
                      <a:pt x="6866" y="34768"/>
                      <a:pt x="7101" y="34549"/>
                      <a:pt x="7383" y="34533"/>
                    </a:cubicBezTo>
                    <a:close/>
                    <a:moveTo>
                      <a:pt x="15610" y="34921"/>
                    </a:moveTo>
                    <a:cubicBezTo>
                      <a:pt x="15730" y="34921"/>
                      <a:pt x="15847" y="34964"/>
                      <a:pt x="15926" y="35050"/>
                    </a:cubicBezTo>
                    <a:cubicBezTo>
                      <a:pt x="15973" y="35097"/>
                      <a:pt x="16020" y="35160"/>
                      <a:pt x="16082" y="35207"/>
                    </a:cubicBezTo>
                    <a:cubicBezTo>
                      <a:pt x="16239" y="35395"/>
                      <a:pt x="16239" y="35646"/>
                      <a:pt x="16082" y="35834"/>
                    </a:cubicBezTo>
                    <a:cubicBezTo>
                      <a:pt x="16000" y="35924"/>
                      <a:pt x="15893" y="35964"/>
                      <a:pt x="15784" y="35964"/>
                    </a:cubicBezTo>
                    <a:cubicBezTo>
                      <a:pt x="15666" y="35964"/>
                      <a:pt x="15546" y="35916"/>
                      <a:pt x="15456" y="35834"/>
                    </a:cubicBezTo>
                    <a:cubicBezTo>
                      <a:pt x="15393" y="35787"/>
                      <a:pt x="15346" y="35740"/>
                      <a:pt x="15283" y="35677"/>
                    </a:cubicBezTo>
                    <a:cubicBezTo>
                      <a:pt x="15111" y="35505"/>
                      <a:pt x="15126" y="35223"/>
                      <a:pt x="15283" y="35050"/>
                    </a:cubicBezTo>
                    <a:cubicBezTo>
                      <a:pt x="15369" y="34964"/>
                      <a:pt x="15491" y="34921"/>
                      <a:pt x="15610" y="34921"/>
                    </a:cubicBezTo>
                    <a:close/>
                    <a:moveTo>
                      <a:pt x="3382" y="35514"/>
                    </a:moveTo>
                    <a:cubicBezTo>
                      <a:pt x="3564" y="35514"/>
                      <a:pt x="3760" y="35595"/>
                      <a:pt x="3841" y="35756"/>
                    </a:cubicBezTo>
                    <a:cubicBezTo>
                      <a:pt x="3935" y="35975"/>
                      <a:pt x="3935" y="36226"/>
                      <a:pt x="3762" y="36414"/>
                    </a:cubicBezTo>
                    <a:cubicBezTo>
                      <a:pt x="3653" y="36524"/>
                      <a:pt x="3496" y="36571"/>
                      <a:pt x="3339" y="36571"/>
                    </a:cubicBezTo>
                    <a:cubicBezTo>
                      <a:pt x="3135" y="36571"/>
                      <a:pt x="2947" y="36477"/>
                      <a:pt x="2853" y="36304"/>
                    </a:cubicBezTo>
                    <a:cubicBezTo>
                      <a:pt x="2712" y="36085"/>
                      <a:pt x="2791" y="35850"/>
                      <a:pt x="2932" y="35662"/>
                    </a:cubicBezTo>
                    <a:cubicBezTo>
                      <a:pt x="3026" y="35552"/>
                      <a:pt x="3151" y="35521"/>
                      <a:pt x="3292" y="35521"/>
                    </a:cubicBezTo>
                    <a:cubicBezTo>
                      <a:pt x="3321" y="35516"/>
                      <a:pt x="3351" y="35514"/>
                      <a:pt x="3382" y="35514"/>
                    </a:cubicBezTo>
                    <a:close/>
                    <a:moveTo>
                      <a:pt x="28888" y="35483"/>
                    </a:moveTo>
                    <a:cubicBezTo>
                      <a:pt x="29024" y="35483"/>
                      <a:pt x="29161" y="35534"/>
                      <a:pt x="29265" y="35630"/>
                    </a:cubicBezTo>
                    <a:cubicBezTo>
                      <a:pt x="29484" y="35818"/>
                      <a:pt x="29468" y="36179"/>
                      <a:pt x="29265" y="36367"/>
                    </a:cubicBezTo>
                    <a:cubicBezTo>
                      <a:pt x="29218" y="36414"/>
                      <a:pt x="29171" y="36477"/>
                      <a:pt x="29108" y="36524"/>
                    </a:cubicBezTo>
                    <a:cubicBezTo>
                      <a:pt x="29008" y="36624"/>
                      <a:pt x="28878" y="36671"/>
                      <a:pt x="28747" y="36671"/>
                    </a:cubicBezTo>
                    <a:cubicBezTo>
                      <a:pt x="28612" y="36671"/>
                      <a:pt x="28475" y="36620"/>
                      <a:pt x="28371" y="36524"/>
                    </a:cubicBezTo>
                    <a:cubicBezTo>
                      <a:pt x="28167" y="36336"/>
                      <a:pt x="28183" y="35975"/>
                      <a:pt x="28371" y="35787"/>
                    </a:cubicBezTo>
                    <a:lnTo>
                      <a:pt x="28528" y="35630"/>
                    </a:lnTo>
                    <a:cubicBezTo>
                      <a:pt x="28628" y="35531"/>
                      <a:pt x="28758" y="35483"/>
                      <a:pt x="28888" y="35483"/>
                    </a:cubicBezTo>
                    <a:close/>
                    <a:moveTo>
                      <a:pt x="20675" y="36963"/>
                    </a:moveTo>
                    <a:cubicBezTo>
                      <a:pt x="21051" y="36963"/>
                      <a:pt x="21051" y="37558"/>
                      <a:pt x="20675" y="37558"/>
                    </a:cubicBezTo>
                    <a:cubicBezTo>
                      <a:pt x="20283" y="37558"/>
                      <a:pt x="20283" y="36963"/>
                      <a:pt x="20675" y="36963"/>
                    </a:cubicBezTo>
                    <a:close/>
                    <a:moveTo>
                      <a:pt x="5236" y="36747"/>
                    </a:moveTo>
                    <a:cubicBezTo>
                      <a:pt x="5334" y="36747"/>
                      <a:pt x="5426" y="36776"/>
                      <a:pt x="5518" y="36822"/>
                    </a:cubicBezTo>
                    <a:cubicBezTo>
                      <a:pt x="5800" y="36978"/>
                      <a:pt x="5847" y="37386"/>
                      <a:pt x="5628" y="37605"/>
                    </a:cubicBezTo>
                    <a:cubicBezTo>
                      <a:pt x="5440" y="37778"/>
                      <a:pt x="5252" y="37778"/>
                      <a:pt x="5016" y="37793"/>
                    </a:cubicBezTo>
                    <a:cubicBezTo>
                      <a:pt x="5006" y="37794"/>
                      <a:pt x="4997" y="37794"/>
                      <a:pt x="4987" y="37794"/>
                    </a:cubicBezTo>
                    <a:cubicBezTo>
                      <a:pt x="4766" y="37794"/>
                      <a:pt x="4590" y="37627"/>
                      <a:pt x="4515" y="37417"/>
                    </a:cubicBezTo>
                    <a:cubicBezTo>
                      <a:pt x="4452" y="37229"/>
                      <a:pt x="4562" y="36931"/>
                      <a:pt x="4750" y="36853"/>
                    </a:cubicBezTo>
                    <a:cubicBezTo>
                      <a:pt x="4860" y="36806"/>
                      <a:pt x="4938" y="36775"/>
                      <a:pt x="5032" y="36759"/>
                    </a:cubicBezTo>
                    <a:lnTo>
                      <a:pt x="5126" y="36759"/>
                    </a:lnTo>
                    <a:cubicBezTo>
                      <a:pt x="5164" y="36751"/>
                      <a:pt x="5201" y="36747"/>
                      <a:pt x="5236" y="36747"/>
                    </a:cubicBezTo>
                    <a:close/>
                    <a:moveTo>
                      <a:pt x="28418" y="38185"/>
                    </a:moveTo>
                    <a:cubicBezTo>
                      <a:pt x="28857" y="38185"/>
                      <a:pt x="28857" y="38859"/>
                      <a:pt x="28418" y="38859"/>
                    </a:cubicBezTo>
                    <a:cubicBezTo>
                      <a:pt x="27995" y="38859"/>
                      <a:pt x="27995" y="38185"/>
                      <a:pt x="28418" y="38185"/>
                    </a:cubicBezTo>
                    <a:close/>
                    <a:moveTo>
                      <a:pt x="30487" y="38624"/>
                    </a:moveTo>
                    <a:cubicBezTo>
                      <a:pt x="30973" y="38624"/>
                      <a:pt x="30973" y="39392"/>
                      <a:pt x="30487" y="39392"/>
                    </a:cubicBezTo>
                    <a:cubicBezTo>
                      <a:pt x="29986" y="39392"/>
                      <a:pt x="29986" y="38624"/>
                      <a:pt x="30487" y="38624"/>
                    </a:cubicBezTo>
                    <a:close/>
                    <a:moveTo>
                      <a:pt x="20362" y="38891"/>
                    </a:moveTo>
                    <a:cubicBezTo>
                      <a:pt x="20910" y="38891"/>
                      <a:pt x="20910" y="39753"/>
                      <a:pt x="20362" y="39753"/>
                    </a:cubicBezTo>
                    <a:cubicBezTo>
                      <a:pt x="19797" y="39753"/>
                      <a:pt x="19797" y="38891"/>
                      <a:pt x="20362" y="38891"/>
                    </a:cubicBezTo>
                    <a:close/>
                    <a:moveTo>
                      <a:pt x="29502" y="40392"/>
                    </a:moveTo>
                    <a:cubicBezTo>
                      <a:pt x="29691" y="40392"/>
                      <a:pt x="29885" y="40486"/>
                      <a:pt x="29970" y="40646"/>
                    </a:cubicBezTo>
                    <a:cubicBezTo>
                      <a:pt x="30017" y="40756"/>
                      <a:pt x="30064" y="40866"/>
                      <a:pt x="30127" y="40960"/>
                    </a:cubicBezTo>
                    <a:cubicBezTo>
                      <a:pt x="30252" y="41226"/>
                      <a:pt x="30189" y="41508"/>
                      <a:pt x="29939" y="41665"/>
                    </a:cubicBezTo>
                    <a:cubicBezTo>
                      <a:pt x="29859" y="41718"/>
                      <a:pt x="29767" y="41742"/>
                      <a:pt x="29676" y="41742"/>
                    </a:cubicBezTo>
                    <a:cubicBezTo>
                      <a:pt x="29496" y="41742"/>
                      <a:pt x="29316" y="41648"/>
                      <a:pt x="29233" y="41493"/>
                    </a:cubicBezTo>
                    <a:cubicBezTo>
                      <a:pt x="29171" y="41383"/>
                      <a:pt x="29124" y="41273"/>
                      <a:pt x="29061" y="41179"/>
                    </a:cubicBezTo>
                    <a:cubicBezTo>
                      <a:pt x="28935" y="40913"/>
                      <a:pt x="29014" y="40615"/>
                      <a:pt x="29249" y="40458"/>
                    </a:cubicBezTo>
                    <a:cubicBezTo>
                      <a:pt x="29324" y="40413"/>
                      <a:pt x="29413" y="40392"/>
                      <a:pt x="29502" y="40392"/>
                    </a:cubicBezTo>
                    <a:close/>
                    <a:moveTo>
                      <a:pt x="26801" y="1"/>
                    </a:moveTo>
                    <a:cubicBezTo>
                      <a:pt x="25743" y="1"/>
                      <a:pt x="24795" y="838"/>
                      <a:pt x="24327" y="1868"/>
                    </a:cubicBezTo>
                    <a:cubicBezTo>
                      <a:pt x="23841" y="2949"/>
                      <a:pt x="23841" y="4125"/>
                      <a:pt x="23653" y="5301"/>
                    </a:cubicBezTo>
                    <a:cubicBezTo>
                      <a:pt x="23489" y="6286"/>
                      <a:pt x="22703" y="7762"/>
                      <a:pt x="21632" y="7762"/>
                    </a:cubicBezTo>
                    <a:cubicBezTo>
                      <a:pt x="21375" y="7762"/>
                      <a:pt x="21101" y="7677"/>
                      <a:pt x="20816" y="7479"/>
                    </a:cubicBezTo>
                    <a:cubicBezTo>
                      <a:pt x="20753" y="7432"/>
                      <a:pt x="20722" y="7354"/>
                      <a:pt x="20738" y="7291"/>
                    </a:cubicBezTo>
                    <a:cubicBezTo>
                      <a:pt x="20362" y="6868"/>
                      <a:pt x="20299" y="6241"/>
                      <a:pt x="20409" y="5630"/>
                    </a:cubicBezTo>
                    <a:cubicBezTo>
                      <a:pt x="20675" y="4203"/>
                      <a:pt x="21208" y="1257"/>
                      <a:pt x="19170" y="755"/>
                    </a:cubicBezTo>
                    <a:cubicBezTo>
                      <a:pt x="19055" y="728"/>
                      <a:pt x="18946" y="715"/>
                      <a:pt x="18844" y="715"/>
                    </a:cubicBezTo>
                    <a:cubicBezTo>
                      <a:pt x="17817" y="715"/>
                      <a:pt x="17416" y="1990"/>
                      <a:pt x="17430" y="2902"/>
                    </a:cubicBezTo>
                    <a:cubicBezTo>
                      <a:pt x="17430" y="3811"/>
                      <a:pt x="17901" y="4611"/>
                      <a:pt x="18026" y="5489"/>
                    </a:cubicBezTo>
                    <a:cubicBezTo>
                      <a:pt x="18104" y="6069"/>
                      <a:pt x="18057" y="6649"/>
                      <a:pt x="17775" y="7119"/>
                    </a:cubicBezTo>
                    <a:cubicBezTo>
                      <a:pt x="17713" y="7228"/>
                      <a:pt x="17634" y="7338"/>
                      <a:pt x="17540" y="7448"/>
                    </a:cubicBezTo>
                    <a:cubicBezTo>
                      <a:pt x="17381" y="7865"/>
                      <a:pt x="17020" y="8013"/>
                      <a:pt x="16601" y="8013"/>
                    </a:cubicBezTo>
                    <a:cubicBezTo>
                      <a:pt x="16484" y="8013"/>
                      <a:pt x="16362" y="8001"/>
                      <a:pt x="16239" y="7981"/>
                    </a:cubicBezTo>
                    <a:cubicBezTo>
                      <a:pt x="15816" y="7902"/>
                      <a:pt x="15503" y="7652"/>
                      <a:pt x="15111" y="7542"/>
                    </a:cubicBezTo>
                    <a:cubicBezTo>
                      <a:pt x="14943" y="7496"/>
                      <a:pt x="14799" y="7475"/>
                      <a:pt x="14677" y="7475"/>
                    </a:cubicBezTo>
                    <a:cubicBezTo>
                      <a:pt x="13920" y="7475"/>
                      <a:pt x="13979" y="8278"/>
                      <a:pt x="14155" y="8953"/>
                    </a:cubicBezTo>
                    <a:cubicBezTo>
                      <a:pt x="14358" y="9721"/>
                      <a:pt x="14656" y="10567"/>
                      <a:pt x="14155" y="11288"/>
                    </a:cubicBezTo>
                    <a:cubicBezTo>
                      <a:pt x="13951" y="11570"/>
                      <a:pt x="13700" y="11758"/>
                      <a:pt x="13402" y="11837"/>
                    </a:cubicBezTo>
                    <a:cubicBezTo>
                      <a:pt x="13371" y="11915"/>
                      <a:pt x="13308" y="11993"/>
                      <a:pt x="13198" y="12025"/>
                    </a:cubicBezTo>
                    <a:cubicBezTo>
                      <a:pt x="12961" y="12103"/>
                      <a:pt x="12743" y="12138"/>
                      <a:pt x="12542" y="12138"/>
                    </a:cubicBezTo>
                    <a:cubicBezTo>
                      <a:pt x="11455" y="12138"/>
                      <a:pt x="10832" y="11126"/>
                      <a:pt x="9985" y="10504"/>
                    </a:cubicBezTo>
                    <a:cubicBezTo>
                      <a:pt x="9703" y="10285"/>
                      <a:pt x="9390" y="10128"/>
                      <a:pt x="9045" y="10050"/>
                    </a:cubicBezTo>
                    <a:cubicBezTo>
                      <a:pt x="8923" y="10025"/>
                      <a:pt x="8799" y="10013"/>
                      <a:pt x="8674" y="10013"/>
                    </a:cubicBezTo>
                    <a:cubicBezTo>
                      <a:pt x="7859" y="10013"/>
                      <a:pt x="7000" y="10519"/>
                      <a:pt x="6647" y="11225"/>
                    </a:cubicBezTo>
                    <a:cubicBezTo>
                      <a:pt x="5973" y="12526"/>
                      <a:pt x="7007" y="13859"/>
                      <a:pt x="7916" y="14736"/>
                    </a:cubicBezTo>
                    <a:cubicBezTo>
                      <a:pt x="8669" y="15457"/>
                      <a:pt x="10095" y="16727"/>
                      <a:pt x="9170" y="17887"/>
                    </a:cubicBezTo>
                    <a:cubicBezTo>
                      <a:pt x="8814" y="18317"/>
                      <a:pt x="8279" y="18463"/>
                      <a:pt x="7687" y="18463"/>
                    </a:cubicBezTo>
                    <a:cubicBezTo>
                      <a:pt x="6638" y="18463"/>
                      <a:pt x="5407" y="18006"/>
                      <a:pt x="4656" y="17856"/>
                    </a:cubicBezTo>
                    <a:cubicBezTo>
                      <a:pt x="4142" y="17748"/>
                      <a:pt x="3606" y="17664"/>
                      <a:pt x="3075" y="17664"/>
                    </a:cubicBezTo>
                    <a:cubicBezTo>
                      <a:pt x="2520" y="17664"/>
                      <a:pt x="1971" y="17756"/>
                      <a:pt x="1458" y="18012"/>
                    </a:cubicBezTo>
                    <a:cubicBezTo>
                      <a:pt x="251" y="18608"/>
                      <a:pt x="1" y="19956"/>
                      <a:pt x="643" y="21085"/>
                    </a:cubicBezTo>
                    <a:cubicBezTo>
                      <a:pt x="1756" y="23060"/>
                      <a:pt x="3935" y="22574"/>
                      <a:pt x="5769" y="22965"/>
                    </a:cubicBezTo>
                    <a:cubicBezTo>
                      <a:pt x="7007" y="23216"/>
                      <a:pt x="7712" y="24172"/>
                      <a:pt x="7509" y="25426"/>
                    </a:cubicBezTo>
                    <a:cubicBezTo>
                      <a:pt x="7321" y="26602"/>
                      <a:pt x="4358" y="29752"/>
                      <a:pt x="6176" y="30583"/>
                    </a:cubicBezTo>
                    <a:cubicBezTo>
                      <a:pt x="6270" y="30630"/>
                      <a:pt x="6380" y="30662"/>
                      <a:pt x="6505" y="30693"/>
                    </a:cubicBezTo>
                    <a:cubicBezTo>
                      <a:pt x="6521" y="30693"/>
                      <a:pt x="6521" y="30709"/>
                      <a:pt x="6537" y="30709"/>
                    </a:cubicBezTo>
                    <a:cubicBezTo>
                      <a:pt x="6711" y="30655"/>
                      <a:pt x="6887" y="30629"/>
                      <a:pt x="7059" y="30629"/>
                    </a:cubicBezTo>
                    <a:cubicBezTo>
                      <a:pt x="7895" y="30629"/>
                      <a:pt x="8634" y="31236"/>
                      <a:pt x="8543" y="32198"/>
                    </a:cubicBezTo>
                    <a:cubicBezTo>
                      <a:pt x="8418" y="33467"/>
                      <a:pt x="6866" y="33828"/>
                      <a:pt x="5863" y="34063"/>
                    </a:cubicBezTo>
                    <a:cubicBezTo>
                      <a:pt x="4170" y="34470"/>
                      <a:pt x="1161" y="34753"/>
                      <a:pt x="1035" y="37057"/>
                    </a:cubicBezTo>
                    <a:cubicBezTo>
                      <a:pt x="953" y="38466"/>
                      <a:pt x="2110" y="38887"/>
                      <a:pt x="3356" y="38887"/>
                    </a:cubicBezTo>
                    <a:cubicBezTo>
                      <a:pt x="4244" y="38887"/>
                      <a:pt x="5177" y="38673"/>
                      <a:pt x="5737" y="38452"/>
                    </a:cubicBezTo>
                    <a:cubicBezTo>
                      <a:pt x="7618" y="37715"/>
                      <a:pt x="8841" y="36226"/>
                      <a:pt x="9954" y="34612"/>
                    </a:cubicBezTo>
                    <a:cubicBezTo>
                      <a:pt x="10565" y="33702"/>
                      <a:pt x="11302" y="32010"/>
                      <a:pt x="12477" y="31743"/>
                    </a:cubicBezTo>
                    <a:cubicBezTo>
                      <a:pt x="12594" y="31719"/>
                      <a:pt x="12708" y="31708"/>
                      <a:pt x="12820" y="31708"/>
                    </a:cubicBezTo>
                    <a:cubicBezTo>
                      <a:pt x="13745" y="31708"/>
                      <a:pt x="14480" y="32482"/>
                      <a:pt x="14578" y="33405"/>
                    </a:cubicBezTo>
                    <a:cubicBezTo>
                      <a:pt x="14640" y="34063"/>
                      <a:pt x="14374" y="34470"/>
                      <a:pt x="14123" y="35050"/>
                    </a:cubicBezTo>
                    <a:cubicBezTo>
                      <a:pt x="13810" y="35756"/>
                      <a:pt x="13731" y="36445"/>
                      <a:pt x="14060" y="36994"/>
                    </a:cubicBezTo>
                    <a:cubicBezTo>
                      <a:pt x="14095" y="36988"/>
                      <a:pt x="14129" y="36985"/>
                      <a:pt x="14164" y="36985"/>
                    </a:cubicBezTo>
                    <a:cubicBezTo>
                      <a:pt x="14223" y="36985"/>
                      <a:pt x="14283" y="36996"/>
                      <a:pt x="14343" y="37025"/>
                    </a:cubicBezTo>
                    <a:cubicBezTo>
                      <a:pt x="14705" y="37202"/>
                      <a:pt x="15000" y="37277"/>
                      <a:pt x="15260" y="37277"/>
                    </a:cubicBezTo>
                    <a:cubicBezTo>
                      <a:pt x="15876" y="37277"/>
                      <a:pt x="16294" y="36857"/>
                      <a:pt x="16945" y="36383"/>
                    </a:cubicBezTo>
                    <a:cubicBezTo>
                      <a:pt x="17261" y="36148"/>
                      <a:pt x="17596" y="35975"/>
                      <a:pt x="17967" y="35975"/>
                    </a:cubicBezTo>
                    <a:cubicBezTo>
                      <a:pt x="18092" y="35975"/>
                      <a:pt x="18221" y="35995"/>
                      <a:pt x="18355" y="36038"/>
                    </a:cubicBezTo>
                    <a:cubicBezTo>
                      <a:pt x="19484" y="36430"/>
                      <a:pt x="19421" y="37809"/>
                      <a:pt x="19092" y="38718"/>
                    </a:cubicBezTo>
                    <a:cubicBezTo>
                      <a:pt x="18873" y="39314"/>
                      <a:pt x="18183" y="40427"/>
                      <a:pt x="19061" y="40975"/>
                    </a:cubicBezTo>
                    <a:cubicBezTo>
                      <a:pt x="19232" y="41079"/>
                      <a:pt x="19413" y="41123"/>
                      <a:pt x="19593" y="41123"/>
                    </a:cubicBezTo>
                    <a:cubicBezTo>
                      <a:pt x="20039" y="41123"/>
                      <a:pt x="20483" y="40853"/>
                      <a:pt x="20785" y="40552"/>
                    </a:cubicBezTo>
                    <a:cubicBezTo>
                      <a:pt x="21521" y="39784"/>
                      <a:pt x="21710" y="38671"/>
                      <a:pt x="22101" y="37715"/>
                    </a:cubicBezTo>
                    <a:cubicBezTo>
                      <a:pt x="22446" y="36884"/>
                      <a:pt x="22869" y="36398"/>
                      <a:pt x="23512" y="36210"/>
                    </a:cubicBezTo>
                    <a:cubicBezTo>
                      <a:pt x="23528" y="36195"/>
                      <a:pt x="23528" y="36179"/>
                      <a:pt x="23543" y="36163"/>
                    </a:cubicBezTo>
                    <a:cubicBezTo>
                      <a:pt x="23840" y="35920"/>
                      <a:pt x="24114" y="35815"/>
                      <a:pt x="24365" y="35815"/>
                    </a:cubicBezTo>
                    <a:cubicBezTo>
                      <a:pt x="25734" y="35815"/>
                      <a:pt x="26441" y="38931"/>
                      <a:pt x="26600" y="39831"/>
                    </a:cubicBezTo>
                    <a:cubicBezTo>
                      <a:pt x="26835" y="41304"/>
                      <a:pt x="27117" y="43358"/>
                      <a:pt x="28763" y="43922"/>
                    </a:cubicBezTo>
                    <a:cubicBezTo>
                      <a:pt x="28956" y="43987"/>
                      <a:pt x="29145" y="44017"/>
                      <a:pt x="29329" y="44017"/>
                    </a:cubicBezTo>
                    <a:cubicBezTo>
                      <a:pt x="30706" y="44017"/>
                      <a:pt x="31822" y="42356"/>
                      <a:pt x="32196" y="41195"/>
                    </a:cubicBezTo>
                    <a:cubicBezTo>
                      <a:pt x="32713" y="39627"/>
                      <a:pt x="32243" y="38311"/>
                      <a:pt x="31067" y="37213"/>
                    </a:cubicBezTo>
                    <a:cubicBezTo>
                      <a:pt x="30221" y="36430"/>
                      <a:pt x="29265" y="35646"/>
                      <a:pt x="29014" y="34455"/>
                    </a:cubicBezTo>
                    <a:cubicBezTo>
                      <a:pt x="28873" y="33734"/>
                      <a:pt x="29076" y="32981"/>
                      <a:pt x="29782" y="32668"/>
                    </a:cubicBezTo>
                    <a:cubicBezTo>
                      <a:pt x="30189" y="32480"/>
                      <a:pt x="30628" y="32574"/>
                      <a:pt x="31051" y="32464"/>
                    </a:cubicBezTo>
                    <a:cubicBezTo>
                      <a:pt x="32274" y="32166"/>
                      <a:pt x="31992" y="31147"/>
                      <a:pt x="31616" y="30301"/>
                    </a:cubicBezTo>
                    <a:cubicBezTo>
                      <a:pt x="31553" y="30176"/>
                      <a:pt x="31490" y="30050"/>
                      <a:pt x="31428" y="29925"/>
                    </a:cubicBezTo>
                    <a:cubicBezTo>
                      <a:pt x="30691" y="29031"/>
                      <a:pt x="30785" y="27245"/>
                      <a:pt x="32102" y="26994"/>
                    </a:cubicBezTo>
                    <a:cubicBezTo>
                      <a:pt x="32170" y="26981"/>
                      <a:pt x="32239" y="26976"/>
                      <a:pt x="32309" y="26976"/>
                    </a:cubicBezTo>
                    <a:cubicBezTo>
                      <a:pt x="33125" y="26976"/>
                      <a:pt x="34050" y="27765"/>
                      <a:pt x="34657" y="28169"/>
                    </a:cubicBezTo>
                    <a:cubicBezTo>
                      <a:pt x="35816" y="28937"/>
                      <a:pt x="36961" y="29800"/>
                      <a:pt x="38371" y="30019"/>
                    </a:cubicBezTo>
                    <a:cubicBezTo>
                      <a:pt x="38548" y="30044"/>
                      <a:pt x="38726" y="30058"/>
                      <a:pt x="38901" y="30058"/>
                    </a:cubicBezTo>
                    <a:cubicBezTo>
                      <a:pt x="39811" y="30058"/>
                      <a:pt x="40623" y="29682"/>
                      <a:pt x="40597" y="28577"/>
                    </a:cubicBezTo>
                    <a:cubicBezTo>
                      <a:pt x="40597" y="27872"/>
                      <a:pt x="39986" y="27104"/>
                      <a:pt x="39516" y="26633"/>
                    </a:cubicBezTo>
                    <a:cubicBezTo>
                      <a:pt x="38575" y="25677"/>
                      <a:pt x="37321" y="25144"/>
                      <a:pt x="36146" y="24533"/>
                    </a:cubicBezTo>
                    <a:cubicBezTo>
                      <a:pt x="35331" y="24110"/>
                      <a:pt x="33230" y="22887"/>
                      <a:pt x="34077" y="21806"/>
                    </a:cubicBezTo>
                    <a:cubicBezTo>
                      <a:pt x="33936" y="21461"/>
                      <a:pt x="34014" y="21100"/>
                      <a:pt x="34359" y="20787"/>
                    </a:cubicBezTo>
                    <a:cubicBezTo>
                      <a:pt x="34939" y="20207"/>
                      <a:pt x="36804" y="20505"/>
                      <a:pt x="36459" y="19282"/>
                    </a:cubicBezTo>
                    <a:cubicBezTo>
                      <a:pt x="36067" y="17824"/>
                      <a:pt x="33857" y="18106"/>
                      <a:pt x="33011" y="17166"/>
                    </a:cubicBezTo>
                    <a:cubicBezTo>
                      <a:pt x="32948" y="17150"/>
                      <a:pt x="32870" y="17119"/>
                      <a:pt x="32807" y="17056"/>
                    </a:cubicBezTo>
                    <a:cubicBezTo>
                      <a:pt x="32149" y="16320"/>
                      <a:pt x="32258" y="15301"/>
                      <a:pt x="33011" y="14658"/>
                    </a:cubicBezTo>
                    <a:cubicBezTo>
                      <a:pt x="33540" y="14209"/>
                      <a:pt x="34167" y="14091"/>
                      <a:pt x="34816" y="14091"/>
                    </a:cubicBezTo>
                    <a:cubicBezTo>
                      <a:pt x="35322" y="14091"/>
                      <a:pt x="35840" y="14162"/>
                      <a:pt x="36334" y="14204"/>
                    </a:cubicBezTo>
                    <a:cubicBezTo>
                      <a:pt x="36450" y="14213"/>
                      <a:pt x="36566" y="14218"/>
                      <a:pt x="36679" y="14218"/>
                    </a:cubicBezTo>
                    <a:cubicBezTo>
                      <a:pt x="40104" y="14218"/>
                      <a:pt x="42039" y="9971"/>
                      <a:pt x="39202" y="7605"/>
                    </a:cubicBezTo>
                    <a:cubicBezTo>
                      <a:pt x="38500" y="7010"/>
                      <a:pt x="37681" y="6759"/>
                      <a:pt x="36845" y="6759"/>
                    </a:cubicBezTo>
                    <a:cubicBezTo>
                      <a:pt x="35852" y="6759"/>
                      <a:pt x="34835" y="7114"/>
                      <a:pt x="33967" y="7667"/>
                    </a:cubicBezTo>
                    <a:cubicBezTo>
                      <a:pt x="32572" y="8561"/>
                      <a:pt x="31772" y="9924"/>
                      <a:pt x="30581" y="11022"/>
                    </a:cubicBezTo>
                    <a:cubicBezTo>
                      <a:pt x="30057" y="11498"/>
                      <a:pt x="29398" y="11884"/>
                      <a:pt x="28699" y="11884"/>
                    </a:cubicBezTo>
                    <a:cubicBezTo>
                      <a:pt x="28478" y="11884"/>
                      <a:pt x="28252" y="11845"/>
                      <a:pt x="28026" y="11758"/>
                    </a:cubicBezTo>
                    <a:cubicBezTo>
                      <a:pt x="27509" y="11555"/>
                      <a:pt x="27133" y="11163"/>
                      <a:pt x="27023" y="10693"/>
                    </a:cubicBezTo>
                    <a:cubicBezTo>
                      <a:pt x="26365" y="9564"/>
                      <a:pt x="27493" y="7777"/>
                      <a:pt x="28058" y="6837"/>
                    </a:cubicBezTo>
                    <a:cubicBezTo>
                      <a:pt x="28638" y="5896"/>
                      <a:pt x="29312" y="4924"/>
                      <a:pt x="29484" y="3811"/>
                    </a:cubicBezTo>
                    <a:cubicBezTo>
                      <a:pt x="29703" y="2479"/>
                      <a:pt x="29076" y="1006"/>
                      <a:pt x="27901" y="316"/>
                    </a:cubicBezTo>
                    <a:cubicBezTo>
                      <a:pt x="27531" y="97"/>
                      <a:pt x="27160" y="1"/>
                      <a:pt x="26801" y="1"/>
                    </a:cubicBezTo>
                    <a:close/>
                  </a:path>
                </a:pathLst>
              </a:custGeom>
              <a:solidFill>
                <a:srgbClr val="A9E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3"/>
              <p:cNvSpPr/>
              <p:nvPr/>
            </p:nvSpPr>
            <p:spPr>
              <a:xfrm>
                <a:off x="2405455" y="4357299"/>
                <a:ext cx="29206" cy="31836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162" extrusionOk="0">
                    <a:moveTo>
                      <a:pt x="556" y="1"/>
                    </a:moveTo>
                    <a:cubicBezTo>
                      <a:pt x="548" y="1"/>
                      <a:pt x="541" y="1"/>
                      <a:pt x="533" y="1"/>
                    </a:cubicBezTo>
                    <a:cubicBezTo>
                      <a:pt x="267" y="17"/>
                      <a:pt x="0" y="221"/>
                      <a:pt x="16" y="518"/>
                    </a:cubicBezTo>
                    <a:lnTo>
                      <a:pt x="31" y="675"/>
                    </a:lnTo>
                    <a:cubicBezTo>
                      <a:pt x="62" y="919"/>
                      <a:pt x="240" y="1162"/>
                      <a:pt x="508" y="1162"/>
                    </a:cubicBezTo>
                    <a:cubicBezTo>
                      <a:pt x="516" y="1162"/>
                      <a:pt x="525" y="1162"/>
                      <a:pt x="533" y="1161"/>
                    </a:cubicBezTo>
                    <a:cubicBezTo>
                      <a:pt x="815" y="1161"/>
                      <a:pt x="1003" y="957"/>
                      <a:pt x="1035" y="675"/>
                    </a:cubicBezTo>
                    <a:lnTo>
                      <a:pt x="1050" y="518"/>
                    </a:lnTo>
                    <a:cubicBezTo>
                      <a:pt x="1066" y="260"/>
                      <a:pt x="814" y="1"/>
                      <a:pt x="556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3"/>
              <p:cNvSpPr/>
              <p:nvPr/>
            </p:nvSpPr>
            <p:spPr>
              <a:xfrm>
                <a:off x="2385262" y="4266692"/>
                <a:ext cx="34822" cy="27096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89" extrusionOk="0">
                    <a:moveTo>
                      <a:pt x="643" y="1"/>
                    </a:moveTo>
                    <a:cubicBezTo>
                      <a:pt x="0" y="1"/>
                      <a:pt x="0" y="988"/>
                      <a:pt x="643" y="988"/>
                    </a:cubicBezTo>
                    <a:cubicBezTo>
                      <a:pt x="1270" y="988"/>
                      <a:pt x="1270" y="1"/>
                      <a:pt x="64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3"/>
              <p:cNvSpPr/>
              <p:nvPr/>
            </p:nvSpPr>
            <p:spPr>
              <a:xfrm>
                <a:off x="2333287" y="4392533"/>
                <a:ext cx="34822" cy="2706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88" extrusionOk="0">
                    <a:moveTo>
                      <a:pt x="643" y="1"/>
                    </a:moveTo>
                    <a:cubicBezTo>
                      <a:pt x="1" y="1"/>
                      <a:pt x="1" y="988"/>
                      <a:pt x="643" y="988"/>
                    </a:cubicBezTo>
                    <a:cubicBezTo>
                      <a:pt x="1270" y="988"/>
                      <a:pt x="1270" y="1"/>
                      <a:pt x="64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3"/>
              <p:cNvSpPr/>
              <p:nvPr/>
            </p:nvSpPr>
            <p:spPr>
              <a:xfrm>
                <a:off x="2293367" y="4571062"/>
                <a:ext cx="30082" cy="2548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30" extrusionOk="0">
                    <a:moveTo>
                      <a:pt x="631" y="1"/>
                    </a:moveTo>
                    <a:cubicBezTo>
                      <a:pt x="589" y="1"/>
                      <a:pt x="545" y="7"/>
                      <a:pt x="502" y="21"/>
                    </a:cubicBezTo>
                    <a:cubicBezTo>
                      <a:pt x="470" y="36"/>
                      <a:pt x="439" y="36"/>
                      <a:pt x="392" y="52"/>
                    </a:cubicBezTo>
                    <a:cubicBezTo>
                      <a:pt x="0" y="193"/>
                      <a:pt x="0" y="742"/>
                      <a:pt x="392" y="867"/>
                    </a:cubicBezTo>
                    <a:cubicBezTo>
                      <a:pt x="439" y="883"/>
                      <a:pt x="470" y="898"/>
                      <a:pt x="502" y="914"/>
                    </a:cubicBezTo>
                    <a:cubicBezTo>
                      <a:pt x="541" y="924"/>
                      <a:pt x="580" y="929"/>
                      <a:pt x="619" y="929"/>
                    </a:cubicBezTo>
                    <a:cubicBezTo>
                      <a:pt x="873" y="929"/>
                      <a:pt x="1097" y="718"/>
                      <a:pt x="1097" y="460"/>
                    </a:cubicBezTo>
                    <a:cubicBezTo>
                      <a:pt x="1097" y="219"/>
                      <a:pt x="880" y="1"/>
                      <a:pt x="631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3"/>
              <p:cNvSpPr/>
              <p:nvPr/>
            </p:nvSpPr>
            <p:spPr>
              <a:xfrm>
                <a:off x="2291202" y="4315653"/>
                <a:ext cx="32247" cy="24932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910" extrusionOk="0">
                    <a:moveTo>
                      <a:pt x="596" y="1"/>
                    </a:moveTo>
                    <a:cubicBezTo>
                      <a:pt x="1" y="1"/>
                      <a:pt x="1" y="910"/>
                      <a:pt x="596" y="910"/>
                    </a:cubicBezTo>
                    <a:cubicBezTo>
                      <a:pt x="1176" y="910"/>
                      <a:pt x="1176" y="1"/>
                      <a:pt x="596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3"/>
              <p:cNvSpPr/>
              <p:nvPr/>
            </p:nvSpPr>
            <p:spPr>
              <a:xfrm>
                <a:off x="2225062" y="4400260"/>
                <a:ext cx="26247" cy="20219"/>
              </a:xfrm>
              <a:custGeom>
                <a:avLst/>
                <a:gdLst/>
                <a:ahLst/>
                <a:cxnLst/>
                <a:rect l="l" t="t" r="r" b="b"/>
                <a:pathLst>
                  <a:path w="958" h="738" extrusionOk="0">
                    <a:moveTo>
                      <a:pt x="471" y="1"/>
                    </a:moveTo>
                    <a:cubicBezTo>
                      <a:pt x="1" y="1"/>
                      <a:pt x="1" y="737"/>
                      <a:pt x="471" y="737"/>
                    </a:cubicBezTo>
                    <a:cubicBezTo>
                      <a:pt x="957" y="737"/>
                      <a:pt x="957" y="1"/>
                      <a:pt x="471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3"/>
              <p:cNvSpPr/>
              <p:nvPr/>
            </p:nvSpPr>
            <p:spPr>
              <a:xfrm>
                <a:off x="2209171" y="4541116"/>
                <a:ext cx="31398" cy="24521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895" extrusionOk="0">
                    <a:moveTo>
                      <a:pt x="581" y="1"/>
                    </a:moveTo>
                    <a:cubicBezTo>
                      <a:pt x="1" y="1"/>
                      <a:pt x="1" y="894"/>
                      <a:pt x="581" y="894"/>
                    </a:cubicBezTo>
                    <a:cubicBezTo>
                      <a:pt x="1145" y="894"/>
                      <a:pt x="1145" y="1"/>
                      <a:pt x="581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3"/>
              <p:cNvSpPr/>
              <p:nvPr/>
            </p:nvSpPr>
            <p:spPr>
              <a:xfrm>
                <a:off x="2112125" y="4487277"/>
                <a:ext cx="60138" cy="71179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2598" extrusionOk="0">
                    <a:moveTo>
                      <a:pt x="726" y="382"/>
                    </a:moveTo>
                    <a:cubicBezTo>
                      <a:pt x="730" y="382"/>
                      <a:pt x="733" y="382"/>
                      <a:pt x="737" y="383"/>
                    </a:cubicBezTo>
                    <a:lnTo>
                      <a:pt x="800" y="383"/>
                    </a:lnTo>
                    <a:cubicBezTo>
                      <a:pt x="957" y="634"/>
                      <a:pt x="1207" y="806"/>
                      <a:pt x="1364" y="1057"/>
                    </a:cubicBezTo>
                    <a:cubicBezTo>
                      <a:pt x="1521" y="1276"/>
                      <a:pt x="1646" y="1746"/>
                      <a:pt x="1333" y="1903"/>
                    </a:cubicBezTo>
                    <a:cubicBezTo>
                      <a:pt x="1281" y="1932"/>
                      <a:pt x="1229" y="1944"/>
                      <a:pt x="1178" y="1944"/>
                    </a:cubicBezTo>
                    <a:cubicBezTo>
                      <a:pt x="922" y="1944"/>
                      <a:pt x="693" y="1624"/>
                      <a:pt x="628" y="1402"/>
                    </a:cubicBezTo>
                    <a:cubicBezTo>
                      <a:pt x="597" y="1309"/>
                      <a:pt x="505" y="382"/>
                      <a:pt x="726" y="382"/>
                    </a:cubicBezTo>
                    <a:close/>
                    <a:moveTo>
                      <a:pt x="952" y="0"/>
                    </a:moveTo>
                    <a:cubicBezTo>
                      <a:pt x="913" y="0"/>
                      <a:pt x="880" y="11"/>
                      <a:pt x="847" y="22"/>
                    </a:cubicBezTo>
                    <a:cubicBezTo>
                      <a:pt x="791" y="7"/>
                      <a:pt x="738" y="0"/>
                      <a:pt x="688" y="0"/>
                    </a:cubicBezTo>
                    <a:cubicBezTo>
                      <a:pt x="170" y="0"/>
                      <a:pt x="1" y="769"/>
                      <a:pt x="1" y="1198"/>
                    </a:cubicBezTo>
                    <a:cubicBezTo>
                      <a:pt x="1" y="1840"/>
                      <a:pt x="392" y="2499"/>
                      <a:pt x="1082" y="2593"/>
                    </a:cubicBezTo>
                    <a:cubicBezTo>
                      <a:pt x="1117" y="2596"/>
                      <a:pt x="1151" y="2598"/>
                      <a:pt x="1184" y="2598"/>
                    </a:cubicBezTo>
                    <a:cubicBezTo>
                      <a:pt x="1774" y="2598"/>
                      <a:pt x="2195" y="2090"/>
                      <a:pt x="2195" y="1511"/>
                    </a:cubicBezTo>
                    <a:cubicBezTo>
                      <a:pt x="2179" y="869"/>
                      <a:pt x="1615" y="148"/>
                      <a:pt x="1004" y="7"/>
                    </a:cubicBezTo>
                    <a:cubicBezTo>
                      <a:pt x="985" y="2"/>
                      <a:pt x="968" y="0"/>
                      <a:pt x="952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3"/>
              <p:cNvSpPr/>
              <p:nvPr/>
            </p:nvSpPr>
            <p:spPr>
              <a:xfrm>
                <a:off x="2140482" y="4133151"/>
                <a:ext cx="21480" cy="16767"/>
              </a:xfrm>
              <a:custGeom>
                <a:avLst/>
                <a:gdLst/>
                <a:ahLst/>
                <a:cxnLst/>
                <a:rect l="l" t="t" r="r" b="b"/>
                <a:pathLst>
                  <a:path w="784" h="612" extrusionOk="0">
                    <a:moveTo>
                      <a:pt x="392" y="0"/>
                    </a:moveTo>
                    <a:cubicBezTo>
                      <a:pt x="0" y="0"/>
                      <a:pt x="0" y="612"/>
                      <a:pt x="392" y="612"/>
                    </a:cubicBezTo>
                    <a:cubicBezTo>
                      <a:pt x="784" y="612"/>
                      <a:pt x="784" y="0"/>
                      <a:pt x="392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3"/>
              <p:cNvSpPr/>
              <p:nvPr/>
            </p:nvSpPr>
            <p:spPr>
              <a:xfrm>
                <a:off x="2125961" y="4497716"/>
                <a:ext cx="31288" cy="4285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564" extrusionOk="0">
                    <a:moveTo>
                      <a:pt x="221" y="1"/>
                    </a:moveTo>
                    <a:cubicBezTo>
                      <a:pt x="0" y="1"/>
                      <a:pt x="92" y="928"/>
                      <a:pt x="123" y="1021"/>
                    </a:cubicBezTo>
                    <a:cubicBezTo>
                      <a:pt x="188" y="1243"/>
                      <a:pt x="417" y="1563"/>
                      <a:pt x="673" y="1563"/>
                    </a:cubicBezTo>
                    <a:cubicBezTo>
                      <a:pt x="724" y="1563"/>
                      <a:pt x="776" y="1551"/>
                      <a:pt x="828" y="1522"/>
                    </a:cubicBezTo>
                    <a:cubicBezTo>
                      <a:pt x="1141" y="1365"/>
                      <a:pt x="1016" y="895"/>
                      <a:pt x="859" y="676"/>
                    </a:cubicBezTo>
                    <a:cubicBezTo>
                      <a:pt x="702" y="425"/>
                      <a:pt x="452" y="253"/>
                      <a:pt x="295" y="2"/>
                    </a:cubicBezTo>
                    <a:lnTo>
                      <a:pt x="232" y="2"/>
                    </a:lnTo>
                    <a:cubicBezTo>
                      <a:pt x="228" y="1"/>
                      <a:pt x="225" y="1"/>
                      <a:pt x="221" y="1"/>
                    </a:cubicBezTo>
                    <a:close/>
                  </a:path>
                </a:pathLst>
              </a:custGeom>
              <a:solidFill>
                <a:srgbClr val="A9E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3"/>
              <p:cNvSpPr/>
              <p:nvPr/>
            </p:nvSpPr>
            <p:spPr>
              <a:xfrm>
                <a:off x="2123851" y="4606982"/>
                <a:ext cx="26959" cy="24959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11" extrusionOk="0">
                    <a:moveTo>
                      <a:pt x="510" y="1"/>
                    </a:moveTo>
                    <a:cubicBezTo>
                      <a:pt x="250" y="1"/>
                      <a:pt x="10" y="213"/>
                      <a:pt x="43" y="512"/>
                    </a:cubicBezTo>
                    <a:cubicBezTo>
                      <a:pt x="0" y="711"/>
                      <a:pt x="177" y="911"/>
                      <a:pt x="386" y="911"/>
                    </a:cubicBezTo>
                    <a:cubicBezTo>
                      <a:pt x="407" y="911"/>
                      <a:pt x="429" y="908"/>
                      <a:pt x="450" y="904"/>
                    </a:cubicBezTo>
                    <a:cubicBezTo>
                      <a:pt x="465" y="905"/>
                      <a:pt x="479" y="906"/>
                      <a:pt x="494" y="906"/>
                    </a:cubicBezTo>
                    <a:cubicBezTo>
                      <a:pt x="651" y="906"/>
                      <a:pt x="803" y="828"/>
                      <a:pt x="889" y="685"/>
                    </a:cubicBezTo>
                    <a:cubicBezTo>
                      <a:pt x="983" y="512"/>
                      <a:pt x="968" y="261"/>
                      <a:pt x="827" y="120"/>
                    </a:cubicBezTo>
                    <a:cubicBezTo>
                      <a:pt x="730" y="37"/>
                      <a:pt x="618" y="1"/>
                      <a:pt x="510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3"/>
              <p:cNvSpPr/>
              <p:nvPr/>
            </p:nvSpPr>
            <p:spPr>
              <a:xfrm>
                <a:off x="2106536" y="4398177"/>
                <a:ext cx="32685" cy="29288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069" extrusionOk="0">
                    <a:moveTo>
                      <a:pt x="696" y="0"/>
                    </a:moveTo>
                    <a:cubicBezTo>
                      <a:pt x="582" y="0"/>
                      <a:pt x="466" y="43"/>
                      <a:pt x="361" y="124"/>
                    </a:cubicBezTo>
                    <a:cubicBezTo>
                      <a:pt x="314" y="171"/>
                      <a:pt x="252" y="218"/>
                      <a:pt x="189" y="265"/>
                    </a:cubicBezTo>
                    <a:cubicBezTo>
                      <a:pt x="1" y="421"/>
                      <a:pt x="16" y="766"/>
                      <a:pt x="189" y="939"/>
                    </a:cubicBezTo>
                    <a:cubicBezTo>
                      <a:pt x="279" y="1021"/>
                      <a:pt x="412" y="1068"/>
                      <a:pt x="543" y="1068"/>
                    </a:cubicBezTo>
                    <a:cubicBezTo>
                      <a:pt x="663" y="1068"/>
                      <a:pt x="781" y="1029"/>
                      <a:pt x="863" y="939"/>
                    </a:cubicBezTo>
                    <a:cubicBezTo>
                      <a:pt x="910" y="876"/>
                      <a:pt x="957" y="813"/>
                      <a:pt x="1004" y="766"/>
                    </a:cubicBezTo>
                    <a:cubicBezTo>
                      <a:pt x="1161" y="578"/>
                      <a:pt x="1192" y="296"/>
                      <a:pt x="1004" y="124"/>
                    </a:cubicBezTo>
                    <a:cubicBezTo>
                      <a:pt x="912" y="40"/>
                      <a:pt x="805" y="0"/>
                      <a:pt x="696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3"/>
              <p:cNvSpPr/>
              <p:nvPr/>
            </p:nvSpPr>
            <p:spPr>
              <a:xfrm>
                <a:off x="2094097" y="4242663"/>
                <a:ext cx="18904" cy="1463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34" extrusionOk="0">
                    <a:moveTo>
                      <a:pt x="345" y="0"/>
                    </a:moveTo>
                    <a:cubicBezTo>
                      <a:pt x="0" y="0"/>
                      <a:pt x="0" y="533"/>
                      <a:pt x="345" y="533"/>
                    </a:cubicBezTo>
                    <a:cubicBezTo>
                      <a:pt x="690" y="533"/>
                      <a:pt x="690" y="0"/>
                      <a:pt x="345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3"/>
              <p:cNvSpPr/>
              <p:nvPr/>
            </p:nvSpPr>
            <p:spPr>
              <a:xfrm>
                <a:off x="2077767" y="4167755"/>
                <a:ext cx="32932" cy="25699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938" extrusionOk="0">
                    <a:moveTo>
                      <a:pt x="655" y="1"/>
                    </a:moveTo>
                    <a:cubicBezTo>
                      <a:pt x="608" y="1"/>
                      <a:pt x="557" y="8"/>
                      <a:pt x="502" y="23"/>
                    </a:cubicBezTo>
                    <a:cubicBezTo>
                      <a:pt x="471" y="38"/>
                      <a:pt x="440" y="38"/>
                      <a:pt x="408" y="54"/>
                    </a:cubicBezTo>
                    <a:cubicBezTo>
                      <a:pt x="1" y="164"/>
                      <a:pt x="1" y="775"/>
                      <a:pt x="408" y="885"/>
                    </a:cubicBezTo>
                    <a:cubicBezTo>
                      <a:pt x="440" y="900"/>
                      <a:pt x="471" y="900"/>
                      <a:pt x="502" y="916"/>
                    </a:cubicBezTo>
                    <a:cubicBezTo>
                      <a:pt x="556" y="931"/>
                      <a:pt x="606" y="938"/>
                      <a:pt x="652" y="938"/>
                    </a:cubicBezTo>
                    <a:cubicBezTo>
                      <a:pt x="1191" y="938"/>
                      <a:pt x="1202" y="1"/>
                      <a:pt x="655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3"/>
              <p:cNvSpPr/>
              <p:nvPr/>
            </p:nvSpPr>
            <p:spPr>
              <a:xfrm>
                <a:off x="2052862" y="4352531"/>
                <a:ext cx="36521" cy="41535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516" extrusionOk="0">
                    <a:moveTo>
                      <a:pt x="586" y="0"/>
                    </a:moveTo>
                    <a:cubicBezTo>
                      <a:pt x="543" y="0"/>
                      <a:pt x="499" y="6"/>
                      <a:pt x="455" y="18"/>
                    </a:cubicBezTo>
                    <a:cubicBezTo>
                      <a:pt x="204" y="113"/>
                      <a:pt x="1" y="395"/>
                      <a:pt x="95" y="661"/>
                    </a:cubicBezTo>
                    <a:cubicBezTo>
                      <a:pt x="157" y="818"/>
                      <a:pt x="204" y="975"/>
                      <a:pt x="267" y="1131"/>
                    </a:cubicBezTo>
                    <a:cubicBezTo>
                      <a:pt x="332" y="1339"/>
                      <a:pt x="527" y="1515"/>
                      <a:pt x="752" y="1515"/>
                    </a:cubicBezTo>
                    <a:cubicBezTo>
                      <a:pt x="798" y="1515"/>
                      <a:pt x="846" y="1508"/>
                      <a:pt x="894" y="1492"/>
                    </a:cubicBezTo>
                    <a:cubicBezTo>
                      <a:pt x="1145" y="1413"/>
                      <a:pt x="1333" y="1131"/>
                      <a:pt x="1254" y="865"/>
                    </a:cubicBezTo>
                    <a:cubicBezTo>
                      <a:pt x="1192" y="708"/>
                      <a:pt x="1145" y="551"/>
                      <a:pt x="1098" y="379"/>
                    </a:cubicBezTo>
                    <a:cubicBezTo>
                      <a:pt x="1018" y="167"/>
                      <a:pt x="816" y="0"/>
                      <a:pt x="586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3"/>
              <p:cNvSpPr/>
              <p:nvPr/>
            </p:nvSpPr>
            <p:spPr>
              <a:xfrm>
                <a:off x="2071767" y="4519224"/>
                <a:ext cx="20192" cy="15918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81" extrusionOk="0">
                    <a:moveTo>
                      <a:pt x="376" y="0"/>
                    </a:moveTo>
                    <a:cubicBezTo>
                      <a:pt x="0" y="0"/>
                      <a:pt x="0" y="580"/>
                      <a:pt x="376" y="580"/>
                    </a:cubicBezTo>
                    <a:cubicBezTo>
                      <a:pt x="737" y="580"/>
                      <a:pt x="737" y="0"/>
                      <a:pt x="376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3"/>
              <p:cNvSpPr/>
              <p:nvPr/>
            </p:nvSpPr>
            <p:spPr>
              <a:xfrm>
                <a:off x="2054999" y="4598242"/>
                <a:ext cx="18932" cy="1463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34" extrusionOk="0">
                    <a:moveTo>
                      <a:pt x="346" y="1"/>
                    </a:moveTo>
                    <a:cubicBezTo>
                      <a:pt x="1" y="1"/>
                      <a:pt x="1" y="533"/>
                      <a:pt x="346" y="533"/>
                    </a:cubicBezTo>
                    <a:cubicBezTo>
                      <a:pt x="691" y="533"/>
                      <a:pt x="691" y="1"/>
                      <a:pt x="346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3"/>
              <p:cNvSpPr/>
              <p:nvPr/>
            </p:nvSpPr>
            <p:spPr>
              <a:xfrm>
                <a:off x="2026230" y="4445632"/>
                <a:ext cx="27945" cy="24658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900" extrusionOk="0">
                    <a:moveTo>
                      <a:pt x="523" y="1"/>
                    </a:moveTo>
                    <a:cubicBezTo>
                      <a:pt x="417" y="1"/>
                      <a:pt x="319" y="26"/>
                      <a:pt x="220" y="100"/>
                    </a:cubicBezTo>
                    <a:cubicBezTo>
                      <a:pt x="110" y="179"/>
                      <a:pt x="32" y="304"/>
                      <a:pt x="48" y="445"/>
                    </a:cubicBezTo>
                    <a:lnTo>
                      <a:pt x="48" y="476"/>
                    </a:lnTo>
                    <a:cubicBezTo>
                      <a:pt x="32" y="523"/>
                      <a:pt x="32" y="555"/>
                      <a:pt x="16" y="617"/>
                    </a:cubicBezTo>
                    <a:cubicBezTo>
                      <a:pt x="1" y="727"/>
                      <a:pt x="110" y="837"/>
                      <a:pt x="220" y="868"/>
                    </a:cubicBezTo>
                    <a:cubicBezTo>
                      <a:pt x="244" y="876"/>
                      <a:pt x="263" y="880"/>
                      <a:pt x="283" y="880"/>
                    </a:cubicBezTo>
                    <a:cubicBezTo>
                      <a:pt x="302" y="880"/>
                      <a:pt x="322" y="876"/>
                      <a:pt x="346" y="868"/>
                    </a:cubicBezTo>
                    <a:cubicBezTo>
                      <a:pt x="393" y="884"/>
                      <a:pt x="440" y="900"/>
                      <a:pt x="487" y="900"/>
                    </a:cubicBezTo>
                    <a:cubicBezTo>
                      <a:pt x="534" y="884"/>
                      <a:pt x="581" y="884"/>
                      <a:pt x="612" y="884"/>
                    </a:cubicBezTo>
                    <a:lnTo>
                      <a:pt x="581" y="884"/>
                    </a:lnTo>
                    <a:cubicBezTo>
                      <a:pt x="612" y="884"/>
                      <a:pt x="628" y="868"/>
                      <a:pt x="659" y="868"/>
                    </a:cubicBezTo>
                    <a:cubicBezTo>
                      <a:pt x="831" y="821"/>
                      <a:pt x="1020" y="633"/>
                      <a:pt x="988" y="445"/>
                    </a:cubicBezTo>
                    <a:cubicBezTo>
                      <a:pt x="957" y="257"/>
                      <a:pt x="863" y="85"/>
                      <a:pt x="659" y="22"/>
                    </a:cubicBezTo>
                    <a:cubicBezTo>
                      <a:pt x="643" y="22"/>
                      <a:pt x="628" y="22"/>
                      <a:pt x="612" y="6"/>
                    </a:cubicBezTo>
                    <a:cubicBezTo>
                      <a:pt x="582" y="3"/>
                      <a:pt x="552" y="1"/>
                      <a:pt x="52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3"/>
              <p:cNvSpPr/>
              <p:nvPr/>
            </p:nvSpPr>
            <p:spPr>
              <a:xfrm>
                <a:off x="2025819" y="4292035"/>
                <a:ext cx="25781" cy="19781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22" extrusionOk="0">
                    <a:moveTo>
                      <a:pt x="470" y="1"/>
                    </a:moveTo>
                    <a:cubicBezTo>
                      <a:pt x="0" y="1"/>
                      <a:pt x="0" y="722"/>
                      <a:pt x="470" y="722"/>
                    </a:cubicBezTo>
                    <a:cubicBezTo>
                      <a:pt x="940" y="722"/>
                      <a:pt x="940" y="1"/>
                      <a:pt x="470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3"/>
              <p:cNvSpPr/>
              <p:nvPr/>
            </p:nvSpPr>
            <p:spPr>
              <a:xfrm>
                <a:off x="1755669" y="4409329"/>
                <a:ext cx="275728" cy="301071"/>
              </a:xfrm>
              <a:custGeom>
                <a:avLst/>
                <a:gdLst/>
                <a:ahLst/>
                <a:cxnLst/>
                <a:rect l="l" t="t" r="r" b="b"/>
                <a:pathLst>
                  <a:path w="10064" h="10989" extrusionOk="0">
                    <a:moveTo>
                      <a:pt x="5503" y="704"/>
                    </a:moveTo>
                    <a:cubicBezTo>
                      <a:pt x="5534" y="783"/>
                      <a:pt x="5581" y="861"/>
                      <a:pt x="5675" y="924"/>
                    </a:cubicBezTo>
                    <a:cubicBezTo>
                      <a:pt x="5565" y="1002"/>
                      <a:pt x="5503" y="1112"/>
                      <a:pt x="5471" y="1237"/>
                    </a:cubicBezTo>
                    <a:cubicBezTo>
                      <a:pt x="5440" y="1206"/>
                      <a:pt x="5409" y="1190"/>
                      <a:pt x="5377" y="1159"/>
                    </a:cubicBezTo>
                    <a:cubicBezTo>
                      <a:pt x="5409" y="1127"/>
                      <a:pt x="5440" y="1112"/>
                      <a:pt x="5471" y="1096"/>
                    </a:cubicBezTo>
                    <a:cubicBezTo>
                      <a:pt x="5565" y="986"/>
                      <a:pt x="5565" y="814"/>
                      <a:pt x="5471" y="704"/>
                    </a:cubicBezTo>
                    <a:close/>
                    <a:moveTo>
                      <a:pt x="2760" y="2648"/>
                    </a:moveTo>
                    <a:cubicBezTo>
                      <a:pt x="2760" y="2695"/>
                      <a:pt x="2775" y="2742"/>
                      <a:pt x="2791" y="2789"/>
                    </a:cubicBezTo>
                    <a:cubicBezTo>
                      <a:pt x="2690" y="2822"/>
                      <a:pt x="2598" y="2883"/>
                      <a:pt x="2535" y="2964"/>
                    </a:cubicBezTo>
                    <a:lnTo>
                      <a:pt x="2535" y="2964"/>
                    </a:lnTo>
                    <a:cubicBezTo>
                      <a:pt x="2607" y="2858"/>
                      <a:pt x="2681" y="2753"/>
                      <a:pt x="2760" y="2648"/>
                    </a:cubicBezTo>
                    <a:close/>
                    <a:moveTo>
                      <a:pt x="2499" y="3016"/>
                    </a:moveTo>
                    <a:lnTo>
                      <a:pt x="2499" y="3016"/>
                    </a:lnTo>
                    <a:cubicBezTo>
                      <a:pt x="2466" y="3074"/>
                      <a:pt x="2446" y="3140"/>
                      <a:pt x="2446" y="3212"/>
                    </a:cubicBezTo>
                    <a:lnTo>
                      <a:pt x="2368" y="3212"/>
                    </a:lnTo>
                    <a:cubicBezTo>
                      <a:pt x="2411" y="3147"/>
                      <a:pt x="2455" y="3081"/>
                      <a:pt x="2499" y="3016"/>
                    </a:cubicBezTo>
                    <a:close/>
                    <a:moveTo>
                      <a:pt x="2023" y="3839"/>
                    </a:moveTo>
                    <a:cubicBezTo>
                      <a:pt x="2039" y="3855"/>
                      <a:pt x="2039" y="3886"/>
                      <a:pt x="2054" y="3902"/>
                    </a:cubicBezTo>
                    <a:cubicBezTo>
                      <a:pt x="2117" y="4011"/>
                      <a:pt x="2195" y="4137"/>
                      <a:pt x="2258" y="4247"/>
                    </a:cubicBezTo>
                    <a:cubicBezTo>
                      <a:pt x="2227" y="4215"/>
                      <a:pt x="2180" y="4184"/>
                      <a:pt x="2148" y="4137"/>
                    </a:cubicBezTo>
                    <a:cubicBezTo>
                      <a:pt x="2086" y="4090"/>
                      <a:pt x="2007" y="4058"/>
                      <a:pt x="1929" y="4043"/>
                    </a:cubicBezTo>
                    <a:cubicBezTo>
                      <a:pt x="1960" y="3980"/>
                      <a:pt x="1992" y="3902"/>
                      <a:pt x="2023" y="3839"/>
                    </a:cubicBezTo>
                    <a:close/>
                    <a:moveTo>
                      <a:pt x="7336" y="8400"/>
                    </a:moveTo>
                    <a:lnTo>
                      <a:pt x="7336" y="8400"/>
                    </a:lnTo>
                    <a:cubicBezTo>
                      <a:pt x="7258" y="8510"/>
                      <a:pt x="7180" y="8620"/>
                      <a:pt x="7086" y="8714"/>
                    </a:cubicBezTo>
                    <a:cubicBezTo>
                      <a:pt x="7133" y="8635"/>
                      <a:pt x="7164" y="8526"/>
                      <a:pt x="7133" y="8432"/>
                    </a:cubicBezTo>
                    <a:lnTo>
                      <a:pt x="7133" y="8432"/>
                    </a:lnTo>
                    <a:cubicBezTo>
                      <a:pt x="7154" y="8436"/>
                      <a:pt x="7174" y="8438"/>
                      <a:pt x="7193" y="8438"/>
                    </a:cubicBezTo>
                    <a:cubicBezTo>
                      <a:pt x="7245" y="8438"/>
                      <a:pt x="7291" y="8423"/>
                      <a:pt x="7336" y="8400"/>
                    </a:cubicBezTo>
                    <a:close/>
                    <a:moveTo>
                      <a:pt x="6945" y="8870"/>
                    </a:moveTo>
                    <a:cubicBezTo>
                      <a:pt x="6835" y="8980"/>
                      <a:pt x="6725" y="9090"/>
                      <a:pt x="6615" y="9184"/>
                    </a:cubicBezTo>
                    <a:cubicBezTo>
                      <a:pt x="6631" y="9121"/>
                      <a:pt x="6647" y="9043"/>
                      <a:pt x="6631" y="8980"/>
                    </a:cubicBezTo>
                    <a:cubicBezTo>
                      <a:pt x="6741" y="8980"/>
                      <a:pt x="6851" y="8933"/>
                      <a:pt x="6945" y="8870"/>
                    </a:cubicBezTo>
                    <a:close/>
                    <a:moveTo>
                      <a:pt x="5769" y="9247"/>
                    </a:moveTo>
                    <a:cubicBezTo>
                      <a:pt x="5816" y="9294"/>
                      <a:pt x="5847" y="9325"/>
                      <a:pt x="5894" y="9372"/>
                    </a:cubicBezTo>
                    <a:cubicBezTo>
                      <a:pt x="5973" y="9466"/>
                      <a:pt x="6067" y="9513"/>
                      <a:pt x="6145" y="9529"/>
                    </a:cubicBezTo>
                    <a:cubicBezTo>
                      <a:pt x="6004" y="9607"/>
                      <a:pt x="5863" y="9686"/>
                      <a:pt x="5706" y="9764"/>
                    </a:cubicBezTo>
                    <a:cubicBezTo>
                      <a:pt x="5847" y="9623"/>
                      <a:pt x="5910" y="9435"/>
                      <a:pt x="5769" y="9247"/>
                    </a:cubicBezTo>
                    <a:close/>
                    <a:moveTo>
                      <a:pt x="5384" y="1"/>
                    </a:moveTo>
                    <a:cubicBezTo>
                      <a:pt x="2958" y="1"/>
                      <a:pt x="942" y="3030"/>
                      <a:pt x="502" y="5156"/>
                    </a:cubicBezTo>
                    <a:cubicBezTo>
                      <a:pt x="1" y="7601"/>
                      <a:pt x="1365" y="10516"/>
                      <a:pt x="4014" y="10939"/>
                    </a:cubicBezTo>
                    <a:cubicBezTo>
                      <a:pt x="4217" y="10973"/>
                      <a:pt x="4418" y="10989"/>
                      <a:pt x="4614" y="10989"/>
                    </a:cubicBezTo>
                    <a:cubicBezTo>
                      <a:pt x="7016" y="10989"/>
                      <a:pt x="8838" y="8613"/>
                      <a:pt x="9374" y="6425"/>
                    </a:cubicBezTo>
                    <a:cubicBezTo>
                      <a:pt x="10064" y="3729"/>
                      <a:pt x="8873" y="861"/>
                      <a:pt x="6067" y="77"/>
                    </a:cubicBezTo>
                    <a:cubicBezTo>
                      <a:pt x="6004" y="46"/>
                      <a:pt x="5941" y="46"/>
                      <a:pt x="5894" y="46"/>
                    </a:cubicBezTo>
                    <a:cubicBezTo>
                      <a:pt x="5722" y="15"/>
                      <a:pt x="5552" y="1"/>
                      <a:pt x="5384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3"/>
              <p:cNvSpPr/>
              <p:nvPr/>
            </p:nvSpPr>
            <p:spPr>
              <a:xfrm>
                <a:off x="1963953" y="4366751"/>
                <a:ext cx="27918" cy="3054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115" extrusionOk="0">
                    <a:moveTo>
                      <a:pt x="525" y="0"/>
                    </a:moveTo>
                    <a:cubicBezTo>
                      <a:pt x="518" y="0"/>
                      <a:pt x="510" y="1"/>
                      <a:pt x="503" y="1"/>
                    </a:cubicBezTo>
                    <a:cubicBezTo>
                      <a:pt x="267" y="17"/>
                      <a:pt x="1" y="205"/>
                      <a:pt x="17" y="487"/>
                    </a:cubicBezTo>
                    <a:lnTo>
                      <a:pt x="32" y="644"/>
                    </a:lnTo>
                    <a:cubicBezTo>
                      <a:pt x="47" y="887"/>
                      <a:pt x="224" y="1115"/>
                      <a:pt x="477" y="1115"/>
                    </a:cubicBezTo>
                    <a:cubicBezTo>
                      <a:pt x="486" y="1115"/>
                      <a:pt x="494" y="1114"/>
                      <a:pt x="503" y="1114"/>
                    </a:cubicBezTo>
                    <a:cubicBezTo>
                      <a:pt x="785" y="1098"/>
                      <a:pt x="957" y="910"/>
                      <a:pt x="988" y="644"/>
                    </a:cubicBezTo>
                    <a:lnTo>
                      <a:pt x="988" y="487"/>
                    </a:lnTo>
                    <a:cubicBezTo>
                      <a:pt x="1019" y="244"/>
                      <a:pt x="769" y="0"/>
                      <a:pt x="525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3"/>
              <p:cNvSpPr/>
              <p:nvPr/>
            </p:nvSpPr>
            <p:spPr>
              <a:xfrm>
                <a:off x="1941623" y="4305762"/>
                <a:ext cx="28822" cy="31836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162" extrusionOk="0">
                    <a:moveTo>
                      <a:pt x="559" y="1"/>
                    </a:moveTo>
                    <a:cubicBezTo>
                      <a:pt x="551" y="1"/>
                      <a:pt x="542" y="1"/>
                      <a:pt x="534" y="1"/>
                    </a:cubicBezTo>
                    <a:cubicBezTo>
                      <a:pt x="252" y="17"/>
                      <a:pt x="64" y="221"/>
                      <a:pt x="32" y="487"/>
                    </a:cubicBezTo>
                    <a:lnTo>
                      <a:pt x="32" y="660"/>
                    </a:lnTo>
                    <a:cubicBezTo>
                      <a:pt x="1" y="910"/>
                      <a:pt x="267" y="1161"/>
                      <a:pt x="534" y="1161"/>
                    </a:cubicBezTo>
                    <a:cubicBezTo>
                      <a:pt x="785" y="1146"/>
                      <a:pt x="1051" y="926"/>
                      <a:pt x="1035" y="660"/>
                    </a:cubicBezTo>
                    <a:lnTo>
                      <a:pt x="1020" y="487"/>
                    </a:lnTo>
                    <a:cubicBezTo>
                      <a:pt x="1004" y="244"/>
                      <a:pt x="827" y="1"/>
                      <a:pt x="559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3"/>
              <p:cNvSpPr/>
              <p:nvPr/>
            </p:nvSpPr>
            <p:spPr>
              <a:xfrm>
                <a:off x="1906854" y="4172660"/>
                <a:ext cx="20192" cy="15918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81" extrusionOk="0">
                    <a:moveTo>
                      <a:pt x="376" y="0"/>
                    </a:moveTo>
                    <a:cubicBezTo>
                      <a:pt x="0" y="0"/>
                      <a:pt x="0" y="580"/>
                      <a:pt x="376" y="580"/>
                    </a:cubicBezTo>
                    <a:cubicBezTo>
                      <a:pt x="737" y="580"/>
                      <a:pt x="737" y="0"/>
                      <a:pt x="376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3"/>
              <p:cNvSpPr/>
              <p:nvPr/>
            </p:nvSpPr>
            <p:spPr>
              <a:xfrm>
                <a:off x="1893100" y="4254691"/>
                <a:ext cx="21945" cy="1676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12" extrusionOk="0">
                    <a:moveTo>
                      <a:pt x="408" y="0"/>
                    </a:moveTo>
                    <a:cubicBezTo>
                      <a:pt x="1" y="0"/>
                      <a:pt x="1" y="611"/>
                      <a:pt x="408" y="611"/>
                    </a:cubicBezTo>
                    <a:cubicBezTo>
                      <a:pt x="800" y="611"/>
                      <a:pt x="800" y="0"/>
                      <a:pt x="40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3"/>
              <p:cNvSpPr/>
              <p:nvPr/>
            </p:nvSpPr>
            <p:spPr>
              <a:xfrm>
                <a:off x="1881072" y="4137864"/>
                <a:ext cx="20219" cy="15918"/>
              </a:xfrm>
              <a:custGeom>
                <a:avLst/>
                <a:gdLst/>
                <a:ahLst/>
                <a:cxnLst/>
                <a:rect l="l" t="t" r="r" b="b"/>
                <a:pathLst>
                  <a:path w="738" h="581" extrusionOk="0">
                    <a:moveTo>
                      <a:pt x="361" y="1"/>
                    </a:moveTo>
                    <a:cubicBezTo>
                      <a:pt x="1" y="1"/>
                      <a:pt x="1" y="581"/>
                      <a:pt x="361" y="581"/>
                    </a:cubicBezTo>
                    <a:cubicBezTo>
                      <a:pt x="737" y="581"/>
                      <a:pt x="737" y="1"/>
                      <a:pt x="361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3"/>
              <p:cNvSpPr/>
              <p:nvPr/>
            </p:nvSpPr>
            <p:spPr>
              <a:xfrm>
                <a:off x="1875510" y="4328119"/>
                <a:ext cx="22767" cy="17206"/>
              </a:xfrm>
              <a:custGeom>
                <a:avLst/>
                <a:gdLst/>
                <a:ahLst/>
                <a:cxnLst/>
                <a:rect l="l" t="t" r="r" b="b"/>
                <a:pathLst>
                  <a:path w="831" h="628" extrusionOk="0">
                    <a:moveTo>
                      <a:pt x="408" y="0"/>
                    </a:moveTo>
                    <a:cubicBezTo>
                      <a:pt x="0" y="0"/>
                      <a:pt x="0" y="627"/>
                      <a:pt x="408" y="627"/>
                    </a:cubicBezTo>
                    <a:cubicBezTo>
                      <a:pt x="815" y="627"/>
                      <a:pt x="831" y="0"/>
                      <a:pt x="40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3"/>
              <p:cNvSpPr/>
              <p:nvPr/>
            </p:nvSpPr>
            <p:spPr>
              <a:xfrm>
                <a:off x="1659061" y="4240307"/>
                <a:ext cx="213454" cy="153618"/>
              </a:xfrm>
              <a:custGeom>
                <a:avLst/>
                <a:gdLst/>
                <a:ahLst/>
                <a:cxnLst/>
                <a:rect l="l" t="t" r="r" b="b"/>
                <a:pathLst>
                  <a:path w="7791" h="5607" extrusionOk="0">
                    <a:moveTo>
                      <a:pt x="4577" y="0"/>
                    </a:moveTo>
                    <a:cubicBezTo>
                      <a:pt x="4210" y="0"/>
                      <a:pt x="3859" y="123"/>
                      <a:pt x="3590" y="415"/>
                    </a:cubicBezTo>
                    <a:cubicBezTo>
                      <a:pt x="3245" y="792"/>
                      <a:pt x="3135" y="1356"/>
                      <a:pt x="3166" y="1842"/>
                    </a:cubicBezTo>
                    <a:cubicBezTo>
                      <a:pt x="3198" y="2435"/>
                      <a:pt x="4334" y="4773"/>
                      <a:pt x="2930" y="4773"/>
                    </a:cubicBezTo>
                    <a:cubicBezTo>
                      <a:pt x="2925" y="4773"/>
                      <a:pt x="2920" y="4773"/>
                      <a:pt x="2916" y="4773"/>
                    </a:cubicBezTo>
                    <a:cubicBezTo>
                      <a:pt x="2837" y="4773"/>
                      <a:pt x="2775" y="4804"/>
                      <a:pt x="2727" y="4867"/>
                    </a:cubicBezTo>
                    <a:cubicBezTo>
                      <a:pt x="2688" y="4870"/>
                      <a:pt x="2649" y="4872"/>
                      <a:pt x="2610" y="4872"/>
                    </a:cubicBezTo>
                    <a:cubicBezTo>
                      <a:pt x="1893" y="4872"/>
                      <a:pt x="1282" y="4336"/>
                      <a:pt x="643" y="3801"/>
                    </a:cubicBezTo>
                    <a:lnTo>
                      <a:pt x="0" y="3973"/>
                    </a:lnTo>
                    <a:cubicBezTo>
                      <a:pt x="847" y="4595"/>
                      <a:pt x="1470" y="5607"/>
                      <a:pt x="2557" y="5607"/>
                    </a:cubicBezTo>
                    <a:cubicBezTo>
                      <a:pt x="2758" y="5607"/>
                      <a:pt x="2976" y="5572"/>
                      <a:pt x="3213" y="5494"/>
                    </a:cubicBezTo>
                    <a:cubicBezTo>
                      <a:pt x="3323" y="5462"/>
                      <a:pt x="3386" y="5384"/>
                      <a:pt x="3417" y="5306"/>
                    </a:cubicBezTo>
                    <a:cubicBezTo>
                      <a:pt x="3715" y="5227"/>
                      <a:pt x="3966" y="5039"/>
                      <a:pt x="4170" y="4757"/>
                    </a:cubicBezTo>
                    <a:cubicBezTo>
                      <a:pt x="4671" y="4036"/>
                      <a:pt x="4373" y="3190"/>
                      <a:pt x="4170" y="2422"/>
                    </a:cubicBezTo>
                    <a:cubicBezTo>
                      <a:pt x="3994" y="1747"/>
                      <a:pt x="3935" y="944"/>
                      <a:pt x="4692" y="944"/>
                    </a:cubicBezTo>
                    <a:cubicBezTo>
                      <a:pt x="4814" y="944"/>
                      <a:pt x="4958" y="965"/>
                      <a:pt x="5126" y="1011"/>
                    </a:cubicBezTo>
                    <a:cubicBezTo>
                      <a:pt x="5518" y="1121"/>
                      <a:pt x="5831" y="1371"/>
                      <a:pt x="6254" y="1450"/>
                    </a:cubicBezTo>
                    <a:cubicBezTo>
                      <a:pt x="6377" y="1470"/>
                      <a:pt x="6499" y="1482"/>
                      <a:pt x="6616" y="1482"/>
                    </a:cubicBezTo>
                    <a:cubicBezTo>
                      <a:pt x="7035" y="1482"/>
                      <a:pt x="7396" y="1334"/>
                      <a:pt x="7555" y="917"/>
                    </a:cubicBezTo>
                    <a:cubicBezTo>
                      <a:pt x="7649" y="807"/>
                      <a:pt x="7728" y="697"/>
                      <a:pt x="7790" y="588"/>
                    </a:cubicBezTo>
                    <a:lnTo>
                      <a:pt x="7195" y="462"/>
                    </a:lnTo>
                    <a:cubicBezTo>
                      <a:pt x="7002" y="526"/>
                      <a:pt x="6830" y="553"/>
                      <a:pt x="6669" y="553"/>
                    </a:cubicBezTo>
                    <a:cubicBezTo>
                      <a:pt x="6083" y="553"/>
                      <a:pt x="5656" y="202"/>
                      <a:pt x="5016" y="55"/>
                    </a:cubicBezTo>
                    <a:cubicBezTo>
                      <a:pt x="4870" y="19"/>
                      <a:pt x="4722" y="0"/>
                      <a:pt x="4577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3"/>
              <p:cNvSpPr/>
              <p:nvPr/>
            </p:nvSpPr>
            <p:spPr>
              <a:xfrm>
                <a:off x="1812795" y="4304502"/>
                <a:ext cx="26658" cy="21069"/>
              </a:xfrm>
              <a:custGeom>
                <a:avLst/>
                <a:gdLst/>
                <a:ahLst/>
                <a:cxnLst/>
                <a:rect l="l" t="t" r="r" b="b"/>
                <a:pathLst>
                  <a:path w="973" h="769" extrusionOk="0">
                    <a:moveTo>
                      <a:pt x="486" y="0"/>
                    </a:moveTo>
                    <a:cubicBezTo>
                      <a:pt x="1" y="0"/>
                      <a:pt x="1" y="768"/>
                      <a:pt x="486" y="768"/>
                    </a:cubicBezTo>
                    <a:cubicBezTo>
                      <a:pt x="972" y="768"/>
                      <a:pt x="972" y="0"/>
                      <a:pt x="486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3"/>
              <p:cNvSpPr/>
              <p:nvPr/>
            </p:nvSpPr>
            <p:spPr>
              <a:xfrm>
                <a:off x="1814521" y="4388232"/>
                <a:ext cx="23206" cy="1808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660" extrusionOk="0">
                    <a:moveTo>
                      <a:pt x="423" y="1"/>
                    </a:moveTo>
                    <a:cubicBezTo>
                      <a:pt x="0" y="1"/>
                      <a:pt x="0" y="659"/>
                      <a:pt x="423" y="659"/>
                    </a:cubicBezTo>
                    <a:cubicBezTo>
                      <a:pt x="847" y="659"/>
                      <a:pt x="847" y="1"/>
                      <a:pt x="42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3"/>
              <p:cNvSpPr/>
              <p:nvPr/>
            </p:nvSpPr>
            <p:spPr>
              <a:xfrm>
                <a:off x="1731202" y="4414014"/>
                <a:ext cx="24932" cy="18904"/>
              </a:xfrm>
              <a:custGeom>
                <a:avLst/>
                <a:gdLst/>
                <a:ahLst/>
                <a:cxnLst/>
                <a:rect l="l" t="t" r="r" b="b"/>
                <a:pathLst>
                  <a:path w="910" h="690" extrusionOk="0">
                    <a:moveTo>
                      <a:pt x="455" y="0"/>
                    </a:moveTo>
                    <a:cubicBezTo>
                      <a:pt x="0" y="0"/>
                      <a:pt x="0" y="690"/>
                      <a:pt x="455" y="690"/>
                    </a:cubicBezTo>
                    <a:cubicBezTo>
                      <a:pt x="910" y="690"/>
                      <a:pt x="910" y="0"/>
                      <a:pt x="455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3"/>
              <p:cNvSpPr/>
              <p:nvPr/>
            </p:nvSpPr>
            <p:spPr>
              <a:xfrm>
                <a:off x="1728626" y="4518786"/>
                <a:ext cx="21918" cy="17206"/>
              </a:xfrm>
              <a:custGeom>
                <a:avLst/>
                <a:gdLst/>
                <a:ahLst/>
                <a:cxnLst/>
                <a:rect l="l" t="t" r="r" b="b"/>
                <a:pathLst>
                  <a:path w="800" h="628" extrusionOk="0">
                    <a:moveTo>
                      <a:pt x="392" y="1"/>
                    </a:moveTo>
                    <a:cubicBezTo>
                      <a:pt x="0" y="1"/>
                      <a:pt x="0" y="628"/>
                      <a:pt x="392" y="628"/>
                    </a:cubicBezTo>
                    <a:cubicBezTo>
                      <a:pt x="800" y="628"/>
                      <a:pt x="800" y="1"/>
                      <a:pt x="392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3"/>
              <p:cNvSpPr/>
              <p:nvPr/>
            </p:nvSpPr>
            <p:spPr>
              <a:xfrm>
                <a:off x="1680103" y="4451084"/>
                <a:ext cx="50685" cy="65343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2385" extrusionOk="0">
                    <a:moveTo>
                      <a:pt x="1019" y="512"/>
                    </a:moveTo>
                    <a:lnTo>
                      <a:pt x="1019" y="512"/>
                    </a:lnTo>
                    <a:cubicBezTo>
                      <a:pt x="1003" y="544"/>
                      <a:pt x="1003" y="575"/>
                      <a:pt x="1003" y="607"/>
                    </a:cubicBezTo>
                    <a:cubicBezTo>
                      <a:pt x="1019" y="873"/>
                      <a:pt x="1129" y="1124"/>
                      <a:pt x="1097" y="1375"/>
                    </a:cubicBezTo>
                    <a:cubicBezTo>
                      <a:pt x="1084" y="1467"/>
                      <a:pt x="970" y="1751"/>
                      <a:pt x="821" y="1751"/>
                    </a:cubicBezTo>
                    <a:cubicBezTo>
                      <a:pt x="794" y="1751"/>
                      <a:pt x="766" y="1741"/>
                      <a:pt x="737" y="1719"/>
                    </a:cubicBezTo>
                    <a:cubicBezTo>
                      <a:pt x="596" y="1610"/>
                      <a:pt x="706" y="1139"/>
                      <a:pt x="753" y="1014"/>
                    </a:cubicBezTo>
                    <a:cubicBezTo>
                      <a:pt x="800" y="842"/>
                      <a:pt x="894" y="669"/>
                      <a:pt x="1019" y="512"/>
                    </a:cubicBezTo>
                    <a:close/>
                    <a:moveTo>
                      <a:pt x="1017" y="1"/>
                    </a:moveTo>
                    <a:cubicBezTo>
                      <a:pt x="987" y="1"/>
                      <a:pt x="956" y="9"/>
                      <a:pt x="925" y="27"/>
                    </a:cubicBezTo>
                    <a:cubicBezTo>
                      <a:pt x="502" y="293"/>
                      <a:pt x="204" y="669"/>
                      <a:pt x="94" y="1155"/>
                    </a:cubicBezTo>
                    <a:cubicBezTo>
                      <a:pt x="0" y="1594"/>
                      <a:pt x="32" y="2143"/>
                      <a:pt x="502" y="2331"/>
                    </a:cubicBezTo>
                    <a:cubicBezTo>
                      <a:pt x="594" y="2368"/>
                      <a:pt x="690" y="2385"/>
                      <a:pt x="785" y="2385"/>
                    </a:cubicBezTo>
                    <a:cubicBezTo>
                      <a:pt x="1095" y="2385"/>
                      <a:pt x="1400" y="2206"/>
                      <a:pt x="1568" y="1955"/>
                    </a:cubicBezTo>
                    <a:cubicBezTo>
                      <a:pt x="1850" y="1531"/>
                      <a:pt x="1771" y="889"/>
                      <a:pt x="1521" y="465"/>
                    </a:cubicBezTo>
                    <a:cubicBezTo>
                      <a:pt x="1471" y="375"/>
                      <a:pt x="1376" y="336"/>
                      <a:pt x="1281" y="336"/>
                    </a:cubicBezTo>
                    <a:cubicBezTo>
                      <a:pt x="1232" y="336"/>
                      <a:pt x="1184" y="347"/>
                      <a:pt x="1142" y="365"/>
                    </a:cubicBezTo>
                    <a:lnTo>
                      <a:pt x="1142" y="365"/>
                    </a:lnTo>
                    <a:cubicBezTo>
                      <a:pt x="1147" y="359"/>
                      <a:pt x="1150" y="350"/>
                      <a:pt x="1160" y="340"/>
                    </a:cubicBezTo>
                    <a:cubicBezTo>
                      <a:pt x="1291" y="209"/>
                      <a:pt x="1170" y="1"/>
                      <a:pt x="1017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3"/>
              <p:cNvSpPr/>
              <p:nvPr/>
            </p:nvSpPr>
            <p:spPr>
              <a:xfrm>
                <a:off x="1696405" y="4465112"/>
                <a:ext cx="14630" cy="3394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239" extrusionOk="0">
                    <a:moveTo>
                      <a:pt x="424" y="0"/>
                    </a:moveTo>
                    <a:lnTo>
                      <a:pt x="424" y="0"/>
                    </a:lnTo>
                    <a:cubicBezTo>
                      <a:pt x="299" y="157"/>
                      <a:pt x="205" y="330"/>
                      <a:pt x="158" y="502"/>
                    </a:cubicBezTo>
                    <a:cubicBezTo>
                      <a:pt x="111" y="627"/>
                      <a:pt x="1" y="1098"/>
                      <a:pt x="142" y="1207"/>
                    </a:cubicBezTo>
                    <a:cubicBezTo>
                      <a:pt x="171" y="1229"/>
                      <a:pt x="199" y="1239"/>
                      <a:pt x="226" y="1239"/>
                    </a:cubicBezTo>
                    <a:cubicBezTo>
                      <a:pt x="375" y="1239"/>
                      <a:pt x="489" y="955"/>
                      <a:pt x="502" y="863"/>
                    </a:cubicBezTo>
                    <a:cubicBezTo>
                      <a:pt x="534" y="612"/>
                      <a:pt x="424" y="361"/>
                      <a:pt x="408" y="95"/>
                    </a:cubicBezTo>
                    <a:cubicBezTo>
                      <a:pt x="408" y="63"/>
                      <a:pt x="408" y="32"/>
                      <a:pt x="424" y="0"/>
                    </a:cubicBezTo>
                    <a:close/>
                  </a:path>
                </a:pathLst>
              </a:custGeom>
              <a:solidFill>
                <a:srgbClr val="A9E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3"/>
              <p:cNvSpPr/>
              <p:nvPr/>
            </p:nvSpPr>
            <p:spPr>
              <a:xfrm>
                <a:off x="1366581" y="4316310"/>
                <a:ext cx="310085" cy="601019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21937" extrusionOk="0">
                    <a:moveTo>
                      <a:pt x="9198" y="1"/>
                    </a:moveTo>
                    <a:cubicBezTo>
                      <a:pt x="8254" y="1"/>
                      <a:pt x="7301" y="495"/>
                      <a:pt x="6757" y="1262"/>
                    </a:cubicBezTo>
                    <a:cubicBezTo>
                      <a:pt x="5942" y="2406"/>
                      <a:pt x="6286" y="3880"/>
                      <a:pt x="7039" y="4946"/>
                    </a:cubicBezTo>
                    <a:cubicBezTo>
                      <a:pt x="7462" y="5541"/>
                      <a:pt x="8011" y="5980"/>
                      <a:pt x="8528" y="6497"/>
                    </a:cubicBezTo>
                    <a:cubicBezTo>
                      <a:pt x="8700" y="6670"/>
                      <a:pt x="9108" y="7046"/>
                      <a:pt x="9123" y="7218"/>
                    </a:cubicBezTo>
                    <a:cubicBezTo>
                      <a:pt x="9155" y="7500"/>
                      <a:pt x="8653" y="8222"/>
                      <a:pt x="8449" y="8269"/>
                    </a:cubicBezTo>
                    <a:cubicBezTo>
                      <a:pt x="8350" y="8300"/>
                      <a:pt x="8239" y="8313"/>
                      <a:pt x="8120" y="8313"/>
                    </a:cubicBezTo>
                    <a:cubicBezTo>
                      <a:pt x="7583" y="8313"/>
                      <a:pt x="6890" y="8042"/>
                      <a:pt x="6427" y="7939"/>
                    </a:cubicBezTo>
                    <a:cubicBezTo>
                      <a:pt x="5661" y="7760"/>
                      <a:pt x="4682" y="7596"/>
                      <a:pt x="3724" y="7596"/>
                    </a:cubicBezTo>
                    <a:cubicBezTo>
                      <a:pt x="1920" y="7596"/>
                      <a:pt x="186" y="8178"/>
                      <a:pt x="64" y="10338"/>
                    </a:cubicBezTo>
                    <a:cubicBezTo>
                      <a:pt x="1" y="11670"/>
                      <a:pt x="738" y="12892"/>
                      <a:pt x="1835" y="13582"/>
                    </a:cubicBezTo>
                    <a:cubicBezTo>
                      <a:pt x="3167" y="14429"/>
                      <a:pt x="4547" y="14319"/>
                      <a:pt x="6020" y="14476"/>
                    </a:cubicBezTo>
                    <a:cubicBezTo>
                      <a:pt x="9233" y="14789"/>
                      <a:pt x="5753" y="18253"/>
                      <a:pt x="5503" y="19617"/>
                    </a:cubicBezTo>
                    <a:cubicBezTo>
                      <a:pt x="5299" y="20604"/>
                      <a:pt x="5753" y="21701"/>
                      <a:pt x="6741" y="21937"/>
                    </a:cubicBezTo>
                    <a:lnTo>
                      <a:pt x="6866" y="21278"/>
                    </a:lnTo>
                    <a:cubicBezTo>
                      <a:pt x="5048" y="20447"/>
                      <a:pt x="8011" y="17297"/>
                      <a:pt x="8199" y="16121"/>
                    </a:cubicBezTo>
                    <a:cubicBezTo>
                      <a:pt x="8402" y="14867"/>
                      <a:pt x="7697" y="13911"/>
                      <a:pt x="6459" y="13660"/>
                    </a:cubicBezTo>
                    <a:cubicBezTo>
                      <a:pt x="4625" y="13269"/>
                      <a:pt x="2446" y="13755"/>
                      <a:pt x="1333" y="11780"/>
                    </a:cubicBezTo>
                    <a:cubicBezTo>
                      <a:pt x="691" y="10651"/>
                      <a:pt x="941" y="9303"/>
                      <a:pt x="2148" y="8707"/>
                    </a:cubicBezTo>
                    <a:cubicBezTo>
                      <a:pt x="2661" y="8451"/>
                      <a:pt x="3210" y="8359"/>
                      <a:pt x="3765" y="8359"/>
                    </a:cubicBezTo>
                    <a:cubicBezTo>
                      <a:pt x="4296" y="8359"/>
                      <a:pt x="4832" y="8443"/>
                      <a:pt x="5346" y="8551"/>
                    </a:cubicBezTo>
                    <a:cubicBezTo>
                      <a:pt x="6097" y="8701"/>
                      <a:pt x="7328" y="9158"/>
                      <a:pt x="8377" y="9158"/>
                    </a:cubicBezTo>
                    <a:cubicBezTo>
                      <a:pt x="8969" y="9158"/>
                      <a:pt x="9504" y="9012"/>
                      <a:pt x="9860" y="8582"/>
                    </a:cubicBezTo>
                    <a:cubicBezTo>
                      <a:pt x="10785" y="7422"/>
                      <a:pt x="9359" y="6152"/>
                      <a:pt x="8606" y="5431"/>
                    </a:cubicBezTo>
                    <a:cubicBezTo>
                      <a:pt x="7697" y="4554"/>
                      <a:pt x="6663" y="3221"/>
                      <a:pt x="7337" y="1920"/>
                    </a:cubicBezTo>
                    <a:cubicBezTo>
                      <a:pt x="7690" y="1214"/>
                      <a:pt x="8549" y="708"/>
                      <a:pt x="9364" y="708"/>
                    </a:cubicBezTo>
                    <a:cubicBezTo>
                      <a:pt x="9489" y="708"/>
                      <a:pt x="9613" y="720"/>
                      <a:pt x="9735" y="745"/>
                    </a:cubicBezTo>
                    <a:cubicBezTo>
                      <a:pt x="10080" y="823"/>
                      <a:pt x="10393" y="980"/>
                      <a:pt x="10675" y="1199"/>
                    </a:cubicBezTo>
                    <a:lnTo>
                      <a:pt x="11318" y="1027"/>
                    </a:lnTo>
                    <a:cubicBezTo>
                      <a:pt x="10769" y="572"/>
                      <a:pt x="10205" y="102"/>
                      <a:pt x="9547" y="24"/>
                    </a:cubicBezTo>
                    <a:cubicBezTo>
                      <a:pt x="9431" y="8"/>
                      <a:pt x="9315" y="1"/>
                      <a:pt x="9198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3"/>
              <p:cNvSpPr/>
              <p:nvPr/>
            </p:nvSpPr>
            <p:spPr>
              <a:xfrm>
                <a:off x="1630265" y="4429905"/>
                <a:ext cx="27534" cy="2148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784" extrusionOk="0">
                    <a:moveTo>
                      <a:pt x="503" y="0"/>
                    </a:moveTo>
                    <a:cubicBezTo>
                      <a:pt x="1" y="0"/>
                      <a:pt x="1" y="784"/>
                      <a:pt x="503" y="784"/>
                    </a:cubicBezTo>
                    <a:cubicBezTo>
                      <a:pt x="1004" y="784"/>
                      <a:pt x="1004" y="0"/>
                      <a:pt x="503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3"/>
              <p:cNvSpPr/>
              <p:nvPr/>
            </p:nvSpPr>
            <p:spPr>
              <a:xfrm>
                <a:off x="1618265" y="4365491"/>
                <a:ext cx="25781" cy="20192"/>
              </a:xfrm>
              <a:custGeom>
                <a:avLst/>
                <a:gdLst/>
                <a:ahLst/>
                <a:cxnLst/>
                <a:rect l="l" t="t" r="r" b="b"/>
                <a:pathLst>
                  <a:path w="941" h="737" extrusionOk="0">
                    <a:moveTo>
                      <a:pt x="470" y="0"/>
                    </a:moveTo>
                    <a:cubicBezTo>
                      <a:pt x="0" y="0"/>
                      <a:pt x="0" y="737"/>
                      <a:pt x="470" y="737"/>
                    </a:cubicBezTo>
                    <a:cubicBezTo>
                      <a:pt x="941" y="737"/>
                      <a:pt x="941" y="0"/>
                      <a:pt x="470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3"/>
              <p:cNvSpPr/>
              <p:nvPr/>
            </p:nvSpPr>
            <p:spPr>
              <a:xfrm>
                <a:off x="2411455" y="4817266"/>
                <a:ext cx="34822" cy="27069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88" extrusionOk="0">
                    <a:moveTo>
                      <a:pt x="628" y="0"/>
                    </a:moveTo>
                    <a:cubicBezTo>
                      <a:pt x="1" y="0"/>
                      <a:pt x="1" y="988"/>
                      <a:pt x="628" y="988"/>
                    </a:cubicBezTo>
                    <a:cubicBezTo>
                      <a:pt x="1270" y="988"/>
                      <a:pt x="1270" y="0"/>
                      <a:pt x="62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3"/>
              <p:cNvSpPr/>
              <p:nvPr/>
            </p:nvSpPr>
            <p:spPr>
              <a:xfrm>
                <a:off x="2336300" y="4767866"/>
                <a:ext cx="28795" cy="2194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801" extrusionOk="0">
                    <a:moveTo>
                      <a:pt x="533" y="1"/>
                    </a:moveTo>
                    <a:cubicBezTo>
                      <a:pt x="1" y="1"/>
                      <a:pt x="1" y="800"/>
                      <a:pt x="533" y="800"/>
                    </a:cubicBezTo>
                    <a:cubicBezTo>
                      <a:pt x="1051" y="800"/>
                      <a:pt x="1051" y="1"/>
                      <a:pt x="53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3"/>
              <p:cNvSpPr/>
              <p:nvPr/>
            </p:nvSpPr>
            <p:spPr>
              <a:xfrm>
                <a:off x="2231528" y="4661368"/>
                <a:ext cx="34795" cy="31562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152" extrusionOk="0">
                    <a:moveTo>
                      <a:pt x="707" y="1"/>
                    </a:moveTo>
                    <a:cubicBezTo>
                      <a:pt x="584" y="1"/>
                      <a:pt x="462" y="48"/>
                      <a:pt x="361" y="142"/>
                    </a:cubicBezTo>
                    <a:cubicBezTo>
                      <a:pt x="314" y="189"/>
                      <a:pt x="251" y="236"/>
                      <a:pt x="188" y="298"/>
                    </a:cubicBezTo>
                    <a:cubicBezTo>
                      <a:pt x="0" y="471"/>
                      <a:pt x="0" y="831"/>
                      <a:pt x="188" y="1004"/>
                    </a:cubicBezTo>
                    <a:cubicBezTo>
                      <a:pt x="296" y="1095"/>
                      <a:pt x="439" y="1151"/>
                      <a:pt x="578" y="1151"/>
                    </a:cubicBezTo>
                    <a:cubicBezTo>
                      <a:pt x="701" y="1151"/>
                      <a:pt x="821" y="1107"/>
                      <a:pt x="909" y="1004"/>
                    </a:cubicBezTo>
                    <a:cubicBezTo>
                      <a:pt x="956" y="957"/>
                      <a:pt x="1003" y="894"/>
                      <a:pt x="1066" y="831"/>
                    </a:cubicBezTo>
                    <a:cubicBezTo>
                      <a:pt x="1223" y="643"/>
                      <a:pt x="1270" y="330"/>
                      <a:pt x="1066" y="142"/>
                    </a:cubicBezTo>
                    <a:cubicBezTo>
                      <a:pt x="956" y="48"/>
                      <a:pt x="831" y="1"/>
                      <a:pt x="707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3"/>
              <p:cNvSpPr/>
              <p:nvPr/>
            </p:nvSpPr>
            <p:spPr>
              <a:xfrm>
                <a:off x="2213911" y="4758441"/>
                <a:ext cx="30521" cy="23644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863" extrusionOk="0">
                    <a:moveTo>
                      <a:pt x="565" y="0"/>
                    </a:moveTo>
                    <a:cubicBezTo>
                      <a:pt x="0" y="0"/>
                      <a:pt x="0" y="862"/>
                      <a:pt x="565" y="862"/>
                    </a:cubicBezTo>
                    <a:cubicBezTo>
                      <a:pt x="1113" y="862"/>
                      <a:pt x="1113" y="0"/>
                      <a:pt x="565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3"/>
              <p:cNvSpPr/>
              <p:nvPr/>
            </p:nvSpPr>
            <p:spPr>
              <a:xfrm>
                <a:off x="2153771" y="4661340"/>
                <a:ext cx="36110" cy="26767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977" extrusionOk="0">
                    <a:moveTo>
                      <a:pt x="798" y="0"/>
                    </a:moveTo>
                    <a:cubicBezTo>
                      <a:pt x="788" y="0"/>
                      <a:pt x="779" y="1"/>
                      <a:pt x="769" y="2"/>
                    </a:cubicBezTo>
                    <a:cubicBezTo>
                      <a:pt x="659" y="2"/>
                      <a:pt x="534" y="33"/>
                      <a:pt x="424" y="64"/>
                    </a:cubicBezTo>
                    <a:cubicBezTo>
                      <a:pt x="1" y="205"/>
                      <a:pt x="1" y="785"/>
                      <a:pt x="424" y="911"/>
                    </a:cubicBezTo>
                    <a:cubicBezTo>
                      <a:pt x="505" y="938"/>
                      <a:pt x="622" y="977"/>
                      <a:pt x="722" y="977"/>
                    </a:cubicBezTo>
                    <a:cubicBezTo>
                      <a:pt x="738" y="977"/>
                      <a:pt x="754" y="976"/>
                      <a:pt x="769" y="973"/>
                    </a:cubicBezTo>
                    <a:cubicBezTo>
                      <a:pt x="973" y="973"/>
                      <a:pt x="1114" y="864"/>
                      <a:pt x="1224" y="707"/>
                    </a:cubicBezTo>
                    <a:cubicBezTo>
                      <a:pt x="1318" y="597"/>
                      <a:pt x="1318" y="394"/>
                      <a:pt x="1224" y="268"/>
                    </a:cubicBezTo>
                    <a:cubicBezTo>
                      <a:pt x="1134" y="134"/>
                      <a:pt x="975" y="0"/>
                      <a:pt x="79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3"/>
              <p:cNvSpPr/>
              <p:nvPr/>
            </p:nvSpPr>
            <p:spPr>
              <a:xfrm>
                <a:off x="2155935" y="4803950"/>
                <a:ext cx="25370" cy="19343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06" extrusionOk="0">
                    <a:moveTo>
                      <a:pt x="471" y="1"/>
                    </a:moveTo>
                    <a:cubicBezTo>
                      <a:pt x="0" y="1"/>
                      <a:pt x="0" y="706"/>
                      <a:pt x="471" y="706"/>
                    </a:cubicBezTo>
                    <a:cubicBezTo>
                      <a:pt x="925" y="706"/>
                      <a:pt x="925" y="1"/>
                      <a:pt x="471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3"/>
              <p:cNvSpPr/>
              <p:nvPr/>
            </p:nvSpPr>
            <p:spPr>
              <a:xfrm>
                <a:off x="2007763" y="4653641"/>
                <a:ext cx="26658" cy="30082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098" extrusionOk="0">
                    <a:moveTo>
                      <a:pt x="487" y="1"/>
                    </a:moveTo>
                    <a:cubicBezTo>
                      <a:pt x="314" y="16"/>
                      <a:pt x="79" y="142"/>
                      <a:pt x="48" y="330"/>
                    </a:cubicBezTo>
                    <a:cubicBezTo>
                      <a:pt x="48" y="392"/>
                      <a:pt x="32" y="439"/>
                      <a:pt x="32" y="486"/>
                    </a:cubicBezTo>
                    <a:cubicBezTo>
                      <a:pt x="1" y="659"/>
                      <a:pt x="16" y="831"/>
                      <a:pt x="157" y="957"/>
                    </a:cubicBezTo>
                    <a:cubicBezTo>
                      <a:pt x="252" y="1035"/>
                      <a:pt x="361" y="1098"/>
                      <a:pt x="487" y="1098"/>
                    </a:cubicBezTo>
                    <a:cubicBezTo>
                      <a:pt x="612" y="1098"/>
                      <a:pt x="737" y="1035"/>
                      <a:pt x="831" y="957"/>
                    </a:cubicBezTo>
                    <a:cubicBezTo>
                      <a:pt x="957" y="816"/>
                      <a:pt x="973" y="659"/>
                      <a:pt x="941" y="486"/>
                    </a:cubicBezTo>
                    <a:cubicBezTo>
                      <a:pt x="941" y="439"/>
                      <a:pt x="941" y="392"/>
                      <a:pt x="925" y="330"/>
                    </a:cubicBezTo>
                    <a:cubicBezTo>
                      <a:pt x="894" y="142"/>
                      <a:pt x="675" y="1"/>
                      <a:pt x="487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3"/>
              <p:cNvSpPr/>
              <p:nvPr/>
            </p:nvSpPr>
            <p:spPr>
              <a:xfrm>
                <a:off x="1963542" y="4712904"/>
                <a:ext cx="28795" cy="2794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020" extrusionOk="0">
                    <a:moveTo>
                      <a:pt x="518" y="1"/>
                    </a:moveTo>
                    <a:cubicBezTo>
                      <a:pt x="251" y="1"/>
                      <a:pt x="0" y="236"/>
                      <a:pt x="16" y="502"/>
                    </a:cubicBezTo>
                    <a:cubicBezTo>
                      <a:pt x="32" y="784"/>
                      <a:pt x="235" y="1019"/>
                      <a:pt x="518" y="1019"/>
                    </a:cubicBezTo>
                    <a:cubicBezTo>
                      <a:pt x="784" y="1019"/>
                      <a:pt x="1050" y="784"/>
                      <a:pt x="1035" y="502"/>
                    </a:cubicBezTo>
                    <a:cubicBezTo>
                      <a:pt x="1019" y="236"/>
                      <a:pt x="815" y="1"/>
                      <a:pt x="518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3"/>
              <p:cNvSpPr/>
              <p:nvPr/>
            </p:nvSpPr>
            <p:spPr>
              <a:xfrm>
                <a:off x="1901265" y="4739536"/>
                <a:ext cx="22795" cy="17644"/>
              </a:xfrm>
              <a:custGeom>
                <a:avLst/>
                <a:gdLst/>
                <a:ahLst/>
                <a:cxnLst/>
                <a:rect l="l" t="t" r="r" b="b"/>
                <a:pathLst>
                  <a:path w="832" h="644" extrusionOk="0">
                    <a:moveTo>
                      <a:pt x="424" y="0"/>
                    </a:moveTo>
                    <a:cubicBezTo>
                      <a:pt x="0" y="0"/>
                      <a:pt x="0" y="643"/>
                      <a:pt x="424" y="643"/>
                    </a:cubicBezTo>
                    <a:cubicBezTo>
                      <a:pt x="831" y="643"/>
                      <a:pt x="831" y="0"/>
                      <a:pt x="424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3"/>
              <p:cNvSpPr/>
              <p:nvPr/>
            </p:nvSpPr>
            <p:spPr>
              <a:xfrm>
                <a:off x="1784465" y="4708192"/>
                <a:ext cx="30932" cy="29124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063" extrusionOk="0">
                    <a:moveTo>
                      <a:pt x="564" y="0"/>
                    </a:moveTo>
                    <a:cubicBezTo>
                      <a:pt x="361" y="16"/>
                      <a:pt x="188" y="126"/>
                      <a:pt x="94" y="329"/>
                    </a:cubicBezTo>
                    <a:cubicBezTo>
                      <a:pt x="0" y="564"/>
                      <a:pt x="94" y="831"/>
                      <a:pt x="314" y="972"/>
                    </a:cubicBezTo>
                    <a:cubicBezTo>
                      <a:pt x="329" y="988"/>
                      <a:pt x="361" y="1003"/>
                      <a:pt x="376" y="1003"/>
                    </a:cubicBezTo>
                    <a:cubicBezTo>
                      <a:pt x="431" y="1042"/>
                      <a:pt x="502" y="1062"/>
                      <a:pt x="572" y="1062"/>
                    </a:cubicBezTo>
                    <a:cubicBezTo>
                      <a:pt x="643" y="1062"/>
                      <a:pt x="713" y="1042"/>
                      <a:pt x="768" y="1003"/>
                    </a:cubicBezTo>
                    <a:cubicBezTo>
                      <a:pt x="784" y="1003"/>
                      <a:pt x="815" y="988"/>
                      <a:pt x="831" y="972"/>
                    </a:cubicBezTo>
                    <a:cubicBezTo>
                      <a:pt x="1019" y="847"/>
                      <a:pt x="1129" y="611"/>
                      <a:pt x="1066" y="392"/>
                    </a:cubicBezTo>
                    <a:cubicBezTo>
                      <a:pt x="1003" y="173"/>
                      <a:pt x="799" y="0"/>
                      <a:pt x="564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3"/>
              <p:cNvSpPr/>
              <p:nvPr/>
            </p:nvSpPr>
            <p:spPr>
              <a:xfrm>
                <a:off x="1708872" y="4625722"/>
                <a:ext cx="26219" cy="20219"/>
              </a:xfrm>
              <a:custGeom>
                <a:avLst/>
                <a:gdLst/>
                <a:ahLst/>
                <a:cxnLst/>
                <a:rect l="l" t="t" r="r" b="b"/>
                <a:pathLst>
                  <a:path w="957" h="738" extrusionOk="0">
                    <a:moveTo>
                      <a:pt x="486" y="1"/>
                    </a:moveTo>
                    <a:cubicBezTo>
                      <a:pt x="0" y="1"/>
                      <a:pt x="0" y="737"/>
                      <a:pt x="486" y="737"/>
                    </a:cubicBezTo>
                    <a:cubicBezTo>
                      <a:pt x="957" y="737"/>
                      <a:pt x="957" y="1"/>
                      <a:pt x="486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3"/>
              <p:cNvSpPr/>
              <p:nvPr/>
            </p:nvSpPr>
            <p:spPr>
              <a:xfrm>
                <a:off x="1686542" y="4694438"/>
                <a:ext cx="27507" cy="21507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85" extrusionOk="0">
                    <a:moveTo>
                      <a:pt x="502" y="1"/>
                    </a:moveTo>
                    <a:cubicBezTo>
                      <a:pt x="0" y="1"/>
                      <a:pt x="0" y="784"/>
                      <a:pt x="502" y="784"/>
                    </a:cubicBezTo>
                    <a:cubicBezTo>
                      <a:pt x="1003" y="784"/>
                      <a:pt x="1003" y="1"/>
                      <a:pt x="502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3"/>
              <p:cNvSpPr/>
              <p:nvPr/>
            </p:nvSpPr>
            <p:spPr>
              <a:xfrm>
                <a:off x="1661637" y="4552294"/>
                <a:ext cx="25343" cy="19781"/>
              </a:xfrm>
              <a:custGeom>
                <a:avLst/>
                <a:gdLst/>
                <a:ahLst/>
                <a:cxnLst/>
                <a:rect l="l" t="t" r="r" b="b"/>
                <a:pathLst>
                  <a:path w="925" h="722" extrusionOk="0">
                    <a:moveTo>
                      <a:pt x="470" y="0"/>
                    </a:moveTo>
                    <a:cubicBezTo>
                      <a:pt x="0" y="0"/>
                      <a:pt x="0" y="721"/>
                      <a:pt x="470" y="721"/>
                    </a:cubicBezTo>
                    <a:cubicBezTo>
                      <a:pt x="925" y="721"/>
                      <a:pt x="925" y="0"/>
                      <a:pt x="470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3"/>
              <p:cNvSpPr/>
              <p:nvPr/>
            </p:nvSpPr>
            <p:spPr>
              <a:xfrm>
                <a:off x="1617388" y="4603392"/>
                <a:ext cx="27507" cy="21507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85" extrusionOk="0">
                    <a:moveTo>
                      <a:pt x="502" y="1"/>
                    </a:moveTo>
                    <a:cubicBezTo>
                      <a:pt x="1" y="1"/>
                      <a:pt x="1" y="784"/>
                      <a:pt x="502" y="784"/>
                    </a:cubicBezTo>
                    <a:cubicBezTo>
                      <a:pt x="988" y="784"/>
                      <a:pt x="1004" y="1"/>
                      <a:pt x="502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3"/>
              <p:cNvSpPr/>
              <p:nvPr/>
            </p:nvSpPr>
            <p:spPr>
              <a:xfrm>
                <a:off x="1619114" y="4682848"/>
                <a:ext cx="24082" cy="18493"/>
              </a:xfrm>
              <a:custGeom>
                <a:avLst/>
                <a:gdLst/>
                <a:ahLst/>
                <a:cxnLst/>
                <a:rect l="l" t="t" r="r" b="b"/>
                <a:pathLst>
                  <a:path w="879" h="675" extrusionOk="0">
                    <a:moveTo>
                      <a:pt x="439" y="0"/>
                    </a:moveTo>
                    <a:cubicBezTo>
                      <a:pt x="0" y="0"/>
                      <a:pt x="0" y="674"/>
                      <a:pt x="439" y="674"/>
                    </a:cubicBezTo>
                    <a:cubicBezTo>
                      <a:pt x="878" y="674"/>
                      <a:pt x="878" y="0"/>
                      <a:pt x="439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3"/>
              <p:cNvSpPr/>
              <p:nvPr/>
            </p:nvSpPr>
            <p:spPr>
              <a:xfrm>
                <a:off x="1537521" y="4605530"/>
                <a:ext cx="22356" cy="17206"/>
              </a:xfrm>
              <a:custGeom>
                <a:avLst/>
                <a:gdLst/>
                <a:ahLst/>
                <a:cxnLst/>
                <a:rect l="l" t="t" r="r" b="b"/>
                <a:pathLst>
                  <a:path w="816" h="628" extrusionOk="0">
                    <a:moveTo>
                      <a:pt x="408" y="1"/>
                    </a:moveTo>
                    <a:cubicBezTo>
                      <a:pt x="0" y="1"/>
                      <a:pt x="0" y="628"/>
                      <a:pt x="408" y="628"/>
                    </a:cubicBezTo>
                    <a:cubicBezTo>
                      <a:pt x="815" y="628"/>
                      <a:pt x="815" y="1"/>
                      <a:pt x="408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3"/>
              <p:cNvSpPr/>
              <p:nvPr/>
            </p:nvSpPr>
            <p:spPr>
              <a:xfrm>
                <a:off x="1526342" y="4648052"/>
                <a:ext cx="35672" cy="27507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004" extrusionOk="0">
                    <a:moveTo>
                      <a:pt x="659" y="1"/>
                    </a:moveTo>
                    <a:cubicBezTo>
                      <a:pt x="1" y="1"/>
                      <a:pt x="1" y="1004"/>
                      <a:pt x="659" y="1004"/>
                    </a:cubicBezTo>
                    <a:cubicBezTo>
                      <a:pt x="1302" y="1004"/>
                      <a:pt x="1302" y="1"/>
                      <a:pt x="659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3"/>
              <p:cNvSpPr/>
              <p:nvPr/>
            </p:nvSpPr>
            <p:spPr>
              <a:xfrm>
                <a:off x="2207034" y="5119609"/>
                <a:ext cx="27096" cy="21069"/>
              </a:xfrm>
              <a:custGeom>
                <a:avLst/>
                <a:gdLst/>
                <a:ahLst/>
                <a:cxnLst/>
                <a:rect l="l" t="t" r="r" b="b"/>
                <a:pathLst>
                  <a:path w="989" h="769" extrusionOk="0">
                    <a:moveTo>
                      <a:pt x="502" y="0"/>
                    </a:moveTo>
                    <a:cubicBezTo>
                      <a:pt x="1" y="0"/>
                      <a:pt x="1" y="768"/>
                      <a:pt x="502" y="768"/>
                    </a:cubicBezTo>
                    <a:cubicBezTo>
                      <a:pt x="988" y="768"/>
                      <a:pt x="988" y="0"/>
                      <a:pt x="502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3"/>
              <p:cNvSpPr/>
              <p:nvPr/>
            </p:nvSpPr>
            <p:spPr>
              <a:xfrm>
                <a:off x="2178265" y="5168022"/>
                <a:ext cx="36110" cy="37041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352" extrusionOk="0">
                    <a:moveTo>
                      <a:pt x="567" y="1"/>
                    </a:moveTo>
                    <a:cubicBezTo>
                      <a:pt x="478" y="1"/>
                      <a:pt x="389" y="22"/>
                      <a:pt x="314" y="67"/>
                    </a:cubicBezTo>
                    <a:cubicBezTo>
                      <a:pt x="79" y="224"/>
                      <a:pt x="0" y="522"/>
                      <a:pt x="126" y="788"/>
                    </a:cubicBezTo>
                    <a:lnTo>
                      <a:pt x="298" y="1102"/>
                    </a:lnTo>
                    <a:cubicBezTo>
                      <a:pt x="381" y="1257"/>
                      <a:pt x="561" y="1351"/>
                      <a:pt x="741" y="1351"/>
                    </a:cubicBezTo>
                    <a:cubicBezTo>
                      <a:pt x="832" y="1351"/>
                      <a:pt x="924" y="1327"/>
                      <a:pt x="1004" y="1274"/>
                    </a:cubicBezTo>
                    <a:cubicBezTo>
                      <a:pt x="1254" y="1117"/>
                      <a:pt x="1317" y="835"/>
                      <a:pt x="1192" y="569"/>
                    </a:cubicBezTo>
                    <a:cubicBezTo>
                      <a:pt x="1129" y="475"/>
                      <a:pt x="1082" y="365"/>
                      <a:pt x="1035" y="255"/>
                    </a:cubicBezTo>
                    <a:cubicBezTo>
                      <a:pt x="950" y="95"/>
                      <a:pt x="756" y="1"/>
                      <a:pt x="567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3"/>
              <p:cNvSpPr/>
              <p:nvPr/>
            </p:nvSpPr>
            <p:spPr>
              <a:xfrm>
                <a:off x="2157223" y="5033385"/>
                <a:ext cx="36110" cy="32713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194" extrusionOk="0">
                    <a:moveTo>
                      <a:pt x="729" y="1"/>
                    </a:moveTo>
                    <a:cubicBezTo>
                      <a:pt x="596" y="1"/>
                      <a:pt x="463" y="51"/>
                      <a:pt x="361" y="153"/>
                    </a:cubicBezTo>
                    <a:lnTo>
                      <a:pt x="204" y="310"/>
                    </a:lnTo>
                    <a:cubicBezTo>
                      <a:pt x="16" y="498"/>
                      <a:pt x="0" y="859"/>
                      <a:pt x="204" y="1047"/>
                    </a:cubicBezTo>
                    <a:cubicBezTo>
                      <a:pt x="308" y="1143"/>
                      <a:pt x="445" y="1194"/>
                      <a:pt x="580" y="1194"/>
                    </a:cubicBezTo>
                    <a:cubicBezTo>
                      <a:pt x="711" y="1194"/>
                      <a:pt x="841" y="1147"/>
                      <a:pt x="941" y="1047"/>
                    </a:cubicBezTo>
                    <a:cubicBezTo>
                      <a:pt x="1004" y="1000"/>
                      <a:pt x="1051" y="937"/>
                      <a:pt x="1098" y="890"/>
                    </a:cubicBezTo>
                    <a:cubicBezTo>
                      <a:pt x="1301" y="702"/>
                      <a:pt x="1317" y="341"/>
                      <a:pt x="1098" y="153"/>
                    </a:cubicBezTo>
                    <a:cubicBezTo>
                      <a:pt x="996" y="51"/>
                      <a:pt x="862" y="1"/>
                      <a:pt x="729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3"/>
              <p:cNvSpPr/>
              <p:nvPr/>
            </p:nvSpPr>
            <p:spPr>
              <a:xfrm>
                <a:off x="2164100" y="4885543"/>
                <a:ext cx="26630" cy="2063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753" extrusionOk="0">
                    <a:moveTo>
                      <a:pt x="486" y="1"/>
                    </a:moveTo>
                    <a:cubicBezTo>
                      <a:pt x="0" y="1"/>
                      <a:pt x="0" y="753"/>
                      <a:pt x="486" y="753"/>
                    </a:cubicBezTo>
                    <a:cubicBezTo>
                      <a:pt x="972" y="753"/>
                      <a:pt x="972" y="1"/>
                      <a:pt x="486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3"/>
              <p:cNvSpPr/>
              <p:nvPr/>
            </p:nvSpPr>
            <p:spPr>
              <a:xfrm>
                <a:off x="2152483" y="5107581"/>
                <a:ext cx="23671" cy="18493"/>
              </a:xfrm>
              <a:custGeom>
                <a:avLst/>
                <a:gdLst/>
                <a:ahLst/>
                <a:cxnLst/>
                <a:rect l="l" t="t" r="r" b="b"/>
                <a:pathLst>
                  <a:path w="864" h="675" extrusionOk="0">
                    <a:moveTo>
                      <a:pt x="424" y="0"/>
                    </a:moveTo>
                    <a:cubicBezTo>
                      <a:pt x="1" y="0"/>
                      <a:pt x="1" y="674"/>
                      <a:pt x="424" y="674"/>
                    </a:cubicBezTo>
                    <a:cubicBezTo>
                      <a:pt x="863" y="674"/>
                      <a:pt x="863" y="0"/>
                      <a:pt x="424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3"/>
              <p:cNvSpPr/>
              <p:nvPr/>
            </p:nvSpPr>
            <p:spPr>
              <a:xfrm>
                <a:off x="1898251" y="4673533"/>
                <a:ext cx="259838" cy="226906"/>
              </a:xfrm>
              <a:custGeom>
                <a:avLst/>
                <a:gdLst/>
                <a:ahLst/>
                <a:cxnLst/>
                <a:rect l="l" t="t" r="r" b="b"/>
                <a:pathLst>
                  <a:path w="9484" h="8282" extrusionOk="0">
                    <a:moveTo>
                      <a:pt x="6527" y="930"/>
                    </a:moveTo>
                    <a:cubicBezTo>
                      <a:pt x="7202" y="930"/>
                      <a:pt x="7883" y="1562"/>
                      <a:pt x="8010" y="2253"/>
                    </a:cubicBezTo>
                    <a:cubicBezTo>
                      <a:pt x="8214" y="3303"/>
                      <a:pt x="7650" y="4290"/>
                      <a:pt x="6976" y="5058"/>
                    </a:cubicBezTo>
                    <a:cubicBezTo>
                      <a:pt x="6139" y="6011"/>
                      <a:pt x="4752" y="7387"/>
                      <a:pt x="3353" y="7387"/>
                    </a:cubicBezTo>
                    <a:cubicBezTo>
                      <a:pt x="3049" y="7387"/>
                      <a:pt x="2745" y="7323"/>
                      <a:pt x="2446" y="7174"/>
                    </a:cubicBezTo>
                    <a:cubicBezTo>
                      <a:pt x="1" y="5952"/>
                      <a:pt x="3230" y="3945"/>
                      <a:pt x="4233" y="3177"/>
                    </a:cubicBezTo>
                    <a:cubicBezTo>
                      <a:pt x="4828" y="2707"/>
                      <a:pt x="5361" y="2143"/>
                      <a:pt x="5596" y="1469"/>
                    </a:cubicBezTo>
                    <a:cubicBezTo>
                      <a:pt x="5612" y="1453"/>
                      <a:pt x="5612" y="1438"/>
                      <a:pt x="5628" y="1422"/>
                    </a:cubicBezTo>
                    <a:cubicBezTo>
                      <a:pt x="5886" y="1073"/>
                      <a:pt x="6205" y="930"/>
                      <a:pt x="6527" y="930"/>
                    </a:cubicBezTo>
                    <a:close/>
                    <a:moveTo>
                      <a:pt x="6558" y="0"/>
                    </a:moveTo>
                    <a:cubicBezTo>
                      <a:pt x="6205" y="0"/>
                      <a:pt x="5853" y="92"/>
                      <a:pt x="5534" y="293"/>
                    </a:cubicBezTo>
                    <a:cubicBezTo>
                      <a:pt x="5496" y="274"/>
                      <a:pt x="5452" y="264"/>
                      <a:pt x="5409" y="264"/>
                    </a:cubicBezTo>
                    <a:cubicBezTo>
                      <a:pt x="5309" y="264"/>
                      <a:pt x="5211" y="319"/>
                      <a:pt x="5189" y="450"/>
                    </a:cubicBezTo>
                    <a:cubicBezTo>
                      <a:pt x="5173" y="513"/>
                      <a:pt x="5158" y="560"/>
                      <a:pt x="5142" y="622"/>
                    </a:cubicBezTo>
                    <a:cubicBezTo>
                      <a:pt x="5032" y="717"/>
                      <a:pt x="4938" y="842"/>
                      <a:pt x="4860" y="967"/>
                    </a:cubicBezTo>
                    <a:cubicBezTo>
                      <a:pt x="4781" y="1093"/>
                      <a:pt x="4766" y="1202"/>
                      <a:pt x="4797" y="1312"/>
                    </a:cubicBezTo>
                    <a:cubicBezTo>
                      <a:pt x="3590" y="3068"/>
                      <a:pt x="424" y="3648"/>
                      <a:pt x="643" y="6187"/>
                    </a:cubicBezTo>
                    <a:cubicBezTo>
                      <a:pt x="784" y="7679"/>
                      <a:pt x="1998" y="8281"/>
                      <a:pt x="3274" y="8281"/>
                    </a:cubicBezTo>
                    <a:cubicBezTo>
                      <a:pt x="3995" y="8281"/>
                      <a:pt x="4737" y="8088"/>
                      <a:pt x="5314" y="7754"/>
                    </a:cubicBezTo>
                    <a:cubicBezTo>
                      <a:pt x="7180" y="6688"/>
                      <a:pt x="9484" y="4369"/>
                      <a:pt x="8951" y="2002"/>
                    </a:cubicBezTo>
                    <a:cubicBezTo>
                      <a:pt x="8681" y="817"/>
                      <a:pt x="7612" y="0"/>
                      <a:pt x="655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3"/>
              <p:cNvSpPr/>
              <p:nvPr/>
            </p:nvSpPr>
            <p:spPr>
              <a:xfrm>
                <a:off x="1898251" y="4698986"/>
                <a:ext cx="225070" cy="176960"/>
              </a:xfrm>
              <a:custGeom>
                <a:avLst/>
                <a:gdLst/>
                <a:ahLst/>
                <a:cxnLst/>
                <a:rect l="l" t="t" r="r" b="b"/>
                <a:pathLst>
                  <a:path w="8215" h="6459" extrusionOk="0">
                    <a:moveTo>
                      <a:pt x="6527" y="1"/>
                    </a:moveTo>
                    <a:cubicBezTo>
                      <a:pt x="6205" y="1"/>
                      <a:pt x="5886" y="144"/>
                      <a:pt x="5628" y="493"/>
                    </a:cubicBezTo>
                    <a:cubicBezTo>
                      <a:pt x="5612" y="509"/>
                      <a:pt x="5612" y="524"/>
                      <a:pt x="5596" y="540"/>
                    </a:cubicBezTo>
                    <a:cubicBezTo>
                      <a:pt x="5361" y="1214"/>
                      <a:pt x="4828" y="1778"/>
                      <a:pt x="4233" y="2248"/>
                    </a:cubicBezTo>
                    <a:cubicBezTo>
                      <a:pt x="3230" y="3016"/>
                      <a:pt x="1" y="5023"/>
                      <a:pt x="2446" y="6245"/>
                    </a:cubicBezTo>
                    <a:cubicBezTo>
                      <a:pt x="2745" y="6394"/>
                      <a:pt x="3049" y="6458"/>
                      <a:pt x="3353" y="6458"/>
                    </a:cubicBezTo>
                    <a:cubicBezTo>
                      <a:pt x="4752" y="6458"/>
                      <a:pt x="6139" y="5082"/>
                      <a:pt x="6976" y="4129"/>
                    </a:cubicBezTo>
                    <a:cubicBezTo>
                      <a:pt x="7650" y="3361"/>
                      <a:pt x="8214" y="2374"/>
                      <a:pt x="8010" y="1324"/>
                    </a:cubicBezTo>
                    <a:cubicBezTo>
                      <a:pt x="7883" y="633"/>
                      <a:pt x="7202" y="1"/>
                      <a:pt x="6527" y="1"/>
                    </a:cubicBezTo>
                    <a:close/>
                  </a:path>
                </a:pathLst>
              </a:custGeom>
              <a:solidFill>
                <a:srgbClr val="A9EB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3"/>
              <p:cNvSpPr/>
              <p:nvPr/>
            </p:nvSpPr>
            <p:spPr>
              <a:xfrm>
                <a:off x="2082918" y="4977437"/>
                <a:ext cx="24082" cy="1893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691" extrusionOk="0">
                    <a:moveTo>
                      <a:pt x="440" y="1"/>
                    </a:moveTo>
                    <a:cubicBezTo>
                      <a:pt x="1" y="1"/>
                      <a:pt x="1" y="691"/>
                      <a:pt x="440" y="691"/>
                    </a:cubicBezTo>
                    <a:cubicBezTo>
                      <a:pt x="878" y="691"/>
                      <a:pt x="878" y="1"/>
                      <a:pt x="440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3"/>
              <p:cNvSpPr/>
              <p:nvPr/>
            </p:nvSpPr>
            <p:spPr>
              <a:xfrm>
                <a:off x="2056286" y="4912174"/>
                <a:ext cx="25370" cy="19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22" extrusionOk="0">
                    <a:moveTo>
                      <a:pt x="455" y="0"/>
                    </a:moveTo>
                    <a:cubicBezTo>
                      <a:pt x="1" y="0"/>
                      <a:pt x="1" y="721"/>
                      <a:pt x="455" y="721"/>
                    </a:cubicBezTo>
                    <a:cubicBezTo>
                      <a:pt x="926" y="721"/>
                      <a:pt x="926" y="0"/>
                      <a:pt x="455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3"/>
              <p:cNvSpPr/>
              <p:nvPr/>
            </p:nvSpPr>
            <p:spPr>
              <a:xfrm>
                <a:off x="1989735" y="4967574"/>
                <a:ext cx="28356" cy="21507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785" extrusionOk="0">
                    <a:moveTo>
                      <a:pt x="518" y="0"/>
                    </a:moveTo>
                    <a:cubicBezTo>
                      <a:pt x="0" y="0"/>
                      <a:pt x="0" y="784"/>
                      <a:pt x="518" y="784"/>
                    </a:cubicBezTo>
                    <a:cubicBezTo>
                      <a:pt x="1019" y="784"/>
                      <a:pt x="1035" y="0"/>
                      <a:pt x="51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3"/>
              <p:cNvSpPr/>
              <p:nvPr/>
            </p:nvSpPr>
            <p:spPr>
              <a:xfrm>
                <a:off x="1941212" y="5074072"/>
                <a:ext cx="21069" cy="16356"/>
              </a:xfrm>
              <a:custGeom>
                <a:avLst/>
                <a:gdLst/>
                <a:ahLst/>
                <a:cxnLst/>
                <a:rect l="l" t="t" r="r" b="b"/>
                <a:pathLst>
                  <a:path w="769" h="597" extrusionOk="0">
                    <a:moveTo>
                      <a:pt x="392" y="1"/>
                    </a:moveTo>
                    <a:cubicBezTo>
                      <a:pt x="0" y="1"/>
                      <a:pt x="0" y="596"/>
                      <a:pt x="392" y="596"/>
                    </a:cubicBezTo>
                    <a:cubicBezTo>
                      <a:pt x="768" y="596"/>
                      <a:pt x="768" y="1"/>
                      <a:pt x="392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3"/>
              <p:cNvSpPr/>
              <p:nvPr/>
            </p:nvSpPr>
            <p:spPr>
              <a:xfrm>
                <a:off x="1937760" y="5005357"/>
                <a:ext cx="19370" cy="15069"/>
              </a:xfrm>
              <a:custGeom>
                <a:avLst/>
                <a:gdLst/>
                <a:ahLst/>
                <a:cxnLst/>
                <a:rect l="l" t="t" r="r" b="b"/>
                <a:pathLst>
                  <a:path w="707" h="550" extrusionOk="0">
                    <a:moveTo>
                      <a:pt x="361" y="1"/>
                    </a:moveTo>
                    <a:cubicBezTo>
                      <a:pt x="1" y="1"/>
                      <a:pt x="1" y="549"/>
                      <a:pt x="361" y="549"/>
                    </a:cubicBezTo>
                    <a:cubicBezTo>
                      <a:pt x="706" y="549"/>
                      <a:pt x="706" y="1"/>
                      <a:pt x="361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3"/>
              <p:cNvSpPr/>
              <p:nvPr/>
            </p:nvSpPr>
            <p:spPr>
              <a:xfrm>
                <a:off x="1927896" y="5126897"/>
                <a:ext cx="30521" cy="23644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863" extrusionOk="0">
                    <a:moveTo>
                      <a:pt x="565" y="1"/>
                    </a:moveTo>
                    <a:cubicBezTo>
                      <a:pt x="0" y="1"/>
                      <a:pt x="0" y="863"/>
                      <a:pt x="565" y="863"/>
                    </a:cubicBezTo>
                    <a:cubicBezTo>
                      <a:pt x="1113" y="863"/>
                      <a:pt x="1113" y="1"/>
                      <a:pt x="565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3"/>
              <p:cNvSpPr/>
              <p:nvPr/>
            </p:nvSpPr>
            <p:spPr>
              <a:xfrm>
                <a:off x="1898690" y="4899708"/>
                <a:ext cx="27945" cy="31808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161" extrusionOk="0">
                    <a:moveTo>
                      <a:pt x="541" y="0"/>
                    </a:moveTo>
                    <a:cubicBezTo>
                      <a:pt x="534" y="0"/>
                      <a:pt x="526" y="0"/>
                      <a:pt x="518" y="1"/>
                    </a:cubicBezTo>
                    <a:cubicBezTo>
                      <a:pt x="236" y="1"/>
                      <a:pt x="16" y="220"/>
                      <a:pt x="16" y="502"/>
                    </a:cubicBezTo>
                    <a:lnTo>
                      <a:pt x="16" y="659"/>
                    </a:lnTo>
                    <a:cubicBezTo>
                      <a:pt x="0" y="910"/>
                      <a:pt x="251" y="1161"/>
                      <a:pt x="518" y="1161"/>
                    </a:cubicBezTo>
                    <a:cubicBezTo>
                      <a:pt x="784" y="1145"/>
                      <a:pt x="1019" y="941"/>
                      <a:pt x="1019" y="659"/>
                    </a:cubicBezTo>
                    <a:lnTo>
                      <a:pt x="1019" y="502"/>
                    </a:lnTo>
                    <a:cubicBezTo>
                      <a:pt x="1004" y="244"/>
                      <a:pt x="797" y="0"/>
                      <a:pt x="541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3"/>
              <p:cNvSpPr/>
              <p:nvPr/>
            </p:nvSpPr>
            <p:spPr>
              <a:xfrm>
                <a:off x="1873784" y="4854637"/>
                <a:ext cx="17206" cy="1331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86" extrusionOk="0">
                    <a:moveTo>
                      <a:pt x="314" y="0"/>
                    </a:moveTo>
                    <a:cubicBezTo>
                      <a:pt x="0" y="0"/>
                      <a:pt x="0" y="486"/>
                      <a:pt x="314" y="486"/>
                    </a:cubicBezTo>
                    <a:cubicBezTo>
                      <a:pt x="627" y="486"/>
                      <a:pt x="627" y="0"/>
                      <a:pt x="314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3"/>
              <p:cNvSpPr/>
              <p:nvPr/>
            </p:nvSpPr>
            <p:spPr>
              <a:xfrm>
                <a:off x="1834275" y="4985191"/>
                <a:ext cx="26658" cy="2063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753" extrusionOk="0">
                    <a:moveTo>
                      <a:pt x="486" y="0"/>
                    </a:moveTo>
                    <a:cubicBezTo>
                      <a:pt x="0" y="0"/>
                      <a:pt x="0" y="752"/>
                      <a:pt x="486" y="752"/>
                    </a:cubicBezTo>
                    <a:cubicBezTo>
                      <a:pt x="972" y="752"/>
                      <a:pt x="972" y="0"/>
                      <a:pt x="486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3"/>
              <p:cNvSpPr/>
              <p:nvPr/>
            </p:nvSpPr>
            <p:spPr>
              <a:xfrm>
                <a:off x="1799479" y="5018152"/>
                <a:ext cx="30959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043" extrusionOk="0">
                    <a:moveTo>
                      <a:pt x="500" y="0"/>
                    </a:moveTo>
                    <a:cubicBezTo>
                      <a:pt x="381" y="0"/>
                      <a:pt x="259" y="43"/>
                      <a:pt x="173" y="129"/>
                    </a:cubicBezTo>
                    <a:cubicBezTo>
                      <a:pt x="16" y="302"/>
                      <a:pt x="1" y="584"/>
                      <a:pt x="173" y="756"/>
                    </a:cubicBezTo>
                    <a:cubicBezTo>
                      <a:pt x="236" y="819"/>
                      <a:pt x="283" y="866"/>
                      <a:pt x="346" y="913"/>
                    </a:cubicBezTo>
                    <a:cubicBezTo>
                      <a:pt x="436" y="995"/>
                      <a:pt x="556" y="1043"/>
                      <a:pt x="674" y="1043"/>
                    </a:cubicBezTo>
                    <a:cubicBezTo>
                      <a:pt x="783" y="1043"/>
                      <a:pt x="890" y="1003"/>
                      <a:pt x="972" y="913"/>
                    </a:cubicBezTo>
                    <a:cubicBezTo>
                      <a:pt x="1129" y="725"/>
                      <a:pt x="1129" y="474"/>
                      <a:pt x="972" y="286"/>
                    </a:cubicBezTo>
                    <a:cubicBezTo>
                      <a:pt x="910" y="239"/>
                      <a:pt x="863" y="176"/>
                      <a:pt x="816" y="129"/>
                    </a:cubicBezTo>
                    <a:cubicBezTo>
                      <a:pt x="737" y="43"/>
                      <a:pt x="620" y="0"/>
                      <a:pt x="500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3"/>
              <p:cNvSpPr/>
              <p:nvPr/>
            </p:nvSpPr>
            <p:spPr>
              <a:xfrm>
                <a:off x="1811507" y="4788908"/>
                <a:ext cx="29233" cy="2279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832" extrusionOk="0">
                    <a:moveTo>
                      <a:pt x="533" y="1"/>
                    </a:moveTo>
                    <a:cubicBezTo>
                      <a:pt x="1" y="1"/>
                      <a:pt x="1" y="832"/>
                      <a:pt x="533" y="832"/>
                    </a:cubicBezTo>
                    <a:cubicBezTo>
                      <a:pt x="1066" y="832"/>
                      <a:pt x="1066" y="1"/>
                      <a:pt x="53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3"/>
              <p:cNvSpPr/>
              <p:nvPr/>
            </p:nvSpPr>
            <p:spPr>
              <a:xfrm>
                <a:off x="1793890" y="4879104"/>
                <a:ext cx="20658" cy="16356"/>
              </a:xfrm>
              <a:custGeom>
                <a:avLst/>
                <a:gdLst/>
                <a:ahLst/>
                <a:cxnLst/>
                <a:rect l="l" t="t" r="r" b="b"/>
                <a:pathLst>
                  <a:path w="754" h="597" extrusionOk="0">
                    <a:moveTo>
                      <a:pt x="393" y="1"/>
                    </a:moveTo>
                    <a:cubicBezTo>
                      <a:pt x="1" y="1"/>
                      <a:pt x="1" y="596"/>
                      <a:pt x="393" y="596"/>
                    </a:cubicBezTo>
                    <a:cubicBezTo>
                      <a:pt x="753" y="596"/>
                      <a:pt x="753" y="1"/>
                      <a:pt x="393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3"/>
              <p:cNvSpPr/>
              <p:nvPr/>
            </p:nvSpPr>
            <p:spPr>
              <a:xfrm>
                <a:off x="1705420" y="4748550"/>
                <a:ext cx="67042" cy="64275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2346" extrusionOk="0">
                    <a:moveTo>
                      <a:pt x="503" y="612"/>
                    </a:moveTo>
                    <a:cubicBezTo>
                      <a:pt x="863" y="675"/>
                      <a:pt x="1271" y="722"/>
                      <a:pt x="1537" y="957"/>
                    </a:cubicBezTo>
                    <a:cubicBezTo>
                      <a:pt x="1757" y="1145"/>
                      <a:pt x="1913" y="1678"/>
                      <a:pt x="1521" y="1772"/>
                    </a:cubicBezTo>
                    <a:cubicBezTo>
                      <a:pt x="1479" y="1780"/>
                      <a:pt x="1437" y="1783"/>
                      <a:pt x="1396" y="1783"/>
                    </a:cubicBezTo>
                    <a:cubicBezTo>
                      <a:pt x="867" y="1783"/>
                      <a:pt x="503" y="1150"/>
                      <a:pt x="503" y="612"/>
                    </a:cubicBezTo>
                    <a:close/>
                    <a:moveTo>
                      <a:pt x="445" y="1"/>
                    </a:moveTo>
                    <a:cubicBezTo>
                      <a:pt x="401" y="1"/>
                      <a:pt x="358" y="24"/>
                      <a:pt x="330" y="79"/>
                    </a:cubicBezTo>
                    <a:cubicBezTo>
                      <a:pt x="17" y="549"/>
                      <a:pt x="1" y="1160"/>
                      <a:pt x="299" y="1646"/>
                    </a:cubicBezTo>
                    <a:cubicBezTo>
                      <a:pt x="540" y="2027"/>
                      <a:pt x="996" y="2346"/>
                      <a:pt x="1460" y="2346"/>
                    </a:cubicBezTo>
                    <a:cubicBezTo>
                      <a:pt x="1570" y="2346"/>
                      <a:pt x="1680" y="2328"/>
                      <a:pt x="1788" y="2289"/>
                    </a:cubicBezTo>
                    <a:cubicBezTo>
                      <a:pt x="2321" y="2085"/>
                      <a:pt x="2446" y="1443"/>
                      <a:pt x="2242" y="957"/>
                    </a:cubicBezTo>
                    <a:cubicBezTo>
                      <a:pt x="1976" y="298"/>
                      <a:pt x="1208" y="142"/>
                      <a:pt x="581" y="48"/>
                    </a:cubicBezTo>
                    <a:cubicBezTo>
                      <a:pt x="565" y="32"/>
                      <a:pt x="550" y="32"/>
                      <a:pt x="534" y="32"/>
                    </a:cubicBezTo>
                    <a:cubicBezTo>
                      <a:pt x="508" y="12"/>
                      <a:pt x="477" y="1"/>
                      <a:pt x="445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3"/>
              <p:cNvSpPr/>
              <p:nvPr/>
            </p:nvSpPr>
            <p:spPr>
              <a:xfrm>
                <a:off x="1698570" y="4836582"/>
                <a:ext cx="29644" cy="23233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848" extrusionOk="0">
                    <a:moveTo>
                      <a:pt x="549" y="1"/>
                    </a:moveTo>
                    <a:cubicBezTo>
                      <a:pt x="0" y="1"/>
                      <a:pt x="0" y="847"/>
                      <a:pt x="549" y="847"/>
                    </a:cubicBezTo>
                    <a:cubicBezTo>
                      <a:pt x="1082" y="847"/>
                      <a:pt x="1082" y="1"/>
                      <a:pt x="549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3"/>
              <p:cNvSpPr/>
              <p:nvPr/>
            </p:nvSpPr>
            <p:spPr>
              <a:xfrm>
                <a:off x="1667637" y="4922038"/>
                <a:ext cx="21945" cy="1679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13" extrusionOk="0">
                    <a:moveTo>
                      <a:pt x="408" y="1"/>
                    </a:moveTo>
                    <a:cubicBezTo>
                      <a:pt x="1" y="1"/>
                      <a:pt x="1" y="612"/>
                      <a:pt x="408" y="612"/>
                    </a:cubicBezTo>
                    <a:cubicBezTo>
                      <a:pt x="800" y="612"/>
                      <a:pt x="800" y="1"/>
                      <a:pt x="408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3"/>
              <p:cNvSpPr/>
              <p:nvPr/>
            </p:nvSpPr>
            <p:spPr>
              <a:xfrm>
                <a:off x="1635854" y="4782058"/>
                <a:ext cx="25370" cy="1978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22" extrusionOk="0">
                    <a:moveTo>
                      <a:pt x="455" y="0"/>
                    </a:moveTo>
                    <a:cubicBezTo>
                      <a:pt x="1" y="0"/>
                      <a:pt x="1" y="721"/>
                      <a:pt x="455" y="721"/>
                    </a:cubicBezTo>
                    <a:cubicBezTo>
                      <a:pt x="910" y="721"/>
                      <a:pt x="926" y="0"/>
                      <a:pt x="455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3"/>
              <p:cNvSpPr/>
              <p:nvPr/>
            </p:nvSpPr>
            <p:spPr>
              <a:xfrm>
                <a:off x="1622977" y="4864501"/>
                <a:ext cx="24932" cy="19343"/>
              </a:xfrm>
              <a:custGeom>
                <a:avLst/>
                <a:gdLst/>
                <a:ahLst/>
                <a:cxnLst/>
                <a:rect l="l" t="t" r="r" b="b"/>
                <a:pathLst>
                  <a:path w="910" h="706" extrusionOk="0">
                    <a:moveTo>
                      <a:pt x="455" y="1"/>
                    </a:moveTo>
                    <a:cubicBezTo>
                      <a:pt x="1" y="1"/>
                      <a:pt x="1" y="706"/>
                      <a:pt x="455" y="706"/>
                    </a:cubicBezTo>
                    <a:cubicBezTo>
                      <a:pt x="910" y="706"/>
                      <a:pt x="910" y="1"/>
                      <a:pt x="455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3"/>
              <p:cNvSpPr/>
              <p:nvPr/>
            </p:nvSpPr>
            <p:spPr>
              <a:xfrm>
                <a:off x="1573577" y="5007521"/>
                <a:ext cx="28384" cy="32247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177" extrusionOk="0">
                    <a:moveTo>
                      <a:pt x="518" y="0"/>
                    </a:moveTo>
                    <a:cubicBezTo>
                      <a:pt x="236" y="16"/>
                      <a:pt x="1" y="235"/>
                      <a:pt x="1" y="517"/>
                    </a:cubicBezTo>
                    <a:lnTo>
                      <a:pt x="1" y="674"/>
                    </a:lnTo>
                    <a:cubicBezTo>
                      <a:pt x="1" y="933"/>
                      <a:pt x="222" y="1176"/>
                      <a:pt x="493" y="1176"/>
                    </a:cubicBezTo>
                    <a:cubicBezTo>
                      <a:pt x="501" y="1176"/>
                      <a:pt x="510" y="1176"/>
                      <a:pt x="518" y="1176"/>
                    </a:cubicBezTo>
                    <a:cubicBezTo>
                      <a:pt x="800" y="1176"/>
                      <a:pt x="1020" y="956"/>
                      <a:pt x="1020" y="674"/>
                    </a:cubicBezTo>
                    <a:lnTo>
                      <a:pt x="1020" y="517"/>
                    </a:lnTo>
                    <a:cubicBezTo>
                      <a:pt x="1035" y="251"/>
                      <a:pt x="785" y="0"/>
                      <a:pt x="518" y="0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3"/>
              <p:cNvSpPr/>
              <p:nvPr/>
            </p:nvSpPr>
            <p:spPr>
              <a:xfrm>
                <a:off x="1571002" y="4843020"/>
                <a:ext cx="24521" cy="18932"/>
              </a:xfrm>
              <a:custGeom>
                <a:avLst/>
                <a:gdLst/>
                <a:ahLst/>
                <a:cxnLst/>
                <a:rect l="l" t="t" r="r" b="b"/>
                <a:pathLst>
                  <a:path w="895" h="691" extrusionOk="0">
                    <a:moveTo>
                      <a:pt x="455" y="1"/>
                    </a:moveTo>
                    <a:cubicBezTo>
                      <a:pt x="1" y="1"/>
                      <a:pt x="1" y="691"/>
                      <a:pt x="455" y="691"/>
                    </a:cubicBezTo>
                    <a:cubicBezTo>
                      <a:pt x="894" y="691"/>
                      <a:pt x="894" y="1"/>
                      <a:pt x="455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507465" y="5068154"/>
                <a:ext cx="38247" cy="2874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049" extrusionOk="0">
                    <a:moveTo>
                      <a:pt x="778" y="1"/>
                    </a:moveTo>
                    <a:cubicBezTo>
                      <a:pt x="740" y="1"/>
                      <a:pt x="700" y="5"/>
                      <a:pt x="658" y="13"/>
                    </a:cubicBezTo>
                    <a:lnTo>
                      <a:pt x="580" y="13"/>
                    </a:lnTo>
                    <a:cubicBezTo>
                      <a:pt x="486" y="29"/>
                      <a:pt x="408" y="60"/>
                      <a:pt x="298" y="107"/>
                    </a:cubicBezTo>
                    <a:cubicBezTo>
                      <a:pt x="110" y="185"/>
                      <a:pt x="0" y="483"/>
                      <a:pt x="63" y="671"/>
                    </a:cubicBezTo>
                    <a:cubicBezTo>
                      <a:pt x="138" y="881"/>
                      <a:pt x="314" y="1048"/>
                      <a:pt x="535" y="1048"/>
                    </a:cubicBezTo>
                    <a:cubicBezTo>
                      <a:pt x="545" y="1048"/>
                      <a:pt x="554" y="1048"/>
                      <a:pt x="564" y="1047"/>
                    </a:cubicBezTo>
                    <a:cubicBezTo>
                      <a:pt x="800" y="1032"/>
                      <a:pt x="988" y="1032"/>
                      <a:pt x="1176" y="859"/>
                    </a:cubicBezTo>
                    <a:cubicBezTo>
                      <a:pt x="1395" y="640"/>
                      <a:pt x="1348" y="232"/>
                      <a:pt x="1066" y="76"/>
                    </a:cubicBezTo>
                    <a:cubicBezTo>
                      <a:pt x="974" y="30"/>
                      <a:pt x="882" y="1"/>
                      <a:pt x="778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3"/>
              <p:cNvSpPr/>
              <p:nvPr/>
            </p:nvSpPr>
            <p:spPr>
              <a:xfrm>
                <a:off x="1459791" y="5034372"/>
                <a:ext cx="33507" cy="28987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058" extrusionOk="0">
                    <a:moveTo>
                      <a:pt x="670" y="1"/>
                    </a:moveTo>
                    <a:cubicBezTo>
                      <a:pt x="639" y="1"/>
                      <a:pt x="609" y="3"/>
                      <a:pt x="580" y="8"/>
                    </a:cubicBezTo>
                    <a:cubicBezTo>
                      <a:pt x="439" y="8"/>
                      <a:pt x="314" y="39"/>
                      <a:pt x="220" y="149"/>
                    </a:cubicBezTo>
                    <a:cubicBezTo>
                      <a:pt x="79" y="337"/>
                      <a:pt x="0" y="572"/>
                      <a:pt x="141" y="791"/>
                    </a:cubicBezTo>
                    <a:cubicBezTo>
                      <a:pt x="235" y="964"/>
                      <a:pt x="423" y="1058"/>
                      <a:pt x="627" y="1058"/>
                    </a:cubicBezTo>
                    <a:cubicBezTo>
                      <a:pt x="784" y="1058"/>
                      <a:pt x="941" y="1011"/>
                      <a:pt x="1050" y="901"/>
                    </a:cubicBezTo>
                    <a:cubicBezTo>
                      <a:pt x="1223" y="713"/>
                      <a:pt x="1223" y="462"/>
                      <a:pt x="1129" y="243"/>
                    </a:cubicBezTo>
                    <a:cubicBezTo>
                      <a:pt x="1048" y="82"/>
                      <a:pt x="852" y="1"/>
                      <a:pt x="670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3"/>
              <p:cNvSpPr/>
              <p:nvPr/>
            </p:nvSpPr>
            <p:spPr>
              <a:xfrm>
                <a:off x="1446037" y="4600817"/>
                <a:ext cx="23233" cy="18055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59" extrusionOk="0">
                    <a:moveTo>
                      <a:pt x="424" y="1"/>
                    </a:moveTo>
                    <a:cubicBezTo>
                      <a:pt x="1" y="1"/>
                      <a:pt x="1" y="659"/>
                      <a:pt x="424" y="659"/>
                    </a:cubicBezTo>
                    <a:cubicBezTo>
                      <a:pt x="847" y="659"/>
                      <a:pt x="847" y="1"/>
                      <a:pt x="424" y="1"/>
                    </a:cubicBezTo>
                    <a:close/>
                  </a:path>
                </a:pathLst>
              </a:custGeom>
              <a:solidFill>
                <a:srgbClr val="3C3C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7" name="Google Shape;1777;p33"/>
          <p:cNvGrpSpPr/>
          <p:nvPr/>
        </p:nvGrpSpPr>
        <p:grpSpPr>
          <a:xfrm rot="-9900040" flipH="1">
            <a:off x="7254864" y="598452"/>
            <a:ext cx="619253" cy="949878"/>
            <a:chOff x="-200047" y="-127705"/>
            <a:chExt cx="619271" cy="949907"/>
          </a:xfrm>
        </p:grpSpPr>
        <p:sp>
          <p:nvSpPr>
            <p:cNvPr id="1778" name="Google Shape;1778;p33"/>
            <p:cNvSpPr/>
            <p:nvPr/>
          </p:nvSpPr>
          <p:spPr>
            <a:xfrm>
              <a:off x="-69931" y="77538"/>
              <a:ext cx="489155" cy="744664"/>
            </a:xfrm>
            <a:custGeom>
              <a:avLst/>
              <a:gdLst/>
              <a:ahLst/>
              <a:cxnLst/>
              <a:rect l="l" t="t" r="r" b="b"/>
              <a:pathLst>
                <a:path w="17854" h="27180" extrusionOk="0">
                  <a:moveTo>
                    <a:pt x="16929" y="21365"/>
                  </a:moveTo>
                  <a:cubicBezTo>
                    <a:pt x="16929" y="21443"/>
                    <a:pt x="16976" y="21521"/>
                    <a:pt x="17023" y="21568"/>
                  </a:cubicBezTo>
                  <a:cubicBezTo>
                    <a:pt x="17086" y="21615"/>
                    <a:pt x="15879" y="24139"/>
                    <a:pt x="15738" y="24390"/>
                  </a:cubicBezTo>
                  <a:cubicBezTo>
                    <a:pt x="15080" y="25628"/>
                    <a:pt x="13826" y="26145"/>
                    <a:pt x="12493" y="26318"/>
                  </a:cubicBezTo>
                  <a:cubicBezTo>
                    <a:pt x="12193" y="26354"/>
                    <a:pt x="11892" y="26371"/>
                    <a:pt x="11591" y="26371"/>
                  </a:cubicBezTo>
                  <a:cubicBezTo>
                    <a:pt x="10714" y="26371"/>
                    <a:pt x="9842" y="26222"/>
                    <a:pt x="9014" y="25942"/>
                  </a:cubicBezTo>
                  <a:cubicBezTo>
                    <a:pt x="8481" y="25753"/>
                    <a:pt x="7948" y="25377"/>
                    <a:pt x="7415" y="25174"/>
                  </a:cubicBezTo>
                  <a:cubicBezTo>
                    <a:pt x="10801" y="25048"/>
                    <a:pt x="14139" y="23277"/>
                    <a:pt x="16929" y="21365"/>
                  </a:cubicBezTo>
                  <a:close/>
                  <a:moveTo>
                    <a:pt x="8058" y="1"/>
                  </a:moveTo>
                  <a:lnTo>
                    <a:pt x="7493" y="314"/>
                  </a:lnTo>
                  <a:cubicBezTo>
                    <a:pt x="7225" y="740"/>
                    <a:pt x="6854" y="908"/>
                    <a:pt x="6460" y="908"/>
                  </a:cubicBezTo>
                  <a:cubicBezTo>
                    <a:pt x="6070" y="908"/>
                    <a:pt x="5657" y="744"/>
                    <a:pt x="5299" y="502"/>
                  </a:cubicBezTo>
                  <a:cubicBezTo>
                    <a:pt x="5299" y="455"/>
                    <a:pt x="5283" y="408"/>
                    <a:pt x="5268" y="361"/>
                  </a:cubicBezTo>
                  <a:cubicBezTo>
                    <a:pt x="5210" y="196"/>
                    <a:pt x="5069" y="124"/>
                    <a:pt x="4925" y="124"/>
                  </a:cubicBezTo>
                  <a:cubicBezTo>
                    <a:pt x="4712" y="124"/>
                    <a:pt x="4493" y="281"/>
                    <a:pt x="4531" y="533"/>
                  </a:cubicBezTo>
                  <a:cubicBezTo>
                    <a:pt x="4703" y="1756"/>
                    <a:pt x="4343" y="3057"/>
                    <a:pt x="3104" y="3574"/>
                  </a:cubicBezTo>
                  <a:cubicBezTo>
                    <a:pt x="2800" y="3694"/>
                    <a:pt x="2485" y="3749"/>
                    <a:pt x="2171" y="3749"/>
                  </a:cubicBezTo>
                  <a:cubicBezTo>
                    <a:pt x="1580" y="3749"/>
                    <a:pt x="994" y="3552"/>
                    <a:pt x="503" y="3214"/>
                  </a:cubicBezTo>
                  <a:lnTo>
                    <a:pt x="1" y="3496"/>
                  </a:lnTo>
                  <a:cubicBezTo>
                    <a:pt x="604" y="4130"/>
                    <a:pt x="1449" y="4496"/>
                    <a:pt x="2306" y="4496"/>
                  </a:cubicBezTo>
                  <a:cubicBezTo>
                    <a:pt x="2741" y="4496"/>
                    <a:pt x="3179" y="4402"/>
                    <a:pt x="3590" y="4201"/>
                  </a:cubicBezTo>
                  <a:cubicBezTo>
                    <a:pt x="4484" y="3778"/>
                    <a:pt x="5126" y="2916"/>
                    <a:pt x="5330" y="1960"/>
                  </a:cubicBezTo>
                  <a:lnTo>
                    <a:pt x="5722" y="1787"/>
                  </a:lnTo>
                  <a:cubicBezTo>
                    <a:pt x="5675" y="1678"/>
                    <a:pt x="5612" y="1552"/>
                    <a:pt x="5565" y="1427"/>
                  </a:cubicBezTo>
                  <a:lnTo>
                    <a:pt x="5565" y="1427"/>
                  </a:lnTo>
                  <a:cubicBezTo>
                    <a:pt x="5847" y="1584"/>
                    <a:pt x="6161" y="1662"/>
                    <a:pt x="6506" y="1662"/>
                  </a:cubicBezTo>
                  <a:cubicBezTo>
                    <a:pt x="7039" y="1646"/>
                    <a:pt x="7509" y="1411"/>
                    <a:pt x="7854" y="1035"/>
                  </a:cubicBezTo>
                  <a:cubicBezTo>
                    <a:pt x="8873" y="4468"/>
                    <a:pt x="10644" y="7806"/>
                    <a:pt x="12117" y="11035"/>
                  </a:cubicBezTo>
                  <a:cubicBezTo>
                    <a:pt x="12932" y="12806"/>
                    <a:pt x="13763" y="14562"/>
                    <a:pt x="14609" y="16302"/>
                  </a:cubicBezTo>
                  <a:cubicBezTo>
                    <a:pt x="15142" y="17399"/>
                    <a:pt x="15628" y="18622"/>
                    <a:pt x="16224" y="19735"/>
                  </a:cubicBezTo>
                  <a:lnTo>
                    <a:pt x="16537" y="20283"/>
                  </a:lnTo>
                  <a:cubicBezTo>
                    <a:pt x="16616" y="20424"/>
                    <a:pt x="16710" y="20581"/>
                    <a:pt x="16788" y="20722"/>
                  </a:cubicBezTo>
                  <a:cubicBezTo>
                    <a:pt x="13669" y="22462"/>
                    <a:pt x="10785" y="24155"/>
                    <a:pt x="7195" y="24797"/>
                  </a:cubicBezTo>
                  <a:cubicBezTo>
                    <a:pt x="7086" y="24829"/>
                    <a:pt x="7023" y="24907"/>
                    <a:pt x="7039" y="25001"/>
                  </a:cubicBezTo>
                  <a:lnTo>
                    <a:pt x="6412" y="25221"/>
                  </a:lnTo>
                  <a:cubicBezTo>
                    <a:pt x="6490" y="25330"/>
                    <a:pt x="6616" y="25362"/>
                    <a:pt x="6725" y="25362"/>
                  </a:cubicBezTo>
                  <a:cubicBezTo>
                    <a:pt x="7164" y="26318"/>
                    <a:pt x="8779" y="26741"/>
                    <a:pt x="9703" y="26960"/>
                  </a:cubicBezTo>
                  <a:cubicBezTo>
                    <a:pt x="10310" y="27105"/>
                    <a:pt x="10937" y="27179"/>
                    <a:pt x="11566" y="27179"/>
                  </a:cubicBezTo>
                  <a:cubicBezTo>
                    <a:pt x="12301" y="27179"/>
                    <a:pt x="13038" y="27078"/>
                    <a:pt x="13747" y="26866"/>
                  </a:cubicBezTo>
                  <a:cubicBezTo>
                    <a:pt x="14939" y="26506"/>
                    <a:pt x="15879" y="25832"/>
                    <a:pt x="16459" y="24719"/>
                  </a:cubicBezTo>
                  <a:cubicBezTo>
                    <a:pt x="16819" y="24029"/>
                    <a:pt x="17086" y="23293"/>
                    <a:pt x="17399" y="22587"/>
                  </a:cubicBezTo>
                  <a:cubicBezTo>
                    <a:pt x="17572" y="22180"/>
                    <a:pt x="17854" y="21772"/>
                    <a:pt x="17713" y="21333"/>
                  </a:cubicBezTo>
                  <a:cubicBezTo>
                    <a:pt x="17776" y="21271"/>
                    <a:pt x="17791" y="21177"/>
                    <a:pt x="17760" y="21067"/>
                  </a:cubicBezTo>
                  <a:cubicBezTo>
                    <a:pt x="17227" y="19249"/>
                    <a:pt x="16083" y="17509"/>
                    <a:pt x="15268" y="15816"/>
                  </a:cubicBezTo>
                  <a:cubicBezTo>
                    <a:pt x="14390" y="13998"/>
                    <a:pt x="13528" y="12164"/>
                    <a:pt x="12697" y="10330"/>
                  </a:cubicBezTo>
                  <a:cubicBezTo>
                    <a:pt x="11208" y="7054"/>
                    <a:pt x="10017" y="3527"/>
                    <a:pt x="8277" y="377"/>
                  </a:cubicBezTo>
                  <a:cubicBezTo>
                    <a:pt x="8261" y="283"/>
                    <a:pt x="8214" y="204"/>
                    <a:pt x="8152" y="142"/>
                  </a:cubicBezTo>
                  <a:cubicBezTo>
                    <a:pt x="8120" y="95"/>
                    <a:pt x="8089" y="48"/>
                    <a:pt x="805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-68643" y="193489"/>
              <a:ext cx="451812" cy="552114"/>
            </a:xfrm>
            <a:custGeom>
              <a:avLst/>
              <a:gdLst/>
              <a:ahLst/>
              <a:cxnLst/>
              <a:rect l="l" t="t" r="r" b="b"/>
              <a:pathLst>
                <a:path w="16491" h="20152" extrusionOk="0">
                  <a:moveTo>
                    <a:pt x="393" y="1"/>
                  </a:moveTo>
                  <a:lnTo>
                    <a:pt x="1" y="204"/>
                  </a:lnTo>
                  <a:cubicBezTo>
                    <a:pt x="2619" y="6552"/>
                    <a:pt x="5659" y="12728"/>
                    <a:pt x="8355" y="19045"/>
                  </a:cubicBezTo>
                  <a:cubicBezTo>
                    <a:pt x="8355" y="19061"/>
                    <a:pt x="8371" y="19076"/>
                    <a:pt x="8387" y="19092"/>
                  </a:cubicBezTo>
                  <a:cubicBezTo>
                    <a:pt x="7854" y="19327"/>
                    <a:pt x="7337" y="19578"/>
                    <a:pt x="6819" y="19829"/>
                  </a:cubicBezTo>
                  <a:cubicBezTo>
                    <a:pt x="6725" y="19876"/>
                    <a:pt x="6694" y="19970"/>
                    <a:pt x="6725" y="20048"/>
                  </a:cubicBezTo>
                  <a:cubicBezTo>
                    <a:pt x="6750" y="20110"/>
                    <a:pt x="6804" y="20152"/>
                    <a:pt x="6879" y="20152"/>
                  </a:cubicBezTo>
                  <a:cubicBezTo>
                    <a:pt x="6899" y="20152"/>
                    <a:pt x="6921" y="20149"/>
                    <a:pt x="6945" y="20142"/>
                  </a:cubicBezTo>
                  <a:cubicBezTo>
                    <a:pt x="10221" y="19170"/>
                    <a:pt x="13481" y="17697"/>
                    <a:pt x="16490" y="16051"/>
                  </a:cubicBezTo>
                  <a:lnTo>
                    <a:pt x="16177" y="15503"/>
                  </a:lnTo>
                  <a:cubicBezTo>
                    <a:pt x="15487" y="15832"/>
                    <a:pt x="14798" y="16145"/>
                    <a:pt x="14092" y="16474"/>
                  </a:cubicBezTo>
                  <a:lnTo>
                    <a:pt x="13591" y="16396"/>
                  </a:lnTo>
                  <a:lnTo>
                    <a:pt x="13591" y="16396"/>
                  </a:lnTo>
                  <a:cubicBezTo>
                    <a:pt x="13653" y="16521"/>
                    <a:pt x="13779" y="16568"/>
                    <a:pt x="13888" y="16568"/>
                  </a:cubicBezTo>
                  <a:cubicBezTo>
                    <a:pt x="12274" y="17305"/>
                    <a:pt x="10644" y="18042"/>
                    <a:pt x="9029" y="18794"/>
                  </a:cubicBezTo>
                  <a:cubicBezTo>
                    <a:pt x="9029" y="18778"/>
                    <a:pt x="9029" y="18778"/>
                    <a:pt x="9029" y="18778"/>
                  </a:cubicBezTo>
                  <a:cubicBezTo>
                    <a:pt x="6302" y="12477"/>
                    <a:pt x="3653" y="6051"/>
                    <a:pt x="39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82543" y="105895"/>
              <a:ext cx="292030" cy="538964"/>
            </a:xfrm>
            <a:custGeom>
              <a:avLst/>
              <a:gdLst/>
              <a:ahLst/>
              <a:cxnLst/>
              <a:rect l="l" t="t" r="r" b="b"/>
              <a:pathLst>
                <a:path w="10659" h="19672" extrusionOk="0">
                  <a:moveTo>
                    <a:pt x="2289" y="0"/>
                  </a:moveTo>
                  <a:cubicBezTo>
                    <a:pt x="1928" y="376"/>
                    <a:pt x="1474" y="611"/>
                    <a:pt x="941" y="627"/>
                  </a:cubicBezTo>
                  <a:cubicBezTo>
                    <a:pt x="596" y="627"/>
                    <a:pt x="282" y="549"/>
                    <a:pt x="0" y="392"/>
                  </a:cubicBezTo>
                  <a:lnTo>
                    <a:pt x="0" y="392"/>
                  </a:lnTo>
                  <a:cubicBezTo>
                    <a:pt x="47" y="517"/>
                    <a:pt x="110" y="643"/>
                    <a:pt x="157" y="752"/>
                  </a:cubicBezTo>
                  <a:cubicBezTo>
                    <a:pt x="2837" y="7038"/>
                    <a:pt x="5690" y="13214"/>
                    <a:pt x="8606" y="19389"/>
                  </a:cubicBezTo>
                  <a:cubicBezTo>
                    <a:pt x="8668" y="19499"/>
                    <a:pt x="8637" y="19593"/>
                    <a:pt x="8574" y="19671"/>
                  </a:cubicBezTo>
                  <a:cubicBezTo>
                    <a:pt x="9280" y="19342"/>
                    <a:pt x="9969" y="19029"/>
                    <a:pt x="10659" y="18700"/>
                  </a:cubicBezTo>
                  <a:cubicBezTo>
                    <a:pt x="10063" y="17587"/>
                    <a:pt x="9577" y="16364"/>
                    <a:pt x="9044" y="15267"/>
                  </a:cubicBezTo>
                  <a:cubicBezTo>
                    <a:pt x="8198" y="13527"/>
                    <a:pt x="7367" y="11771"/>
                    <a:pt x="6552" y="10000"/>
                  </a:cubicBezTo>
                  <a:cubicBezTo>
                    <a:pt x="5079" y="6771"/>
                    <a:pt x="3308" y="3433"/>
                    <a:pt x="2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76104" y="126499"/>
              <a:ext cx="243947" cy="518361"/>
            </a:xfrm>
            <a:custGeom>
              <a:avLst/>
              <a:gdLst/>
              <a:ahLst/>
              <a:cxnLst/>
              <a:rect l="l" t="t" r="r" b="b"/>
              <a:pathLst>
                <a:path w="8904" h="18920" extrusionOk="0">
                  <a:moveTo>
                    <a:pt x="392" y="0"/>
                  </a:moveTo>
                  <a:lnTo>
                    <a:pt x="0" y="173"/>
                  </a:lnTo>
                  <a:cubicBezTo>
                    <a:pt x="2430" y="6521"/>
                    <a:pt x="5173" y="12822"/>
                    <a:pt x="8308" y="18841"/>
                  </a:cubicBezTo>
                  <a:lnTo>
                    <a:pt x="8809" y="18919"/>
                  </a:lnTo>
                  <a:cubicBezTo>
                    <a:pt x="8872" y="18841"/>
                    <a:pt x="8903" y="18747"/>
                    <a:pt x="8841" y="18637"/>
                  </a:cubicBezTo>
                  <a:cubicBezTo>
                    <a:pt x="5925" y="12462"/>
                    <a:pt x="3072" y="6286"/>
                    <a:pt x="3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-69931" y="131212"/>
              <a:ext cx="381812" cy="577211"/>
            </a:xfrm>
            <a:custGeom>
              <a:avLst/>
              <a:gdLst/>
              <a:ahLst/>
              <a:cxnLst/>
              <a:rect l="l" t="t" r="r" b="b"/>
              <a:pathLst>
                <a:path w="13936" h="21068" extrusionOk="0">
                  <a:moveTo>
                    <a:pt x="5330" y="1"/>
                  </a:moveTo>
                  <a:cubicBezTo>
                    <a:pt x="5126" y="957"/>
                    <a:pt x="4484" y="1819"/>
                    <a:pt x="3590" y="2242"/>
                  </a:cubicBezTo>
                  <a:cubicBezTo>
                    <a:pt x="3179" y="2443"/>
                    <a:pt x="2741" y="2537"/>
                    <a:pt x="2306" y="2537"/>
                  </a:cubicBezTo>
                  <a:cubicBezTo>
                    <a:pt x="1449" y="2537"/>
                    <a:pt x="604" y="2171"/>
                    <a:pt x="1" y="1537"/>
                  </a:cubicBezTo>
                  <a:lnTo>
                    <a:pt x="1" y="1537"/>
                  </a:lnTo>
                  <a:cubicBezTo>
                    <a:pt x="1" y="1553"/>
                    <a:pt x="1" y="1568"/>
                    <a:pt x="17" y="1584"/>
                  </a:cubicBezTo>
                  <a:cubicBezTo>
                    <a:pt x="48" y="1600"/>
                    <a:pt x="95" y="1615"/>
                    <a:pt x="126" y="1678"/>
                  </a:cubicBezTo>
                  <a:cubicBezTo>
                    <a:pt x="236" y="1866"/>
                    <a:pt x="330" y="2070"/>
                    <a:pt x="440" y="2274"/>
                  </a:cubicBezTo>
                  <a:cubicBezTo>
                    <a:pt x="3700" y="8324"/>
                    <a:pt x="6349" y="14750"/>
                    <a:pt x="9076" y="21051"/>
                  </a:cubicBezTo>
                  <a:cubicBezTo>
                    <a:pt x="9076" y="21051"/>
                    <a:pt x="9076" y="21051"/>
                    <a:pt x="9076" y="21067"/>
                  </a:cubicBezTo>
                  <a:cubicBezTo>
                    <a:pt x="10691" y="20315"/>
                    <a:pt x="12321" y="19578"/>
                    <a:pt x="13935" y="18841"/>
                  </a:cubicBezTo>
                  <a:cubicBezTo>
                    <a:pt x="13826" y="18841"/>
                    <a:pt x="13700" y="18794"/>
                    <a:pt x="13638" y="18669"/>
                  </a:cubicBezTo>
                  <a:cubicBezTo>
                    <a:pt x="10503" y="12650"/>
                    <a:pt x="7760" y="6349"/>
                    <a:pt x="5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-137770" y="199078"/>
              <a:ext cx="298907" cy="543703"/>
            </a:xfrm>
            <a:custGeom>
              <a:avLst/>
              <a:gdLst/>
              <a:ahLst/>
              <a:cxnLst/>
              <a:rect l="l" t="t" r="r" b="b"/>
              <a:pathLst>
                <a:path w="10910" h="19845" extrusionOk="0">
                  <a:moveTo>
                    <a:pt x="2524" y="0"/>
                  </a:moveTo>
                  <a:cubicBezTo>
                    <a:pt x="2340" y="1003"/>
                    <a:pt x="1394" y="1802"/>
                    <a:pt x="349" y="1802"/>
                  </a:cubicBezTo>
                  <a:cubicBezTo>
                    <a:pt x="234" y="1802"/>
                    <a:pt x="117" y="1792"/>
                    <a:pt x="0" y="1772"/>
                  </a:cubicBezTo>
                  <a:lnTo>
                    <a:pt x="0" y="1772"/>
                  </a:lnTo>
                  <a:cubicBezTo>
                    <a:pt x="1646" y="4609"/>
                    <a:pt x="2947" y="7681"/>
                    <a:pt x="4421" y="10612"/>
                  </a:cubicBezTo>
                  <a:cubicBezTo>
                    <a:pt x="5251" y="12258"/>
                    <a:pt x="6098" y="13904"/>
                    <a:pt x="6960" y="15549"/>
                  </a:cubicBezTo>
                  <a:cubicBezTo>
                    <a:pt x="7696" y="16960"/>
                    <a:pt x="8606" y="18371"/>
                    <a:pt x="9248" y="19844"/>
                  </a:cubicBezTo>
                  <a:cubicBezTo>
                    <a:pt x="9217" y="19766"/>
                    <a:pt x="9248" y="19672"/>
                    <a:pt x="9342" y="19625"/>
                  </a:cubicBezTo>
                  <a:cubicBezTo>
                    <a:pt x="9860" y="19374"/>
                    <a:pt x="10377" y="19123"/>
                    <a:pt x="10910" y="18888"/>
                  </a:cubicBezTo>
                  <a:cubicBezTo>
                    <a:pt x="10894" y="18872"/>
                    <a:pt x="10878" y="18857"/>
                    <a:pt x="10878" y="18841"/>
                  </a:cubicBezTo>
                  <a:cubicBezTo>
                    <a:pt x="8182" y="12524"/>
                    <a:pt x="5142" y="6348"/>
                    <a:pt x="2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-163114" y="153130"/>
              <a:ext cx="286030" cy="615403"/>
            </a:xfrm>
            <a:custGeom>
              <a:avLst/>
              <a:gdLst/>
              <a:ahLst/>
              <a:cxnLst/>
              <a:rect l="l" t="t" r="r" b="b"/>
              <a:pathLst>
                <a:path w="10440" h="22462" extrusionOk="0">
                  <a:moveTo>
                    <a:pt x="3311" y="0"/>
                  </a:moveTo>
                  <a:cubicBezTo>
                    <a:pt x="3225" y="0"/>
                    <a:pt x="3145" y="65"/>
                    <a:pt x="3104" y="157"/>
                  </a:cubicBezTo>
                  <a:cubicBezTo>
                    <a:pt x="3053" y="116"/>
                    <a:pt x="2995" y="98"/>
                    <a:pt x="2936" y="98"/>
                  </a:cubicBezTo>
                  <a:cubicBezTo>
                    <a:pt x="2723" y="98"/>
                    <a:pt x="2501" y="334"/>
                    <a:pt x="2587" y="580"/>
                  </a:cubicBezTo>
                  <a:cubicBezTo>
                    <a:pt x="2975" y="1799"/>
                    <a:pt x="2212" y="2896"/>
                    <a:pt x="1076" y="2896"/>
                  </a:cubicBezTo>
                  <a:cubicBezTo>
                    <a:pt x="927" y="2896"/>
                    <a:pt x="772" y="2877"/>
                    <a:pt x="612" y="2837"/>
                  </a:cubicBezTo>
                  <a:cubicBezTo>
                    <a:pt x="612" y="2837"/>
                    <a:pt x="612" y="2822"/>
                    <a:pt x="612" y="2822"/>
                  </a:cubicBezTo>
                  <a:lnTo>
                    <a:pt x="110" y="2712"/>
                  </a:lnTo>
                  <a:cubicBezTo>
                    <a:pt x="48" y="2790"/>
                    <a:pt x="1" y="2884"/>
                    <a:pt x="48" y="2994"/>
                  </a:cubicBezTo>
                  <a:cubicBezTo>
                    <a:pt x="1255" y="6458"/>
                    <a:pt x="3120" y="9734"/>
                    <a:pt x="4766" y="13010"/>
                  </a:cubicBezTo>
                  <a:cubicBezTo>
                    <a:pt x="5612" y="14656"/>
                    <a:pt x="6458" y="16302"/>
                    <a:pt x="7305" y="17932"/>
                  </a:cubicBezTo>
                  <a:cubicBezTo>
                    <a:pt x="8104" y="19421"/>
                    <a:pt x="8810" y="21098"/>
                    <a:pt x="9813" y="22462"/>
                  </a:cubicBezTo>
                  <a:lnTo>
                    <a:pt x="10440" y="22242"/>
                  </a:lnTo>
                  <a:cubicBezTo>
                    <a:pt x="10440" y="22211"/>
                    <a:pt x="10424" y="22179"/>
                    <a:pt x="10408" y="22132"/>
                  </a:cubicBezTo>
                  <a:cubicBezTo>
                    <a:pt x="10346" y="21929"/>
                    <a:pt x="10252" y="21725"/>
                    <a:pt x="10173" y="21521"/>
                  </a:cubicBezTo>
                  <a:cubicBezTo>
                    <a:pt x="9531" y="20048"/>
                    <a:pt x="8621" y="18637"/>
                    <a:pt x="7885" y="17226"/>
                  </a:cubicBezTo>
                  <a:cubicBezTo>
                    <a:pt x="7023" y="15581"/>
                    <a:pt x="6176" y="13935"/>
                    <a:pt x="5346" y="12289"/>
                  </a:cubicBezTo>
                  <a:cubicBezTo>
                    <a:pt x="3872" y="9358"/>
                    <a:pt x="2571" y="6286"/>
                    <a:pt x="925" y="3449"/>
                  </a:cubicBezTo>
                  <a:lnTo>
                    <a:pt x="925" y="3449"/>
                  </a:lnTo>
                  <a:cubicBezTo>
                    <a:pt x="1042" y="3469"/>
                    <a:pt x="1159" y="3479"/>
                    <a:pt x="1274" y="3479"/>
                  </a:cubicBezTo>
                  <a:cubicBezTo>
                    <a:pt x="2319" y="3479"/>
                    <a:pt x="3265" y="2680"/>
                    <a:pt x="3449" y="1677"/>
                  </a:cubicBezTo>
                  <a:lnTo>
                    <a:pt x="3841" y="1474"/>
                  </a:lnTo>
                  <a:cubicBezTo>
                    <a:pt x="3731" y="1270"/>
                    <a:pt x="3637" y="1066"/>
                    <a:pt x="3527" y="878"/>
                  </a:cubicBezTo>
                  <a:cubicBezTo>
                    <a:pt x="3496" y="815"/>
                    <a:pt x="3449" y="800"/>
                    <a:pt x="3418" y="784"/>
                  </a:cubicBezTo>
                  <a:cubicBezTo>
                    <a:pt x="3402" y="768"/>
                    <a:pt x="3402" y="753"/>
                    <a:pt x="3402" y="737"/>
                  </a:cubicBezTo>
                  <a:lnTo>
                    <a:pt x="3904" y="455"/>
                  </a:lnTo>
                  <a:cubicBezTo>
                    <a:pt x="3747" y="329"/>
                    <a:pt x="3590" y="204"/>
                    <a:pt x="3449" y="63"/>
                  </a:cubicBezTo>
                  <a:cubicBezTo>
                    <a:pt x="3405" y="19"/>
                    <a:pt x="3357" y="0"/>
                    <a:pt x="3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-200047" y="-127705"/>
              <a:ext cx="350880" cy="358140"/>
            </a:xfrm>
            <a:custGeom>
              <a:avLst/>
              <a:gdLst/>
              <a:ahLst/>
              <a:cxnLst/>
              <a:rect l="l" t="t" r="r" b="b"/>
              <a:pathLst>
                <a:path w="12807" h="13072" extrusionOk="0">
                  <a:moveTo>
                    <a:pt x="2603" y="3401"/>
                  </a:moveTo>
                  <a:cubicBezTo>
                    <a:pt x="2634" y="3416"/>
                    <a:pt x="2665" y="3432"/>
                    <a:pt x="2712" y="3432"/>
                  </a:cubicBezTo>
                  <a:cubicBezTo>
                    <a:pt x="2712" y="3463"/>
                    <a:pt x="2712" y="3479"/>
                    <a:pt x="2728" y="3510"/>
                  </a:cubicBezTo>
                  <a:cubicBezTo>
                    <a:pt x="2571" y="3557"/>
                    <a:pt x="2399" y="3589"/>
                    <a:pt x="2226" y="3589"/>
                  </a:cubicBezTo>
                  <a:cubicBezTo>
                    <a:pt x="2242" y="3573"/>
                    <a:pt x="2242" y="3542"/>
                    <a:pt x="2242" y="3526"/>
                  </a:cubicBezTo>
                  <a:cubicBezTo>
                    <a:pt x="2258" y="3528"/>
                    <a:pt x="2274" y="3529"/>
                    <a:pt x="2290" y="3529"/>
                  </a:cubicBezTo>
                  <a:cubicBezTo>
                    <a:pt x="2403" y="3529"/>
                    <a:pt x="2520" y="3483"/>
                    <a:pt x="2603" y="3401"/>
                  </a:cubicBezTo>
                  <a:close/>
                  <a:moveTo>
                    <a:pt x="1972" y="0"/>
                  </a:moveTo>
                  <a:cubicBezTo>
                    <a:pt x="1761" y="0"/>
                    <a:pt x="1548" y="60"/>
                    <a:pt x="1333" y="203"/>
                  </a:cubicBezTo>
                  <a:cubicBezTo>
                    <a:pt x="1" y="1065"/>
                    <a:pt x="690" y="3996"/>
                    <a:pt x="753" y="5234"/>
                  </a:cubicBezTo>
                  <a:cubicBezTo>
                    <a:pt x="894" y="7821"/>
                    <a:pt x="1082" y="10407"/>
                    <a:pt x="1458" y="12962"/>
                  </a:cubicBezTo>
                  <a:lnTo>
                    <a:pt x="1960" y="13072"/>
                  </a:lnTo>
                  <a:cubicBezTo>
                    <a:pt x="1913" y="11097"/>
                    <a:pt x="1787" y="9137"/>
                    <a:pt x="1662" y="7178"/>
                  </a:cubicBezTo>
                  <a:cubicBezTo>
                    <a:pt x="1599" y="6191"/>
                    <a:pt x="1552" y="5219"/>
                    <a:pt x="1490" y="4231"/>
                  </a:cubicBezTo>
                  <a:cubicBezTo>
                    <a:pt x="1490" y="4200"/>
                    <a:pt x="1490" y="4153"/>
                    <a:pt x="1490" y="4122"/>
                  </a:cubicBezTo>
                  <a:cubicBezTo>
                    <a:pt x="1727" y="4191"/>
                    <a:pt x="1970" y="4224"/>
                    <a:pt x="2215" y="4224"/>
                  </a:cubicBezTo>
                  <a:cubicBezTo>
                    <a:pt x="2633" y="4224"/>
                    <a:pt x="3053" y="4127"/>
                    <a:pt x="3449" y="3949"/>
                  </a:cubicBezTo>
                  <a:cubicBezTo>
                    <a:pt x="3935" y="3730"/>
                    <a:pt x="4640" y="3212"/>
                    <a:pt x="4860" y="2617"/>
                  </a:cubicBezTo>
                  <a:cubicBezTo>
                    <a:pt x="5628" y="3165"/>
                    <a:pt x="6396" y="3714"/>
                    <a:pt x="7164" y="4263"/>
                  </a:cubicBezTo>
                  <a:cubicBezTo>
                    <a:pt x="8794" y="5423"/>
                    <a:pt x="10424" y="6582"/>
                    <a:pt x="12054" y="7742"/>
                  </a:cubicBezTo>
                  <a:cubicBezTo>
                    <a:pt x="12117" y="7789"/>
                    <a:pt x="12180" y="7805"/>
                    <a:pt x="12242" y="7805"/>
                  </a:cubicBezTo>
                  <a:lnTo>
                    <a:pt x="12807" y="7492"/>
                  </a:lnTo>
                  <a:cubicBezTo>
                    <a:pt x="12775" y="7445"/>
                    <a:pt x="12760" y="7382"/>
                    <a:pt x="12728" y="7335"/>
                  </a:cubicBezTo>
                  <a:cubicBezTo>
                    <a:pt x="12713" y="7303"/>
                    <a:pt x="12697" y="7288"/>
                    <a:pt x="12665" y="7272"/>
                  </a:cubicBezTo>
                  <a:cubicBezTo>
                    <a:pt x="12650" y="7225"/>
                    <a:pt x="12603" y="7178"/>
                    <a:pt x="12556" y="7131"/>
                  </a:cubicBezTo>
                  <a:cubicBezTo>
                    <a:pt x="10408" y="5626"/>
                    <a:pt x="8292" y="4106"/>
                    <a:pt x="6145" y="2585"/>
                  </a:cubicBezTo>
                  <a:cubicBezTo>
                    <a:pt x="5095" y="1849"/>
                    <a:pt x="4060" y="1034"/>
                    <a:pt x="2979" y="360"/>
                  </a:cubicBezTo>
                  <a:cubicBezTo>
                    <a:pt x="2649" y="156"/>
                    <a:pt x="2313" y="0"/>
                    <a:pt x="197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6" name="Google Shape;1786;p33"/>
          <p:cNvGrpSpPr/>
          <p:nvPr/>
        </p:nvGrpSpPr>
        <p:grpSpPr>
          <a:xfrm rot="6302819" flipH="1">
            <a:off x="2560877" y="3610794"/>
            <a:ext cx="454143" cy="918723"/>
            <a:chOff x="1153584" y="2175826"/>
            <a:chExt cx="373221" cy="755019"/>
          </a:xfrm>
        </p:grpSpPr>
        <p:sp>
          <p:nvSpPr>
            <p:cNvPr id="1787" name="Google Shape;1787;p33"/>
            <p:cNvSpPr/>
            <p:nvPr/>
          </p:nvSpPr>
          <p:spPr>
            <a:xfrm>
              <a:off x="1153584" y="2175826"/>
              <a:ext cx="91069" cy="119234"/>
            </a:xfrm>
            <a:custGeom>
              <a:avLst/>
              <a:gdLst/>
              <a:ahLst/>
              <a:cxnLst/>
              <a:rect l="l" t="t" r="r" b="b"/>
              <a:pathLst>
                <a:path w="3324" h="4352" extrusionOk="0">
                  <a:moveTo>
                    <a:pt x="1883" y="0"/>
                  </a:moveTo>
                  <a:cubicBezTo>
                    <a:pt x="1691" y="0"/>
                    <a:pt x="1529" y="94"/>
                    <a:pt x="1490" y="309"/>
                  </a:cubicBezTo>
                  <a:cubicBezTo>
                    <a:pt x="1474" y="372"/>
                    <a:pt x="1474" y="466"/>
                    <a:pt x="1505" y="560"/>
                  </a:cubicBezTo>
                  <a:cubicBezTo>
                    <a:pt x="1520" y="655"/>
                    <a:pt x="1586" y="696"/>
                    <a:pt x="1659" y="696"/>
                  </a:cubicBezTo>
                  <a:cubicBezTo>
                    <a:pt x="1741" y="696"/>
                    <a:pt x="1832" y="643"/>
                    <a:pt x="1866" y="560"/>
                  </a:cubicBezTo>
                  <a:cubicBezTo>
                    <a:pt x="1886" y="507"/>
                    <a:pt x="1910" y="484"/>
                    <a:pt x="1937" y="484"/>
                  </a:cubicBezTo>
                  <a:cubicBezTo>
                    <a:pt x="2099" y="484"/>
                    <a:pt x="2357" y="1297"/>
                    <a:pt x="2352" y="1297"/>
                  </a:cubicBezTo>
                  <a:cubicBezTo>
                    <a:pt x="2352" y="1297"/>
                    <a:pt x="2352" y="1297"/>
                    <a:pt x="2352" y="1297"/>
                  </a:cubicBezTo>
                  <a:lnTo>
                    <a:pt x="2352" y="1297"/>
                  </a:lnTo>
                  <a:cubicBezTo>
                    <a:pt x="2430" y="1610"/>
                    <a:pt x="2477" y="1924"/>
                    <a:pt x="2493" y="2253"/>
                  </a:cubicBezTo>
                  <a:cubicBezTo>
                    <a:pt x="2530" y="2763"/>
                    <a:pt x="2310" y="3888"/>
                    <a:pt x="1699" y="3888"/>
                  </a:cubicBezTo>
                  <a:cubicBezTo>
                    <a:pt x="1541" y="3888"/>
                    <a:pt x="1357" y="3812"/>
                    <a:pt x="1145" y="3632"/>
                  </a:cubicBezTo>
                  <a:cubicBezTo>
                    <a:pt x="267" y="2864"/>
                    <a:pt x="863" y="1124"/>
                    <a:pt x="1348" y="325"/>
                  </a:cubicBezTo>
                  <a:cubicBezTo>
                    <a:pt x="1348" y="309"/>
                    <a:pt x="1364" y="293"/>
                    <a:pt x="1364" y="278"/>
                  </a:cubicBezTo>
                  <a:cubicBezTo>
                    <a:pt x="1396" y="152"/>
                    <a:pt x="1288" y="55"/>
                    <a:pt x="1180" y="55"/>
                  </a:cubicBezTo>
                  <a:cubicBezTo>
                    <a:pt x="1126" y="55"/>
                    <a:pt x="1072" y="79"/>
                    <a:pt x="1035" y="137"/>
                  </a:cubicBezTo>
                  <a:cubicBezTo>
                    <a:pt x="424" y="1077"/>
                    <a:pt x="0" y="2425"/>
                    <a:pt x="486" y="3507"/>
                  </a:cubicBezTo>
                  <a:cubicBezTo>
                    <a:pt x="717" y="4035"/>
                    <a:pt x="1183" y="4351"/>
                    <a:pt x="1668" y="4351"/>
                  </a:cubicBezTo>
                  <a:cubicBezTo>
                    <a:pt x="1974" y="4351"/>
                    <a:pt x="2288" y="4225"/>
                    <a:pt x="2555" y="3946"/>
                  </a:cubicBezTo>
                  <a:cubicBezTo>
                    <a:pt x="3323" y="3115"/>
                    <a:pt x="3088" y="1391"/>
                    <a:pt x="2618" y="466"/>
                  </a:cubicBezTo>
                  <a:cubicBezTo>
                    <a:pt x="2481" y="183"/>
                    <a:pt x="2152" y="0"/>
                    <a:pt x="188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1153803" y="2858707"/>
              <a:ext cx="95562" cy="72138"/>
            </a:xfrm>
            <a:custGeom>
              <a:avLst/>
              <a:gdLst/>
              <a:ahLst/>
              <a:cxnLst/>
              <a:rect l="l" t="t" r="r" b="b"/>
              <a:pathLst>
                <a:path w="3488" h="2633" extrusionOk="0">
                  <a:moveTo>
                    <a:pt x="322" y="464"/>
                  </a:moveTo>
                  <a:cubicBezTo>
                    <a:pt x="337" y="480"/>
                    <a:pt x="384" y="495"/>
                    <a:pt x="431" y="511"/>
                  </a:cubicBezTo>
                  <a:cubicBezTo>
                    <a:pt x="510" y="518"/>
                    <a:pt x="588" y="520"/>
                    <a:pt x="667" y="520"/>
                  </a:cubicBezTo>
                  <a:cubicBezTo>
                    <a:pt x="920" y="520"/>
                    <a:pt x="1175" y="494"/>
                    <a:pt x="1429" y="494"/>
                  </a:cubicBezTo>
                  <a:cubicBezTo>
                    <a:pt x="1651" y="494"/>
                    <a:pt x="1873" y="514"/>
                    <a:pt x="2093" y="589"/>
                  </a:cubicBezTo>
                  <a:cubicBezTo>
                    <a:pt x="2626" y="778"/>
                    <a:pt x="3206" y="1561"/>
                    <a:pt x="2626" y="2032"/>
                  </a:cubicBezTo>
                  <a:cubicBezTo>
                    <a:pt x="2476" y="2149"/>
                    <a:pt x="2297" y="2198"/>
                    <a:pt x="2110" y="2198"/>
                  </a:cubicBezTo>
                  <a:cubicBezTo>
                    <a:pt x="1750" y="2198"/>
                    <a:pt x="1363" y="2018"/>
                    <a:pt x="1105" y="1812"/>
                  </a:cubicBezTo>
                  <a:cubicBezTo>
                    <a:pt x="682" y="1483"/>
                    <a:pt x="416" y="997"/>
                    <a:pt x="322" y="464"/>
                  </a:cubicBezTo>
                  <a:close/>
                  <a:moveTo>
                    <a:pt x="1375" y="0"/>
                  </a:moveTo>
                  <a:cubicBezTo>
                    <a:pt x="1024" y="0"/>
                    <a:pt x="677" y="65"/>
                    <a:pt x="384" y="182"/>
                  </a:cubicBezTo>
                  <a:cubicBezTo>
                    <a:pt x="337" y="198"/>
                    <a:pt x="306" y="229"/>
                    <a:pt x="290" y="276"/>
                  </a:cubicBezTo>
                  <a:cubicBezTo>
                    <a:pt x="267" y="192"/>
                    <a:pt x="196" y="149"/>
                    <a:pt x="130" y="149"/>
                  </a:cubicBezTo>
                  <a:cubicBezTo>
                    <a:pt x="62" y="149"/>
                    <a:pt x="0" y="196"/>
                    <a:pt x="8" y="292"/>
                  </a:cubicBezTo>
                  <a:cubicBezTo>
                    <a:pt x="40" y="1091"/>
                    <a:pt x="416" y="1828"/>
                    <a:pt x="1090" y="2298"/>
                  </a:cubicBezTo>
                  <a:cubicBezTo>
                    <a:pt x="1383" y="2499"/>
                    <a:pt x="1769" y="2633"/>
                    <a:pt x="2145" y="2633"/>
                  </a:cubicBezTo>
                  <a:cubicBezTo>
                    <a:pt x="2473" y="2633"/>
                    <a:pt x="2792" y="2531"/>
                    <a:pt x="3033" y="2282"/>
                  </a:cubicBezTo>
                  <a:cubicBezTo>
                    <a:pt x="3488" y="1812"/>
                    <a:pt x="3347" y="1060"/>
                    <a:pt x="2939" y="605"/>
                  </a:cubicBezTo>
                  <a:cubicBezTo>
                    <a:pt x="2566" y="183"/>
                    <a:pt x="1965" y="0"/>
                    <a:pt x="137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1254712" y="2619600"/>
              <a:ext cx="96001" cy="72302"/>
            </a:xfrm>
            <a:custGeom>
              <a:avLst/>
              <a:gdLst/>
              <a:ahLst/>
              <a:cxnLst/>
              <a:rect l="l" t="t" r="r" b="b"/>
              <a:pathLst>
                <a:path w="3504" h="2639" extrusionOk="0">
                  <a:moveTo>
                    <a:pt x="322" y="460"/>
                  </a:moveTo>
                  <a:lnTo>
                    <a:pt x="322" y="460"/>
                  </a:lnTo>
                  <a:cubicBezTo>
                    <a:pt x="353" y="492"/>
                    <a:pt x="385" y="507"/>
                    <a:pt x="432" y="507"/>
                  </a:cubicBezTo>
                  <a:cubicBezTo>
                    <a:pt x="525" y="518"/>
                    <a:pt x="619" y="522"/>
                    <a:pt x="713" y="522"/>
                  </a:cubicBezTo>
                  <a:cubicBezTo>
                    <a:pt x="961" y="522"/>
                    <a:pt x="1212" y="495"/>
                    <a:pt x="1462" y="495"/>
                  </a:cubicBezTo>
                  <a:cubicBezTo>
                    <a:pt x="1674" y="495"/>
                    <a:pt x="1885" y="514"/>
                    <a:pt x="2093" y="586"/>
                  </a:cubicBezTo>
                  <a:cubicBezTo>
                    <a:pt x="2626" y="774"/>
                    <a:pt x="3206" y="1573"/>
                    <a:pt x="2626" y="2028"/>
                  </a:cubicBezTo>
                  <a:cubicBezTo>
                    <a:pt x="2475" y="2152"/>
                    <a:pt x="2295" y="2202"/>
                    <a:pt x="2108" y="2202"/>
                  </a:cubicBezTo>
                  <a:cubicBezTo>
                    <a:pt x="1750" y="2202"/>
                    <a:pt x="1368" y="2020"/>
                    <a:pt x="1122" y="1824"/>
                  </a:cubicBezTo>
                  <a:cubicBezTo>
                    <a:pt x="683" y="1479"/>
                    <a:pt x="416" y="993"/>
                    <a:pt x="322" y="460"/>
                  </a:cubicBezTo>
                  <a:close/>
                  <a:moveTo>
                    <a:pt x="1394" y="1"/>
                  </a:moveTo>
                  <a:cubicBezTo>
                    <a:pt x="1036" y="1"/>
                    <a:pt x="682" y="69"/>
                    <a:pt x="385" y="194"/>
                  </a:cubicBezTo>
                  <a:cubicBezTo>
                    <a:pt x="338" y="210"/>
                    <a:pt x="306" y="241"/>
                    <a:pt x="291" y="272"/>
                  </a:cubicBezTo>
                  <a:cubicBezTo>
                    <a:pt x="268" y="196"/>
                    <a:pt x="196" y="157"/>
                    <a:pt x="131" y="157"/>
                  </a:cubicBezTo>
                  <a:cubicBezTo>
                    <a:pt x="62" y="157"/>
                    <a:pt x="1" y="200"/>
                    <a:pt x="9" y="288"/>
                  </a:cubicBezTo>
                  <a:cubicBezTo>
                    <a:pt x="56" y="1087"/>
                    <a:pt x="416" y="1840"/>
                    <a:pt x="1090" y="2310"/>
                  </a:cubicBezTo>
                  <a:cubicBezTo>
                    <a:pt x="1381" y="2510"/>
                    <a:pt x="1765" y="2638"/>
                    <a:pt x="2138" y="2638"/>
                  </a:cubicBezTo>
                  <a:cubicBezTo>
                    <a:pt x="2468" y="2638"/>
                    <a:pt x="2791" y="2537"/>
                    <a:pt x="3034" y="2294"/>
                  </a:cubicBezTo>
                  <a:cubicBezTo>
                    <a:pt x="3504" y="1808"/>
                    <a:pt x="3347" y="1072"/>
                    <a:pt x="2940" y="602"/>
                  </a:cubicBezTo>
                  <a:cubicBezTo>
                    <a:pt x="2570" y="183"/>
                    <a:pt x="1978" y="1"/>
                    <a:pt x="139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1449489" y="2813938"/>
              <a:ext cx="77316" cy="115645"/>
            </a:xfrm>
            <a:custGeom>
              <a:avLst/>
              <a:gdLst/>
              <a:ahLst/>
              <a:cxnLst/>
              <a:rect l="l" t="t" r="r" b="b"/>
              <a:pathLst>
                <a:path w="2822" h="4221" extrusionOk="0">
                  <a:moveTo>
                    <a:pt x="1003" y="452"/>
                  </a:moveTo>
                  <a:cubicBezTo>
                    <a:pt x="1019" y="484"/>
                    <a:pt x="1035" y="499"/>
                    <a:pt x="1050" y="531"/>
                  </a:cubicBezTo>
                  <a:cubicBezTo>
                    <a:pt x="1724" y="1064"/>
                    <a:pt x="2821" y="2866"/>
                    <a:pt x="1693" y="3430"/>
                  </a:cubicBezTo>
                  <a:cubicBezTo>
                    <a:pt x="1590" y="3548"/>
                    <a:pt x="1490" y="3607"/>
                    <a:pt x="1397" y="3607"/>
                  </a:cubicBezTo>
                  <a:cubicBezTo>
                    <a:pt x="1292" y="3607"/>
                    <a:pt x="1196" y="3533"/>
                    <a:pt x="1113" y="3383"/>
                  </a:cubicBezTo>
                  <a:cubicBezTo>
                    <a:pt x="988" y="3242"/>
                    <a:pt x="894" y="3101"/>
                    <a:pt x="831" y="2929"/>
                  </a:cubicBezTo>
                  <a:cubicBezTo>
                    <a:pt x="705" y="2647"/>
                    <a:pt x="658" y="2380"/>
                    <a:pt x="658" y="2067"/>
                  </a:cubicBezTo>
                  <a:cubicBezTo>
                    <a:pt x="658" y="1518"/>
                    <a:pt x="831" y="985"/>
                    <a:pt x="1003" y="452"/>
                  </a:cubicBezTo>
                  <a:close/>
                  <a:moveTo>
                    <a:pt x="896" y="1"/>
                  </a:moveTo>
                  <a:cubicBezTo>
                    <a:pt x="819" y="1"/>
                    <a:pt x="740" y="43"/>
                    <a:pt x="705" y="139"/>
                  </a:cubicBezTo>
                  <a:cubicBezTo>
                    <a:pt x="345" y="1064"/>
                    <a:pt x="0" y="2098"/>
                    <a:pt x="392" y="3086"/>
                  </a:cubicBezTo>
                  <a:cubicBezTo>
                    <a:pt x="572" y="3556"/>
                    <a:pt x="1081" y="4221"/>
                    <a:pt x="1660" y="4221"/>
                  </a:cubicBezTo>
                  <a:cubicBezTo>
                    <a:pt x="1738" y="4221"/>
                    <a:pt x="1817" y="4209"/>
                    <a:pt x="1897" y="4183"/>
                  </a:cubicBezTo>
                  <a:cubicBezTo>
                    <a:pt x="2586" y="3979"/>
                    <a:pt x="2649" y="2835"/>
                    <a:pt x="2586" y="2270"/>
                  </a:cubicBezTo>
                  <a:cubicBezTo>
                    <a:pt x="2477" y="1408"/>
                    <a:pt x="2038" y="656"/>
                    <a:pt x="1332" y="170"/>
                  </a:cubicBezTo>
                  <a:cubicBezTo>
                    <a:pt x="1298" y="143"/>
                    <a:pt x="1261" y="130"/>
                    <a:pt x="1223" y="130"/>
                  </a:cubicBezTo>
                  <a:cubicBezTo>
                    <a:pt x="1175" y="130"/>
                    <a:pt x="1126" y="151"/>
                    <a:pt x="1082" y="186"/>
                  </a:cubicBezTo>
                  <a:cubicBezTo>
                    <a:pt x="1090" y="71"/>
                    <a:pt x="995" y="1"/>
                    <a:pt x="89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33"/>
          <p:cNvGrpSpPr/>
          <p:nvPr/>
        </p:nvGrpSpPr>
        <p:grpSpPr>
          <a:xfrm rot="187423" flipH="1">
            <a:off x="1220877" y="1103083"/>
            <a:ext cx="543587" cy="406700"/>
            <a:chOff x="4940513" y="1494588"/>
            <a:chExt cx="489608" cy="366314"/>
          </a:xfrm>
        </p:grpSpPr>
        <p:sp>
          <p:nvSpPr>
            <p:cNvPr id="1792" name="Google Shape;1792;p33"/>
            <p:cNvSpPr/>
            <p:nvPr/>
          </p:nvSpPr>
          <p:spPr>
            <a:xfrm>
              <a:off x="4940513" y="1713777"/>
              <a:ext cx="95809" cy="72220"/>
            </a:xfrm>
            <a:custGeom>
              <a:avLst/>
              <a:gdLst/>
              <a:ahLst/>
              <a:cxnLst/>
              <a:rect l="l" t="t" r="r" b="b"/>
              <a:pathLst>
                <a:path w="3497" h="2636" extrusionOk="0">
                  <a:moveTo>
                    <a:pt x="314" y="464"/>
                  </a:moveTo>
                  <a:lnTo>
                    <a:pt x="314" y="464"/>
                  </a:lnTo>
                  <a:cubicBezTo>
                    <a:pt x="345" y="480"/>
                    <a:pt x="377" y="511"/>
                    <a:pt x="424" y="511"/>
                  </a:cubicBezTo>
                  <a:cubicBezTo>
                    <a:pt x="520" y="522"/>
                    <a:pt x="616" y="526"/>
                    <a:pt x="711" y="526"/>
                  </a:cubicBezTo>
                  <a:cubicBezTo>
                    <a:pt x="965" y="526"/>
                    <a:pt x="1218" y="499"/>
                    <a:pt x="1469" y="499"/>
                  </a:cubicBezTo>
                  <a:cubicBezTo>
                    <a:pt x="1681" y="499"/>
                    <a:pt x="1892" y="518"/>
                    <a:pt x="2101" y="590"/>
                  </a:cubicBezTo>
                  <a:cubicBezTo>
                    <a:pt x="2618" y="778"/>
                    <a:pt x="3214" y="1562"/>
                    <a:pt x="2618" y="2032"/>
                  </a:cubicBezTo>
                  <a:cubicBezTo>
                    <a:pt x="2467" y="2150"/>
                    <a:pt x="2289" y="2199"/>
                    <a:pt x="2103" y="2199"/>
                  </a:cubicBezTo>
                  <a:cubicBezTo>
                    <a:pt x="1749" y="2199"/>
                    <a:pt x="1371" y="2023"/>
                    <a:pt x="1114" y="1828"/>
                  </a:cubicBezTo>
                  <a:cubicBezTo>
                    <a:pt x="690" y="1483"/>
                    <a:pt x="424" y="997"/>
                    <a:pt x="314" y="464"/>
                  </a:cubicBezTo>
                  <a:close/>
                  <a:moveTo>
                    <a:pt x="1383" y="1"/>
                  </a:moveTo>
                  <a:cubicBezTo>
                    <a:pt x="1032" y="1"/>
                    <a:pt x="685" y="65"/>
                    <a:pt x="393" y="182"/>
                  </a:cubicBezTo>
                  <a:cubicBezTo>
                    <a:pt x="330" y="198"/>
                    <a:pt x="314" y="245"/>
                    <a:pt x="283" y="276"/>
                  </a:cubicBezTo>
                  <a:cubicBezTo>
                    <a:pt x="267" y="198"/>
                    <a:pt x="197" y="155"/>
                    <a:pt x="130" y="155"/>
                  </a:cubicBezTo>
                  <a:cubicBezTo>
                    <a:pt x="63" y="155"/>
                    <a:pt x="1" y="198"/>
                    <a:pt x="1" y="292"/>
                  </a:cubicBezTo>
                  <a:cubicBezTo>
                    <a:pt x="48" y="1091"/>
                    <a:pt x="424" y="1844"/>
                    <a:pt x="1082" y="2298"/>
                  </a:cubicBezTo>
                  <a:cubicBezTo>
                    <a:pt x="1378" y="2501"/>
                    <a:pt x="1773" y="2635"/>
                    <a:pt x="2154" y="2635"/>
                  </a:cubicBezTo>
                  <a:cubicBezTo>
                    <a:pt x="2480" y="2635"/>
                    <a:pt x="2794" y="2537"/>
                    <a:pt x="3026" y="2298"/>
                  </a:cubicBezTo>
                  <a:cubicBezTo>
                    <a:pt x="3496" y="1812"/>
                    <a:pt x="3355" y="1076"/>
                    <a:pt x="2947" y="605"/>
                  </a:cubicBezTo>
                  <a:cubicBezTo>
                    <a:pt x="2574" y="183"/>
                    <a:pt x="1973" y="1"/>
                    <a:pt x="138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5150523" y="1494588"/>
              <a:ext cx="76905" cy="115590"/>
            </a:xfrm>
            <a:custGeom>
              <a:avLst/>
              <a:gdLst/>
              <a:ahLst/>
              <a:cxnLst/>
              <a:rect l="l" t="t" r="r" b="b"/>
              <a:pathLst>
                <a:path w="2807" h="4219" extrusionOk="0">
                  <a:moveTo>
                    <a:pt x="1004" y="455"/>
                  </a:moveTo>
                  <a:cubicBezTo>
                    <a:pt x="1004" y="470"/>
                    <a:pt x="1035" y="502"/>
                    <a:pt x="1051" y="517"/>
                  </a:cubicBezTo>
                  <a:cubicBezTo>
                    <a:pt x="1725" y="1066"/>
                    <a:pt x="2806" y="2853"/>
                    <a:pt x="1693" y="3433"/>
                  </a:cubicBezTo>
                  <a:cubicBezTo>
                    <a:pt x="1585" y="3542"/>
                    <a:pt x="1486" y="3597"/>
                    <a:pt x="1394" y="3597"/>
                  </a:cubicBezTo>
                  <a:cubicBezTo>
                    <a:pt x="1288" y="3597"/>
                    <a:pt x="1190" y="3522"/>
                    <a:pt x="1098" y="3370"/>
                  </a:cubicBezTo>
                  <a:cubicBezTo>
                    <a:pt x="988" y="3245"/>
                    <a:pt x="894" y="3088"/>
                    <a:pt x="831" y="2916"/>
                  </a:cubicBezTo>
                  <a:cubicBezTo>
                    <a:pt x="706" y="2649"/>
                    <a:pt x="659" y="2367"/>
                    <a:pt x="659" y="2069"/>
                  </a:cubicBezTo>
                  <a:cubicBezTo>
                    <a:pt x="659" y="1505"/>
                    <a:pt x="831" y="972"/>
                    <a:pt x="1004" y="455"/>
                  </a:cubicBezTo>
                  <a:close/>
                  <a:moveTo>
                    <a:pt x="890" y="1"/>
                  </a:moveTo>
                  <a:cubicBezTo>
                    <a:pt x="815" y="1"/>
                    <a:pt x="739" y="39"/>
                    <a:pt x="706" y="126"/>
                  </a:cubicBezTo>
                  <a:cubicBezTo>
                    <a:pt x="345" y="1050"/>
                    <a:pt x="0" y="2101"/>
                    <a:pt x="392" y="3072"/>
                  </a:cubicBezTo>
                  <a:cubicBezTo>
                    <a:pt x="573" y="3546"/>
                    <a:pt x="1089" y="4218"/>
                    <a:pt x="1675" y="4218"/>
                  </a:cubicBezTo>
                  <a:cubicBezTo>
                    <a:pt x="1748" y="4218"/>
                    <a:pt x="1822" y="4208"/>
                    <a:pt x="1897" y="4185"/>
                  </a:cubicBezTo>
                  <a:cubicBezTo>
                    <a:pt x="2571" y="3966"/>
                    <a:pt x="2649" y="2822"/>
                    <a:pt x="2571" y="2257"/>
                  </a:cubicBezTo>
                  <a:cubicBezTo>
                    <a:pt x="2477" y="1411"/>
                    <a:pt x="2038" y="659"/>
                    <a:pt x="1333" y="157"/>
                  </a:cubicBezTo>
                  <a:cubicBezTo>
                    <a:pt x="1297" y="133"/>
                    <a:pt x="1261" y="123"/>
                    <a:pt x="1227" y="123"/>
                  </a:cubicBezTo>
                  <a:cubicBezTo>
                    <a:pt x="1171" y="123"/>
                    <a:pt x="1121" y="150"/>
                    <a:pt x="1082" y="188"/>
                  </a:cubicBezTo>
                  <a:cubicBezTo>
                    <a:pt x="1091" y="71"/>
                    <a:pt x="991" y="1"/>
                    <a:pt x="89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5292229" y="1734600"/>
              <a:ext cx="137892" cy="126302"/>
            </a:xfrm>
            <a:custGeom>
              <a:avLst/>
              <a:gdLst/>
              <a:ahLst/>
              <a:cxnLst/>
              <a:rect l="l" t="t" r="r" b="b"/>
              <a:pathLst>
                <a:path w="5033" h="4610" extrusionOk="0">
                  <a:moveTo>
                    <a:pt x="4017" y="0"/>
                  </a:moveTo>
                  <a:cubicBezTo>
                    <a:pt x="3416" y="0"/>
                    <a:pt x="2438" y="427"/>
                    <a:pt x="2242" y="551"/>
                  </a:cubicBezTo>
                  <a:cubicBezTo>
                    <a:pt x="1255" y="1146"/>
                    <a:pt x="1" y="2463"/>
                    <a:pt x="455" y="3748"/>
                  </a:cubicBezTo>
                  <a:cubicBezTo>
                    <a:pt x="682" y="4370"/>
                    <a:pt x="1186" y="4609"/>
                    <a:pt x="1736" y="4609"/>
                  </a:cubicBezTo>
                  <a:cubicBezTo>
                    <a:pt x="2254" y="4609"/>
                    <a:pt x="2811" y="4397"/>
                    <a:pt x="3214" y="4093"/>
                  </a:cubicBezTo>
                  <a:cubicBezTo>
                    <a:pt x="4327" y="3278"/>
                    <a:pt x="5017" y="1867"/>
                    <a:pt x="5032" y="488"/>
                  </a:cubicBezTo>
                  <a:cubicBezTo>
                    <a:pt x="5032" y="319"/>
                    <a:pt x="4913" y="237"/>
                    <a:pt x="4788" y="237"/>
                  </a:cubicBezTo>
                  <a:cubicBezTo>
                    <a:pt x="4669" y="237"/>
                    <a:pt x="4546" y="312"/>
                    <a:pt x="4515" y="457"/>
                  </a:cubicBezTo>
                  <a:cubicBezTo>
                    <a:pt x="4515" y="472"/>
                    <a:pt x="4515" y="488"/>
                    <a:pt x="4515" y="488"/>
                  </a:cubicBezTo>
                  <a:cubicBezTo>
                    <a:pt x="4437" y="1287"/>
                    <a:pt x="4233" y="2024"/>
                    <a:pt x="3794" y="2698"/>
                  </a:cubicBezTo>
                  <a:cubicBezTo>
                    <a:pt x="3427" y="3234"/>
                    <a:pt x="2667" y="4063"/>
                    <a:pt x="1913" y="4063"/>
                  </a:cubicBezTo>
                  <a:cubicBezTo>
                    <a:pt x="1829" y="4063"/>
                    <a:pt x="1745" y="4052"/>
                    <a:pt x="1662" y="4030"/>
                  </a:cubicBezTo>
                  <a:cubicBezTo>
                    <a:pt x="346" y="3686"/>
                    <a:pt x="1318" y="2228"/>
                    <a:pt x="1882" y="1664"/>
                  </a:cubicBezTo>
                  <a:cubicBezTo>
                    <a:pt x="2028" y="1518"/>
                    <a:pt x="3444" y="450"/>
                    <a:pt x="3970" y="450"/>
                  </a:cubicBezTo>
                  <a:cubicBezTo>
                    <a:pt x="4065" y="450"/>
                    <a:pt x="4131" y="485"/>
                    <a:pt x="4155" y="566"/>
                  </a:cubicBezTo>
                  <a:cubicBezTo>
                    <a:pt x="4178" y="645"/>
                    <a:pt x="4241" y="684"/>
                    <a:pt x="4304" y="684"/>
                  </a:cubicBezTo>
                  <a:cubicBezTo>
                    <a:pt x="4366" y="684"/>
                    <a:pt x="4429" y="645"/>
                    <a:pt x="4452" y="566"/>
                  </a:cubicBezTo>
                  <a:cubicBezTo>
                    <a:pt x="4468" y="535"/>
                    <a:pt x="4484" y="488"/>
                    <a:pt x="4484" y="457"/>
                  </a:cubicBezTo>
                  <a:cubicBezTo>
                    <a:pt x="4543" y="117"/>
                    <a:pt x="4332" y="0"/>
                    <a:pt x="401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33"/>
          <p:cNvGrpSpPr/>
          <p:nvPr/>
        </p:nvGrpSpPr>
        <p:grpSpPr>
          <a:xfrm rot="-3136282">
            <a:off x="3838033" y="481777"/>
            <a:ext cx="300209" cy="472145"/>
            <a:chOff x="1193093" y="4025338"/>
            <a:chExt cx="179539" cy="282365"/>
          </a:xfrm>
        </p:grpSpPr>
        <p:sp>
          <p:nvSpPr>
            <p:cNvPr id="1796" name="Google Shape;1796;p33"/>
            <p:cNvSpPr/>
            <p:nvPr/>
          </p:nvSpPr>
          <p:spPr>
            <a:xfrm>
              <a:off x="1276604" y="4025338"/>
              <a:ext cx="96028" cy="72329"/>
            </a:xfrm>
            <a:custGeom>
              <a:avLst/>
              <a:gdLst/>
              <a:ahLst/>
              <a:cxnLst/>
              <a:rect l="l" t="t" r="r" b="b"/>
              <a:pathLst>
                <a:path w="3505" h="2640" extrusionOk="0">
                  <a:moveTo>
                    <a:pt x="323" y="456"/>
                  </a:moveTo>
                  <a:lnTo>
                    <a:pt x="323" y="456"/>
                  </a:lnTo>
                  <a:cubicBezTo>
                    <a:pt x="354" y="487"/>
                    <a:pt x="385" y="503"/>
                    <a:pt x="432" y="503"/>
                  </a:cubicBezTo>
                  <a:cubicBezTo>
                    <a:pt x="539" y="514"/>
                    <a:pt x="644" y="518"/>
                    <a:pt x="750" y="518"/>
                  </a:cubicBezTo>
                  <a:cubicBezTo>
                    <a:pt x="974" y="518"/>
                    <a:pt x="1196" y="500"/>
                    <a:pt x="1417" y="500"/>
                  </a:cubicBezTo>
                  <a:cubicBezTo>
                    <a:pt x="1643" y="500"/>
                    <a:pt x="1868" y="519"/>
                    <a:pt x="2094" y="597"/>
                  </a:cubicBezTo>
                  <a:cubicBezTo>
                    <a:pt x="2627" y="769"/>
                    <a:pt x="3207" y="1568"/>
                    <a:pt x="2627" y="2039"/>
                  </a:cubicBezTo>
                  <a:cubicBezTo>
                    <a:pt x="2477" y="2156"/>
                    <a:pt x="2299" y="2205"/>
                    <a:pt x="2115" y="2205"/>
                  </a:cubicBezTo>
                  <a:cubicBezTo>
                    <a:pt x="1760" y="2205"/>
                    <a:pt x="1380" y="2026"/>
                    <a:pt x="1122" y="1819"/>
                  </a:cubicBezTo>
                  <a:cubicBezTo>
                    <a:pt x="683" y="1474"/>
                    <a:pt x="417" y="1004"/>
                    <a:pt x="323" y="456"/>
                  </a:cubicBezTo>
                  <a:close/>
                  <a:moveTo>
                    <a:pt x="1377" y="1"/>
                  </a:moveTo>
                  <a:cubicBezTo>
                    <a:pt x="1025" y="1"/>
                    <a:pt x="677" y="67"/>
                    <a:pt x="385" y="189"/>
                  </a:cubicBezTo>
                  <a:cubicBezTo>
                    <a:pt x="338" y="205"/>
                    <a:pt x="307" y="236"/>
                    <a:pt x="291" y="267"/>
                  </a:cubicBezTo>
                  <a:cubicBezTo>
                    <a:pt x="276" y="193"/>
                    <a:pt x="208" y="154"/>
                    <a:pt x="142" y="154"/>
                  </a:cubicBezTo>
                  <a:cubicBezTo>
                    <a:pt x="70" y="154"/>
                    <a:pt x="1" y="200"/>
                    <a:pt x="9" y="299"/>
                  </a:cubicBezTo>
                  <a:cubicBezTo>
                    <a:pt x="56" y="1098"/>
                    <a:pt x="417" y="1835"/>
                    <a:pt x="1091" y="2305"/>
                  </a:cubicBezTo>
                  <a:cubicBezTo>
                    <a:pt x="1383" y="2506"/>
                    <a:pt x="1770" y="2640"/>
                    <a:pt x="2146" y="2640"/>
                  </a:cubicBezTo>
                  <a:cubicBezTo>
                    <a:pt x="2474" y="2640"/>
                    <a:pt x="2793" y="2538"/>
                    <a:pt x="3034" y="2289"/>
                  </a:cubicBezTo>
                  <a:cubicBezTo>
                    <a:pt x="3504" y="1819"/>
                    <a:pt x="3363" y="1067"/>
                    <a:pt x="2956" y="612"/>
                  </a:cubicBezTo>
                  <a:cubicBezTo>
                    <a:pt x="2582" y="189"/>
                    <a:pt x="1973" y="1"/>
                    <a:pt x="137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1193093" y="4191976"/>
              <a:ext cx="77316" cy="115727"/>
            </a:xfrm>
            <a:custGeom>
              <a:avLst/>
              <a:gdLst/>
              <a:ahLst/>
              <a:cxnLst/>
              <a:rect l="l" t="t" r="r" b="b"/>
              <a:pathLst>
                <a:path w="2822" h="4224" extrusionOk="0">
                  <a:moveTo>
                    <a:pt x="1004" y="455"/>
                  </a:moveTo>
                  <a:cubicBezTo>
                    <a:pt x="1019" y="487"/>
                    <a:pt x="1035" y="502"/>
                    <a:pt x="1066" y="534"/>
                  </a:cubicBezTo>
                  <a:cubicBezTo>
                    <a:pt x="1740" y="1066"/>
                    <a:pt x="2822" y="2869"/>
                    <a:pt x="1709" y="3433"/>
                  </a:cubicBezTo>
                  <a:cubicBezTo>
                    <a:pt x="1600" y="3549"/>
                    <a:pt x="1502" y="3605"/>
                    <a:pt x="1410" y="3605"/>
                  </a:cubicBezTo>
                  <a:cubicBezTo>
                    <a:pt x="1303" y="3605"/>
                    <a:pt x="1206" y="3530"/>
                    <a:pt x="1113" y="3386"/>
                  </a:cubicBezTo>
                  <a:cubicBezTo>
                    <a:pt x="988" y="3245"/>
                    <a:pt x="910" y="3104"/>
                    <a:pt x="847" y="2932"/>
                  </a:cubicBezTo>
                  <a:cubicBezTo>
                    <a:pt x="722" y="2650"/>
                    <a:pt x="675" y="2383"/>
                    <a:pt x="675" y="2070"/>
                  </a:cubicBezTo>
                  <a:cubicBezTo>
                    <a:pt x="659" y="1521"/>
                    <a:pt x="831" y="988"/>
                    <a:pt x="1004" y="455"/>
                  </a:cubicBezTo>
                  <a:close/>
                  <a:moveTo>
                    <a:pt x="904" y="1"/>
                  </a:moveTo>
                  <a:cubicBezTo>
                    <a:pt x="831" y="1"/>
                    <a:pt x="755" y="39"/>
                    <a:pt x="722" y="126"/>
                  </a:cubicBezTo>
                  <a:cubicBezTo>
                    <a:pt x="361" y="1066"/>
                    <a:pt x="1" y="2101"/>
                    <a:pt x="392" y="3088"/>
                  </a:cubicBezTo>
                  <a:cubicBezTo>
                    <a:pt x="586" y="3558"/>
                    <a:pt x="1096" y="4223"/>
                    <a:pt x="1666" y="4223"/>
                  </a:cubicBezTo>
                  <a:cubicBezTo>
                    <a:pt x="1742" y="4223"/>
                    <a:pt x="1819" y="4212"/>
                    <a:pt x="1897" y="4186"/>
                  </a:cubicBezTo>
                  <a:cubicBezTo>
                    <a:pt x="2587" y="3982"/>
                    <a:pt x="2649" y="2838"/>
                    <a:pt x="2587" y="2273"/>
                  </a:cubicBezTo>
                  <a:cubicBezTo>
                    <a:pt x="2493" y="1411"/>
                    <a:pt x="2054" y="659"/>
                    <a:pt x="1349" y="173"/>
                  </a:cubicBezTo>
                  <a:cubicBezTo>
                    <a:pt x="1309" y="140"/>
                    <a:pt x="1269" y="127"/>
                    <a:pt x="1231" y="127"/>
                  </a:cubicBezTo>
                  <a:cubicBezTo>
                    <a:pt x="1178" y="127"/>
                    <a:pt x="1127" y="152"/>
                    <a:pt x="1082" y="189"/>
                  </a:cubicBezTo>
                  <a:cubicBezTo>
                    <a:pt x="1100" y="72"/>
                    <a:pt x="1004" y="1"/>
                    <a:pt x="90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34"/>
          <p:cNvSpPr txBox="1">
            <a:spLocks noGrp="1"/>
          </p:cNvSpPr>
          <p:nvPr>
            <p:ph type="subTitle" idx="1"/>
          </p:nvPr>
        </p:nvSpPr>
        <p:spPr>
          <a:xfrm>
            <a:off x="1298700" y="762275"/>
            <a:ext cx="6638700" cy="24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US" sz="3600" dirty="0" err="1"/>
              <a:t>Tujuan</a:t>
            </a:r>
            <a:r>
              <a:rPr lang="en-US" sz="3600" dirty="0"/>
              <a:t> </a:t>
            </a:r>
          </a:p>
          <a:p>
            <a:pPr algn="just"/>
            <a:r>
              <a:rPr lang="en-US" sz="2000" b="0" dirty="0"/>
              <a:t>	Proposal </a:t>
            </a:r>
            <a:r>
              <a:rPr lang="en-US" sz="2000" b="0" dirty="0" err="1"/>
              <a:t>ini</a:t>
            </a:r>
            <a:r>
              <a:rPr lang="en-US" sz="2000" b="0" dirty="0"/>
              <a:t> </a:t>
            </a:r>
            <a:r>
              <a:rPr lang="en-US" sz="2000" b="0" dirty="0" err="1"/>
              <a:t>dibuat</a:t>
            </a:r>
            <a:r>
              <a:rPr lang="en-US" sz="2000" b="0" dirty="0"/>
              <a:t> </a:t>
            </a:r>
            <a:r>
              <a:rPr lang="en-US" sz="2000" b="0" dirty="0" err="1"/>
              <a:t>untuk</a:t>
            </a:r>
            <a:r>
              <a:rPr lang="en-US" sz="2000" b="0" dirty="0"/>
              <a:t> </a:t>
            </a:r>
            <a:r>
              <a:rPr lang="en-US" sz="2000" b="0" dirty="0" err="1"/>
              <a:t>memenuhi</a:t>
            </a:r>
            <a:r>
              <a:rPr lang="en-US" sz="2000" b="0" dirty="0"/>
              <a:t> </a:t>
            </a:r>
            <a:r>
              <a:rPr lang="en-US" sz="2000" b="0" dirty="0" err="1"/>
              <a:t>tugas</a:t>
            </a:r>
            <a:r>
              <a:rPr lang="en-US" sz="2000" b="0" dirty="0"/>
              <a:t> </a:t>
            </a:r>
            <a:r>
              <a:rPr lang="en-US" sz="2000" b="0" dirty="0" err="1"/>
              <a:t>akhir</a:t>
            </a:r>
            <a:r>
              <a:rPr lang="en-US" sz="2000" b="0" dirty="0"/>
              <a:t> </a:t>
            </a:r>
            <a:r>
              <a:rPr lang="en-US" sz="2000" b="0" dirty="0" err="1"/>
              <a:t>mata</a:t>
            </a:r>
            <a:endParaRPr lang="en-US" sz="2000" b="0" dirty="0"/>
          </a:p>
          <a:p>
            <a:pPr algn="just"/>
            <a:r>
              <a:rPr lang="en-US" sz="2000" b="0" dirty="0"/>
              <a:t> 	</a:t>
            </a:r>
            <a:r>
              <a:rPr lang="en-US" sz="2000" b="0" dirty="0" err="1"/>
              <a:t>kuliah</a:t>
            </a:r>
            <a:r>
              <a:rPr lang="en-US" sz="2000" b="0" dirty="0"/>
              <a:t> </a:t>
            </a:r>
            <a:r>
              <a:rPr lang="en-US" sz="2000" b="0" dirty="0" err="1"/>
              <a:t>Pemrograman</a:t>
            </a:r>
            <a:r>
              <a:rPr lang="en-US" sz="2000" b="0" dirty="0"/>
              <a:t> </a:t>
            </a:r>
            <a:r>
              <a:rPr lang="en-US" sz="2000" b="0" dirty="0" err="1"/>
              <a:t>Berorientasi</a:t>
            </a:r>
            <a:r>
              <a:rPr lang="en-US" sz="2000" b="0" dirty="0"/>
              <a:t> </a:t>
            </a:r>
            <a:r>
              <a:rPr lang="en-US" sz="2000" b="0" dirty="0" err="1"/>
              <a:t>Objek</a:t>
            </a:r>
            <a:r>
              <a:rPr lang="en-US" sz="2000" b="0" dirty="0"/>
              <a:t> </a:t>
            </a:r>
            <a:r>
              <a:rPr lang="en-US" sz="2000" b="0" dirty="0" err="1"/>
              <a:t>dengan</a:t>
            </a:r>
            <a:r>
              <a:rPr lang="en-US" sz="2000" b="0" dirty="0"/>
              <a:t> </a:t>
            </a:r>
            <a:r>
              <a:rPr lang="en-US" sz="2000" b="0" dirty="0" err="1"/>
              <a:t>Menganalisis</a:t>
            </a:r>
            <a:r>
              <a:rPr lang="en-US" sz="2000" b="0" dirty="0"/>
              <a:t> Dan </a:t>
            </a:r>
            <a:r>
              <a:rPr lang="en-US" sz="2000" b="0" dirty="0" err="1"/>
              <a:t>merancang</a:t>
            </a:r>
            <a:r>
              <a:rPr lang="en-US" sz="2000" b="0" dirty="0"/>
              <a:t> basis data </a:t>
            </a:r>
            <a:r>
              <a:rPr lang="en-US" sz="2000" b="0" dirty="0" err="1"/>
              <a:t>perpustakaan</a:t>
            </a:r>
            <a:r>
              <a:rPr lang="en-US" sz="2000" b="0" dirty="0"/>
              <a:t>.</a:t>
            </a:r>
          </a:p>
          <a:p>
            <a:pPr algn="just"/>
            <a:r>
              <a:rPr lang="en-US" sz="2000" b="0" dirty="0"/>
              <a:t> 	</a:t>
            </a:r>
            <a:endParaRPr lang="en-US" sz="3600" dirty="0"/>
          </a:p>
        </p:txBody>
      </p:sp>
      <p:sp>
        <p:nvSpPr>
          <p:cNvPr id="1803" name="Google Shape;1803;p34"/>
          <p:cNvSpPr txBox="1">
            <a:spLocks noGrp="1"/>
          </p:cNvSpPr>
          <p:nvPr>
            <p:ph type="title"/>
          </p:nvPr>
        </p:nvSpPr>
        <p:spPr>
          <a:xfrm>
            <a:off x="6298162" y="3534325"/>
            <a:ext cx="1639237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Kelompok</a:t>
            </a:r>
            <a:r>
              <a:rPr lang="en-US" dirty="0"/>
              <a:t> 1</a:t>
            </a:r>
            <a:endParaRPr dirty="0"/>
          </a:p>
        </p:txBody>
      </p:sp>
      <p:grpSp>
        <p:nvGrpSpPr>
          <p:cNvPr id="1804" name="Google Shape;1804;p34"/>
          <p:cNvGrpSpPr/>
          <p:nvPr/>
        </p:nvGrpSpPr>
        <p:grpSpPr>
          <a:xfrm rot="-1633437" flipH="1">
            <a:off x="813563" y="2302916"/>
            <a:ext cx="1217253" cy="2155727"/>
            <a:chOff x="4442351" y="2029436"/>
            <a:chExt cx="923323" cy="1635184"/>
          </a:xfrm>
        </p:grpSpPr>
        <p:sp>
          <p:nvSpPr>
            <p:cNvPr id="1805" name="Google Shape;1805;p34"/>
            <p:cNvSpPr/>
            <p:nvPr/>
          </p:nvSpPr>
          <p:spPr>
            <a:xfrm>
              <a:off x="4442351" y="2533432"/>
              <a:ext cx="923323" cy="1131188"/>
            </a:xfrm>
            <a:custGeom>
              <a:avLst/>
              <a:gdLst/>
              <a:ahLst/>
              <a:cxnLst/>
              <a:rect l="l" t="t" r="r" b="b"/>
              <a:pathLst>
                <a:path w="33701" h="41288" extrusionOk="0">
                  <a:moveTo>
                    <a:pt x="27847" y="20890"/>
                  </a:moveTo>
                  <a:cubicBezTo>
                    <a:pt x="29124" y="20890"/>
                    <a:pt x="30402" y="20981"/>
                    <a:pt x="31678" y="21192"/>
                  </a:cubicBezTo>
                  <a:cubicBezTo>
                    <a:pt x="30424" y="23308"/>
                    <a:pt x="28057" y="24107"/>
                    <a:pt x="25816" y="24797"/>
                  </a:cubicBezTo>
                  <a:cubicBezTo>
                    <a:pt x="23136" y="25612"/>
                    <a:pt x="20408" y="26302"/>
                    <a:pt x="17650" y="26850"/>
                  </a:cubicBezTo>
                  <a:cubicBezTo>
                    <a:pt x="14403" y="27498"/>
                    <a:pt x="10936" y="28187"/>
                    <a:pt x="7538" y="28187"/>
                  </a:cubicBezTo>
                  <a:cubicBezTo>
                    <a:pt x="5425" y="28187"/>
                    <a:pt x="3338" y="27920"/>
                    <a:pt x="1348" y="27211"/>
                  </a:cubicBezTo>
                  <a:cubicBezTo>
                    <a:pt x="1521" y="26882"/>
                    <a:pt x="2226" y="26600"/>
                    <a:pt x="2477" y="26490"/>
                  </a:cubicBezTo>
                  <a:cubicBezTo>
                    <a:pt x="2743" y="26365"/>
                    <a:pt x="3041" y="26302"/>
                    <a:pt x="3323" y="26208"/>
                  </a:cubicBezTo>
                  <a:cubicBezTo>
                    <a:pt x="3966" y="26004"/>
                    <a:pt x="4609" y="25800"/>
                    <a:pt x="5267" y="25597"/>
                  </a:cubicBezTo>
                  <a:cubicBezTo>
                    <a:pt x="6411" y="25220"/>
                    <a:pt x="7555" y="24876"/>
                    <a:pt x="8715" y="24546"/>
                  </a:cubicBezTo>
                  <a:cubicBezTo>
                    <a:pt x="11161" y="23841"/>
                    <a:pt x="13637" y="23198"/>
                    <a:pt x="16129" y="22634"/>
                  </a:cubicBezTo>
                  <a:cubicBezTo>
                    <a:pt x="19966" y="21758"/>
                    <a:pt x="23901" y="20890"/>
                    <a:pt x="27847" y="20890"/>
                  </a:cubicBezTo>
                  <a:close/>
                  <a:moveTo>
                    <a:pt x="31976" y="21772"/>
                  </a:moveTo>
                  <a:lnTo>
                    <a:pt x="31976" y="21772"/>
                  </a:lnTo>
                  <a:cubicBezTo>
                    <a:pt x="32822" y="26537"/>
                    <a:pt x="31569" y="31945"/>
                    <a:pt x="28026" y="35189"/>
                  </a:cubicBezTo>
                  <a:cubicBezTo>
                    <a:pt x="25910" y="37133"/>
                    <a:pt x="22916" y="38481"/>
                    <a:pt x="20236" y="39421"/>
                  </a:cubicBezTo>
                  <a:cubicBezTo>
                    <a:pt x="18256" y="40126"/>
                    <a:pt x="16172" y="40575"/>
                    <a:pt x="14081" y="40575"/>
                  </a:cubicBezTo>
                  <a:cubicBezTo>
                    <a:pt x="13242" y="40575"/>
                    <a:pt x="12403" y="40503"/>
                    <a:pt x="11568" y="40346"/>
                  </a:cubicBezTo>
                  <a:cubicBezTo>
                    <a:pt x="5518" y="39218"/>
                    <a:pt x="2164" y="33434"/>
                    <a:pt x="1286" y="27713"/>
                  </a:cubicBezTo>
                  <a:cubicBezTo>
                    <a:pt x="1286" y="27681"/>
                    <a:pt x="1286" y="27634"/>
                    <a:pt x="1270" y="27603"/>
                  </a:cubicBezTo>
                  <a:lnTo>
                    <a:pt x="1270" y="27603"/>
                  </a:lnTo>
                  <a:cubicBezTo>
                    <a:pt x="3091" y="28514"/>
                    <a:pt x="5120" y="28794"/>
                    <a:pt x="7144" y="28794"/>
                  </a:cubicBezTo>
                  <a:cubicBezTo>
                    <a:pt x="7732" y="28794"/>
                    <a:pt x="8321" y="28770"/>
                    <a:pt x="8903" y="28731"/>
                  </a:cubicBezTo>
                  <a:cubicBezTo>
                    <a:pt x="11960" y="28512"/>
                    <a:pt x="15032" y="28010"/>
                    <a:pt x="18026" y="27399"/>
                  </a:cubicBezTo>
                  <a:cubicBezTo>
                    <a:pt x="21098" y="26788"/>
                    <a:pt x="24155" y="26020"/>
                    <a:pt x="27117" y="25032"/>
                  </a:cubicBezTo>
                  <a:cubicBezTo>
                    <a:pt x="28998" y="24405"/>
                    <a:pt x="30973" y="23528"/>
                    <a:pt x="31976" y="21772"/>
                  </a:cubicBezTo>
                  <a:close/>
                  <a:moveTo>
                    <a:pt x="6568" y="0"/>
                  </a:moveTo>
                  <a:lnTo>
                    <a:pt x="5988" y="110"/>
                  </a:lnTo>
                  <a:cubicBezTo>
                    <a:pt x="6615" y="3543"/>
                    <a:pt x="7305" y="6960"/>
                    <a:pt x="8104" y="10345"/>
                  </a:cubicBezTo>
                  <a:cubicBezTo>
                    <a:pt x="8120" y="10408"/>
                    <a:pt x="8135" y="10439"/>
                    <a:pt x="8167" y="10471"/>
                  </a:cubicBezTo>
                  <a:cubicBezTo>
                    <a:pt x="3449" y="14374"/>
                    <a:pt x="0" y="19954"/>
                    <a:pt x="424" y="26255"/>
                  </a:cubicBezTo>
                  <a:cubicBezTo>
                    <a:pt x="800" y="31851"/>
                    <a:pt x="3684" y="38308"/>
                    <a:pt x="9233" y="40424"/>
                  </a:cubicBezTo>
                  <a:cubicBezTo>
                    <a:pt x="10809" y="41024"/>
                    <a:pt x="12468" y="41288"/>
                    <a:pt x="14146" y="41288"/>
                  </a:cubicBezTo>
                  <a:cubicBezTo>
                    <a:pt x="18792" y="41288"/>
                    <a:pt x="23592" y="39262"/>
                    <a:pt x="27242" y="36694"/>
                  </a:cubicBezTo>
                  <a:cubicBezTo>
                    <a:pt x="32243" y="33183"/>
                    <a:pt x="33700" y="26333"/>
                    <a:pt x="32305" y="20643"/>
                  </a:cubicBezTo>
                  <a:cubicBezTo>
                    <a:pt x="32148" y="20064"/>
                    <a:pt x="31976" y="19468"/>
                    <a:pt x="31757" y="18904"/>
                  </a:cubicBezTo>
                  <a:lnTo>
                    <a:pt x="31255" y="19107"/>
                  </a:lnTo>
                  <a:cubicBezTo>
                    <a:pt x="31443" y="19578"/>
                    <a:pt x="31584" y="20064"/>
                    <a:pt x="31725" y="20565"/>
                  </a:cubicBezTo>
                  <a:cubicBezTo>
                    <a:pt x="30381" y="20312"/>
                    <a:pt x="29019" y="20204"/>
                    <a:pt x="27652" y="20204"/>
                  </a:cubicBezTo>
                  <a:cubicBezTo>
                    <a:pt x="23264" y="20204"/>
                    <a:pt x="18811" y="21317"/>
                    <a:pt x="14640" y="22321"/>
                  </a:cubicBezTo>
                  <a:cubicBezTo>
                    <a:pt x="11709" y="23010"/>
                    <a:pt x="8809" y="23810"/>
                    <a:pt x="5957" y="24703"/>
                  </a:cubicBezTo>
                  <a:cubicBezTo>
                    <a:pt x="4593" y="25126"/>
                    <a:pt x="3151" y="25487"/>
                    <a:pt x="1866" y="26082"/>
                  </a:cubicBezTo>
                  <a:cubicBezTo>
                    <a:pt x="1584" y="26208"/>
                    <a:pt x="1333" y="26365"/>
                    <a:pt x="1160" y="26568"/>
                  </a:cubicBezTo>
                  <a:cubicBezTo>
                    <a:pt x="910" y="23684"/>
                    <a:pt x="1427" y="20769"/>
                    <a:pt x="2775" y="18167"/>
                  </a:cubicBezTo>
                  <a:cubicBezTo>
                    <a:pt x="4280" y="15267"/>
                    <a:pt x="6678" y="13026"/>
                    <a:pt x="8809" y="10596"/>
                  </a:cubicBezTo>
                  <a:cubicBezTo>
                    <a:pt x="8950" y="10424"/>
                    <a:pt x="8856" y="10251"/>
                    <a:pt x="8700" y="10189"/>
                  </a:cubicBezTo>
                  <a:cubicBezTo>
                    <a:pt x="7932" y="6803"/>
                    <a:pt x="7195" y="3402"/>
                    <a:pt x="656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4"/>
            <p:cNvSpPr/>
            <p:nvPr/>
          </p:nvSpPr>
          <p:spPr>
            <a:xfrm>
              <a:off x="4477147" y="3129953"/>
              <a:ext cx="864473" cy="515183"/>
            </a:xfrm>
            <a:custGeom>
              <a:avLst/>
              <a:gdLst/>
              <a:ahLst/>
              <a:cxnLst/>
              <a:rect l="l" t="t" r="r" b="b"/>
              <a:pathLst>
                <a:path w="31553" h="18804" extrusionOk="0">
                  <a:moveTo>
                    <a:pt x="30706" y="0"/>
                  </a:moveTo>
                  <a:cubicBezTo>
                    <a:pt x="29703" y="1756"/>
                    <a:pt x="27728" y="2633"/>
                    <a:pt x="25847" y="3260"/>
                  </a:cubicBezTo>
                  <a:cubicBezTo>
                    <a:pt x="22885" y="4248"/>
                    <a:pt x="19828" y="5016"/>
                    <a:pt x="16756" y="5627"/>
                  </a:cubicBezTo>
                  <a:cubicBezTo>
                    <a:pt x="13762" y="6238"/>
                    <a:pt x="10690" y="6740"/>
                    <a:pt x="7633" y="6959"/>
                  </a:cubicBezTo>
                  <a:cubicBezTo>
                    <a:pt x="7051" y="6998"/>
                    <a:pt x="6462" y="7022"/>
                    <a:pt x="5874" y="7022"/>
                  </a:cubicBezTo>
                  <a:cubicBezTo>
                    <a:pt x="3850" y="7022"/>
                    <a:pt x="1821" y="6742"/>
                    <a:pt x="0" y="5831"/>
                  </a:cubicBezTo>
                  <a:lnTo>
                    <a:pt x="0" y="5831"/>
                  </a:lnTo>
                  <a:cubicBezTo>
                    <a:pt x="16" y="5862"/>
                    <a:pt x="16" y="5909"/>
                    <a:pt x="16" y="5941"/>
                  </a:cubicBezTo>
                  <a:cubicBezTo>
                    <a:pt x="894" y="11662"/>
                    <a:pt x="4248" y="17446"/>
                    <a:pt x="10298" y="18574"/>
                  </a:cubicBezTo>
                  <a:cubicBezTo>
                    <a:pt x="11133" y="18731"/>
                    <a:pt x="11972" y="18803"/>
                    <a:pt x="12811" y="18803"/>
                  </a:cubicBezTo>
                  <a:cubicBezTo>
                    <a:pt x="14902" y="18803"/>
                    <a:pt x="16986" y="18354"/>
                    <a:pt x="18966" y="17649"/>
                  </a:cubicBezTo>
                  <a:cubicBezTo>
                    <a:pt x="21646" y="16709"/>
                    <a:pt x="24640" y="15361"/>
                    <a:pt x="26756" y="13417"/>
                  </a:cubicBezTo>
                  <a:cubicBezTo>
                    <a:pt x="30299" y="10173"/>
                    <a:pt x="31552" y="4765"/>
                    <a:pt x="30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4"/>
            <p:cNvSpPr/>
            <p:nvPr/>
          </p:nvSpPr>
          <p:spPr>
            <a:xfrm>
              <a:off x="4800095" y="2125440"/>
              <a:ext cx="512333" cy="931488"/>
            </a:xfrm>
            <a:custGeom>
              <a:avLst/>
              <a:gdLst/>
              <a:ahLst/>
              <a:cxnLst/>
              <a:rect l="l" t="t" r="r" b="b"/>
              <a:pathLst>
                <a:path w="18700" h="33999" extrusionOk="0">
                  <a:moveTo>
                    <a:pt x="267" y="1"/>
                  </a:moveTo>
                  <a:lnTo>
                    <a:pt x="0" y="173"/>
                  </a:lnTo>
                  <a:cubicBezTo>
                    <a:pt x="376" y="4045"/>
                    <a:pt x="1474" y="7901"/>
                    <a:pt x="2336" y="11694"/>
                  </a:cubicBezTo>
                  <a:cubicBezTo>
                    <a:pt x="2790" y="13653"/>
                    <a:pt x="3245" y="15628"/>
                    <a:pt x="3715" y="17603"/>
                  </a:cubicBezTo>
                  <a:cubicBezTo>
                    <a:pt x="4138" y="19406"/>
                    <a:pt x="4420" y="21412"/>
                    <a:pt x="5157" y="23105"/>
                  </a:cubicBezTo>
                  <a:cubicBezTo>
                    <a:pt x="5173" y="23152"/>
                    <a:pt x="5204" y="23183"/>
                    <a:pt x="5251" y="23199"/>
                  </a:cubicBezTo>
                  <a:cubicBezTo>
                    <a:pt x="5298" y="23356"/>
                    <a:pt x="5361" y="23497"/>
                    <a:pt x="5470" y="23606"/>
                  </a:cubicBezTo>
                  <a:cubicBezTo>
                    <a:pt x="5423" y="23794"/>
                    <a:pt x="5486" y="23982"/>
                    <a:pt x="5721" y="24030"/>
                  </a:cubicBezTo>
                  <a:cubicBezTo>
                    <a:pt x="10925" y="24876"/>
                    <a:pt x="15690" y="28309"/>
                    <a:pt x="17869" y="33152"/>
                  </a:cubicBezTo>
                  <a:cubicBezTo>
                    <a:pt x="17994" y="33434"/>
                    <a:pt x="18104" y="33716"/>
                    <a:pt x="18198" y="33998"/>
                  </a:cubicBezTo>
                  <a:lnTo>
                    <a:pt x="18700" y="33795"/>
                  </a:lnTo>
                  <a:cubicBezTo>
                    <a:pt x="16662" y="28340"/>
                    <a:pt x="11740" y="24280"/>
                    <a:pt x="5925" y="23324"/>
                  </a:cubicBezTo>
                  <a:cubicBezTo>
                    <a:pt x="5862" y="23058"/>
                    <a:pt x="5800" y="22791"/>
                    <a:pt x="5690" y="22540"/>
                  </a:cubicBezTo>
                  <a:cubicBezTo>
                    <a:pt x="5659" y="22478"/>
                    <a:pt x="5612" y="22431"/>
                    <a:pt x="5565" y="22384"/>
                  </a:cubicBezTo>
                  <a:cubicBezTo>
                    <a:pt x="5345" y="20722"/>
                    <a:pt x="4749" y="19045"/>
                    <a:pt x="4358" y="17431"/>
                  </a:cubicBezTo>
                  <a:cubicBezTo>
                    <a:pt x="3903" y="15534"/>
                    <a:pt x="3464" y="13637"/>
                    <a:pt x="3041" y="11741"/>
                  </a:cubicBezTo>
                  <a:cubicBezTo>
                    <a:pt x="2163" y="7885"/>
                    <a:pt x="1568" y="3872"/>
                    <a:pt x="376" y="110"/>
                  </a:cubicBezTo>
                  <a:cubicBezTo>
                    <a:pt x="361" y="48"/>
                    <a:pt x="314" y="16"/>
                    <a:pt x="2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4"/>
            <p:cNvSpPr/>
            <p:nvPr/>
          </p:nvSpPr>
          <p:spPr>
            <a:xfrm>
              <a:off x="4479284" y="3105788"/>
              <a:ext cx="830994" cy="199947"/>
            </a:xfrm>
            <a:custGeom>
              <a:avLst/>
              <a:gdLst/>
              <a:ahLst/>
              <a:cxnLst/>
              <a:rect l="l" t="t" r="r" b="b"/>
              <a:pathLst>
                <a:path w="30331" h="7298" extrusionOk="0">
                  <a:moveTo>
                    <a:pt x="26499" y="0"/>
                  </a:moveTo>
                  <a:cubicBezTo>
                    <a:pt x="22553" y="0"/>
                    <a:pt x="18618" y="868"/>
                    <a:pt x="14781" y="1744"/>
                  </a:cubicBezTo>
                  <a:cubicBezTo>
                    <a:pt x="12289" y="2308"/>
                    <a:pt x="9813" y="2951"/>
                    <a:pt x="7367" y="3656"/>
                  </a:cubicBezTo>
                  <a:cubicBezTo>
                    <a:pt x="6207" y="3986"/>
                    <a:pt x="5063" y="4330"/>
                    <a:pt x="3919" y="4707"/>
                  </a:cubicBezTo>
                  <a:cubicBezTo>
                    <a:pt x="3261" y="4910"/>
                    <a:pt x="2618" y="5114"/>
                    <a:pt x="1975" y="5318"/>
                  </a:cubicBezTo>
                  <a:cubicBezTo>
                    <a:pt x="1693" y="5412"/>
                    <a:pt x="1395" y="5475"/>
                    <a:pt x="1129" y="5600"/>
                  </a:cubicBezTo>
                  <a:cubicBezTo>
                    <a:pt x="878" y="5710"/>
                    <a:pt x="173" y="5992"/>
                    <a:pt x="0" y="6321"/>
                  </a:cubicBezTo>
                  <a:cubicBezTo>
                    <a:pt x="1990" y="7030"/>
                    <a:pt x="4077" y="7297"/>
                    <a:pt x="6190" y="7297"/>
                  </a:cubicBezTo>
                  <a:cubicBezTo>
                    <a:pt x="9588" y="7297"/>
                    <a:pt x="13055" y="6608"/>
                    <a:pt x="16302" y="5960"/>
                  </a:cubicBezTo>
                  <a:cubicBezTo>
                    <a:pt x="19060" y="5412"/>
                    <a:pt x="21788" y="4722"/>
                    <a:pt x="24468" y="3907"/>
                  </a:cubicBezTo>
                  <a:cubicBezTo>
                    <a:pt x="26709" y="3217"/>
                    <a:pt x="29076" y="2418"/>
                    <a:pt x="30330" y="302"/>
                  </a:cubicBezTo>
                  <a:cubicBezTo>
                    <a:pt x="29054" y="91"/>
                    <a:pt x="27776" y="0"/>
                    <a:pt x="26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4830726" y="2686151"/>
              <a:ext cx="60850" cy="55042"/>
            </a:xfrm>
            <a:custGeom>
              <a:avLst/>
              <a:gdLst/>
              <a:ahLst/>
              <a:cxnLst/>
              <a:rect l="l" t="t" r="r" b="b"/>
              <a:pathLst>
                <a:path w="2221" h="2009" extrusionOk="0">
                  <a:moveTo>
                    <a:pt x="951" y="273"/>
                  </a:moveTo>
                  <a:cubicBezTo>
                    <a:pt x="1265" y="273"/>
                    <a:pt x="1594" y="633"/>
                    <a:pt x="1609" y="947"/>
                  </a:cubicBezTo>
                  <a:cubicBezTo>
                    <a:pt x="1625" y="1245"/>
                    <a:pt x="1359" y="1448"/>
                    <a:pt x="1077" y="1464"/>
                  </a:cubicBezTo>
                  <a:cubicBezTo>
                    <a:pt x="1066" y="1465"/>
                    <a:pt x="1056" y="1465"/>
                    <a:pt x="1046" y="1465"/>
                  </a:cubicBezTo>
                  <a:cubicBezTo>
                    <a:pt x="779" y="1465"/>
                    <a:pt x="575" y="1266"/>
                    <a:pt x="575" y="994"/>
                  </a:cubicBezTo>
                  <a:cubicBezTo>
                    <a:pt x="559" y="869"/>
                    <a:pt x="591" y="727"/>
                    <a:pt x="669" y="633"/>
                  </a:cubicBezTo>
                  <a:cubicBezTo>
                    <a:pt x="747" y="508"/>
                    <a:pt x="888" y="445"/>
                    <a:pt x="935" y="304"/>
                  </a:cubicBezTo>
                  <a:cubicBezTo>
                    <a:pt x="951" y="289"/>
                    <a:pt x="951" y="289"/>
                    <a:pt x="951" y="273"/>
                  </a:cubicBezTo>
                  <a:close/>
                  <a:moveTo>
                    <a:pt x="686" y="0"/>
                  </a:moveTo>
                  <a:cubicBezTo>
                    <a:pt x="218" y="0"/>
                    <a:pt x="0" y="778"/>
                    <a:pt x="58" y="1151"/>
                  </a:cubicBezTo>
                  <a:cubicBezTo>
                    <a:pt x="129" y="1676"/>
                    <a:pt x="559" y="2008"/>
                    <a:pt x="1059" y="2008"/>
                  </a:cubicBezTo>
                  <a:cubicBezTo>
                    <a:pt x="1111" y="2008"/>
                    <a:pt x="1164" y="2004"/>
                    <a:pt x="1218" y="1997"/>
                  </a:cubicBezTo>
                  <a:cubicBezTo>
                    <a:pt x="1751" y="1903"/>
                    <a:pt x="2221" y="1448"/>
                    <a:pt x="2142" y="884"/>
                  </a:cubicBezTo>
                  <a:cubicBezTo>
                    <a:pt x="2111" y="602"/>
                    <a:pt x="1939" y="336"/>
                    <a:pt x="1719" y="179"/>
                  </a:cubicBezTo>
                  <a:cubicBezTo>
                    <a:pt x="1550" y="60"/>
                    <a:pt x="1388" y="16"/>
                    <a:pt x="1215" y="16"/>
                  </a:cubicBezTo>
                  <a:cubicBezTo>
                    <a:pt x="1116" y="16"/>
                    <a:pt x="1013" y="31"/>
                    <a:pt x="904" y="53"/>
                  </a:cubicBezTo>
                  <a:lnTo>
                    <a:pt x="888" y="53"/>
                  </a:lnTo>
                  <a:cubicBezTo>
                    <a:pt x="873" y="38"/>
                    <a:pt x="857" y="22"/>
                    <a:pt x="826" y="22"/>
                  </a:cubicBezTo>
                  <a:cubicBezTo>
                    <a:pt x="777" y="7"/>
                    <a:pt x="731" y="0"/>
                    <a:pt x="68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4"/>
            <p:cNvSpPr/>
            <p:nvPr/>
          </p:nvSpPr>
          <p:spPr>
            <a:xfrm>
              <a:off x="4790204" y="2950246"/>
              <a:ext cx="88056" cy="81288"/>
            </a:xfrm>
            <a:custGeom>
              <a:avLst/>
              <a:gdLst/>
              <a:ahLst/>
              <a:cxnLst/>
              <a:rect l="l" t="t" r="r" b="b"/>
              <a:pathLst>
                <a:path w="3214" h="2967" extrusionOk="0">
                  <a:moveTo>
                    <a:pt x="1510" y="559"/>
                  </a:moveTo>
                  <a:cubicBezTo>
                    <a:pt x="1790" y="559"/>
                    <a:pt x="2062" y="664"/>
                    <a:pt x="2242" y="916"/>
                  </a:cubicBezTo>
                  <a:cubicBezTo>
                    <a:pt x="2524" y="1308"/>
                    <a:pt x="2430" y="1966"/>
                    <a:pt x="2023" y="2233"/>
                  </a:cubicBezTo>
                  <a:cubicBezTo>
                    <a:pt x="1890" y="2311"/>
                    <a:pt x="1737" y="2348"/>
                    <a:pt x="1582" y="2348"/>
                  </a:cubicBezTo>
                  <a:cubicBezTo>
                    <a:pt x="1242" y="2348"/>
                    <a:pt x="898" y="2169"/>
                    <a:pt x="769" y="1857"/>
                  </a:cubicBezTo>
                  <a:cubicBezTo>
                    <a:pt x="596" y="1418"/>
                    <a:pt x="847" y="854"/>
                    <a:pt x="1223" y="618"/>
                  </a:cubicBezTo>
                  <a:cubicBezTo>
                    <a:pt x="1239" y="603"/>
                    <a:pt x="1239" y="603"/>
                    <a:pt x="1255" y="587"/>
                  </a:cubicBezTo>
                  <a:cubicBezTo>
                    <a:pt x="1339" y="569"/>
                    <a:pt x="1425" y="559"/>
                    <a:pt x="1510" y="559"/>
                  </a:cubicBezTo>
                  <a:close/>
                  <a:moveTo>
                    <a:pt x="1484" y="1"/>
                  </a:moveTo>
                  <a:cubicBezTo>
                    <a:pt x="1122" y="1"/>
                    <a:pt x="761" y="120"/>
                    <a:pt x="487" y="368"/>
                  </a:cubicBezTo>
                  <a:cubicBezTo>
                    <a:pt x="377" y="477"/>
                    <a:pt x="408" y="618"/>
                    <a:pt x="487" y="712"/>
                  </a:cubicBezTo>
                  <a:cubicBezTo>
                    <a:pt x="126" y="1089"/>
                    <a:pt x="1" y="1684"/>
                    <a:pt x="236" y="2170"/>
                  </a:cubicBezTo>
                  <a:cubicBezTo>
                    <a:pt x="480" y="2680"/>
                    <a:pt x="1034" y="2967"/>
                    <a:pt x="1585" y="2967"/>
                  </a:cubicBezTo>
                  <a:cubicBezTo>
                    <a:pt x="1848" y="2967"/>
                    <a:pt x="2109" y="2902"/>
                    <a:pt x="2336" y="2766"/>
                  </a:cubicBezTo>
                  <a:cubicBezTo>
                    <a:pt x="3041" y="2327"/>
                    <a:pt x="3214" y="1292"/>
                    <a:pt x="2744" y="618"/>
                  </a:cubicBezTo>
                  <a:cubicBezTo>
                    <a:pt x="2456" y="215"/>
                    <a:pt x="1969" y="1"/>
                    <a:pt x="148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4"/>
            <p:cNvSpPr/>
            <p:nvPr/>
          </p:nvSpPr>
          <p:spPr>
            <a:xfrm>
              <a:off x="4773025" y="2451236"/>
              <a:ext cx="66603" cy="66220"/>
            </a:xfrm>
            <a:custGeom>
              <a:avLst/>
              <a:gdLst/>
              <a:ahLst/>
              <a:cxnLst/>
              <a:rect l="l" t="t" r="r" b="b"/>
              <a:pathLst>
                <a:path w="2431" h="2417" extrusionOk="0">
                  <a:moveTo>
                    <a:pt x="690" y="492"/>
                  </a:moveTo>
                  <a:cubicBezTo>
                    <a:pt x="1020" y="492"/>
                    <a:pt x="1317" y="571"/>
                    <a:pt x="1537" y="853"/>
                  </a:cubicBezTo>
                  <a:cubicBezTo>
                    <a:pt x="1756" y="1135"/>
                    <a:pt x="1741" y="1496"/>
                    <a:pt x="1443" y="1715"/>
                  </a:cubicBezTo>
                  <a:cubicBezTo>
                    <a:pt x="1306" y="1814"/>
                    <a:pt x="1183" y="1856"/>
                    <a:pt x="1073" y="1856"/>
                  </a:cubicBezTo>
                  <a:cubicBezTo>
                    <a:pt x="543" y="1856"/>
                    <a:pt x="352" y="856"/>
                    <a:pt x="690" y="492"/>
                  </a:cubicBezTo>
                  <a:close/>
                  <a:moveTo>
                    <a:pt x="863" y="0"/>
                  </a:moveTo>
                  <a:cubicBezTo>
                    <a:pt x="729" y="0"/>
                    <a:pt x="597" y="22"/>
                    <a:pt x="471" y="69"/>
                  </a:cubicBezTo>
                  <a:cubicBezTo>
                    <a:pt x="346" y="116"/>
                    <a:pt x="298" y="242"/>
                    <a:pt x="330" y="351"/>
                  </a:cubicBezTo>
                  <a:cubicBezTo>
                    <a:pt x="48" y="665"/>
                    <a:pt x="1" y="1182"/>
                    <a:pt x="79" y="1590"/>
                  </a:cubicBezTo>
                  <a:cubicBezTo>
                    <a:pt x="184" y="2117"/>
                    <a:pt x="596" y="2416"/>
                    <a:pt x="1059" y="2416"/>
                  </a:cubicBezTo>
                  <a:cubicBezTo>
                    <a:pt x="1216" y="2416"/>
                    <a:pt x="1378" y="2382"/>
                    <a:pt x="1537" y="2311"/>
                  </a:cubicBezTo>
                  <a:cubicBezTo>
                    <a:pt x="2117" y="2060"/>
                    <a:pt x="2430" y="1417"/>
                    <a:pt x="2164" y="822"/>
                  </a:cubicBezTo>
                  <a:cubicBezTo>
                    <a:pt x="1938" y="346"/>
                    <a:pt x="1393" y="0"/>
                    <a:pt x="86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4"/>
            <p:cNvSpPr/>
            <p:nvPr/>
          </p:nvSpPr>
          <p:spPr>
            <a:xfrm>
              <a:off x="4745106" y="2590887"/>
              <a:ext cx="102247" cy="91617"/>
            </a:xfrm>
            <a:custGeom>
              <a:avLst/>
              <a:gdLst/>
              <a:ahLst/>
              <a:cxnLst/>
              <a:rect l="l" t="t" r="r" b="b"/>
              <a:pathLst>
                <a:path w="3732" h="3344" extrusionOk="0">
                  <a:moveTo>
                    <a:pt x="1921" y="579"/>
                  </a:moveTo>
                  <a:cubicBezTo>
                    <a:pt x="2042" y="579"/>
                    <a:pt x="2169" y="600"/>
                    <a:pt x="2305" y="646"/>
                  </a:cubicBezTo>
                  <a:cubicBezTo>
                    <a:pt x="2901" y="866"/>
                    <a:pt x="3089" y="1508"/>
                    <a:pt x="2822" y="2073"/>
                  </a:cubicBezTo>
                  <a:cubicBezTo>
                    <a:pt x="2640" y="2491"/>
                    <a:pt x="2274" y="2741"/>
                    <a:pt x="1870" y="2741"/>
                  </a:cubicBezTo>
                  <a:cubicBezTo>
                    <a:pt x="1684" y="2741"/>
                    <a:pt x="1490" y="2688"/>
                    <a:pt x="1302" y="2574"/>
                  </a:cubicBezTo>
                  <a:cubicBezTo>
                    <a:pt x="988" y="2402"/>
                    <a:pt x="753" y="2088"/>
                    <a:pt x="675" y="1728"/>
                  </a:cubicBezTo>
                  <a:cubicBezTo>
                    <a:pt x="628" y="1555"/>
                    <a:pt x="643" y="1305"/>
                    <a:pt x="722" y="1085"/>
                  </a:cubicBezTo>
                  <a:cubicBezTo>
                    <a:pt x="753" y="1085"/>
                    <a:pt x="800" y="1085"/>
                    <a:pt x="832" y="1054"/>
                  </a:cubicBezTo>
                  <a:cubicBezTo>
                    <a:pt x="1182" y="812"/>
                    <a:pt x="1514" y="579"/>
                    <a:pt x="1921" y="579"/>
                  </a:cubicBezTo>
                  <a:close/>
                  <a:moveTo>
                    <a:pt x="1840" y="0"/>
                  </a:moveTo>
                  <a:cubicBezTo>
                    <a:pt x="1325" y="0"/>
                    <a:pt x="818" y="188"/>
                    <a:pt x="596" y="631"/>
                  </a:cubicBezTo>
                  <a:cubicBezTo>
                    <a:pt x="1" y="991"/>
                    <a:pt x="1" y="1994"/>
                    <a:pt x="455" y="2606"/>
                  </a:cubicBezTo>
                  <a:cubicBezTo>
                    <a:pt x="806" y="3084"/>
                    <a:pt x="1342" y="3344"/>
                    <a:pt x="1878" y="3344"/>
                  </a:cubicBezTo>
                  <a:cubicBezTo>
                    <a:pt x="2324" y="3344"/>
                    <a:pt x="2769" y="3163"/>
                    <a:pt x="3104" y="2778"/>
                  </a:cubicBezTo>
                  <a:cubicBezTo>
                    <a:pt x="3716" y="2057"/>
                    <a:pt x="3731" y="882"/>
                    <a:pt x="2916" y="302"/>
                  </a:cubicBezTo>
                  <a:cubicBezTo>
                    <a:pt x="2637" y="111"/>
                    <a:pt x="2236" y="0"/>
                    <a:pt x="184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4"/>
            <p:cNvSpPr/>
            <p:nvPr/>
          </p:nvSpPr>
          <p:spPr>
            <a:xfrm>
              <a:off x="4494737" y="2029436"/>
              <a:ext cx="370633" cy="145426"/>
            </a:xfrm>
            <a:custGeom>
              <a:avLst/>
              <a:gdLst/>
              <a:ahLst/>
              <a:cxnLst/>
              <a:rect l="l" t="t" r="r" b="b"/>
              <a:pathLst>
                <a:path w="13528" h="5308" extrusionOk="0">
                  <a:moveTo>
                    <a:pt x="11038" y="1"/>
                  </a:moveTo>
                  <a:cubicBezTo>
                    <a:pt x="10673" y="1"/>
                    <a:pt x="10301" y="60"/>
                    <a:pt x="9954" y="119"/>
                  </a:cubicBezTo>
                  <a:cubicBezTo>
                    <a:pt x="8449" y="354"/>
                    <a:pt x="6944" y="652"/>
                    <a:pt x="5440" y="919"/>
                  </a:cubicBezTo>
                  <a:cubicBezTo>
                    <a:pt x="4107" y="1154"/>
                    <a:pt x="2665" y="1263"/>
                    <a:pt x="1380" y="1671"/>
                  </a:cubicBezTo>
                  <a:cubicBezTo>
                    <a:pt x="800" y="1843"/>
                    <a:pt x="346" y="2172"/>
                    <a:pt x="220" y="2799"/>
                  </a:cubicBezTo>
                  <a:cubicBezTo>
                    <a:pt x="1" y="4006"/>
                    <a:pt x="910" y="5292"/>
                    <a:pt x="2023" y="5307"/>
                  </a:cubicBezTo>
                  <a:lnTo>
                    <a:pt x="2038" y="4759"/>
                  </a:lnTo>
                  <a:cubicBezTo>
                    <a:pt x="1521" y="4602"/>
                    <a:pt x="1114" y="4147"/>
                    <a:pt x="957" y="3599"/>
                  </a:cubicBezTo>
                  <a:cubicBezTo>
                    <a:pt x="706" y="2705"/>
                    <a:pt x="1255" y="2392"/>
                    <a:pt x="1991" y="2219"/>
                  </a:cubicBezTo>
                  <a:cubicBezTo>
                    <a:pt x="3104" y="1969"/>
                    <a:pt x="4264" y="1812"/>
                    <a:pt x="5393" y="1624"/>
                  </a:cubicBezTo>
                  <a:cubicBezTo>
                    <a:pt x="6521" y="1420"/>
                    <a:pt x="7650" y="1216"/>
                    <a:pt x="8778" y="1013"/>
                  </a:cubicBezTo>
                  <a:cubicBezTo>
                    <a:pt x="9405" y="887"/>
                    <a:pt x="10079" y="699"/>
                    <a:pt x="10722" y="668"/>
                  </a:cubicBezTo>
                  <a:cubicBezTo>
                    <a:pt x="10794" y="660"/>
                    <a:pt x="10865" y="656"/>
                    <a:pt x="10936" y="656"/>
                  </a:cubicBezTo>
                  <a:cubicBezTo>
                    <a:pt x="11299" y="656"/>
                    <a:pt x="11648" y="758"/>
                    <a:pt x="11976" y="981"/>
                  </a:cubicBezTo>
                  <a:cubicBezTo>
                    <a:pt x="12430" y="2031"/>
                    <a:pt x="12180" y="2611"/>
                    <a:pt x="11224" y="2737"/>
                  </a:cubicBezTo>
                  <a:cubicBezTo>
                    <a:pt x="11004" y="2784"/>
                    <a:pt x="10957" y="2972"/>
                    <a:pt x="11020" y="3129"/>
                  </a:cubicBezTo>
                  <a:cubicBezTo>
                    <a:pt x="9640" y="3160"/>
                    <a:pt x="8245" y="3473"/>
                    <a:pt x="6897" y="3709"/>
                  </a:cubicBezTo>
                  <a:cubicBezTo>
                    <a:pt x="5377" y="3975"/>
                    <a:pt x="3841" y="4273"/>
                    <a:pt x="2368" y="4759"/>
                  </a:cubicBezTo>
                  <a:cubicBezTo>
                    <a:pt x="2321" y="4759"/>
                    <a:pt x="2289" y="4774"/>
                    <a:pt x="2273" y="4806"/>
                  </a:cubicBezTo>
                  <a:lnTo>
                    <a:pt x="2540" y="5229"/>
                  </a:lnTo>
                  <a:cubicBezTo>
                    <a:pt x="3998" y="4994"/>
                    <a:pt x="5424" y="4665"/>
                    <a:pt x="6866" y="4398"/>
                  </a:cubicBezTo>
                  <a:cubicBezTo>
                    <a:pt x="8277" y="4132"/>
                    <a:pt x="9750" y="4022"/>
                    <a:pt x="11145" y="3677"/>
                  </a:cubicBezTo>
                  <a:lnTo>
                    <a:pt x="11396" y="3505"/>
                  </a:lnTo>
                  <a:cubicBezTo>
                    <a:pt x="11427" y="3458"/>
                    <a:pt x="11427" y="3395"/>
                    <a:pt x="11412" y="3348"/>
                  </a:cubicBezTo>
                  <a:cubicBezTo>
                    <a:pt x="12885" y="3113"/>
                    <a:pt x="13528" y="1232"/>
                    <a:pt x="12195" y="307"/>
                  </a:cubicBezTo>
                  <a:cubicBezTo>
                    <a:pt x="11847" y="75"/>
                    <a:pt x="11447" y="1"/>
                    <a:pt x="1103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4"/>
            <p:cNvSpPr/>
            <p:nvPr/>
          </p:nvSpPr>
          <p:spPr>
            <a:xfrm>
              <a:off x="4629155" y="3014824"/>
              <a:ext cx="115974" cy="102960"/>
            </a:xfrm>
            <a:custGeom>
              <a:avLst/>
              <a:gdLst/>
              <a:ahLst/>
              <a:cxnLst/>
              <a:rect l="l" t="t" r="r" b="b"/>
              <a:pathLst>
                <a:path w="4233" h="3758" extrusionOk="0">
                  <a:moveTo>
                    <a:pt x="2294" y="630"/>
                  </a:moveTo>
                  <a:cubicBezTo>
                    <a:pt x="2427" y="630"/>
                    <a:pt x="2563" y="658"/>
                    <a:pt x="2712" y="738"/>
                  </a:cubicBezTo>
                  <a:cubicBezTo>
                    <a:pt x="2995" y="895"/>
                    <a:pt x="3198" y="1177"/>
                    <a:pt x="3292" y="1490"/>
                  </a:cubicBezTo>
                  <a:cubicBezTo>
                    <a:pt x="3512" y="2164"/>
                    <a:pt x="3214" y="2885"/>
                    <a:pt x="2509" y="3073"/>
                  </a:cubicBezTo>
                  <a:cubicBezTo>
                    <a:pt x="2386" y="3106"/>
                    <a:pt x="2259" y="3121"/>
                    <a:pt x="2133" y="3121"/>
                  </a:cubicBezTo>
                  <a:cubicBezTo>
                    <a:pt x="1580" y="3121"/>
                    <a:pt x="1035" y="2820"/>
                    <a:pt x="894" y="2258"/>
                  </a:cubicBezTo>
                  <a:cubicBezTo>
                    <a:pt x="753" y="1710"/>
                    <a:pt x="988" y="1036"/>
                    <a:pt x="1411" y="675"/>
                  </a:cubicBezTo>
                  <a:cubicBezTo>
                    <a:pt x="1458" y="722"/>
                    <a:pt x="1521" y="754"/>
                    <a:pt x="1584" y="754"/>
                  </a:cubicBezTo>
                  <a:cubicBezTo>
                    <a:pt x="1842" y="714"/>
                    <a:pt x="2063" y="630"/>
                    <a:pt x="2294" y="630"/>
                  </a:cubicBezTo>
                  <a:close/>
                  <a:moveTo>
                    <a:pt x="2262" y="0"/>
                  </a:moveTo>
                  <a:cubicBezTo>
                    <a:pt x="1996" y="0"/>
                    <a:pt x="1730" y="68"/>
                    <a:pt x="1553" y="236"/>
                  </a:cubicBezTo>
                  <a:cubicBezTo>
                    <a:pt x="581" y="534"/>
                    <a:pt x="1" y="1522"/>
                    <a:pt x="330" y="2541"/>
                  </a:cubicBezTo>
                  <a:cubicBezTo>
                    <a:pt x="579" y="3324"/>
                    <a:pt x="1360" y="3757"/>
                    <a:pt x="2146" y="3757"/>
                  </a:cubicBezTo>
                  <a:cubicBezTo>
                    <a:pt x="2398" y="3757"/>
                    <a:pt x="2649" y="3713"/>
                    <a:pt x="2885" y="3622"/>
                  </a:cubicBezTo>
                  <a:cubicBezTo>
                    <a:pt x="3904" y="3215"/>
                    <a:pt x="4233" y="2023"/>
                    <a:pt x="3810" y="1083"/>
                  </a:cubicBezTo>
                  <a:cubicBezTo>
                    <a:pt x="3590" y="613"/>
                    <a:pt x="3214" y="221"/>
                    <a:pt x="2712" y="64"/>
                  </a:cubicBezTo>
                  <a:cubicBezTo>
                    <a:pt x="2574" y="23"/>
                    <a:pt x="2417" y="0"/>
                    <a:pt x="226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4"/>
            <p:cNvSpPr/>
            <p:nvPr/>
          </p:nvSpPr>
          <p:spPr>
            <a:xfrm>
              <a:off x="4664800" y="2917888"/>
              <a:ext cx="65316" cy="59042"/>
            </a:xfrm>
            <a:custGeom>
              <a:avLst/>
              <a:gdLst/>
              <a:ahLst/>
              <a:cxnLst/>
              <a:rect l="l" t="t" r="r" b="b"/>
              <a:pathLst>
                <a:path w="2384" h="2155" extrusionOk="0">
                  <a:moveTo>
                    <a:pt x="753" y="451"/>
                  </a:moveTo>
                  <a:lnTo>
                    <a:pt x="753" y="451"/>
                  </a:lnTo>
                  <a:cubicBezTo>
                    <a:pt x="784" y="483"/>
                    <a:pt x="831" y="498"/>
                    <a:pt x="879" y="498"/>
                  </a:cubicBezTo>
                  <a:cubicBezTo>
                    <a:pt x="1239" y="514"/>
                    <a:pt x="1631" y="640"/>
                    <a:pt x="1709" y="1031"/>
                  </a:cubicBezTo>
                  <a:cubicBezTo>
                    <a:pt x="1772" y="1376"/>
                    <a:pt x="1443" y="1580"/>
                    <a:pt x="1145" y="1596"/>
                  </a:cubicBezTo>
                  <a:cubicBezTo>
                    <a:pt x="1132" y="1596"/>
                    <a:pt x="1120" y="1597"/>
                    <a:pt x="1108" y="1597"/>
                  </a:cubicBezTo>
                  <a:cubicBezTo>
                    <a:pt x="499" y="1597"/>
                    <a:pt x="430" y="836"/>
                    <a:pt x="753" y="451"/>
                  </a:cubicBezTo>
                  <a:close/>
                  <a:moveTo>
                    <a:pt x="1190" y="0"/>
                  </a:moveTo>
                  <a:cubicBezTo>
                    <a:pt x="1085" y="0"/>
                    <a:pt x="980" y="23"/>
                    <a:pt x="879" y="75"/>
                  </a:cubicBezTo>
                  <a:cubicBezTo>
                    <a:pt x="361" y="201"/>
                    <a:pt x="1" y="671"/>
                    <a:pt x="48" y="1219"/>
                  </a:cubicBezTo>
                  <a:cubicBezTo>
                    <a:pt x="91" y="1804"/>
                    <a:pt x="587" y="2155"/>
                    <a:pt x="1124" y="2155"/>
                  </a:cubicBezTo>
                  <a:cubicBezTo>
                    <a:pt x="1178" y="2155"/>
                    <a:pt x="1232" y="2151"/>
                    <a:pt x="1286" y="2144"/>
                  </a:cubicBezTo>
                  <a:cubicBezTo>
                    <a:pt x="1882" y="2050"/>
                    <a:pt x="2383" y="1517"/>
                    <a:pt x="2226" y="890"/>
                  </a:cubicBezTo>
                  <a:cubicBezTo>
                    <a:pt x="2124" y="456"/>
                    <a:pt x="1657" y="0"/>
                    <a:pt x="119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4"/>
            <p:cNvSpPr/>
            <p:nvPr/>
          </p:nvSpPr>
          <p:spPr>
            <a:xfrm>
              <a:off x="4654060" y="2300654"/>
              <a:ext cx="53726" cy="49973"/>
            </a:xfrm>
            <a:custGeom>
              <a:avLst/>
              <a:gdLst/>
              <a:ahLst/>
              <a:cxnLst/>
              <a:rect l="l" t="t" r="r" b="b"/>
              <a:pathLst>
                <a:path w="1961" h="1824" extrusionOk="0">
                  <a:moveTo>
                    <a:pt x="785" y="377"/>
                  </a:moveTo>
                  <a:lnTo>
                    <a:pt x="785" y="377"/>
                  </a:lnTo>
                  <a:cubicBezTo>
                    <a:pt x="800" y="393"/>
                    <a:pt x="816" y="408"/>
                    <a:pt x="816" y="424"/>
                  </a:cubicBezTo>
                  <a:cubicBezTo>
                    <a:pt x="926" y="487"/>
                    <a:pt x="1051" y="487"/>
                    <a:pt x="1161" y="565"/>
                  </a:cubicBezTo>
                  <a:cubicBezTo>
                    <a:pt x="1255" y="644"/>
                    <a:pt x="1333" y="769"/>
                    <a:pt x="1349" y="894"/>
                  </a:cubicBezTo>
                  <a:cubicBezTo>
                    <a:pt x="1396" y="1145"/>
                    <a:pt x="1208" y="1286"/>
                    <a:pt x="973" y="1302"/>
                  </a:cubicBezTo>
                  <a:cubicBezTo>
                    <a:pt x="966" y="1302"/>
                    <a:pt x="960" y="1302"/>
                    <a:pt x="953" y="1302"/>
                  </a:cubicBezTo>
                  <a:cubicBezTo>
                    <a:pt x="393" y="1302"/>
                    <a:pt x="428" y="625"/>
                    <a:pt x="785" y="377"/>
                  </a:cubicBezTo>
                  <a:close/>
                  <a:moveTo>
                    <a:pt x="910" y="1"/>
                  </a:moveTo>
                  <a:cubicBezTo>
                    <a:pt x="393" y="32"/>
                    <a:pt x="1" y="471"/>
                    <a:pt x="1" y="973"/>
                  </a:cubicBezTo>
                  <a:cubicBezTo>
                    <a:pt x="16" y="1474"/>
                    <a:pt x="461" y="1823"/>
                    <a:pt x="932" y="1823"/>
                  </a:cubicBezTo>
                  <a:cubicBezTo>
                    <a:pt x="961" y="1823"/>
                    <a:pt x="990" y="1822"/>
                    <a:pt x="1020" y="1819"/>
                  </a:cubicBezTo>
                  <a:cubicBezTo>
                    <a:pt x="1553" y="1788"/>
                    <a:pt x="1960" y="1349"/>
                    <a:pt x="1850" y="816"/>
                  </a:cubicBezTo>
                  <a:cubicBezTo>
                    <a:pt x="1792" y="495"/>
                    <a:pt x="1435" y="24"/>
                    <a:pt x="1069" y="24"/>
                  </a:cubicBezTo>
                  <a:cubicBezTo>
                    <a:pt x="1042" y="24"/>
                    <a:pt x="1015" y="27"/>
                    <a:pt x="988" y="32"/>
                  </a:cubicBezTo>
                  <a:cubicBezTo>
                    <a:pt x="973" y="17"/>
                    <a:pt x="941" y="1"/>
                    <a:pt x="91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4583207" y="2198950"/>
              <a:ext cx="79919" cy="69370"/>
            </a:xfrm>
            <a:custGeom>
              <a:avLst/>
              <a:gdLst/>
              <a:ahLst/>
              <a:cxnLst/>
              <a:rect l="l" t="t" r="r" b="b"/>
              <a:pathLst>
                <a:path w="2917" h="2532" extrusionOk="0">
                  <a:moveTo>
                    <a:pt x="1434" y="506"/>
                  </a:moveTo>
                  <a:cubicBezTo>
                    <a:pt x="1591" y="506"/>
                    <a:pt x="1747" y="543"/>
                    <a:pt x="1897" y="641"/>
                  </a:cubicBezTo>
                  <a:cubicBezTo>
                    <a:pt x="2273" y="892"/>
                    <a:pt x="2273" y="1393"/>
                    <a:pt x="2007" y="1738"/>
                  </a:cubicBezTo>
                  <a:cubicBezTo>
                    <a:pt x="1864" y="1908"/>
                    <a:pt x="1674" y="1986"/>
                    <a:pt x="1483" y="1986"/>
                  </a:cubicBezTo>
                  <a:cubicBezTo>
                    <a:pt x="1234" y="1986"/>
                    <a:pt x="982" y="1852"/>
                    <a:pt x="831" y="1613"/>
                  </a:cubicBezTo>
                  <a:cubicBezTo>
                    <a:pt x="581" y="1236"/>
                    <a:pt x="737" y="797"/>
                    <a:pt x="1066" y="562"/>
                  </a:cubicBezTo>
                  <a:cubicBezTo>
                    <a:pt x="1189" y="528"/>
                    <a:pt x="1312" y="506"/>
                    <a:pt x="1434" y="506"/>
                  </a:cubicBezTo>
                  <a:close/>
                  <a:moveTo>
                    <a:pt x="1443" y="0"/>
                  </a:moveTo>
                  <a:cubicBezTo>
                    <a:pt x="1205" y="0"/>
                    <a:pt x="975" y="71"/>
                    <a:pt x="800" y="233"/>
                  </a:cubicBezTo>
                  <a:cubicBezTo>
                    <a:pt x="251" y="547"/>
                    <a:pt x="1" y="1252"/>
                    <a:pt x="330" y="1848"/>
                  </a:cubicBezTo>
                  <a:cubicBezTo>
                    <a:pt x="578" y="2274"/>
                    <a:pt x="1033" y="2531"/>
                    <a:pt x="1493" y="2531"/>
                  </a:cubicBezTo>
                  <a:cubicBezTo>
                    <a:pt x="1760" y="2531"/>
                    <a:pt x="2028" y="2445"/>
                    <a:pt x="2258" y="2255"/>
                  </a:cubicBezTo>
                  <a:cubicBezTo>
                    <a:pt x="2775" y="1801"/>
                    <a:pt x="2916" y="939"/>
                    <a:pt x="2414" y="406"/>
                  </a:cubicBezTo>
                  <a:cubicBezTo>
                    <a:pt x="2179" y="161"/>
                    <a:pt x="1801" y="0"/>
                    <a:pt x="144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4550137" y="2159798"/>
              <a:ext cx="72165" cy="376661"/>
            </a:xfrm>
            <a:custGeom>
              <a:avLst/>
              <a:gdLst/>
              <a:ahLst/>
              <a:cxnLst/>
              <a:rect l="l" t="t" r="r" b="b"/>
              <a:pathLst>
                <a:path w="2634" h="13748" extrusionOk="0">
                  <a:moveTo>
                    <a:pt x="16" y="1"/>
                  </a:moveTo>
                  <a:lnTo>
                    <a:pt x="1" y="549"/>
                  </a:lnTo>
                  <a:lnTo>
                    <a:pt x="79" y="549"/>
                  </a:lnTo>
                  <a:cubicBezTo>
                    <a:pt x="204" y="4390"/>
                    <a:pt x="1067" y="8324"/>
                    <a:pt x="1756" y="12101"/>
                  </a:cubicBezTo>
                  <a:cubicBezTo>
                    <a:pt x="1850" y="12650"/>
                    <a:pt x="1944" y="13198"/>
                    <a:pt x="2054" y="13747"/>
                  </a:cubicBezTo>
                  <a:lnTo>
                    <a:pt x="2634" y="13637"/>
                  </a:lnTo>
                  <a:cubicBezTo>
                    <a:pt x="2540" y="13151"/>
                    <a:pt x="2462" y="12666"/>
                    <a:pt x="2368" y="12164"/>
                  </a:cubicBezTo>
                  <a:cubicBezTo>
                    <a:pt x="1694" y="8292"/>
                    <a:pt x="1380" y="4311"/>
                    <a:pt x="518" y="471"/>
                  </a:cubicBezTo>
                  <a:lnTo>
                    <a:pt x="251" y="48"/>
                  </a:lnTo>
                  <a:cubicBezTo>
                    <a:pt x="173" y="32"/>
                    <a:pt x="95" y="16"/>
                    <a:pt x="1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35"/>
          <p:cNvSpPr txBox="1">
            <a:spLocks noGrp="1"/>
          </p:cNvSpPr>
          <p:nvPr>
            <p:ph type="subTitle" idx="1"/>
          </p:nvPr>
        </p:nvSpPr>
        <p:spPr>
          <a:xfrm>
            <a:off x="3592388" y="1859106"/>
            <a:ext cx="4800600" cy="23584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ID" dirty="0"/>
              <a:t>	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membatasi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penulis</a:t>
            </a:r>
            <a:r>
              <a:rPr lang="en-ID" dirty="0"/>
              <a:t> agar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terarah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akhirnya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diharapkan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penulis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batasan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basis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data </a:t>
            </a:r>
            <a:r>
              <a:rPr lang="en-ID" dirty="0" err="1"/>
              <a:t>perpustakaan</a:t>
            </a:r>
            <a:endParaRPr lang="en-US" dirty="0"/>
          </a:p>
        </p:txBody>
      </p:sp>
      <p:sp>
        <p:nvSpPr>
          <p:cNvPr id="1824" name="Google Shape;1824;p35"/>
          <p:cNvSpPr txBox="1">
            <a:spLocks noGrp="1"/>
          </p:cNvSpPr>
          <p:nvPr>
            <p:ph type="title"/>
          </p:nvPr>
        </p:nvSpPr>
        <p:spPr>
          <a:xfrm>
            <a:off x="3531709" y="1155299"/>
            <a:ext cx="4800600" cy="798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sz="4000" dirty="0"/>
              <a:t>Batasan </a:t>
            </a:r>
            <a:r>
              <a:rPr lang="en-ID" sz="4000" dirty="0" err="1"/>
              <a:t>Masalah</a:t>
            </a:r>
            <a:r>
              <a:rPr lang="en-ID" sz="4000" dirty="0"/>
              <a:t> </a:t>
            </a:r>
            <a:endParaRPr sz="4000" dirty="0"/>
          </a:p>
        </p:txBody>
      </p:sp>
      <p:grpSp>
        <p:nvGrpSpPr>
          <p:cNvPr id="1826" name="Google Shape;1826;p35"/>
          <p:cNvGrpSpPr/>
          <p:nvPr/>
        </p:nvGrpSpPr>
        <p:grpSpPr>
          <a:xfrm rot="592011">
            <a:off x="2143191" y="192567"/>
            <a:ext cx="1627712" cy="2981104"/>
            <a:chOff x="1864735" y="421140"/>
            <a:chExt cx="1144065" cy="2095319"/>
          </a:xfrm>
        </p:grpSpPr>
        <p:sp>
          <p:nvSpPr>
            <p:cNvPr id="1827" name="Google Shape;1827;p35"/>
            <p:cNvSpPr/>
            <p:nvPr/>
          </p:nvSpPr>
          <p:spPr>
            <a:xfrm>
              <a:off x="1864735" y="767485"/>
              <a:ext cx="1144065" cy="1748974"/>
            </a:xfrm>
            <a:custGeom>
              <a:avLst/>
              <a:gdLst/>
              <a:ahLst/>
              <a:cxnLst/>
              <a:rect l="l" t="t" r="r" b="b"/>
              <a:pathLst>
                <a:path w="41758" h="63837" extrusionOk="0">
                  <a:moveTo>
                    <a:pt x="20951" y="1674"/>
                  </a:moveTo>
                  <a:cubicBezTo>
                    <a:pt x="20988" y="1674"/>
                    <a:pt x="21027" y="1675"/>
                    <a:pt x="21067" y="1678"/>
                  </a:cubicBezTo>
                  <a:cubicBezTo>
                    <a:pt x="21804" y="1741"/>
                    <a:pt x="22290" y="2258"/>
                    <a:pt x="22948" y="2587"/>
                  </a:cubicBezTo>
                  <a:cubicBezTo>
                    <a:pt x="23544" y="2900"/>
                    <a:pt x="24171" y="3151"/>
                    <a:pt x="24813" y="3324"/>
                  </a:cubicBezTo>
                  <a:cubicBezTo>
                    <a:pt x="25622" y="3538"/>
                    <a:pt x="26440" y="3634"/>
                    <a:pt x="27260" y="3634"/>
                  </a:cubicBezTo>
                  <a:cubicBezTo>
                    <a:pt x="27520" y="3634"/>
                    <a:pt x="27781" y="3625"/>
                    <a:pt x="28042" y="3606"/>
                  </a:cubicBezTo>
                  <a:lnTo>
                    <a:pt x="28042" y="3606"/>
                  </a:lnTo>
                  <a:cubicBezTo>
                    <a:pt x="27384" y="6286"/>
                    <a:pt x="26663" y="8935"/>
                    <a:pt x="25879" y="11568"/>
                  </a:cubicBezTo>
                  <a:cubicBezTo>
                    <a:pt x="25049" y="14374"/>
                    <a:pt x="24014" y="17164"/>
                    <a:pt x="23293" y="20001"/>
                  </a:cubicBezTo>
                  <a:cubicBezTo>
                    <a:pt x="20033" y="19562"/>
                    <a:pt x="16851" y="18575"/>
                    <a:pt x="13920" y="17039"/>
                  </a:cubicBezTo>
                  <a:cubicBezTo>
                    <a:pt x="13199" y="16662"/>
                    <a:pt x="12478" y="16255"/>
                    <a:pt x="11788" y="15816"/>
                  </a:cubicBezTo>
                  <a:cubicBezTo>
                    <a:pt x="11443" y="15597"/>
                    <a:pt x="11098" y="15362"/>
                    <a:pt x="10769" y="15126"/>
                  </a:cubicBezTo>
                  <a:cubicBezTo>
                    <a:pt x="10001" y="14593"/>
                    <a:pt x="10095" y="14029"/>
                    <a:pt x="10628" y="13324"/>
                  </a:cubicBezTo>
                  <a:cubicBezTo>
                    <a:pt x="11694" y="11960"/>
                    <a:pt x="12807" y="10628"/>
                    <a:pt x="13904" y="9296"/>
                  </a:cubicBezTo>
                  <a:cubicBezTo>
                    <a:pt x="15017" y="7963"/>
                    <a:pt x="16130" y="6647"/>
                    <a:pt x="17274" y="5346"/>
                  </a:cubicBezTo>
                  <a:cubicBezTo>
                    <a:pt x="17870" y="4672"/>
                    <a:pt x="18465" y="3982"/>
                    <a:pt x="19061" y="3308"/>
                  </a:cubicBezTo>
                  <a:lnTo>
                    <a:pt x="19813" y="2477"/>
                  </a:lnTo>
                  <a:cubicBezTo>
                    <a:pt x="20226" y="2020"/>
                    <a:pt x="20362" y="1674"/>
                    <a:pt x="20951" y="1674"/>
                  </a:cubicBezTo>
                  <a:close/>
                  <a:moveTo>
                    <a:pt x="19704" y="20268"/>
                  </a:moveTo>
                  <a:cubicBezTo>
                    <a:pt x="20393" y="20440"/>
                    <a:pt x="21083" y="20597"/>
                    <a:pt x="21788" y="20722"/>
                  </a:cubicBezTo>
                  <a:cubicBezTo>
                    <a:pt x="21600" y="21114"/>
                    <a:pt x="21428" y="21506"/>
                    <a:pt x="21240" y="21882"/>
                  </a:cubicBezTo>
                  <a:cubicBezTo>
                    <a:pt x="21049" y="22285"/>
                    <a:pt x="20851" y="22432"/>
                    <a:pt x="20537" y="22432"/>
                  </a:cubicBezTo>
                  <a:cubicBezTo>
                    <a:pt x="20411" y="22432"/>
                    <a:pt x="20266" y="22408"/>
                    <a:pt x="20095" y="22368"/>
                  </a:cubicBezTo>
                  <a:cubicBezTo>
                    <a:pt x="19625" y="22258"/>
                    <a:pt x="19218" y="22101"/>
                    <a:pt x="19296" y="21537"/>
                  </a:cubicBezTo>
                  <a:cubicBezTo>
                    <a:pt x="19343" y="21114"/>
                    <a:pt x="19563" y="20675"/>
                    <a:pt x="19704" y="20268"/>
                  </a:cubicBezTo>
                  <a:close/>
                  <a:moveTo>
                    <a:pt x="11663" y="16851"/>
                  </a:moveTo>
                  <a:cubicBezTo>
                    <a:pt x="12070" y="17117"/>
                    <a:pt x="12478" y="17352"/>
                    <a:pt x="12885" y="17587"/>
                  </a:cubicBezTo>
                  <a:cubicBezTo>
                    <a:pt x="14155" y="18277"/>
                    <a:pt x="15456" y="18857"/>
                    <a:pt x="16788" y="19358"/>
                  </a:cubicBezTo>
                  <a:cubicBezTo>
                    <a:pt x="16177" y="20205"/>
                    <a:pt x="15879" y="21255"/>
                    <a:pt x="15252" y="22086"/>
                  </a:cubicBezTo>
                  <a:cubicBezTo>
                    <a:pt x="15142" y="22478"/>
                    <a:pt x="14892" y="22697"/>
                    <a:pt x="14468" y="22744"/>
                  </a:cubicBezTo>
                  <a:cubicBezTo>
                    <a:pt x="14297" y="22906"/>
                    <a:pt x="14120" y="22987"/>
                    <a:pt x="13937" y="22987"/>
                  </a:cubicBezTo>
                  <a:cubicBezTo>
                    <a:pt x="13819" y="22987"/>
                    <a:pt x="13698" y="22953"/>
                    <a:pt x="13575" y="22885"/>
                  </a:cubicBezTo>
                  <a:cubicBezTo>
                    <a:pt x="13042" y="22838"/>
                    <a:pt x="12415" y="22509"/>
                    <a:pt x="11913" y="22337"/>
                  </a:cubicBezTo>
                  <a:cubicBezTo>
                    <a:pt x="11459" y="22164"/>
                    <a:pt x="10550" y="21992"/>
                    <a:pt x="10205" y="21647"/>
                  </a:cubicBezTo>
                  <a:lnTo>
                    <a:pt x="9813" y="20456"/>
                  </a:lnTo>
                  <a:cubicBezTo>
                    <a:pt x="9938" y="20221"/>
                    <a:pt x="10064" y="20001"/>
                    <a:pt x="10189" y="19766"/>
                  </a:cubicBezTo>
                  <a:cubicBezTo>
                    <a:pt x="10707" y="18810"/>
                    <a:pt x="11208" y="17838"/>
                    <a:pt x="11663" y="16851"/>
                  </a:cubicBezTo>
                  <a:close/>
                  <a:moveTo>
                    <a:pt x="6098" y="29860"/>
                  </a:moveTo>
                  <a:lnTo>
                    <a:pt x="6098" y="29860"/>
                  </a:lnTo>
                  <a:cubicBezTo>
                    <a:pt x="6255" y="30017"/>
                    <a:pt x="6427" y="30158"/>
                    <a:pt x="6584" y="30299"/>
                  </a:cubicBezTo>
                  <a:cubicBezTo>
                    <a:pt x="6521" y="30425"/>
                    <a:pt x="6506" y="30566"/>
                    <a:pt x="6490" y="30707"/>
                  </a:cubicBezTo>
                  <a:cubicBezTo>
                    <a:pt x="6318" y="30440"/>
                    <a:pt x="6161" y="30158"/>
                    <a:pt x="6098" y="29860"/>
                  </a:cubicBezTo>
                  <a:close/>
                  <a:moveTo>
                    <a:pt x="6851" y="30550"/>
                  </a:moveTo>
                  <a:cubicBezTo>
                    <a:pt x="6992" y="30675"/>
                    <a:pt x="7133" y="30801"/>
                    <a:pt x="7274" y="30942"/>
                  </a:cubicBezTo>
                  <a:cubicBezTo>
                    <a:pt x="7290" y="31193"/>
                    <a:pt x="7337" y="31443"/>
                    <a:pt x="7384" y="31694"/>
                  </a:cubicBezTo>
                  <a:cubicBezTo>
                    <a:pt x="7195" y="31522"/>
                    <a:pt x="7007" y="31334"/>
                    <a:pt x="6835" y="31130"/>
                  </a:cubicBezTo>
                  <a:cubicBezTo>
                    <a:pt x="6819" y="30942"/>
                    <a:pt x="6819" y="30754"/>
                    <a:pt x="6851" y="30550"/>
                  </a:cubicBezTo>
                  <a:close/>
                  <a:moveTo>
                    <a:pt x="7650" y="31255"/>
                  </a:moveTo>
                  <a:cubicBezTo>
                    <a:pt x="7854" y="31443"/>
                    <a:pt x="8058" y="31631"/>
                    <a:pt x="8277" y="31804"/>
                  </a:cubicBezTo>
                  <a:cubicBezTo>
                    <a:pt x="8246" y="32023"/>
                    <a:pt x="8246" y="32243"/>
                    <a:pt x="8246" y="32462"/>
                  </a:cubicBezTo>
                  <a:cubicBezTo>
                    <a:pt x="8089" y="32321"/>
                    <a:pt x="7916" y="32164"/>
                    <a:pt x="7728" y="32008"/>
                  </a:cubicBezTo>
                  <a:cubicBezTo>
                    <a:pt x="7713" y="31757"/>
                    <a:pt x="7697" y="31506"/>
                    <a:pt x="7650" y="31255"/>
                  </a:cubicBezTo>
                  <a:close/>
                  <a:moveTo>
                    <a:pt x="8559" y="32070"/>
                  </a:moveTo>
                  <a:cubicBezTo>
                    <a:pt x="8716" y="32211"/>
                    <a:pt x="8888" y="32352"/>
                    <a:pt x="9045" y="32494"/>
                  </a:cubicBezTo>
                  <a:cubicBezTo>
                    <a:pt x="9061" y="32760"/>
                    <a:pt x="9092" y="33011"/>
                    <a:pt x="9139" y="33277"/>
                  </a:cubicBezTo>
                  <a:cubicBezTo>
                    <a:pt x="8951" y="33105"/>
                    <a:pt x="8747" y="32932"/>
                    <a:pt x="8559" y="32744"/>
                  </a:cubicBezTo>
                  <a:cubicBezTo>
                    <a:pt x="8575" y="32525"/>
                    <a:pt x="8575" y="32290"/>
                    <a:pt x="8559" y="32070"/>
                  </a:cubicBezTo>
                  <a:close/>
                  <a:moveTo>
                    <a:pt x="9390" y="32791"/>
                  </a:moveTo>
                  <a:cubicBezTo>
                    <a:pt x="9594" y="32964"/>
                    <a:pt x="9797" y="33152"/>
                    <a:pt x="10001" y="33324"/>
                  </a:cubicBezTo>
                  <a:cubicBezTo>
                    <a:pt x="9986" y="33575"/>
                    <a:pt x="10001" y="33842"/>
                    <a:pt x="10017" y="34092"/>
                  </a:cubicBezTo>
                  <a:cubicBezTo>
                    <a:pt x="9829" y="33904"/>
                    <a:pt x="9625" y="33732"/>
                    <a:pt x="9421" y="33544"/>
                  </a:cubicBezTo>
                  <a:cubicBezTo>
                    <a:pt x="9421" y="33293"/>
                    <a:pt x="9406" y="33042"/>
                    <a:pt x="9390" y="32791"/>
                  </a:cubicBezTo>
                  <a:close/>
                  <a:moveTo>
                    <a:pt x="10252" y="33528"/>
                  </a:moveTo>
                  <a:cubicBezTo>
                    <a:pt x="10487" y="33732"/>
                    <a:pt x="10722" y="33936"/>
                    <a:pt x="10957" y="34139"/>
                  </a:cubicBezTo>
                  <a:cubicBezTo>
                    <a:pt x="10973" y="34139"/>
                    <a:pt x="10989" y="34155"/>
                    <a:pt x="11004" y="34171"/>
                  </a:cubicBezTo>
                  <a:cubicBezTo>
                    <a:pt x="10957" y="34421"/>
                    <a:pt x="10957" y="34672"/>
                    <a:pt x="11020" y="34939"/>
                  </a:cubicBezTo>
                  <a:cubicBezTo>
                    <a:pt x="11020" y="34954"/>
                    <a:pt x="11036" y="34970"/>
                    <a:pt x="11036" y="34986"/>
                  </a:cubicBezTo>
                  <a:cubicBezTo>
                    <a:pt x="11051" y="34997"/>
                    <a:pt x="11068" y="35002"/>
                    <a:pt x="11086" y="35002"/>
                  </a:cubicBezTo>
                  <a:cubicBezTo>
                    <a:pt x="11144" y="35002"/>
                    <a:pt x="11204" y="34951"/>
                    <a:pt x="11192" y="34892"/>
                  </a:cubicBezTo>
                  <a:cubicBezTo>
                    <a:pt x="11161" y="34704"/>
                    <a:pt x="11161" y="34516"/>
                    <a:pt x="11192" y="34327"/>
                  </a:cubicBezTo>
                  <a:cubicBezTo>
                    <a:pt x="11381" y="34500"/>
                    <a:pt x="11569" y="34657"/>
                    <a:pt x="11772" y="34829"/>
                  </a:cubicBezTo>
                  <a:cubicBezTo>
                    <a:pt x="11772" y="35111"/>
                    <a:pt x="11788" y="35409"/>
                    <a:pt x="11788" y="35691"/>
                  </a:cubicBezTo>
                  <a:cubicBezTo>
                    <a:pt x="11584" y="35519"/>
                    <a:pt x="11396" y="35346"/>
                    <a:pt x="11192" y="35158"/>
                  </a:cubicBezTo>
                  <a:cubicBezTo>
                    <a:pt x="11130" y="35111"/>
                    <a:pt x="11083" y="35064"/>
                    <a:pt x="11020" y="35001"/>
                  </a:cubicBezTo>
                  <a:cubicBezTo>
                    <a:pt x="10769" y="34766"/>
                    <a:pt x="10503" y="34531"/>
                    <a:pt x="10236" y="34296"/>
                  </a:cubicBezTo>
                  <a:cubicBezTo>
                    <a:pt x="10221" y="34030"/>
                    <a:pt x="10236" y="33779"/>
                    <a:pt x="10252" y="33528"/>
                  </a:cubicBezTo>
                  <a:close/>
                  <a:moveTo>
                    <a:pt x="32854" y="34798"/>
                  </a:moveTo>
                  <a:cubicBezTo>
                    <a:pt x="32870" y="35284"/>
                    <a:pt x="32588" y="35613"/>
                    <a:pt x="32180" y="35864"/>
                  </a:cubicBezTo>
                  <a:cubicBezTo>
                    <a:pt x="32196" y="35644"/>
                    <a:pt x="32243" y="35425"/>
                    <a:pt x="32290" y="35205"/>
                  </a:cubicBezTo>
                  <a:cubicBezTo>
                    <a:pt x="32494" y="35080"/>
                    <a:pt x="32682" y="34954"/>
                    <a:pt x="32854" y="34798"/>
                  </a:cubicBezTo>
                  <a:close/>
                  <a:moveTo>
                    <a:pt x="12007" y="35033"/>
                  </a:moveTo>
                  <a:cubicBezTo>
                    <a:pt x="12149" y="35158"/>
                    <a:pt x="12290" y="35284"/>
                    <a:pt x="12431" y="35409"/>
                  </a:cubicBezTo>
                  <a:cubicBezTo>
                    <a:pt x="12415" y="35519"/>
                    <a:pt x="12399" y="35613"/>
                    <a:pt x="12384" y="35707"/>
                  </a:cubicBezTo>
                  <a:cubicBezTo>
                    <a:pt x="12368" y="35848"/>
                    <a:pt x="12321" y="36005"/>
                    <a:pt x="12352" y="36146"/>
                  </a:cubicBezTo>
                  <a:cubicBezTo>
                    <a:pt x="12196" y="36036"/>
                    <a:pt x="12055" y="35911"/>
                    <a:pt x="11913" y="35785"/>
                  </a:cubicBezTo>
                  <a:cubicBezTo>
                    <a:pt x="11945" y="35785"/>
                    <a:pt x="11976" y="35754"/>
                    <a:pt x="11976" y="35707"/>
                  </a:cubicBezTo>
                  <a:cubicBezTo>
                    <a:pt x="11992" y="35487"/>
                    <a:pt x="11992" y="35268"/>
                    <a:pt x="12007" y="35033"/>
                  </a:cubicBezTo>
                  <a:close/>
                  <a:moveTo>
                    <a:pt x="31820" y="35456"/>
                  </a:moveTo>
                  <a:lnTo>
                    <a:pt x="31820" y="35456"/>
                  </a:lnTo>
                  <a:cubicBezTo>
                    <a:pt x="31773" y="35644"/>
                    <a:pt x="31773" y="35864"/>
                    <a:pt x="31773" y="36067"/>
                  </a:cubicBezTo>
                  <a:cubicBezTo>
                    <a:pt x="31679" y="36114"/>
                    <a:pt x="31585" y="36146"/>
                    <a:pt x="31475" y="36177"/>
                  </a:cubicBezTo>
                  <a:cubicBezTo>
                    <a:pt x="31538" y="35973"/>
                    <a:pt x="31569" y="35769"/>
                    <a:pt x="31600" y="35550"/>
                  </a:cubicBezTo>
                  <a:cubicBezTo>
                    <a:pt x="31679" y="35519"/>
                    <a:pt x="31741" y="35487"/>
                    <a:pt x="31820" y="35456"/>
                  </a:cubicBezTo>
                  <a:close/>
                  <a:moveTo>
                    <a:pt x="31256" y="35691"/>
                  </a:moveTo>
                  <a:lnTo>
                    <a:pt x="31256" y="35691"/>
                  </a:lnTo>
                  <a:cubicBezTo>
                    <a:pt x="31209" y="35895"/>
                    <a:pt x="31162" y="36099"/>
                    <a:pt x="31130" y="36287"/>
                  </a:cubicBezTo>
                  <a:cubicBezTo>
                    <a:pt x="31036" y="36318"/>
                    <a:pt x="30958" y="36334"/>
                    <a:pt x="30879" y="36365"/>
                  </a:cubicBezTo>
                  <a:cubicBezTo>
                    <a:pt x="30879" y="36177"/>
                    <a:pt x="30879" y="36005"/>
                    <a:pt x="30864" y="35832"/>
                  </a:cubicBezTo>
                  <a:cubicBezTo>
                    <a:pt x="31005" y="35785"/>
                    <a:pt x="31130" y="35738"/>
                    <a:pt x="31256" y="35691"/>
                  </a:cubicBezTo>
                  <a:close/>
                  <a:moveTo>
                    <a:pt x="30566" y="35942"/>
                  </a:moveTo>
                  <a:lnTo>
                    <a:pt x="30566" y="35942"/>
                  </a:lnTo>
                  <a:cubicBezTo>
                    <a:pt x="30550" y="36099"/>
                    <a:pt x="30550" y="36271"/>
                    <a:pt x="30566" y="36428"/>
                  </a:cubicBezTo>
                  <a:cubicBezTo>
                    <a:pt x="30252" y="36490"/>
                    <a:pt x="29939" y="36553"/>
                    <a:pt x="29688" y="36600"/>
                  </a:cubicBezTo>
                  <a:cubicBezTo>
                    <a:pt x="29735" y="36459"/>
                    <a:pt x="29782" y="36302"/>
                    <a:pt x="29814" y="36161"/>
                  </a:cubicBezTo>
                  <a:cubicBezTo>
                    <a:pt x="30049" y="36099"/>
                    <a:pt x="30299" y="36020"/>
                    <a:pt x="30566" y="35942"/>
                  </a:cubicBezTo>
                  <a:close/>
                  <a:moveTo>
                    <a:pt x="29422" y="36271"/>
                  </a:moveTo>
                  <a:cubicBezTo>
                    <a:pt x="29406" y="36381"/>
                    <a:pt x="29375" y="36506"/>
                    <a:pt x="29359" y="36632"/>
                  </a:cubicBezTo>
                  <a:cubicBezTo>
                    <a:pt x="29359" y="36632"/>
                    <a:pt x="29359" y="36647"/>
                    <a:pt x="29359" y="36663"/>
                  </a:cubicBezTo>
                  <a:lnTo>
                    <a:pt x="29312" y="36663"/>
                  </a:lnTo>
                  <a:cubicBezTo>
                    <a:pt x="29171" y="36694"/>
                    <a:pt x="29014" y="36726"/>
                    <a:pt x="28873" y="36757"/>
                  </a:cubicBezTo>
                  <a:cubicBezTo>
                    <a:pt x="28889" y="36647"/>
                    <a:pt x="28904" y="36522"/>
                    <a:pt x="28920" y="36412"/>
                  </a:cubicBezTo>
                  <a:cubicBezTo>
                    <a:pt x="28967" y="36396"/>
                    <a:pt x="29014" y="36381"/>
                    <a:pt x="29077" y="36365"/>
                  </a:cubicBezTo>
                  <a:cubicBezTo>
                    <a:pt x="29187" y="36334"/>
                    <a:pt x="29296" y="36302"/>
                    <a:pt x="29422" y="36271"/>
                  </a:cubicBezTo>
                  <a:close/>
                  <a:moveTo>
                    <a:pt x="8159" y="27826"/>
                  </a:moveTo>
                  <a:cubicBezTo>
                    <a:pt x="8658" y="27826"/>
                    <a:pt x="9173" y="27894"/>
                    <a:pt x="9625" y="27948"/>
                  </a:cubicBezTo>
                  <a:cubicBezTo>
                    <a:pt x="10879" y="28073"/>
                    <a:pt x="12117" y="28230"/>
                    <a:pt x="13355" y="28371"/>
                  </a:cubicBezTo>
                  <a:cubicBezTo>
                    <a:pt x="15691" y="28638"/>
                    <a:pt x="18011" y="28920"/>
                    <a:pt x="20331" y="29233"/>
                  </a:cubicBezTo>
                  <a:cubicBezTo>
                    <a:pt x="22932" y="29578"/>
                    <a:pt x="25519" y="29939"/>
                    <a:pt x="28105" y="30315"/>
                  </a:cubicBezTo>
                  <a:cubicBezTo>
                    <a:pt x="29500" y="30519"/>
                    <a:pt x="30879" y="30534"/>
                    <a:pt x="31726" y="31804"/>
                  </a:cubicBezTo>
                  <a:cubicBezTo>
                    <a:pt x="31961" y="32133"/>
                    <a:pt x="32337" y="32666"/>
                    <a:pt x="32400" y="33073"/>
                  </a:cubicBezTo>
                  <a:cubicBezTo>
                    <a:pt x="32588" y="34139"/>
                    <a:pt x="31930" y="34312"/>
                    <a:pt x="31256" y="34610"/>
                  </a:cubicBezTo>
                  <a:cubicBezTo>
                    <a:pt x="27165" y="36475"/>
                    <a:pt x="22400" y="36694"/>
                    <a:pt x="17979" y="36788"/>
                  </a:cubicBezTo>
                  <a:cubicBezTo>
                    <a:pt x="17932" y="36789"/>
                    <a:pt x="17886" y="36790"/>
                    <a:pt x="17840" y="36790"/>
                  </a:cubicBezTo>
                  <a:cubicBezTo>
                    <a:pt x="15224" y="36790"/>
                    <a:pt x="13541" y="35067"/>
                    <a:pt x="11631" y="33465"/>
                  </a:cubicBezTo>
                  <a:cubicBezTo>
                    <a:pt x="9782" y="31914"/>
                    <a:pt x="7995" y="30299"/>
                    <a:pt x="6208" y="28685"/>
                  </a:cubicBezTo>
                  <a:cubicBezTo>
                    <a:pt x="6603" y="28000"/>
                    <a:pt x="7361" y="27826"/>
                    <a:pt x="8159" y="27826"/>
                  </a:cubicBezTo>
                  <a:close/>
                  <a:moveTo>
                    <a:pt x="12697" y="35628"/>
                  </a:moveTo>
                  <a:cubicBezTo>
                    <a:pt x="12948" y="35848"/>
                    <a:pt x="13214" y="36067"/>
                    <a:pt x="13497" y="36271"/>
                  </a:cubicBezTo>
                  <a:cubicBezTo>
                    <a:pt x="13497" y="36506"/>
                    <a:pt x="13512" y="36741"/>
                    <a:pt x="13528" y="36961"/>
                  </a:cubicBezTo>
                  <a:lnTo>
                    <a:pt x="13528" y="36976"/>
                  </a:lnTo>
                  <a:cubicBezTo>
                    <a:pt x="13230" y="36788"/>
                    <a:pt x="12964" y="36600"/>
                    <a:pt x="12681" y="36396"/>
                  </a:cubicBezTo>
                  <a:cubicBezTo>
                    <a:pt x="12760" y="36381"/>
                    <a:pt x="12838" y="36302"/>
                    <a:pt x="12854" y="36193"/>
                  </a:cubicBezTo>
                  <a:cubicBezTo>
                    <a:pt x="12854" y="36148"/>
                    <a:pt x="12809" y="36119"/>
                    <a:pt x="12767" y="36119"/>
                  </a:cubicBezTo>
                  <a:cubicBezTo>
                    <a:pt x="12734" y="36119"/>
                    <a:pt x="12704" y="36136"/>
                    <a:pt x="12697" y="36177"/>
                  </a:cubicBezTo>
                  <a:cubicBezTo>
                    <a:pt x="12603" y="36130"/>
                    <a:pt x="12587" y="36067"/>
                    <a:pt x="12619" y="35973"/>
                  </a:cubicBezTo>
                  <a:cubicBezTo>
                    <a:pt x="12634" y="35942"/>
                    <a:pt x="12634" y="35911"/>
                    <a:pt x="12650" y="35879"/>
                  </a:cubicBezTo>
                  <a:cubicBezTo>
                    <a:pt x="12666" y="35801"/>
                    <a:pt x="12681" y="35707"/>
                    <a:pt x="12697" y="35628"/>
                  </a:cubicBezTo>
                  <a:close/>
                  <a:moveTo>
                    <a:pt x="28591" y="36506"/>
                  </a:moveTo>
                  <a:lnTo>
                    <a:pt x="28591" y="36506"/>
                  </a:lnTo>
                  <a:cubicBezTo>
                    <a:pt x="28575" y="36616"/>
                    <a:pt x="28560" y="36710"/>
                    <a:pt x="28544" y="36820"/>
                  </a:cubicBezTo>
                  <a:cubicBezTo>
                    <a:pt x="28215" y="36882"/>
                    <a:pt x="27886" y="36945"/>
                    <a:pt x="27556" y="37008"/>
                  </a:cubicBezTo>
                  <a:cubicBezTo>
                    <a:pt x="27572" y="36914"/>
                    <a:pt x="27603" y="36835"/>
                    <a:pt x="27635" y="36741"/>
                  </a:cubicBezTo>
                  <a:cubicBezTo>
                    <a:pt x="27948" y="36679"/>
                    <a:pt x="28277" y="36585"/>
                    <a:pt x="28591" y="36506"/>
                  </a:cubicBezTo>
                  <a:close/>
                  <a:moveTo>
                    <a:pt x="27274" y="36820"/>
                  </a:moveTo>
                  <a:lnTo>
                    <a:pt x="27274" y="36820"/>
                  </a:lnTo>
                  <a:cubicBezTo>
                    <a:pt x="27259" y="36898"/>
                    <a:pt x="27259" y="36976"/>
                    <a:pt x="27243" y="37055"/>
                  </a:cubicBezTo>
                  <a:cubicBezTo>
                    <a:pt x="26976" y="37117"/>
                    <a:pt x="26694" y="37164"/>
                    <a:pt x="26412" y="37212"/>
                  </a:cubicBezTo>
                  <a:cubicBezTo>
                    <a:pt x="26428" y="37133"/>
                    <a:pt x="26459" y="37055"/>
                    <a:pt x="26475" y="36976"/>
                  </a:cubicBezTo>
                  <a:cubicBezTo>
                    <a:pt x="26741" y="36929"/>
                    <a:pt x="27008" y="36882"/>
                    <a:pt x="27274" y="36820"/>
                  </a:cubicBezTo>
                  <a:close/>
                  <a:moveTo>
                    <a:pt x="13747" y="36475"/>
                  </a:moveTo>
                  <a:cubicBezTo>
                    <a:pt x="13888" y="36569"/>
                    <a:pt x="14014" y="36663"/>
                    <a:pt x="14155" y="36741"/>
                  </a:cubicBezTo>
                  <a:cubicBezTo>
                    <a:pt x="14186" y="36945"/>
                    <a:pt x="14218" y="37164"/>
                    <a:pt x="14249" y="37368"/>
                  </a:cubicBezTo>
                  <a:cubicBezTo>
                    <a:pt x="14061" y="37274"/>
                    <a:pt x="13873" y="37164"/>
                    <a:pt x="13669" y="37055"/>
                  </a:cubicBezTo>
                  <a:cubicBezTo>
                    <a:pt x="13700" y="37039"/>
                    <a:pt x="13732" y="37008"/>
                    <a:pt x="13732" y="36961"/>
                  </a:cubicBezTo>
                  <a:cubicBezTo>
                    <a:pt x="13732" y="36804"/>
                    <a:pt x="13747" y="36632"/>
                    <a:pt x="13747" y="36475"/>
                  </a:cubicBezTo>
                  <a:close/>
                  <a:moveTo>
                    <a:pt x="26177" y="37039"/>
                  </a:moveTo>
                  <a:cubicBezTo>
                    <a:pt x="26161" y="37117"/>
                    <a:pt x="26146" y="37180"/>
                    <a:pt x="26130" y="37259"/>
                  </a:cubicBezTo>
                  <a:cubicBezTo>
                    <a:pt x="25911" y="37290"/>
                    <a:pt x="25707" y="37337"/>
                    <a:pt x="25503" y="37368"/>
                  </a:cubicBezTo>
                  <a:cubicBezTo>
                    <a:pt x="25378" y="37384"/>
                    <a:pt x="25268" y="37400"/>
                    <a:pt x="25143" y="37415"/>
                  </a:cubicBezTo>
                  <a:cubicBezTo>
                    <a:pt x="25158" y="37353"/>
                    <a:pt x="25158" y="37274"/>
                    <a:pt x="25158" y="37196"/>
                  </a:cubicBezTo>
                  <a:cubicBezTo>
                    <a:pt x="25503" y="37149"/>
                    <a:pt x="25832" y="37102"/>
                    <a:pt x="26177" y="37039"/>
                  </a:cubicBezTo>
                  <a:close/>
                  <a:moveTo>
                    <a:pt x="24876" y="37243"/>
                  </a:moveTo>
                  <a:cubicBezTo>
                    <a:pt x="24876" y="37306"/>
                    <a:pt x="24892" y="37368"/>
                    <a:pt x="24892" y="37447"/>
                  </a:cubicBezTo>
                  <a:cubicBezTo>
                    <a:pt x="24892" y="37447"/>
                    <a:pt x="24892" y="37447"/>
                    <a:pt x="24892" y="37462"/>
                  </a:cubicBezTo>
                  <a:cubicBezTo>
                    <a:pt x="24610" y="37494"/>
                    <a:pt x="24312" y="37541"/>
                    <a:pt x="24030" y="37588"/>
                  </a:cubicBezTo>
                  <a:cubicBezTo>
                    <a:pt x="24045" y="37509"/>
                    <a:pt x="24061" y="37415"/>
                    <a:pt x="24077" y="37337"/>
                  </a:cubicBezTo>
                  <a:cubicBezTo>
                    <a:pt x="24343" y="37306"/>
                    <a:pt x="24610" y="37274"/>
                    <a:pt x="24876" y="37243"/>
                  </a:cubicBezTo>
                  <a:close/>
                  <a:moveTo>
                    <a:pt x="14453" y="36929"/>
                  </a:moveTo>
                  <a:lnTo>
                    <a:pt x="14453" y="36929"/>
                  </a:lnTo>
                  <a:cubicBezTo>
                    <a:pt x="14641" y="37039"/>
                    <a:pt x="14829" y="37133"/>
                    <a:pt x="15017" y="37227"/>
                  </a:cubicBezTo>
                  <a:cubicBezTo>
                    <a:pt x="15001" y="37384"/>
                    <a:pt x="15017" y="37541"/>
                    <a:pt x="15017" y="37697"/>
                  </a:cubicBezTo>
                  <a:cubicBezTo>
                    <a:pt x="14845" y="37635"/>
                    <a:pt x="14688" y="37572"/>
                    <a:pt x="14515" y="37494"/>
                  </a:cubicBezTo>
                  <a:cubicBezTo>
                    <a:pt x="14500" y="37306"/>
                    <a:pt x="14484" y="37117"/>
                    <a:pt x="14453" y="36929"/>
                  </a:cubicBezTo>
                  <a:close/>
                  <a:moveTo>
                    <a:pt x="23810" y="37368"/>
                  </a:moveTo>
                  <a:cubicBezTo>
                    <a:pt x="23795" y="37447"/>
                    <a:pt x="23779" y="37541"/>
                    <a:pt x="23763" y="37619"/>
                  </a:cubicBezTo>
                  <a:cubicBezTo>
                    <a:pt x="23465" y="37666"/>
                    <a:pt x="23168" y="37713"/>
                    <a:pt x="22870" y="37760"/>
                  </a:cubicBezTo>
                  <a:cubicBezTo>
                    <a:pt x="22885" y="37650"/>
                    <a:pt x="22901" y="37556"/>
                    <a:pt x="22901" y="37462"/>
                  </a:cubicBezTo>
                  <a:cubicBezTo>
                    <a:pt x="23215" y="37431"/>
                    <a:pt x="23512" y="37400"/>
                    <a:pt x="23810" y="37368"/>
                  </a:cubicBezTo>
                  <a:close/>
                  <a:moveTo>
                    <a:pt x="22682" y="37478"/>
                  </a:moveTo>
                  <a:cubicBezTo>
                    <a:pt x="22650" y="37572"/>
                    <a:pt x="22619" y="37682"/>
                    <a:pt x="22603" y="37791"/>
                  </a:cubicBezTo>
                  <a:cubicBezTo>
                    <a:pt x="22259" y="37838"/>
                    <a:pt x="21914" y="37870"/>
                    <a:pt x="21569" y="37917"/>
                  </a:cubicBezTo>
                  <a:cubicBezTo>
                    <a:pt x="21616" y="37791"/>
                    <a:pt x="21647" y="37682"/>
                    <a:pt x="21694" y="37572"/>
                  </a:cubicBezTo>
                  <a:cubicBezTo>
                    <a:pt x="21976" y="37541"/>
                    <a:pt x="22274" y="37509"/>
                    <a:pt x="22556" y="37494"/>
                  </a:cubicBezTo>
                  <a:cubicBezTo>
                    <a:pt x="22603" y="37494"/>
                    <a:pt x="22635" y="37478"/>
                    <a:pt x="22682" y="37478"/>
                  </a:cubicBezTo>
                  <a:close/>
                  <a:moveTo>
                    <a:pt x="15409" y="37384"/>
                  </a:moveTo>
                  <a:cubicBezTo>
                    <a:pt x="15550" y="37447"/>
                    <a:pt x="15707" y="37494"/>
                    <a:pt x="15863" y="37541"/>
                  </a:cubicBezTo>
                  <a:cubicBezTo>
                    <a:pt x="15848" y="37666"/>
                    <a:pt x="15848" y="37807"/>
                    <a:pt x="15848" y="37948"/>
                  </a:cubicBezTo>
                  <a:cubicBezTo>
                    <a:pt x="15691" y="37901"/>
                    <a:pt x="15550" y="37870"/>
                    <a:pt x="15393" y="37823"/>
                  </a:cubicBezTo>
                  <a:cubicBezTo>
                    <a:pt x="15409" y="37682"/>
                    <a:pt x="15409" y="37525"/>
                    <a:pt x="15409" y="37384"/>
                  </a:cubicBezTo>
                  <a:close/>
                  <a:moveTo>
                    <a:pt x="21459" y="37588"/>
                  </a:moveTo>
                  <a:lnTo>
                    <a:pt x="21459" y="37588"/>
                  </a:lnTo>
                  <a:cubicBezTo>
                    <a:pt x="21412" y="37697"/>
                    <a:pt x="21381" y="37823"/>
                    <a:pt x="21349" y="37933"/>
                  </a:cubicBezTo>
                  <a:cubicBezTo>
                    <a:pt x="21083" y="37964"/>
                    <a:pt x="20801" y="37995"/>
                    <a:pt x="20534" y="38011"/>
                  </a:cubicBezTo>
                  <a:cubicBezTo>
                    <a:pt x="20566" y="37901"/>
                    <a:pt x="20597" y="37791"/>
                    <a:pt x="20613" y="37666"/>
                  </a:cubicBezTo>
                  <a:cubicBezTo>
                    <a:pt x="20895" y="37635"/>
                    <a:pt x="21177" y="37619"/>
                    <a:pt x="21459" y="37588"/>
                  </a:cubicBezTo>
                  <a:close/>
                  <a:moveTo>
                    <a:pt x="20393" y="37682"/>
                  </a:moveTo>
                  <a:cubicBezTo>
                    <a:pt x="20362" y="37807"/>
                    <a:pt x="20315" y="37917"/>
                    <a:pt x="20284" y="38042"/>
                  </a:cubicBezTo>
                  <a:cubicBezTo>
                    <a:pt x="20064" y="38058"/>
                    <a:pt x="19829" y="38074"/>
                    <a:pt x="19610" y="38089"/>
                  </a:cubicBezTo>
                  <a:cubicBezTo>
                    <a:pt x="19610" y="37980"/>
                    <a:pt x="19610" y="37854"/>
                    <a:pt x="19594" y="37744"/>
                  </a:cubicBezTo>
                  <a:cubicBezTo>
                    <a:pt x="19860" y="37729"/>
                    <a:pt x="20127" y="37713"/>
                    <a:pt x="20393" y="37682"/>
                  </a:cubicBezTo>
                  <a:close/>
                  <a:moveTo>
                    <a:pt x="16146" y="37603"/>
                  </a:moveTo>
                  <a:cubicBezTo>
                    <a:pt x="16193" y="37619"/>
                    <a:pt x="16240" y="37635"/>
                    <a:pt x="16302" y="37635"/>
                  </a:cubicBezTo>
                  <a:cubicBezTo>
                    <a:pt x="16584" y="37697"/>
                    <a:pt x="16867" y="37729"/>
                    <a:pt x="17164" y="37760"/>
                  </a:cubicBezTo>
                  <a:cubicBezTo>
                    <a:pt x="17133" y="37870"/>
                    <a:pt x="17117" y="37995"/>
                    <a:pt x="17117" y="38121"/>
                  </a:cubicBezTo>
                  <a:cubicBezTo>
                    <a:pt x="16772" y="38105"/>
                    <a:pt x="16459" y="38058"/>
                    <a:pt x="16146" y="37995"/>
                  </a:cubicBezTo>
                  <a:cubicBezTo>
                    <a:pt x="16146" y="37870"/>
                    <a:pt x="16146" y="37729"/>
                    <a:pt x="16146" y="37603"/>
                  </a:cubicBezTo>
                  <a:close/>
                  <a:moveTo>
                    <a:pt x="19359" y="37760"/>
                  </a:moveTo>
                  <a:cubicBezTo>
                    <a:pt x="19359" y="37870"/>
                    <a:pt x="19359" y="37995"/>
                    <a:pt x="19359" y="38105"/>
                  </a:cubicBezTo>
                  <a:cubicBezTo>
                    <a:pt x="19030" y="38121"/>
                    <a:pt x="18700" y="38136"/>
                    <a:pt x="18371" y="38136"/>
                  </a:cubicBezTo>
                  <a:cubicBezTo>
                    <a:pt x="18418" y="38027"/>
                    <a:pt x="18450" y="37917"/>
                    <a:pt x="18481" y="37791"/>
                  </a:cubicBezTo>
                  <a:cubicBezTo>
                    <a:pt x="18779" y="37791"/>
                    <a:pt x="19061" y="37776"/>
                    <a:pt x="19359" y="37760"/>
                  </a:cubicBezTo>
                  <a:close/>
                  <a:moveTo>
                    <a:pt x="17431" y="37776"/>
                  </a:moveTo>
                  <a:cubicBezTo>
                    <a:pt x="17682" y="37791"/>
                    <a:pt x="17948" y="37791"/>
                    <a:pt x="18215" y="37791"/>
                  </a:cubicBezTo>
                  <a:cubicBezTo>
                    <a:pt x="18183" y="37917"/>
                    <a:pt x="18152" y="38027"/>
                    <a:pt x="18136" y="38152"/>
                  </a:cubicBezTo>
                  <a:lnTo>
                    <a:pt x="17713" y="38152"/>
                  </a:lnTo>
                  <a:cubicBezTo>
                    <a:pt x="17603" y="38152"/>
                    <a:pt x="17494" y="38152"/>
                    <a:pt x="17368" y="38136"/>
                  </a:cubicBezTo>
                  <a:cubicBezTo>
                    <a:pt x="17384" y="38027"/>
                    <a:pt x="17399" y="37901"/>
                    <a:pt x="17431" y="37776"/>
                  </a:cubicBezTo>
                  <a:close/>
                  <a:moveTo>
                    <a:pt x="28481" y="5910"/>
                  </a:moveTo>
                  <a:cubicBezTo>
                    <a:pt x="37086" y="9045"/>
                    <a:pt x="40676" y="18606"/>
                    <a:pt x="40566" y="27133"/>
                  </a:cubicBezTo>
                  <a:cubicBezTo>
                    <a:pt x="40503" y="31976"/>
                    <a:pt x="39704" y="36976"/>
                    <a:pt x="38293" y="41616"/>
                  </a:cubicBezTo>
                  <a:cubicBezTo>
                    <a:pt x="37682" y="43669"/>
                    <a:pt x="36789" y="45738"/>
                    <a:pt x="35268" y="47290"/>
                  </a:cubicBezTo>
                  <a:cubicBezTo>
                    <a:pt x="33481" y="49093"/>
                    <a:pt x="31005" y="49751"/>
                    <a:pt x="28528" y="49845"/>
                  </a:cubicBezTo>
                  <a:cubicBezTo>
                    <a:pt x="28330" y="49852"/>
                    <a:pt x="28128" y="49856"/>
                    <a:pt x="27924" y="49856"/>
                  </a:cubicBezTo>
                  <a:cubicBezTo>
                    <a:pt x="25517" y="49856"/>
                    <a:pt x="22776" y="49313"/>
                    <a:pt x="21114" y="47478"/>
                  </a:cubicBezTo>
                  <a:cubicBezTo>
                    <a:pt x="19798" y="46020"/>
                    <a:pt x="20566" y="44484"/>
                    <a:pt x="21114" y="42870"/>
                  </a:cubicBezTo>
                  <a:cubicBezTo>
                    <a:pt x="21585" y="41491"/>
                    <a:pt x="22008" y="40111"/>
                    <a:pt x="22384" y="38716"/>
                  </a:cubicBezTo>
                  <a:cubicBezTo>
                    <a:pt x="24202" y="38497"/>
                    <a:pt x="26005" y="38183"/>
                    <a:pt x="27760" y="37854"/>
                  </a:cubicBezTo>
                  <a:cubicBezTo>
                    <a:pt x="29453" y="37541"/>
                    <a:pt x="34484" y="37243"/>
                    <a:pt x="33575" y="34343"/>
                  </a:cubicBezTo>
                  <a:cubicBezTo>
                    <a:pt x="33528" y="34218"/>
                    <a:pt x="33450" y="34139"/>
                    <a:pt x="33356" y="34108"/>
                  </a:cubicBezTo>
                  <a:cubicBezTo>
                    <a:pt x="33810" y="32932"/>
                    <a:pt x="32510" y="31083"/>
                    <a:pt x="31663" y="30393"/>
                  </a:cubicBezTo>
                  <a:cubicBezTo>
                    <a:pt x="31647" y="30393"/>
                    <a:pt x="31647" y="30378"/>
                    <a:pt x="31632" y="30378"/>
                  </a:cubicBezTo>
                  <a:cubicBezTo>
                    <a:pt x="32823" y="29970"/>
                    <a:pt x="33607" y="28575"/>
                    <a:pt x="33826" y="27399"/>
                  </a:cubicBezTo>
                  <a:cubicBezTo>
                    <a:pt x="34155" y="25722"/>
                    <a:pt x="33607" y="23920"/>
                    <a:pt x="32901" y="22415"/>
                  </a:cubicBezTo>
                  <a:cubicBezTo>
                    <a:pt x="31459" y="19327"/>
                    <a:pt x="28152" y="18136"/>
                    <a:pt x="24907" y="18089"/>
                  </a:cubicBezTo>
                  <a:cubicBezTo>
                    <a:pt x="25628" y="16114"/>
                    <a:pt x="26224" y="14076"/>
                    <a:pt x="26804" y="12054"/>
                  </a:cubicBezTo>
                  <a:cubicBezTo>
                    <a:pt x="27400" y="10017"/>
                    <a:pt x="27964" y="7979"/>
                    <a:pt x="28481" y="5910"/>
                  </a:cubicBezTo>
                  <a:close/>
                  <a:moveTo>
                    <a:pt x="38011" y="48701"/>
                  </a:moveTo>
                  <a:cubicBezTo>
                    <a:pt x="38372" y="49610"/>
                    <a:pt x="38262" y="50691"/>
                    <a:pt x="37854" y="51679"/>
                  </a:cubicBezTo>
                  <a:cubicBezTo>
                    <a:pt x="37886" y="51162"/>
                    <a:pt x="37839" y="50613"/>
                    <a:pt x="37619" y="50190"/>
                  </a:cubicBezTo>
                  <a:cubicBezTo>
                    <a:pt x="37619" y="50174"/>
                    <a:pt x="37604" y="50174"/>
                    <a:pt x="37604" y="50158"/>
                  </a:cubicBezTo>
                  <a:cubicBezTo>
                    <a:pt x="37807" y="49720"/>
                    <a:pt x="37964" y="49234"/>
                    <a:pt x="38011" y="48701"/>
                  </a:cubicBezTo>
                  <a:close/>
                  <a:moveTo>
                    <a:pt x="37337" y="50629"/>
                  </a:moveTo>
                  <a:cubicBezTo>
                    <a:pt x="37369" y="50911"/>
                    <a:pt x="37416" y="51177"/>
                    <a:pt x="37447" y="51444"/>
                  </a:cubicBezTo>
                  <a:cubicBezTo>
                    <a:pt x="37463" y="51804"/>
                    <a:pt x="37447" y="52149"/>
                    <a:pt x="37431" y="52494"/>
                  </a:cubicBezTo>
                  <a:cubicBezTo>
                    <a:pt x="37306" y="52682"/>
                    <a:pt x="37196" y="52854"/>
                    <a:pt x="37055" y="53011"/>
                  </a:cubicBezTo>
                  <a:cubicBezTo>
                    <a:pt x="36992" y="52651"/>
                    <a:pt x="36945" y="52290"/>
                    <a:pt x="36945" y="51914"/>
                  </a:cubicBezTo>
                  <a:cubicBezTo>
                    <a:pt x="36945" y="51648"/>
                    <a:pt x="36992" y="51381"/>
                    <a:pt x="36992" y="51115"/>
                  </a:cubicBezTo>
                  <a:cubicBezTo>
                    <a:pt x="37118" y="50958"/>
                    <a:pt x="37227" y="50801"/>
                    <a:pt x="37337" y="50629"/>
                  </a:cubicBezTo>
                  <a:close/>
                  <a:moveTo>
                    <a:pt x="2368" y="50472"/>
                  </a:moveTo>
                  <a:lnTo>
                    <a:pt x="2368" y="50472"/>
                  </a:lnTo>
                  <a:cubicBezTo>
                    <a:pt x="2227" y="51303"/>
                    <a:pt x="2211" y="52196"/>
                    <a:pt x="2195" y="53043"/>
                  </a:cubicBezTo>
                  <a:cubicBezTo>
                    <a:pt x="2101" y="52949"/>
                    <a:pt x="2023" y="52854"/>
                    <a:pt x="1929" y="52760"/>
                  </a:cubicBezTo>
                  <a:cubicBezTo>
                    <a:pt x="1459" y="52243"/>
                    <a:pt x="1271" y="52212"/>
                    <a:pt x="1521" y="51459"/>
                  </a:cubicBezTo>
                  <a:cubicBezTo>
                    <a:pt x="1709" y="50927"/>
                    <a:pt x="1992" y="50676"/>
                    <a:pt x="2368" y="50472"/>
                  </a:cubicBezTo>
                  <a:close/>
                  <a:moveTo>
                    <a:pt x="2713" y="50535"/>
                  </a:moveTo>
                  <a:cubicBezTo>
                    <a:pt x="2901" y="50770"/>
                    <a:pt x="3104" y="50989"/>
                    <a:pt x="3308" y="51224"/>
                  </a:cubicBezTo>
                  <a:cubicBezTo>
                    <a:pt x="3261" y="51224"/>
                    <a:pt x="3230" y="51256"/>
                    <a:pt x="3214" y="51287"/>
                  </a:cubicBezTo>
                  <a:cubicBezTo>
                    <a:pt x="2901" y="52024"/>
                    <a:pt x="2775" y="52839"/>
                    <a:pt x="2775" y="53638"/>
                  </a:cubicBezTo>
                  <a:cubicBezTo>
                    <a:pt x="2666" y="53528"/>
                    <a:pt x="2556" y="53419"/>
                    <a:pt x="2446" y="53309"/>
                  </a:cubicBezTo>
                  <a:cubicBezTo>
                    <a:pt x="2572" y="52400"/>
                    <a:pt x="2713" y="51444"/>
                    <a:pt x="2713" y="50535"/>
                  </a:cubicBezTo>
                  <a:close/>
                  <a:moveTo>
                    <a:pt x="36553" y="51585"/>
                  </a:moveTo>
                  <a:cubicBezTo>
                    <a:pt x="36553" y="52118"/>
                    <a:pt x="36663" y="52666"/>
                    <a:pt x="36789" y="53137"/>
                  </a:cubicBezTo>
                  <a:cubicBezTo>
                    <a:pt x="36804" y="53184"/>
                    <a:pt x="36836" y="53215"/>
                    <a:pt x="36867" y="53231"/>
                  </a:cubicBezTo>
                  <a:cubicBezTo>
                    <a:pt x="36804" y="53293"/>
                    <a:pt x="36742" y="53372"/>
                    <a:pt x="36663" y="53434"/>
                  </a:cubicBezTo>
                  <a:cubicBezTo>
                    <a:pt x="36522" y="53575"/>
                    <a:pt x="36365" y="53717"/>
                    <a:pt x="36193" y="53842"/>
                  </a:cubicBezTo>
                  <a:cubicBezTo>
                    <a:pt x="36177" y="53246"/>
                    <a:pt x="36146" y="52635"/>
                    <a:pt x="36036" y="52055"/>
                  </a:cubicBezTo>
                  <a:cubicBezTo>
                    <a:pt x="36224" y="51898"/>
                    <a:pt x="36397" y="51742"/>
                    <a:pt x="36553" y="51585"/>
                  </a:cubicBezTo>
                  <a:close/>
                  <a:moveTo>
                    <a:pt x="35801" y="52243"/>
                  </a:moveTo>
                  <a:cubicBezTo>
                    <a:pt x="35801" y="52839"/>
                    <a:pt x="35895" y="53434"/>
                    <a:pt x="35974" y="54030"/>
                  </a:cubicBezTo>
                  <a:cubicBezTo>
                    <a:pt x="35691" y="54234"/>
                    <a:pt x="35394" y="54438"/>
                    <a:pt x="35080" y="54626"/>
                  </a:cubicBezTo>
                  <a:cubicBezTo>
                    <a:pt x="35127" y="54014"/>
                    <a:pt x="35127" y="53372"/>
                    <a:pt x="34986" y="52792"/>
                  </a:cubicBezTo>
                  <a:cubicBezTo>
                    <a:pt x="35268" y="52619"/>
                    <a:pt x="35550" y="52431"/>
                    <a:pt x="35801" y="52243"/>
                  </a:cubicBezTo>
                  <a:close/>
                  <a:moveTo>
                    <a:pt x="34673" y="52980"/>
                  </a:moveTo>
                  <a:cubicBezTo>
                    <a:pt x="34704" y="53591"/>
                    <a:pt x="34782" y="54187"/>
                    <a:pt x="34767" y="54814"/>
                  </a:cubicBezTo>
                  <a:cubicBezTo>
                    <a:pt x="34531" y="54955"/>
                    <a:pt x="34281" y="55080"/>
                    <a:pt x="34030" y="55206"/>
                  </a:cubicBezTo>
                  <a:cubicBezTo>
                    <a:pt x="34061" y="54579"/>
                    <a:pt x="34093" y="53936"/>
                    <a:pt x="34030" y="53325"/>
                  </a:cubicBezTo>
                  <a:cubicBezTo>
                    <a:pt x="34249" y="53215"/>
                    <a:pt x="34453" y="53105"/>
                    <a:pt x="34673" y="52980"/>
                  </a:cubicBezTo>
                  <a:close/>
                  <a:moveTo>
                    <a:pt x="3496" y="51428"/>
                  </a:moveTo>
                  <a:cubicBezTo>
                    <a:pt x="3763" y="51742"/>
                    <a:pt x="4045" y="52039"/>
                    <a:pt x="4327" y="52337"/>
                  </a:cubicBezTo>
                  <a:cubicBezTo>
                    <a:pt x="4515" y="52541"/>
                    <a:pt x="4703" y="52729"/>
                    <a:pt x="4891" y="52933"/>
                  </a:cubicBezTo>
                  <a:cubicBezTo>
                    <a:pt x="4797" y="52933"/>
                    <a:pt x="4719" y="52996"/>
                    <a:pt x="4703" y="53105"/>
                  </a:cubicBezTo>
                  <a:cubicBezTo>
                    <a:pt x="4656" y="53873"/>
                    <a:pt x="4625" y="54657"/>
                    <a:pt x="4609" y="55425"/>
                  </a:cubicBezTo>
                  <a:cubicBezTo>
                    <a:pt x="4499" y="55331"/>
                    <a:pt x="4390" y="55237"/>
                    <a:pt x="4280" y="55127"/>
                  </a:cubicBezTo>
                  <a:cubicBezTo>
                    <a:pt x="4233" y="55080"/>
                    <a:pt x="4186" y="55033"/>
                    <a:pt x="4139" y="55002"/>
                  </a:cubicBezTo>
                  <a:cubicBezTo>
                    <a:pt x="4233" y="54155"/>
                    <a:pt x="4343" y="53309"/>
                    <a:pt x="4311" y="52478"/>
                  </a:cubicBezTo>
                  <a:cubicBezTo>
                    <a:pt x="4311" y="52447"/>
                    <a:pt x="4296" y="52416"/>
                    <a:pt x="4280" y="52384"/>
                  </a:cubicBezTo>
                  <a:cubicBezTo>
                    <a:pt x="4245" y="52342"/>
                    <a:pt x="4191" y="52319"/>
                    <a:pt x="4139" y="52319"/>
                  </a:cubicBezTo>
                  <a:cubicBezTo>
                    <a:pt x="4075" y="52319"/>
                    <a:pt x="4015" y="52354"/>
                    <a:pt x="3998" y="52431"/>
                  </a:cubicBezTo>
                  <a:cubicBezTo>
                    <a:pt x="3873" y="53168"/>
                    <a:pt x="3857" y="53936"/>
                    <a:pt x="3825" y="54673"/>
                  </a:cubicBezTo>
                  <a:cubicBezTo>
                    <a:pt x="3575" y="54438"/>
                    <a:pt x="3324" y="54187"/>
                    <a:pt x="3073" y="53936"/>
                  </a:cubicBezTo>
                  <a:cubicBezTo>
                    <a:pt x="3104" y="53090"/>
                    <a:pt x="3277" y="52275"/>
                    <a:pt x="3496" y="51428"/>
                  </a:cubicBezTo>
                  <a:close/>
                  <a:moveTo>
                    <a:pt x="33716" y="53481"/>
                  </a:moveTo>
                  <a:lnTo>
                    <a:pt x="33716" y="53481"/>
                  </a:lnTo>
                  <a:cubicBezTo>
                    <a:pt x="33685" y="54093"/>
                    <a:pt x="33701" y="54735"/>
                    <a:pt x="33732" y="55347"/>
                  </a:cubicBezTo>
                  <a:cubicBezTo>
                    <a:pt x="33450" y="55472"/>
                    <a:pt x="33168" y="55597"/>
                    <a:pt x="32886" y="55723"/>
                  </a:cubicBezTo>
                  <a:cubicBezTo>
                    <a:pt x="32823" y="55315"/>
                    <a:pt x="32807" y="54908"/>
                    <a:pt x="32807" y="54500"/>
                  </a:cubicBezTo>
                  <a:cubicBezTo>
                    <a:pt x="32807" y="54297"/>
                    <a:pt x="32823" y="54093"/>
                    <a:pt x="32823" y="53889"/>
                  </a:cubicBezTo>
                  <a:cubicBezTo>
                    <a:pt x="33136" y="53764"/>
                    <a:pt x="33419" y="53623"/>
                    <a:pt x="33716" y="53481"/>
                  </a:cubicBezTo>
                  <a:close/>
                  <a:moveTo>
                    <a:pt x="32321" y="54108"/>
                  </a:moveTo>
                  <a:lnTo>
                    <a:pt x="32321" y="54108"/>
                  </a:lnTo>
                  <a:cubicBezTo>
                    <a:pt x="32306" y="54688"/>
                    <a:pt x="32431" y="55347"/>
                    <a:pt x="32557" y="55864"/>
                  </a:cubicBezTo>
                  <a:cubicBezTo>
                    <a:pt x="32290" y="55974"/>
                    <a:pt x="32024" y="56083"/>
                    <a:pt x="31741" y="56177"/>
                  </a:cubicBezTo>
                  <a:cubicBezTo>
                    <a:pt x="31710" y="55566"/>
                    <a:pt x="31710" y="54971"/>
                    <a:pt x="31710" y="54344"/>
                  </a:cubicBezTo>
                  <a:cubicBezTo>
                    <a:pt x="31914" y="54265"/>
                    <a:pt x="32118" y="54187"/>
                    <a:pt x="32321" y="54108"/>
                  </a:cubicBezTo>
                  <a:close/>
                  <a:moveTo>
                    <a:pt x="5064" y="53121"/>
                  </a:moveTo>
                  <a:cubicBezTo>
                    <a:pt x="5236" y="53278"/>
                    <a:pt x="5393" y="53450"/>
                    <a:pt x="5565" y="53607"/>
                  </a:cubicBezTo>
                  <a:cubicBezTo>
                    <a:pt x="5503" y="54469"/>
                    <a:pt x="5471" y="55347"/>
                    <a:pt x="5456" y="56224"/>
                  </a:cubicBezTo>
                  <a:cubicBezTo>
                    <a:pt x="5252" y="56036"/>
                    <a:pt x="5064" y="55848"/>
                    <a:pt x="4860" y="55676"/>
                  </a:cubicBezTo>
                  <a:cubicBezTo>
                    <a:pt x="4938" y="54814"/>
                    <a:pt x="5032" y="53967"/>
                    <a:pt x="5064" y="53121"/>
                  </a:cubicBezTo>
                  <a:close/>
                  <a:moveTo>
                    <a:pt x="31256" y="54532"/>
                  </a:moveTo>
                  <a:lnTo>
                    <a:pt x="31256" y="54532"/>
                  </a:lnTo>
                  <a:cubicBezTo>
                    <a:pt x="31240" y="55127"/>
                    <a:pt x="31303" y="55739"/>
                    <a:pt x="31381" y="56319"/>
                  </a:cubicBezTo>
                  <a:cubicBezTo>
                    <a:pt x="31162" y="56413"/>
                    <a:pt x="30926" y="56507"/>
                    <a:pt x="30691" y="56585"/>
                  </a:cubicBezTo>
                  <a:cubicBezTo>
                    <a:pt x="30691" y="55989"/>
                    <a:pt x="30691" y="55362"/>
                    <a:pt x="30566" y="54782"/>
                  </a:cubicBezTo>
                  <a:cubicBezTo>
                    <a:pt x="30801" y="54704"/>
                    <a:pt x="31020" y="54610"/>
                    <a:pt x="31256" y="54532"/>
                  </a:cubicBezTo>
                  <a:close/>
                  <a:moveTo>
                    <a:pt x="30221" y="54923"/>
                  </a:moveTo>
                  <a:lnTo>
                    <a:pt x="30221" y="54923"/>
                  </a:lnTo>
                  <a:cubicBezTo>
                    <a:pt x="30205" y="55488"/>
                    <a:pt x="30315" y="56115"/>
                    <a:pt x="30409" y="56695"/>
                  </a:cubicBezTo>
                  <a:cubicBezTo>
                    <a:pt x="30221" y="56773"/>
                    <a:pt x="30017" y="56836"/>
                    <a:pt x="29829" y="56914"/>
                  </a:cubicBezTo>
                  <a:cubicBezTo>
                    <a:pt x="29892" y="56334"/>
                    <a:pt x="29876" y="55676"/>
                    <a:pt x="29688" y="55127"/>
                  </a:cubicBezTo>
                  <a:cubicBezTo>
                    <a:pt x="29861" y="55065"/>
                    <a:pt x="30049" y="54986"/>
                    <a:pt x="30221" y="54923"/>
                  </a:cubicBezTo>
                  <a:close/>
                  <a:moveTo>
                    <a:pt x="5895" y="53920"/>
                  </a:moveTo>
                  <a:cubicBezTo>
                    <a:pt x="6067" y="54093"/>
                    <a:pt x="6255" y="54281"/>
                    <a:pt x="6443" y="54453"/>
                  </a:cubicBezTo>
                  <a:cubicBezTo>
                    <a:pt x="6271" y="55253"/>
                    <a:pt x="6255" y="56130"/>
                    <a:pt x="6302" y="56977"/>
                  </a:cubicBezTo>
                  <a:cubicBezTo>
                    <a:pt x="6114" y="56804"/>
                    <a:pt x="5926" y="56632"/>
                    <a:pt x="5738" y="56475"/>
                  </a:cubicBezTo>
                  <a:cubicBezTo>
                    <a:pt x="5800" y="55629"/>
                    <a:pt x="5863" y="54767"/>
                    <a:pt x="5895" y="53920"/>
                  </a:cubicBezTo>
                  <a:close/>
                  <a:moveTo>
                    <a:pt x="29328" y="55268"/>
                  </a:moveTo>
                  <a:cubicBezTo>
                    <a:pt x="29390" y="55550"/>
                    <a:pt x="29484" y="55833"/>
                    <a:pt x="29531" y="56130"/>
                  </a:cubicBezTo>
                  <a:cubicBezTo>
                    <a:pt x="29578" y="56428"/>
                    <a:pt x="29594" y="56726"/>
                    <a:pt x="29610" y="57008"/>
                  </a:cubicBezTo>
                  <a:cubicBezTo>
                    <a:pt x="29312" y="57134"/>
                    <a:pt x="29030" y="57243"/>
                    <a:pt x="28748" y="57353"/>
                  </a:cubicBezTo>
                  <a:cubicBezTo>
                    <a:pt x="28795" y="56757"/>
                    <a:pt x="28826" y="56115"/>
                    <a:pt x="28685" y="55535"/>
                  </a:cubicBezTo>
                  <a:cubicBezTo>
                    <a:pt x="28779" y="55488"/>
                    <a:pt x="28873" y="55456"/>
                    <a:pt x="28967" y="55409"/>
                  </a:cubicBezTo>
                  <a:cubicBezTo>
                    <a:pt x="29077" y="55362"/>
                    <a:pt x="29202" y="55315"/>
                    <a:pt x="29328" y="55268"/>
                  </a:cubicBezTo>
                  <a:close/>
                  <a:moveTo>
                    <a:pt x="28309" y="55692"/>
                  </a:moveTo>
                  <a:cubicBezTo>
                    <a:pt x="28324" y="56287"/>
                    <a:pt x="28419" y="56883"/>
                    <a:pt x="28450" y="57478"/>
                  </a:cubicBezTo>
                  <a:lnTo>
                    <a:pt x="27760" y="57761"/>
                  </a:lnTo>
                  <a:cubicBezTo>
                    <a:pt x="27776" y="57196"/>
                    <a:pt x="27792" y="56601"/>
                    <a:pt x="27666" y="56083"/>
                  </a:cubicBezTo>
                  <a:cubicBezTo>
                    <a:pt x="27650" y="56036"/>
                    <a:pt x="27619" y="56005"/>
                    <a:pt x="27588" y="56005"/>
                  </a:cubicBezTo>
                  <a:cubicBezTo>
                    <a:pt x="27823" y="55895"/>
                    <a:pt x="28074" y="55786"/>
                    <a:pt x="28309" y="55692"/>
                  </a:cubicBezTo>
                  <a:close/>
                  <a:moveTo>
                    <a:pt x="6788" y="54767"/>
                  </a:moveTo>
                  <a:cubicBezTo>
                    <a:pt x="7054" y="55018"/>
                    <a:pt x="7337" y="55284"/>
                    <a:pt x="7619" y="55519"/>
                  </a:cubicBezTo>
                  <a:cubicBezTo>
                    <a:pt x="7603" y="55535"/>
                    <a:pt x="7587" y="55566"/>
                    <a:pt x="7572" y="55597"/>
                  </a:cubicBezTo>
                  <a:cubicBezTo>
                    <a:pt x="7352" y="56303"/>
                    <a:pt x="7368" y="57165"/>
                    <a:pt x="7431" y="57964"/>
                  </a:cubicBezTo>
                  <a:cubicBezTo>
                    <a:pt x="7164" y="57745"/>
                    <a:pt x="6913" y="57510"/>
                    <a:pt x="6647" y="57275"/>
                  </a:cubicBezTo>
                  <a:cubicBezTo>
                    <a:pt x="6678" y="56444"/>
                    <a:pt x="6757" y="55597"/>
                    <a:pt x="6788" y="54767"/>
                  </a:cubicBezTo>
                  <a:close/>
                  <a:moveTo>
                    <a:pt x="27420" y="56072"/>
                  </a:moveTo>
                  <a:lnTo>
                    <a:pt x="27420" y="56072"/>
                  </a:lnTo>
                  <a:cubicBezTo>
                    <a:pt x="27417" y="56074"/>
                    <a:pt x="27415" y="56078"/>
                    <a:pt x="27415" y="56083"/>
                  </a:cubicBezTo>
                  <a:cubicBezTo>
                    <a:pt x="27337" y="56663"/>
                    <a:pt x="27415" y="57275"/>
                    <a:pt x="27478" y="57886"/>
                  </a:cubicBezTo>
                  <a:cubicBezTo>
                    <a:pt x="27243" y="57980"/>
                    <a:pt x="27008" y="58074"/>
                    <a:pt x="26773" y="58168"/>
                  </a:cubicBezTo>
                  <a:cubicBezTo>
                    <a:pt x="26757" y="57572"/>
                    <a:pt x="26726" y="56977"/>
                    <a:pt x="26616" y="56413"/>
                  </a:cubicBezTo>
                  <a:cubicBezTo>
                    <a:pt x="26879" y="56289"/>
                    <a:pt x="27142" y="56180"/>
                    <a:pt x="27420" y="56072"/>
                  </a:cubicBezTo>
                  <a:close/>
                  <a:moveTo>
                    <a:pt x="26302" y="56538"/>
                  </a:moveTo>
                  <a:lnTo>
                    <a:pt x="26302" y="56538"/>
                  </a:lnTo>
                  <a:cubicBezTo>
                    <a:pt x="26271" y="57118"/>
                    <a:pt x="26349" y="57729"/>
                    <a:pt x="26412" y="58309"/>
                  </a:cubicBezTo>
                  <a:cubicBezTo>
                    <a:pt x="26146" y="58419"/>
                    <a:pt x="25879" y="58529"/>
                    <a:pt x="25613" y="58638"/>
                  </a:cubicBezTo>
                  <a:cubicBezTo>
                    <a:pt x="25660" y="58058"/>
                    <a:pt x="25628" y="57447"/>
                    <a:pt x="25472" y="56883"/>
                  </a:cubicBezTo>
                  <a:cubicBezTo>
                    <a:pt x="25738" y="56773"/>
                    <a:pt x="26020" y="56663"/>
                    <a:pt x="26302" y="56538"/>
                  </a:cubicBezTo>
                  <a:close/>
                  <a:moveTo>
                    <a:pt x="7854" y="55739"/>
                  </a:moveTo>
                  <a:lnTo>
                    <a:pt x="7854" y="55739"/>
                  </a:lnTo>
                  <a:cubicBezTo>
                    <a:pt x="8073" y="55927"/>
                    <a:pt x="8293" y="56115"/>
                    <a:pt x="8512" y="56303"/>
                  </a:cubicBezTo>
                  <a:cubicBezTo>
                    <a:pt x="8371" y="57071"/>
                    <a:pt x="8293" y="57870"/>
                    <a:pt x="8293" y="58670"/>
                  </a:cubicBezTo>
                  <a:cubicBezTo>
                    <a:pt x="8105" y="58513"/>
                    <a:pt x="7916" y="58372"/>
                    <a:pt x="7744" y="58215"/>
                  </a:cubicBezTo>
                  <a:cubicBezTo>
                    <a:pt x="7728" y="57855"/>
                    <a:pt x="7728" y="57494"/>
                    <a:pt x="7744" y="57134"/>
                  </a:cubicBezTo>
                  <a:cubicBezTo>
                    <a:pt x="7775" y="56679"/>
                    <a:pt x="7869" y="56209"/>
                    <a:pt x="7854" y="55739"/>
                  </a:cubicBezTo>
                  <a:close/>
                  <a:moveTo>
                    <a:pt x="25190" y="57008"/>
                  </a:moveTo>
                  <a:cubicBezTo>
                    <a:pt x="25237" y="57604"/>
                    <a:pt x="25315" y="58168"/>
                    <a:pt x="25315" y="58764"/>
                  </a:cubicBezTo>
                  <a:cubicBezTo>
                    <a:pt x="25017" y="58889"/>
                    <a:pt x="24735" y="58999"/>
                    <a:pt x="24437" y="59124"/>
                  </a:cubicBezTo>
                  <a:cubicBezTo>
                    <a:pt x="24437" y="58529"/>
                    <a:pt x="24437" y="57933"/>
                    <a:pt x="24359" y="57353"/>
                  </a:cubicBezTo>
                  <a:cubicBezTo>
                    <a:pt x="24641" y="57243"/>
                    <a:pt x="24907" y="57118"/>
                    <a:pt x="25190" y="57008"/>
                  </a:cubicBezTo>
                  <a:close/>
                  <a:moveTo>
                    <a:pt x="24061" y="57478"/>
                  </a:moveTo>
                  <a:lnTo>
                    <a:pt x="24061" y="57478"/>
                  </a:lnTo>
                  <a:cubicBezTo>
                    <a:pt x="24030" y="58058"/>
                    <a:pt x="24092" y="58670"/>
                    <a:pt x="24139" y="59250"/>
                  </a:cubicBezTo>
                  <a:cubicBezTo>
                    <a:pt x="23951" y="59328"/>
                    <a:pt x="23763" y="59391"/>
                    <a:pt x="23575" y="59469"/>
                  </a:cubicBezTo>
                  <a:cubicBezTo>
                    <a:pt x="23575" y="58889"/>
                    <a:pt x="23559" y="58293"/>
                    <a:pt x="23434" y="57745"/>
                  </a:cubicBezTo>
                  <a:cubicBezTo>
                    <a:pt x="23638" y="57651"/>
                    <a:pt x="23857" y="57572"/>
                    <a:pt x="24061" y="57478"/>
                  </a:cubicBezTo>
                  <a:close/>
                  <a:moveTo>
                    <a:pt x="8826" y="56554"/>
                  </a:moveTo>
                  <a:cubicBezTo>
                    <a:pt x="8904" y="56632"/>
                    <a:pt x="8982" y="56695"/>
                    <a:pt x="9061" y="56757"/>
                  </a:cubicBezTo>
                  <a:cubicBezTo>
                    <a:pt x="9202" y="56883"/>
                    <a:pt x="9359" y="56992"/>
                    <a:pt x="9500" y="57118"/>
                  </a:cubicBezTo>
                  <a:cubicBezTo>
                    <a:pt x="9343" y="57886"/>
                    <a:pt x="9312" y="58685"/>
                    <a:pt x="9359" y="59485"/>
                  </a:cubicBezTo>
                  <a:cubicBezTo>
                    <a:pt x="9076" y="59281"/>
                    <a:pt x="8794" y="59062"/>
                    <a:pt x="8528" y="58842"/>
                  </a:cubicBezTo>
                  <a:cubicBezTo>
                    <a:pt x="8590" y="58074"/>
                    <a:pt x="8700" y="57322"/>
                    <a:pt x="8826" y="56554"/>
                  </a:cubicBezTo>
                  <a:close/>
                  <a:moveTo>
                    <a:pt x="23152" y="57855"/>
                  </a:moveTo>
                  <a:lnTo>
                    <a:pt x="23152" y="57855"/>
                  </a:lnTo>
                  <a:cubicBezTo>
                    <a:pt x="23136" y="58435"/>
                    <a:pt x="23215" y="59014"/>
                    <a:pt x="23293" y="59594"/>
                  </a:cubicBezTo>
                  <a:cubicBezTo>
                    <a:pt x="23105" y="59673"/>
                    <a:pt x="22917" y="59751"/>
                    <a:pt x="22713" y="59830"/>
                  </a:cubicBezTo>
                  <a:cubicBezTo>
                    <a:pt x="22650" y="59250"/>
                    <a:pt x="22650" y="58670"/>
                    <a:pt x="22603" y="58090"/>
                  </a:cubicBezTo>
                  <a:cubicBezTo>
                    <a:pt x="22791" y="58011"/>
                    <a:pt x="22964" y="57933"/>
                    <a:pt x="23152" y="57855"/>
                  </a:cubicBezTo>
                  <a:close/>
                  <a:moveTo>
                    <a:pt x="22353" y="58184"/>
                  </a:moveTo>
                  <a:lnTo>
                    <a:pt x="22353" y="58184"/>
                  </a:lnTo>
                  <a:cubicBezTo>
                    <a:pt x="22274" y="58764"/>
                    <a:pt x="22337" y="59359"/>
                    <a:pt x="22447" y="59939"/>
                  </a:cubicBezTo>
                  <a:cubicBezTo>
                    <a:pt x="22196" y="60033"/>
                    <a:pt x="21945" y="60143"/>
                    <a:pt x="21694" y="60253"/>
                  </a:cubicBezTo>
                  <a:cubicBezTo>
                    <a:pt x="21694" y="59673"/>
                    <a:pt x="21663" y="59046"/>
                    <a:pt x="21522" y="58529"/>
                  </a:cubicBezTo>
                  <a:cubicBezTo>
                    <a:pt x="21600" y="58497"/>
                    <a:pt x="21663" y="58466"/>
                    <a:pt x="21741" y="58435"/>
                  </a:cubicBezTo>
                  <a:cubicBezTo>
                    <a:pt x="21945" y="58356"/>
                    <a:pt x="22149" y="58262"/>
                    <a:pt x="22353" y="58184"/>
                  </a:cubicBezTo>
                  <a:close/>
                  <a:moveTo>
                    <a:pt x="9813" y="57369"/>
                  </a:moveTo>
                  <a:cubicBezTo>
                    <a:pt x="10111" y="57604"/>
                    <a:pt x="10409" y="57823"/>
                    <a:pt x="10722" y="58058"/>
                  </a:cubicBezTo>
                  <a:cubicBezTo>
                    <a:pt x="10644" y="58842"/>
                    <a:pt x="10644" y="59641"/>
                    <a:pt x="10628" y="60425"/>
                  </a:cubicBezTo>
                  <a:cubicBezTo>
                    <a:pt x="10299" y="60190"/>
                    <a:pt x="9954" y="59939"/>
                    <a:pt x="9625" y="59688"/>
                  </a:cubicBezTo>
                  <a:cubicBezTo>
                    <a:pt x="9641" y="58905"/>
                    <a:pt x="9719" y="58137"/>
                    <a:pt x="9813" y="57369"/>
                  </a:cubicBezTo>
                  <a:close/>
                  <a:moveTo>
                    <a:pt x="21271" y="58623"/>
                  </a:moveTo>
                  <a:lnTo>
                    <a:pt x="21271" y="58623"/>
                  </a:lnTo>
                  <a:cubicBezTo>
                    <a:pt x="21224" y="59187"/>
                    <a:pt x="21302" y="59798"/>
                    <a:pt x="21396" y="60378"/>
                  </a:cubicBezTo>
                  <a:cubicBezTo>
                    <a:pt x="21161" y="60472"/>
                    <a:pt x="20942" y="60551"/>
                    <a:pt x="20722" y="60645"/>
                  </a:cubicBezTo>
                  <a:cubicBezTo>
                    <a:pt x="20738" y="60065"/>
                    <a:pt x="20832" y="59406"/>
                    <a:pt x="20707" y="58842"/>
                  </a:cubicBezTo>
                  <a:cubicBezTo>
                    <a:pt x="20895" y="58764"/>
                    <a:pt x="21083" y="58685"/>
                    <a:pt x="21271" y="58623"/>
                  </a:cubicBezTo>
                  <a:close/>
                  <a:moveTo>
                    <a:pt x="20456" y="58936"/>
                  </a:moveTo>
                  <a:lnTo>
                    <a:pt x="20456" y="58936"/>
                  </a:lnTo>
                  <a:cubicBezTo>
                    <a:pt x="20362" y="59500"/>
                    <a:pt x="20440" y="60143"/>
                    <a:pt x="20456" y="60707"/>
                  </a:cubicBezTo>
                  <a:cubicBezTo>
                    <a:pt x="20456" y="60723"/>
                    <a:pt x="20456" y="60739"/>
                    <a:pt x="20472" y="60754"/>
                  </a:cubicBezTo>
                  <a:cubicBezTo>
                    <a:pt x="20158" y="60880"/>
                    <a:pt x="19845" y="61021"/>
                    <a:pt x="19531" y="61146"/>
                  </a:cubicBezTo>
                  <a:cubicBezTo>
                    <a:pt x="19453" y="60504"/>
                    <a:pt x="19500" y="59892"/>
                    <a:pt x="19547" y="59250"/>
                  </a:cubicBezTo>
                  <a:cubicBezTo>
                    <a:pt x="19845" y="59156"/>
                    <a:pt x="20158" y="59046"/>
                    <a:pt x="20456" y="58936"/>
                  </a:cubicBezTo>
                  <a:close/>
                  <a:moveTo>
                    <a:pt x="11067" y="58325"/>
                  </a:moveTo>
                  <a:cubicBezTo>
                    <a:pt x="11302" y="58497"/>
                    <a:pt x="11537" y="58670"/>
                    <a:pt x="11772" y="58842"/>
                  </a:cubicBezTo>
                  <a:cubicBezTo>
                    <a:pt x="11584" y="59579"/>
                    <a:pt x="11647" y="60472"/>
                    <a:pt x="11741" y="61225"/>
                  </a:cubicBezTo>
                  <a:cubicBezTo>
                    <a:pt x="11459" y="61021"/>
                    <a:pt x="11161" y="60817"/>
                    <a:pt x="10879" y="60613"/>
                  </a:cubicBezTo>
                  <a:cubicBezTo>
                    <a:pt x="10957" y="59861"/>
                    <a:pt x="11051" y="59077"/>
                    <a:pt x="11067" y="58325"/>
                  </a:cubicBezTo>
                  <a:close/>
                  <a:moveTo>
                    <a:pt x="19155" y="59391"/>
                  </a:moveTo>
                  <a:cubicBezTo>
                    <a:pt x="19061" y="60002"/>
                    <a:pt x="19139" y="60660"/>
                    <a:pt x="19265" y="61256"/>
                  </a:cubicBezTo>
                  <a:cubicBezTo>
                    <a:pt x="19001" y="61364"/>
                    <a:pt x="18738" y="61488"/>
                    <a:pt x="18460" y="61597"/>
                  </a:cubicBezTo>
                  <a:lnTo>
                    <a:pt x="18460" y="61597"/>
                  </a:lnTo>
                  <a:cubicBezTo>
                    <a:pt x="18501" y="61578"/>
                    <a:pt x="18528" y="61535"/>
                    <a:pt x="18528" y="61491"/>
                  </a:cubicBezTo>
                  <a:cubicBezTo>
                    <a:pt x="18497" y="60880"/>
                    <a:pt x="18497" y="60237"/>
                    <a:pt x="18356" y="59641"/>
                  </a:cubicBezTo>
                  <a:cubicBezTo>
                    <a:pt x="18622" y="59563"/>
                    <a:pt x="18889" y="59469"/>
                    <a:pt x="19155" y="59391"/>
                  </a:cubicBezTo>
                  <a:close/>
                  <a:moveTo>
                    <a:pt x="12117" y="59093"/>
                  </a:moveTo>
                  <a:cubicBezTo>
                    <a:pt x="12243" y="59171"/>
                    <a:pt x="12352" y="59250"/>
                    <a:pt x="12462" y="59328"/>
                  </a:cubicBezTo>
                  <a:cubicBezTo>
                    <a:pt x="12525" y="59375"/>
                    <a:pt x="12587" y="59422"/>
                    <a:pt x="12666" y="59469"/>
                  </a:cubicBezTo>
                  <a:cubicBezTo>
                    <a:pt x="12572" y="60268"/>
                    <a:pt x="12666" y="61115"/>
                    <a:pt x="12681" y="61930"/>
                  </a:cubicBezTo>
                  <a:cubicBezTo>
                    <a:pt x="12462" y="61757"/>
                    <a:pt x="12243" y="61585"/>
                    <a:pt x="12007" y="61428"/>
                  </a:cubicBezTo>
                  <a:cubicBezTo>
                    <a:pt x="12007" y="60974"/>
                    <a:pt x="12007" y="60519"/>
                    <a:pt x="12023" y="60065"/>
                  </a:cubicBezTo>
                  <a:cubicBezTo>
                    <a:pt x="12039" y="59751"/>
                    <a:pt x="12102" y="59422"/>
                    <a:pt x="12117" y="59093"/>
                  </a:cubicBezTo>
                  <a:close/>
                  <a:moveTo>
                    <a:pt x="18073" y="59720"/>
                  </a:moveTo>
                  <a:cubicBezTo>
                    <a:pt x="18058" y="60315"/>
                    <a:pt x="18183" y="60942"/>
                    <a:pt x="18262" y="61522"/>
                  </a:cubicBezTo>
                  <a:cubicBezTo>
                    <a:pt x="18274" y="61596"/>
                    <a:pt x="18334" y="61622"/>
                    <a:pt x="18390" y="61622"/>
                  </a:cubicBezTo>
                  <a:cubicBezTo>
                    <a:pt x="18406" y="61622"/>
                    <a:pt x="18420" y="61620"/>
                    <a:pt x="18434" y="61616"/>
                  </a:cubicBezTo>
                  <a:lnTo>
                    <a:pt x="18434" y="61616"/>
                  </a:lnTo>
                  <a:cubicBezTo>
                    <a:pt x="18168" y="61726"/>
                    <a:pt x="17901" y="61836"/>
                    <a:pt x="17635" y="61946"/>
                  </a:cubicBezTo>
                  <a:cubicBezTo>
                    <a:pt x="17603" y="61632"/>
                    <a:pt x="17572" y="61334"/>
                    <a:pt x="17556" y="61021"/>
                  </a:cubicBezTo>
                  <a:cubicBezTo>
                    <a:pt x="17556" y="60645"/>
                    <a:pt x="17603" y="60284"/>
                    <a:pt x="17572" y="59908"/>
                  </a:cubicBezTo>
                  <a:cubicBezTo>
                    <a:pt x="17556" y="59892"/>
                    <a:pt x="17556" y="59877"/>
                    <a:pt x="17541" y="59845"/>
                  </a:cubicBezTo>
                  <a:cubicBezTo>
                    <a:pt x="17713" y="59814"/>
                    <a:pt x="17901" y="59767"/>
                    <a:pt x="18073" y="59720"/>
                  </a:cubicBezTo>
                  <a:close/>
                  <a:moveTo>
                    <a:pt x="13026" y="59688"/>
                  </a:moveTo>
                  <a:lnTo>
                    <a:pt x="13026" y="59688"/>
                  </a:lnTo>
                  <a:cubicBezTo>
                    <a:pt x="13214" y="59798"/>
                    <a:pt x="13418" y="59908"/>
                    <a:pt x="13606" y="60033"/>
                  </a:cubicBezTo>
                  <a:cubicBezTo>
                    <a:pt x="13606" y="60049"/>
                    <a:pt x="13591" y="60065"/>
                    <a:pt x="13591" y="60065"/>
                  </a:cubicBezTo>
                  <a:cubicBezTo>
                    <a:pt x="13528" y="60911"/>
                    <a:pt x="13575" y="61773"/>
                    <a:pt x="13606" y="62620"/>
                  </a:cubicBezTo>
                  <a:cubicBezTo>
                    <a:pt x="13371" y="62447"/>
                    <a:pt x="13152" y="62259"/>
                    <a:pt x="12917" y="62087"/>
                  </a:cubicBezTo>
                  <a:cubicBezTo>
                    <a:pt x="12948" y="62071"/>
                    <a:pt x="12979" y="62024"/>
                    <a:pt x="12979" y="61977"/>
                  </a:cubicBezTo>
                  <a:cubicBezTo>
                    <a:pt x="13011" y="61225"/>
                    <a:pt x="13089" y="60441"/>
                    <a:pt x="13026" y="59688"/>
                  </a:cubicBezTo>
                  <a:close/>
                  <a:moveTo>
                    <a:pt x="19468" y="46193"/>
                  </a:moveTo>
                  <a:cubicBezTo>
                    <a:pt x="19484" y="46318"/>
                    <a:pt x="19515" y="46459"/>
                    <a:pt x="19547" y="46585"/>
                  </a:cubicBezTo>
                  <a:cubicBezTo>
                    <a:pt x="20174" y="48591"/>
                    <a:pt x="22525" y="49782"/>
                    <a:pt x="24406" y="50284"/>
                  </a:cubicBezTo>
                  <a:cubicBezTo>
                    <a:pt x="25576" y="50604"/>
                    <a:pt x="26802" y="50768"/>
                    <a:pt x="28023" y="50768"/>
                  </a:cubicBezTo>
                  <a:cubicBezTo>
                    <a:pt x="31234" y="50768"/>
                    <a:pt x="34417" y="49629"/>
                    <a:pt x="36506" y="47165"/>
                  </a:cubicBezTo>
                  <a:cubicBezTo>
                    <a:pt x="36914" y="47353"/>
                    <a:pt x="37243" y="47588"/>
                    <a:pt x="37494" y="47870"/>
                  </a:cubicBezTo>
                  <a:cubicBezTo>
                    <a:pt x="37447" y="47917"/>
                    <a:pt x="37431" y="47980"/>
                    <a:pt x="37431" y="48058"/>
                  </a:cubicBezTo>
                  <a:cubicBezTo>
                    <a:pt x="37400" y="50660"/>
                    <a:pt x="35127" y="52039"/>
                    <a:pt x="33011" y="52980"/>
                  </a:cubicBezTo>
                  <a:cubicBezTo>
                    <a:pt x="32541" y="53184"/>
                    <a:pt x="32071" y="53387"/>
                    <a:pt x="31600" y="53591"/>
                  </a:cubicBezTo>
                  <a:cubicBezTo>
                    <a:pt x="31570" y="53576"/>
                    <a:pt x="31535" y="53567"/>
                    <a:pt x="31500" y="53567"/>
                  </a:cubicBezTo>
                  <a:cubicBezTo>
                    <a:pt x="31428" y="53567"/>
                    <a:pt x="31360" y="53605"/>
                    <a:pt x="31350" y="53701"/>
                  </a:cubicBezTo>
                  <a:cubicBezTo>
                    <a:pt x="29986" y="54281"/>
                    <a:pt x="28622" y="54845"/>
                    <a:pt x="27259" y="55425"/>
                  </a:cubicBezTo>
                  <a:cubicBezTo>
                    <a:pt x="23230" y="57118"/>
                    <a:pt x="19312" y="58967"/>
                    <a:pt x="15001" y="59798"/>
                  </a:cubicBezTo>
                  <a:cubicBezTo>
                    <a:pt x="14845" y="59830"/>
                    <a:pt x="14813" y="60033"/>
                    <a:pt x="14907" y="60127"/>
                  </a:cubicBezTo>
                  <a:cubicBezTo>
                    <a:pt x="14939" y="60174"/>
                    <a:pt x="14986" y="60206"/>
                    <a:pt x="15048" y="60206"/>
                  </a:cubicBezTo>
                  <a:cubicBezTo>
                    <a:pt x="15816" y="60174"/>
                    <a:pt x="16569" y="60065"/>
                    <a:pt x="17305" y="59908"/>
                  </a:cubicBezTo>
                  <a:lnTo>
                    <a:pt x="17305" y="59908"/>
                  </a:lnTo>
                  <a:cubicBezTo>
                    <a:pt x="17117" y="60566"/>
                    <a:pt x="17211" y="61381"/>
                    <a:pt x="17368" y="62055"/>
                  </a:cubicBezTo>
                  <a:cubicBezTo>
                    <a:pt x="17008" y="62228"/>
                    <a:pt x="16647" y="62384"/>
                    <a:pt x="16287" y="62541"/>
                  </a:cubicBezTo>
                  <a:cubicBezTo>
                    <a:pt x="16334" y="61914"/>
                    <a:pt x="16396" y="61256"/>
                    <a:pt x="16302" y="60660"/>
                  </a:cubicBezTo>
                  <a:cubicBezTo>
                    <a:pt x="16294" y="60582"/>
                    <a:pt x="16224" y="60543"/>
                    <a:pt x="16153" y="60543"/>
                  </a:cubicBezTo>
                  <a:cubicBezTo>
                    <a:pt x="16083" y="60543"/>
                    <a:pt x="16012" y="60582"/>
                    <a:pt x="16004" y="60660"/>
                  </a:cubicBezTo>
                  <a:cubicBezTo>
                    <a:pt x="15910" y="61303"/>
                    <a:pt x="16004" y="62008"/>
                    <a:pt x="16020" y="62651"/>
                  </a:cubicBezTo>
                  <a:cubicBezTo>
                    <a:pt x="15785" y="62761"/>
                    <a:pt x="15534" y="62870"/>
                    <a:pt x="15299" y="62980"/>
                  </a:cubicBezTo>
                  <a:cubicBezTo>
                    <a:pt x="15440" y="62055"/>
                    <a:pt x="15409" y="60833"/>
                    <a:pt x="14829" y="60190"/>
                  </a:cubicBezTo>
                  <a:cubicBezTo>
                    <a:pt x="14390" y="59688"/>
                    <a:pt x="13669" y="59375"/>
                    <a:pt x="13136" y="59014"/>
                  </a:cubicBezTo>
                  <a:cubicBezTo>
                    <a:pt x="12384" y="58497"/>
                    <a:pt x="11647" y="57964"/>
                    <a:pt x="10926" y="57416"/>
                  </a:cubicBezTo>
                  <a:cubicBezTo>
                    <a:pt x="8073" y="55253"/>
                    <a:pt x="5487" y="52776"/>
                    <a:pt x="3057" y="50158"/>
                  </a:cubicBezTo>
                  <a:cubicBezTo>
                    <a:pt x="3120" y="50127"/>
                    <a:pt x="3183" y="50096"/>
                    <a:pt x="3246" y="50080"/>
                  </a:cubicBezTo>
                  <a:cubicBezTo>
                    <a:pt x="4061" y="49688"/>
                    <a:pt x="4891" y="49343"/>
                    <a:pt x="5738" y="49014"/>
                  </a:cubicBezTo>
                  <a:cubicBezTo>
                    <a:pt x="7133" y="48481"/>
                    <a:pt x="8575" y="48011"/>
                    <a:pt x="10033" y="47635"/>
                  </a:cubicBezTo>
                  <a:cubicBezTo>
                    <a:pt x="13120" y="46804"/>
                    <a:pt x="16271" y="46334"/>
                    <a:pt x="19468" y="46193"/>
                  </a:cubicBezTo>
                  <a:close/>
                  <a:moveTo>
                    <a:pt x="13982" y="60315"/>
                  </a:moveTo>
                  <a:lnTo>
                    <a:pt x="13982" y="60315"/>
                  </a:lnTo>
                  <a:cubicBezTo>
                    <a:pt x="14233" y="60504"/>
                    <a:pt x="14437" y="60707"/>
                    <a:pt x="14531" y="60942"/>
                  </a:cubicBezTo>
                  <a:cubicBezTo>
                    <a:pt x="14813" y="61585"/>
                    <a:pt x="14688" y="62510"/>
                    <a:pt x="14703" y="63247"/>
                  </a:cubicBezTo>
                  <a:cubicBezTo>
                    <a:pt x="14641" y="63278"/>
                    <a:pt x="14594" y="63294"/>
                    <a:pt x="14531" y="63325"/>
                  </a:cubicBezTo>
                  <a:cubicBezTo>
                    <a:pt x="14515" y="63325"/>
                    <a:pt x="14515" y="63341"/>
                    <a:pt x="14515" y="63341"/>
                  </a:cubicBezTo>
                  <a:cubicBezTo>
                    <a:pt x="14327" y="63184"/>
                    <a:pt x="14139" y="63043"/>
                    <a:pt x="13951" y="62886"/>
                  </a:cubicBezTo>
                  <a:cubicBezTo>
                    <a:pt x="13982" y="62040"/>
                    <a:pt x="14029" y="61162"/>
                    <a:pt x="13982" y="60315"/>
                  </a:cubicBezTo>
                  <a:close/>
                  <a:moveTo>
                    <a:pt x="21961" y="1"/>
                  </a:moveTo>
                  <a:lnTo>
                    <a:pt x="21961" y="1"/>
                  </a:lnTo>
                  <a:cubicBezTo>
                    <a:pt x="21757" y="32"/>
                    <a:pt x="21569" y="48"/>
                    <a:pt x="21381" y="48"/>
                  </a:cubicBezTo>
                  <a:cubicBezTo>
                    <a:pt x="21208" y="48"/>
                    <a:pt x="21099" y="204"/>
                    <a:pt x="21083" y="361"/>
                  </a:cubicBezTo>
                  <a:lnTo>
                    <a:pt x="21067" y="361"/>
                  </a:lnTo>
                  <a:cubicBezTo>
                    <a:pt x="21049" y="360"/>
                    <a:pt x="21031" y="360"/>
                    <a:pt x="21014" y="360"/>
                  </a:cubicBezTo>
                  <a:cubicBezTo>
                    <a:pt x="20387" y="360"/>
                    <a:pt x="19991" y="890"/>
                    <a:pt x="19610" y="1302"/>
                  </a:cubicBezTo>
                  <a:cubicBezTo>
                    <a:pt x="16694" y="4437"/>
                    <a:pt x="13920" y="7744"/>
                    <a:pt x="11224" y="11067"/>
                  </a:cubicBezTo>
                  <a:cubicBezTo>
                    <a:pt x="10550" y="11913"/>
                    <a:pt x="8716" y="13465"/>
                    <a:pt x="9123" y="14750"/>
                  </a:cubicBezTo>
                  <a:cubicBezTo>
                    <a:pt x="9312" y="15362"/>
                    <a:pt x="9954" y="15722"/>
                    <a:pt x="10456" y="16067"/>
                  </a:cubicBezTo>
                  <a:cubicBezTo>
                    <a:pt x="10675" y="16224"/>
                    <a:pt x="10879" y="16365"/>
                    <a:pt x="11114" y="16506"/>
                  </a:cubicBezTo>
                  <a:cubicBezTo>
                    <a:pt x="10581" y="17289"/>
                    <a:pt x="10080" y="18089"/>
                    <a:pt x="9594" y="18888"/>
                  </a:cubicBezTo>
                  <a:cubicBezTo>
                    <a:pt x="9233" y="19468"/>
                    <a:pt x="8732" y="20142"/>
                    <a:pt x="8685" y="20848"/>
                  </a:cubicBezTo>
                  <a:cubicBezTo>
                    <a:pt x="8590" y="22117"/>
                    <a:pt x="9844" y="22603"/>
                    <a:pt x="10816" y="22979"/>
                  </a:cubicBezTo>
                  <a:cubicBezTo>
                    <a:pt x="11710" y="23319"/>
                    <a:pt x="13079" y="24053"/>
                    <a:pt x="14208" y="24053"/>
                  </a:cubicBezTo>
                  <a:cubicBezTo>
                    <a:pt x="14485" y="24053"/>
                    <a:pt x="14748" y="24009"/>
                    <a:pt x="14986" y="23904"/>
                  </a:cubicBezTo>
                  <a:cubicBezTo>
                    <a:pt x="15707" y="23606"/>
                    <a:pt x="15973" y="22791"/>
                    <a:pt x="16318" y="22164"/>
                  </a:cubicBezTo>
                  <a:cubicBezTo>
                    <a:pt x="16757" y="21333"/>
                    <a:pt x="17274" y="20518"/>
                    <a:pt x="17556" y="19625"/>
                  </a:cubicBezTo>
                  <a:cubicBezTo>
                    <a:pt x="18073" y="19797"/>
                    <a:pt x="18591" y="19970"/>
                    <a:pt x="19124" y="20111"/>
                  </a:cubicBezTo>
                  <a:cubicBezTo>
                    <a:pt x="18794" y="20675"/>
                    <a:pt x="18340" y="21365"/>
                    <a:pt x="18450" y="21992"/>
                  </a:cubicBezTo>
                  <a:cubicBezTo>
                    <a:pt x="18544" y="22587"/>
                    <a:pt x="19077" y="22948"/>
                    <a:pt x="19610" y="23120"/>
                  </a:cubicBezTo>
                  <a:cubicBezTo>
                    <a:pt x="19920" y="23227"/>
                    <a:pt x="20310" y="23328"/>
                    <a:pt x="20684" y="23328"/>
                  </a:cubicBezTo>
                  <a:cubicBezTo>
                    <a:pt x="20972" y="23328"/>
                    <a:pt x="21250" y="23268"/>
                    <a:pt x="21475" y="23105"/>
                  </a:cubicBezTo>
                  <a:cubicBezTo>
                    <a:pt x="21710" y="22948"/>
                    <a:pt x="21820" y="22697"/>
                    <a:pt x="21945" y="22446"/>
                  </a:cubicBezTo>
                  <a:cubicBezTo>
                    <a:pt x="22196" y="21929"/>
                    <a:pt x="22431" y="21396"/>
                    <a:pt x="22682" y="20879"/>
                  </a:cubicBezTo>
                  <a:cubicBezTo>
                    <a:pt x="22917" y="20926"/>
                    <a:pt x="23168" y="20957"/>
                    <a:pt x="23418" y="20989"/>
                  </a:cubicBezTo>
                  <a:cubicBezTo>
                    <a:pt x="23446" y="20993"/>
                    <a:pt x="23472" y="20995"/>
                    <a:pt x="23496" y="20995"/>
                  </a:cubicBezTo>
                  <a:cubicBezTo>
                    <a:pt x="23755" y="20995"/>
                    <a:pt x="23873" y="20779"/>
                    <a:pt x="23873" y="20550"/>
                  </a:cubicBezTo>
                  <a:cubicBezTo>
                    <a:pt x="23920" y="20518"/>
                    <a:pt x="23951" y="20471"/>
                    <a:pt x="23983" y="20409"/>
                  </a:cubicBezTo>
                  <a:cubicBezTo>
                    <a:pt x="24218" y="19891"/>
                    <a:pt x="24437" y="19358"/>
                    <a:pt x="24641" y="18810"/>
                  </a:cubicBezTo>
                  <a:cubicBezTo>
                    <a:pt x="27149" y="19405"/>
                    <a:pt x="29939" y="19562"/>
                    <a:pt x="31491" y="21945"/>
                  </a:cubicBezTo>
                  <a:cubicBezTo>
                    <a:pt x="32212" y="23058"/>
                    <a:pt x="32698" y="24421"/>
                    <a:pt x="32839" y="25738"/>
                  </a:cubicBezTo>
                  <a:cubicBezTo>
                    <a:pt x="33027" y="27525"/>
                    <a:pt x="32368" y="28606"/>
                    <a:pt x="30989" y="29641"/>
                  </a:cubicBezTo>
                  <a:cubicBezTo>
                    <a:pt x="30879" y="29719"/>
                    <a:pt x="30817" y="29813"/>
                    <a:pt x="30801" y="29923"/>
                  </a:cubicBezTo>
                  <a:cubicBezTo>
                    <a:pt x="30174" y="29688"/>
                    <a:pt x="29484" y="29625"/>
                    <a:pt x="28810" y="29531"/>
                  </a:cubicBezTo>
                  <a:cubicBezTo>
                    <a:pt x="27572" y="29343"/>
                    <a:pt x="26334" y="29171"/>
                    <a:pt x="25096" y="28998"/>
                  </a:cubicBezTo>
                  <a:cubicBezTo>
                    <a:pt x="22666" y="28653"/>
                    <a:pt x="20221" y="28324"/>
                    <a:pt x="17776" y="28011"/>
                  </a:cubicBezTo>
                  <a:cubicBezTo>
                    <a:pt x="14986" y="27666"/>
                    <a:pt x="12196" y="27321"/>
                    <a:pt x="9406" y="27039"/>
                  </a:cubicBezTo>
                  <a:cubicBezTo>
                    <a:pt x="9126" y="27011"/>
                    <a:pt x="8806" y="26990"/>
                    <a:pt x="8472" y="26990"/>
                  </a:cubicBezTo>
                  <a:cubicBezTo>
                    <a:pt x="7144" y="26990"/>
                    <a:pt x="5593" y="27310"/>
                    <a:pt x="5456" y="28700"/>
                  </a:cubicBezTo>
                  <a:cubicBezTo>
                    <a:pt x="5330" y="28857"/>
                    <a:pt x="5299" y="29061"/>
                    <a:pt x="5440" y="29249"/>
                  </a:cubicBezTo>
                  <a:cubicBezTo>
                    <a:pt x="5189" y="29970"/>
                    <a:pt x="5503" y="30738"/>
                    <a:pt x="5973" y="31381"/>
                  </a:cubicBezTo>
                  <a:cubicBezTo>
                    <a:pt x="6992" y="32744"/>
                    <a:pt x="8496" y="33842"/>
                    <a:pt x="9735" y="34986"/>
                  </a:cubicBezTo>
                  <a:cubicBezTo>
                    <a:pt x="10863" y="36036"/>
                    <a:pt x="11976" y="37180"/>
                    <a:pt x="13293" y="37964"/>
                  </a:cubicBezTo>
                  <a:cubicBezTo>
                    <a:pt x="14108" y="38434"/>
                    <a:pt x="14986" y="38716"/>
                    <a:pt x="15910" y="38873"/>
                  </a:cubicBezTo>
                  <a:cubicBezTo>
                    <a:pt x="15910" y="38932"/>
                    <a:pt x="15952" y="38960"/>
                    <a:pt x="15995" y="38960"/>
                  </a:cubicBezTo>
                  <a:cubicBezTo>
                    <a:pt x="16031" y="38960"/>
                    <a:pt x="16068" y="38940"/>
                    <a:pt x="16083" y="38904"/>
                  </a:cubicBezTo>
                  <a:cubicBezTo>
                    <a:pt x="16553" y="38967"/>
                    <a:pt x="17039" y="38998"/>
                    <a:pt x="17509" y="39014"/>
                  </a:cubicBezTo>
                  <a:cubicBezTo>
                    <a:pt x="17689" y="39018"/>
                    <a:pt x="17869" y="39020"/>
                    <a:pt x="18049" y="39020"/>
                  </a:cubicBezTo>
                  <a:cubicBezTo>
                    <a:pt x="19252" y="39020"/>
                    <a:pt x="20465" y="38933"/>
                    <a:pt x="21679" y="38810"/>
                  </a:cubicBezTo>
                  <a:lnTo>
                    <a:pt x="21679" y="38810"/>
                  </a:lnTo>
                  <a:cubicBezTo>
                    <a:pt x="21161" y="40064"/>
                    <a:pt x="20691" y="41334"/>
                    <a:pt x="20237" y="42635"/>
                  </a:cubicBezTo>
                  <a:cubicBezTo>
                    <a:pt x="19923" y="43544"/>
                    <a:pt x="19484" y="44531"/>
                    <a:pt x="19437" y="45503"/>
                  </a:cubicBezTo>
                  <a:cubicBezTo>
                    <a:pt x="15832" y="45676"/>
                    <a:pt x="12274" y="46256"/>
                    <a:pt x="8810" y="47274"/>
                  </a:cubicBezTo>
                  <a:cubicBezTo>
                    <a:pt x="7023" y="47792"/>
                    <a:pt x="5268" y="48419"/>
                    <a:pt x="3559" y="49155"/>
                  </a:cubicBezTo>
                  <a:cubicBezTo>
                    <a:pt x="2572" y="49563"/>
                    <a:pt x="1020" y="49986"/>
                    <a:pt x="534" y="51052"/>
                  </a:cubicBezTo>
                  <a:cubicBezTo>
                    <a:pt x="1" y="52212"/>
                    <a:pt x="1255" y="53184"/>
                    <a:pt x="1960" y="53905"/>
                  </a:cubicBezTo>
                  <a:cubicBezTo>
                    <a:pt x="3230" y="55206"/>
                    <a:pt x="4547" y="56444"/>
                    <a:pt x="5910" y="57635"/>
                  </a:cubicBezTo>
                  <a:cubicBezTo>
                    <a:pt x="8496" y="59892"/>
                    <a:pt x="11318" y="62322"/>
                    <a:pt x="14468" y="63748"/>
                  </a:cubicBezTo>
                  <a:cubicBezTo>
                    <a:pt x="14517" y="63797"/>
                    <a:pt x="14585" y="63836"/>
                    <a:pt x="14665" y="63836"/>
                  </a:cubicBezTo>
                  <a:cubicBezTo>
                    <a:pt x="14687" y="63836"/>
                    <a:pt x="14711" y="63833"/>
                    <a:pt x="14735" y="63827"/>
                  </a:cubicBezTo>
                  <a:cubicBezTo>
                    <a:pt x="18089" y="62620"/>
                    <a:pt x="21365" y="61240"/>
                    <a:pt x="24672" y="59924"/>
                  </a:cubicBezTo>
                  <a:cubicBezTo>
                    <a:pt x="27697" y="58701"/>
                    <a:pt x="30770" y="57541"/>
                    <a:pt x="33779" y="56224"/>
                  </a:cubicBezTo>
                  <a:cubicBezTo>
                    <a:pt x="36052" y="55221"/>
                    <a:pt x="38434" y="53701"/>
                    <a:pt x="39030" y="51130"/>
                  </a:cubicBezTo>
                  <a:cubicBezTo>
                    <a:pt x="39453" y="49328"/>
                    <a:pt x="38654" y="47321"/>
                    <a:pt x="36945" y="46600"/>
                  </a:cubicBezTo>
                  <a:cubicBezTo>
                    <a:pt x="37039" y="46491"/>
                    <a:pt x="37118" y="46365"/>
                    <a:pt x="37212" y="46240"/>
                  </a:cubicBezTo>
                  <a:cubicBezTo>
                    <a:pt x="38466" y="44296"/>
                    <a:pt x="39155" y="42039"/>
                    <a:pt x="39688" y="39798"/>
                  </a:cubicBezTo>
                  <a:cubicBezTo>
                    <a:pt x="40347" y="37023"/>
                    <a:pt x="40864" y="34186"/>
                    <a:pt x="41177" y="31334"/>
                  </a:cubicBezTo>
                  <a:cubicBezTo>
                    <a:pt x="41757" y="25926"/>
                    <a:pt x="41381" y="20362"/>
                    <a:pt x="39140" y="15362"/>
                  </a:cubicBezTo>
                  <a:cubicBezTo>
                    <a:pt x="37086" y="10738"/>
                    <a:pt x="33481" y="6819"/>
                    <a:pt x="28701" y="5063"/>
                  </a:cubicBezTo>
                  <a:cubicBezTo>
                    <a:pt x="28857" y="4437"/>
                    <a:pt x="29014" y="3825"/>
                    <a:pt x="29155" y="3198"/>
                  </a:cubicBezTo>
                  <a:cubicBezTo>
                    <a:pt x="29218" y="2932"/>
                    <a:pt x="29093" y="2728"/>
                    <a:pt x="28889" y="2650"/>
                  </a:cubicBezTo>
                  <a:lnTo>
                    <a:pt x="28371" y="2618"/>
                  </a:lnTo>
                  <a:cubicBezTo>
                    <a:pt x="28016" y="2661"/>
                    <a:pt x="27659" y="2683"/>
                    <a:pt x="27302" y="2683"/>
                  </a:cubicBezTo>
                  <a:cubicBezTo>
                    <a:pt x="25711" y="2683"/>
                    <a:pt x="24133" y="2254"/>
                    <a:pt x="22776" y="1396"/>
                  </a:cubicBezTo>
                  <a:cubicBezTo>
                    <a:pt x="22478" y="1208"/>
                    <a:pt x="22164" y="910"/>
                    <a:pt x="21820" y="675"/>
                  </a:cubicBezTo>
                  <a:lnTo>
                    <a:pt x="21945" y="675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2624444" y="1038182"/>
              <a:ext cx="201015" cy="194276"/>
            </a:xfrm>
            <a:custGeom>
              <a:avLst/>
              <a:gdLst/>
              <a:ahLst/>
              <a:cxnLst/>
              <a:rect l="l" t="t" r="r" b="b"/>
              <a:pathLst>
                <a:path w="7337" h="7091" extrusionOk="0">
                  <a:moveTo>
                    <a:pt x="3245" y="1328"/>
                  </a:moveTo>
                  <a:cubicBezTo>
                    <a:pt x="3512" y="1343"/>
                    <a:pt x="3794" y="1359"/>
                    <a:pt x="4076" y="1422"/>
                  </a:cubicBezTo>
                  <a:cubicBezTo>
                    <a:pt x="4452" y="1500"/>
                    <a:pt x="4813" y="1657"/>
                    <a:pt x="5173" y="1720"/>
                  </a:cubicBezTo>
                  <a:cubicBezTo>
                    <a:pt x="5252" y="1782"/>
                    <a:pt x="5330" y="1861"/>
                    <a:pt x="5393" y="1939"/>
                  </a:cubicBezTo>
                  <a:cubicBezTo>
                    <a:pt x="6067" y="2738"/>
                    <a:pt x="6129" y="3883"/>
                    <a:pt x="5675" y="4776"/>
                  </a:cubicBezTo>
                  <a:cubicBezTo>
                    <a:pt x="5189" y="4964"/>
                    <a:pt x="4734" y="5199"/>
                    <a:pt x="4233" y="5356"/>
                  </a:cubicBezTo>
                  <a:cubicBezTo>
                    <a:pt x="4158" y="5356"/>
                    <a:pt x="4082" y="5359"/>
                    <a:pt x="4007" y="5359"/>
                  </a:cubicBezTo>
                  <a:cubicBezTo>
                    <a:pt x="3894" y="5359"/>
                    <a:pt x="3781" y="5353"/>
                    <a:pt x="3669" y="5325"/>
                  </a:cubicBezTo>
                  <a:cubicBezTo>
                    <a:pt x="3622" y="5325"/>
                    <a:pt x="3559" y="5309"/>
                    <a:pt x="3512" y="5293"/>
                  </a:cubicBezTo>
                  <a:cubicBezTo>
                    <a:pt x="2948" y="4886"/>
                    <a:pt x="2493" y="4384"/>
                    <a:pt x="2305" y="3663"/>
                  </a:cubicBezTo>
                  <a:cubicBezTo>
                    <a:pt x="2117" y="2911"/>
                    <a:pt x="2321" y="2331"/>
                    <a:pt x="2603" y="1720"/>
                  </a:cubicBezTo>
                  <a:cubicBezTo>
                    <a:pt x="2807" y="1579"/>
                    <a:pt x="3010" y="1453"/>
                    <a:pt x="3245" y="1328"/>
                  </a:cubicBezTo>
                  <a:close/>
                  <a:moveTo>
                    <a:pt x="3419" y="1"/>
                  </a:moveTo>
                  <a:cubicBezTo>
                    <a:pt x="3032" y="1"/>
                    <a:pt x="2652" y="90"/>
                    <a:pt x="2305" y="293"/>
                  </a:cubicBezTo>
                  <a:cubicBezTo>
                    <a:pt x="894" y="575"/>
                    <a:pt x="1" y="3162"/>
                    <a:pt x="173" y="4337"/>
                  </a:cubicBezTo>
                  <a:cubicBezTo>
                    <a:pt x="426" y="6003"/>
                    <a:pt x="1908" y="7090"/>
                    <a:pt x="3474" y="7090"/>
                  </a:cubicBezTo>
                  <a:cubicBezTo>
                    <a:pt x="3853" y="7090"/>
                    <a:pt x="4237" y="7027"/>
                    <a:pt x="4609" y="6892"/>
                  </a:cubicBezTo>
                  <a:cubicBezTo>
                    <a:pt x="6427" y="6234"/>
                    <a:pt x="7336" y="4149"/>
                    <a:pt x="6694" y="2347"/>
                  </a:cubicBezTo>
                  <a:cubicBezTo>
                    <a:pt x="6266" y="1135"/>
                    <a:pt x="4796" y="1"/>
                    <a:pt x="341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2465998" y="593997"/>
              <a:ext cx="284304" cy="246084"/>
            </a:xfrm>
            <a:custGeom>
              <a:avLst/>
              <a:gdLst/>
              <a:ahLst/>
              <a:cxnLst/>
              <a:rect l="l" t="t" r="r" b="b"/>
              <a:pathLst>
                <a:path w="10377" h="8982" extrusionOk="0">
                  <a:moveTo>
                    <a:pt x="4640" y="1693"/>
                  </a:moveTo>
                  <a:cubicBezTo>
                    <a:pt x="4953" y="1991"/>
                    <a:pt x="5329" y="2242"/>
                    <a:pt x="5721" y="2445"/>
                  </a:cubicBezTo>
                  <a:cubicBezTo>
                    <a:pt x="6113" y="2649"/>
                    <a:pt x="6615" y="2884"/>
                    <a:pt x="7132" y="3025"/>
                  </a:cubicBezTo>
                  <a:cubicBezTo>
                    <a:pt x="6818" y="3496"/>
                    <a:pt x="6615" y="4060"/>
                    <a:pt x="6379" y="4577"/>
                  </a:cubicBezTo>
                  <a:cubicBezTo>
                    <a:pt x="6019" y="5345"/>
                    <a:pt x="5674" y="6129"/>
                    <a:pt x="5314" y="6897"/>
                  </a:cubicBezTo>
                  <a:cubicBezTo>
                    <a:pt x="5314" y="6897"/>
                    <a:pt x="5314" y="6913"/>
                    <a:pt x="5314" y="6913"/>
                  </a:cubicBezTo>
                  <a:cubicBezTo>
                    <a:pt x="5296" y="6912"/>
                    <a:pt x="5278" y="6912"/>
                    <a:pt x="5260" y="6912"/>
                  </a:cubicBezTo>
                  <a:cubicBezTo>
                    <a:pt x="4821" y="6912"/>
                    <a:pt x="4382" y="7060"/>
                    <a:pt x="3926" y="7060"/>
                  </a:cubicBezTo>
                  <a:cubicBezTo>
                    <a:pt x="3830" y="7060"/>
                    <a:pt x="3734" y="7054"/>
                    <a:pt x="3636" y="7038"/>
                  </a:cubicBezTo>
                  <a:cubicBezTo>
                    <a:pt x="3009" y="6928"/>
                    <a:pt x="2492" y="6646"/>
                    <a:pt x="2006" y="6270"/>
                  </a:cubicBezTo>
                  <a:cubicBezTo>
                    <a:pt x="2508" y="5439"/>
                    <a:pt x="2962" y="4561"/>
                    <a:pt x="3464" y="3715"/>
                  </a:cubicBezTo>
                  <a:cubicBezTo>
                    <a:pt x="3840" y="3072"/>
                    <a:pt x="4389" y="2414"/>
                    <a:pt x="4640" y="1693"/>
                  </a:cubicBezTo>
                  <a:close/>
                  <a:moveTo>
                    <a:pt x="10220" y="0"/>
                  </a:moveTo>
                  <a:lnTo>
                    <a:pt x="9687" y="141"/>
                  </a:lnTo>
                  <a:cubicBezTo>
                    <a:pt x="9405" y="408"/>
                    <a:pt x="9232" y="831"/>
                    <a:pt x="9075" y="1160"/>
                  </a:cubicBezTo>
                  <a:cubicBezTo>
                    <a:pt x="8872" y="1552"/>
                    <a:pt x="8715" y="1960"/>
                    <a:pt x="8574" y="2383"/>
                  </a:cubicBezTo>
                  <a:cubicBezTo>
                    <a:pt x="8370" y="2320"/>
                    <a:pt x="8166" y="2257"/>
                    <a:pt x="7963" y="2210"/>
                  </a:cubicBezTo>
                  <a:cubicBezTo>
                    <a:pt x="8041" y="2132"/>
                    <a:pt x="8104" y="2054"/>
                    <a:pt x="8166" y="1975"/>
                  </a:cubicBezTo>
                  <a:lnTo>
                    <a:pt x="7806" y="1850"/>
                  </a:lnTo>
                  <a:cubicBezTo>
                    <a:pt x="7727" y="1944"/>
                    <a:pt x="7665" y="2054"/>
                    <a:pt x="7586" y="2148"/>
                  </a:cubicBezTo>
                  <a:cubicBezTo>
                    <a:pt x="7367" y="2101"/>
                    <a:pt x="7163" y="2069"/>
                    <a:pt x="6944" y="2022"/>
                  </a:cubicBezTo>
                  <a:lnTo>
                    <a:pt x="6787" y="1975"/>
                  </a:lnTo>
                  <a:cubicBezTo>
                    <a:pt x="6568" y="1913"/>
                    <a:pt x="6348" y="1834"/>
                    <a:pt x="6129" y="1724"/>
                  </a:cubicBezTo>
                  <a:cubicBezTo>
                    <a:pt x="6066" y="1693"/>
                    <a:pt x="6019" y="1662"/>
                    <a:pt x="5956" y="1630"/>
                  </a:cubicBezTo>
                  <a:cubicBezTo>
                    <a:pt x="5721" y="1505"/>
                    <a:pt x="5517" y="1364"/>
                    <a:pt x="5298" y="1207"/>
                  </a:cubicBezTo>
                  <a:lnTo>
                    <a:pt x="5063" y="1035"/>
                  </a:lnTo>
                  <a:cubicBezTo>
                    <a:pt x="5016" y="988"/>
                    <a:pt x="4969" y="956"/>
                    <a:pt x="4922" y="925"/>
                  </a:cubicBezTo>
                  <a:cubicBezTo>
                    <a:pt x="4922" y="909"/>
                    <a:pt x="4922" y="909"/>
                    <a:pt x="4937" y="909"/>
                  </a:cubicBezTo>
                  <a:lnTo>
                    <a:pt x="4671" y="721"/>
                  </a:lnTo>
                  <a:cubicBezTo>
                    <a:pt x="4467" y="533"/>
                    <a:pt x="4248" y="361"/>
                    <a:pt x="4028" y="173"/>
                  </a:cubicBezTo>
                  <a:cubicBezTo>
                    <a:pt x="4028" y="173"/>
                    <a:pt x="4044" y="157"/>
                    <a:pt x="4044" y="157"/>
                  </a:cubicBezTo>
                  <a:lnTo>
                    <a:pt x="3699" y="141"/>
                  </a:lnTo>
                  <a:cubicBezTo>
                    <a:pt x="3652" y="188"/>
                    <a:pt x="3636" y="251"/>
                    <a:pt x="3668" y="329"/>
                  </a:cubicBezTo>
                  <a:cubicBezTo>
                    <a:pt x="3778" y="612"/>
                    <a:pt x="3919" y="862"/>
                    <a:pt x="4091" y="1097"/>
                  </a:cubicBezTo>
                  <a:cubicBezTo>
                    <a:pt x="3480" y="1662"/>
                    <a:pt x="3135" y="2555"/>
                    <a:pt x="2743" y="3292"/>
                  </a:cubicBezTo>
                  <a:cubicBezTo>
                    <a:pt x="2288" y="4185"/>
                    <a:pt x="1818" y="5094"/>
                    <a:pt x="1458" y="6051"/>
                  </a:cubicBezTo>
                  <a:cubicBezTo>
                    <a:pt x="1427" y="6047"/>
                    <a:pt x="1397" y="6046"/>
                    <a:pt x="1368" y="6046"/>
                  </a:cubicBezTo>
                  <a:cubicBezTo>
                    <a:pt x="1095" y="6046"/>
                    <a:pt x="864" y="6168"/>
                    <a:pt x="596" y="6239"/>
                  </a:cubicBezTo>
                  <a:cubicBezTo>
                    <a:pt x="392" y="6286"/>
                    <a:pt x="204" y="6317"/>
                    <a:pt x="16" y="6333"/>
                  </a:cubicBezTo>
                  <a:lnTo>
                    <a:pt x="0" y="7007"/>
                  </a:lnTo>
                  <a:cubicBezTo>
                    <a:pt x="204" y="7007"/>
                    <a:pt x="408" y="7007"/>
                    <a:pt x="611" y="6991"/>
                  </a:cubicBezTo>
                  <a:cubicBezTo>
                    <a:pt x="925" y="6960"/>
                    <a:pt x="1270" y="6944"/>
                    <a:pt x="1536" y="6787"/>
                  </a:cubicBezTo>
                  <a:cubicBezTo>
                    <a:pt x="2006" y="7383"/>
                    <a:pt x="2727" y="7759"/>
                    <a:pt x="3464" y="7900"/>
                  </a:cubicBezTo>
                  <a:cubicBezTo>
                    <a:pt x="3706" y="7948"/>
                    <a:pt x="3980" y="7982"/>
                    <a:pt x="4258" y="7982"/>
                  </a:cubicBezTo>
                  <a:cubicBezTo>
                    <a:pt x="4791" y="7982"/>
                    <a:pt x="5334" y="7858"/>
                    <a:pt x="5674" y="7477"/>
                  </a:cubicBezTo>
                  <a:cubicBezTo>
                    <a:pt x="5784" y="7759"/>
                    <a:pt x="5894" y="8041"/>
                    <a:pt x="6035" y="8323"/>
                  </a:cubicBezTo>
                  <a:cubicBezTo>
                    <a:pt x="6129" y="8527"/>
                    <a:pt x="6238" y="8794"/>
                    <a:pt x="6426" y="8950"/>
                  </a:cubicBezTo>
                  <a:lnTo>
                    <a:pt x="6944" y="8982"/>
                  </a:lnTo>
                  <a:cubicBezTo>
                    <a:pt x="6975" y="8950"/>
                    <a:pt x="6991" y="8903"/>
                    <a:pt x="7006" y="8872"/>
                  </a:cubicBezTo>
                  <a:cubicBezTo>
                    <a:pt x="7132" y="8543"/>
                    <a:pt x="6865" y="8198"/>
                    <a:pt x="6709" y="7916"/>
                  </a:cubicBezTo>
                  <a:cubicBezTo>
                    <a:pt x="6521" y="7618"/>
                    <a:pt x="6301" y="7320"/>
                    <a:pt x="6082" y="7038"/>
                  </a:cubicBezTo>
                  <a:cubicBezTo>
                    <a:pt x="6066" y="7022"/>
                    <a:pt x="6050" y="6991"/>
                    <a:pt x="6019" y="6991"/>
                  </a:cubicBezTo>
                  <a:cubicBezTo>
                    <a:pt x="6379" y="6333"/>
                    <a:pt x="6740" y="5659"/>
                    <a:pt x="7100" y="5000"/>
                  </a:cubicBezTo>
                  <a:cubicBezTo>
                    <a:pt x="7414" y="4405"/>
                    <a:pt x="7837" y="3809"/>
                    <a:pt x="8010" y="3151"/>
                  </a:cubicBezTo>
                  <a:cubicBezTo>
                    <a:pt x="8260" y="3151"/>
                    <a:pt x="8480" y="3119"/>
                    <a:pt x="8699" y="3025"/>
                  </a:cubicBezTo>
                  <a:cubicBezTo>
                    <a:pt x="8778" y="2994"/>
                    <a:pt x="8840" y="2947"/>
                    <a:pt x="8872" y="2884"/>
                  </a:cubicBezTo>
                  <a:cubicBezTo>
                    <a:pt x="8934" y="2869"/>
                    <a:pt x="8981" y="2837"/>
                    <a:pt x="9013" y="2775"/>
                  </a:cubicBezTo>
                  <a:cubicBezTo>
                    <a:pt x="9201" y="2336"/>
                    <a:pt x="9420" y="1913"/>
                    <a:pt x="9655" y="1505"/>
                  </a:cubicBezTo>
                  <a:cubicBezTo>
                    <a:pt x="9891" y="1144"/>
                    <a:pt x="10267" y="768"/>
                    <a:pt x="10345" y="345"/>
                  </a:cubicBezTo>
                  <a:cubicBezTo>
                    <a:pt x="10376" y="204"/>
                    <a:pt x="10314" y="79"/>
                    <a:pt x="1022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2563893" y="421140"/>
              <a:ext cx="240961" cy="228276"/>
            </a:xfrm>
            <a:custGeom>
              <a:avLst/>
              <a:gdLst/>
              <a:ahLst/>
              <a:cxnLst/>
              <a:rect l="l" t="t" r="r" b="b"/>
              <a:pathLst>
                <a:path w="8795" h="8332" extrusionOk="0">
                  <a:moveTo>
                    <a:pt x="5549" y="1011"/>
                  </a:moveTo>
                  <a:cubicBezTo>
                    <a:pt x="5863" y="1137"/>
                    <a:pt x="6192" y="1246"/>
                    <a:pt x="6506" y="1372"/>
                  </a:cubicBezTo>
                  <a:cubicBezTo>
                    <a:pt x="6647" y="1623"/>
                    <a:pt x="6678" y="1905"/>
                    <a:pt x="6600" y="2171"/>
                  </a:cubicBezTo>
                  <a:cubicBezTo>
                    <a:pt x="6553" y="2579"/>
                    <a:pt x="6365" y="2939"/>
                    <a:pt x="6176" y="3284"/>
                  </a:cubicBezTo>
                  <a:cubicBezTo>
                    <a:pt x="5832" y="3942"/>
                    <a:pt x="5440" y="4569"/>
                    <a:pt x="5064" y="5212"/>
                  </a:cubicBezTo>
                  <a:cubicBezTo>
                    <a:pt x="5048" y="5259"/>
                    <a:pt x="5032" y="5306"/>
                    <a:pt x="5017" y="5353"/>
                  </a:cubicBezTo>
                  <a:cubicBezTo>
                    <a:pt x="4264" y="5071"/>
                    <a:pt x="3590" y="4757"/>
                    <a:pt x="2948" y="4240"/>
                  </a:cubicBezTo>
                  <a:cubicBezTo>
                    <a:pt x="3277" y="3676"/>
                    <a:pt x="3653" y="3143"/>
                    <a:pt x="4060" y="2626"/>
                  </a:cubicBezTo>
                  <a:cubicBezTo>
                    <a:pt x="4343" y="2250"/>
                    <a:pt x="5032" y="1090"/>
                    <a:pt x="5549" y="1011"/>
                  </a:cubicBezTo>
                  <a:close/>
                  <a:moveTo>
                    <a:pt x="5864" y="1"/>
                  </a:moveTo>
                  <a:cubicBezTo>
                    <a:pt x="4297" y="1"/>
                    <a:pt x="3021" y="2597"/>
                    <a:pt x="2477" y="3848"/>
                  </a:cubicBezTo>
                  <a:cubicBezTo>
                    <a:pt x="2415" y="3786"/>
                    <a:pt x="2336" y="3723"/>
                    <a:pt x="2289" y="3660"/>
                  </a:cubicBezTo>
                  <a:cubicBezTo>
                    <a:pt x="2212" y="3583"/>
                    <a:pt x="2118" y="3548"/>
                    <a:pt x="2025" y="3548"/>
                  </a:cubicBezTo>
                  <a:cubicBezTo>
                    <a:pt x="1893" y="3548"/>
                    <a:pt x="1761" y="3619"/>
                    <a:pt x="1678" y="3739"/>
                  </a:cubicBezTo>
                  <a:cubicBezTo>
                    <a:pt x="1114" y="4507"/>
                    <a:pt x="581" y="5322"/>
                    <a:pt x="79" y="6121"/>
                  </a:cubicBezTo>
                  <a:cubicBezTo>
                    <a:pt x="1" y="6247"/>
                    <a:pt x="48" y="6372"/>
                    <a:pt x="126" y="6450"/>
                  </a:cubicBezTo>
                  <a:lnTo>
                    <a:pt x="471" y="6466"/>
                  </a:lnTo>
                  <a:cubicBezTo>
                    <a:pt x="487" y="6466"/>
                    <a:pt x="487" y="6466"/>
                    <a:pt x="487" y="6450"/>
                  </a:cubicBezTo>
                  <a:cubicBezTo>
                    <a:pt x="1035" y="5823"/>
                    <a:pt x="1553" y="5165"/>
                    <a:pt x="2054" y="4507"/>
                  </a:cubicBezTo>
                  <a:cubicBezTo>
                    <a:pt x="2195" y="4632"/>
                    <a:pt x="2336" y="4757"/>
                    <a:pt x="2477" y="4883"/>
                  </a:cubicBezTo>
                  <a:cubicBezTo>
                    <a:pt x="2258" y="5196"/>
                    <a:pt x="2054" y="5541"/>
                    <a:pt x="1850" y="5839"/>
                  </a:cubicBezTo>
                  <a:cubicBezTo>
                    <a:pt x="1584" y="6231"/>
                    <a:pt x="1349" y="6623"/>
                    <a:pt x="1098" y="7030"/>
                  </a:cubicBezTo>
                  <a:lnTo>
                    <a:pt x="1364" y="7218"/>
                  </a:lnTo>
                  <a:cubicBezTo>
                    <a:pt x="1631" y="6858"/>
                    <a:pt x="1897" y="6513"/>
                    <a:pt x="2164" y="6168"/>
                  </a:cubicBezTo>
                  <a:cubicBezTo>
                    <a:pt x="2399" y="5855"/>
                    <a:pt x="2681" y="5541"/>
                    <a:pt x="2916" y="5228"/>
                  </a:cubicBezTo>
                  <a:cubicBezTo>
                    <a:pt x="2948" y="5243"/>
                    <a:pt x="2963" y="5259"/>
                    <a:pt x="2995" y="5275"/>
                  </a:cubicBezTo>
                  <a:cubicBezTo>
                    <a:pt x="2759" y="5573"/>
                    <a:pt x="2571" y="5949"/>
                    <a:pt x="2368" y="6247"/>
                  </a:cubicBezTo>
                  <a:cubicBezTo>
                    <a:pt x="2085" y="6623"/>
                    <a:pt x="1788" y="6983"/>
                    <a:pt x="1490" y="7344"/>
                  </a:cubicBezTo>
                  <a:lnTo>
                    <a:pt x="1725" y="7516"/>
                  </a:lnTo>
                  <a:cubicBezTo>
                    <a:pt x="2085" y="7203"/>
                    <a:pt x="2415" y="6874"/>
                    <a:pt x="2712" y="6513"/>
                  </a:cubicBezTo>
                  <a:cubicBezTo>
                    <a:pt x="2948" y="6231"/>
                    <a:pt x="3245" y="5917"/>
                    <a:pt x="3433" y="5573"/>
                  </a:cubicBezTo>
                  <a:cubicBezTo>
                    <a:pt x="3543" y="5635"/>
                    <a:pt x="3653" y="5714"/>
                    <a:pt x="3778" y="5776"/>
                  </a:cubicBezTo>
                  <a:cubicBezTo>
                    <a:pt x="3590" y="5980"/>
                    <a:pt x="3433" y="6231"/>
                    <a:pt x="3277" y="6450"/>
                  </a:cubicBezTo>
                  <a:cubicBezTo>
                    <a:pt x="2948" y="6874"/>
                    <a:pt x="2650" y="7297"/>
                    <a:pt x="2336" y="7720"/>
                  </a:cubicBezTo>
                  <a:cubicBezTo>
                    <a:pt x="2274" y="7798"/>
                    <a:pt x="2321" y="7892"/>
                    <a:pt x="2383" y="7939"/>
                  </a:cubicBezTo>
                  <a:cubicBezTo>
                    <a:pt x="2409" y="7952"/>
                    <a:pt x="2438" y="7960"/>
                    <a:pt x="2466" y="7960"/>
                  </a:cubicBezTo>
                  <a:cubicBezTo>
                    <a:pt x="2506" y="7960"/>
                    <a:pt x="2544" y="7945"/>
                    <a:pt x="2571" y="7908"/>
                  </a:cubicBezTo>
                  <a:cubicBezTo>
                    <a:pt x="2916" y="7516"/>
                    <a:pt x="3245" y="7109"/>
                    <a:pt x="3590" y="6701"/>
                  </a:cubicBezTo>
                  <a:cubicBezTo>
                    <a:pt x="3778" y="6466"/>
                    <a:pt x="4013" y="6231"/>
                    <a:pt x="4186" y="5980"/>
                  </a:cubicBezTo>
                  <a:cubicBezTo>
                    <a:pt x="4343" y="6058"/>
                    <a:pt x="4499" y="6121"/>
                    <a:pt x="4672" y="6184"/>
                  </a:cubicBezTo>
                  <a:cubicBezTo>
                    <a:pt x="4421" y="6466"/>
                    <a:pt x="4201" y="6795"/>
                    <a:pt x="3982" y="7093"/>
                  </a:cubicBezTo>
                  <a:cubicBezTo>
                    <a:pt x="3716" y="7453"/>
                    <a:pt x="3324" y="7830"/>
                    <a:pt x="3214" y="8269"/>
                  </a:cubicBezTo>
                  <a:lnTo>
                    <a:pt x="3214" y="8284"/>
                  </a:lnTo>
                  <a:lnTo>
                    <a:pt x="3371" y="8331"/>
                  </a:lnTo>
                  <a:cubicBezTo>
                    <a:pt x="3747" y="8096"/>
                    <a:pt x="4029" y="7673"/>
                    <a:pt x="4296" y="7344"/>
                  </a:cubicBezTo>
                  <a:cubicBezTo>
                    <a:pt x="4578" y="7015"/>
                    <a:pt x="4891" y="6685"/>
                    <a:pt x="5126" y="6325"/>
                  </a:cubicBezTo>
                  <a:cubicBezTo>
                    <a:pt x="5189" y="6341"/>
                    <a:pt x="5236" y="6356"/>
                    <a:pt x="5299" y="6372"/>
                  </a:cubicBezTo>
                  <a:cubicBezTo>
                    <a:pt x="5126" y="6654"/>
                    <a:pt x="5001" y="6968"/>
                    <a:pt x="4828" y="7250"/>
                  </a:cubicBezTo>
                  <a:cubicBezTo>
                    <a:pt x="4656" y="7563"/>
                    <a:pt x="4452" y="7861"/>
                    <a:pt x="4233" y="8159"/>
                  </a:cubicBezTo>
                  <a:lnTo>
                    <a:pt x="4593" y="8284"/>
                  </a:lnTo>
                  <a:cubicBezTo>
                    <a:pt x="4781" y="8049"/>
                    <a:pt x="4970" y="7798"/>
                    <a:pt x="5126" y="7532"/>
                  </a:cubicBezTo>
                  <a:cubicBezTo>
                    <a:pt x="5346" y="7187"/>
                    <a:pt x="5596" y="6826"/>
                    <a:pt x="5738" y="6435"/>
                  </a:cubicBezTo>
                  <a:cubicBezTo>
                    <a:pt x="5863" y="6435"/>
                    <a:pt x="5988" y="6450"/>
                    <a:pt x="6114" y="6450"/>
                  </a:cubicBezTo>
                  <a:lnTo>
                    <a:pt x="6647" y="6309"/>
                  </a:lnTo>
                  <a:cubicBezTo>
                    <a:pt x="6595" y="6284"/>
                    <a:pt x="6534" y="6258"/>
                    <a:pt x="6470" y="6258"/>
                  </a:cubicBezTo>
                  <a:cubicBezTo>
                    <a:pt x="6456" y="6258"/>
                    <a:pt x="6442" y="6259"/>
                    <a:pt x="6427" y="6262"/>
                  </a:cubicBezTo>
                  <a:cubicBezTo>
                    <a:pt x="6490" y="6105"/>
                    <a:pt x="6427" y="5886"/>
                    <a:pt x="6223" y="5808"/>
                  </a:cubicBezTo>
                  <a:cubicBezTo>
                    <a:pt x="6098" y="5761"/>
                    <a:pt x="5973" y="5714"/>
                    <a:pt x="5832" y="5667"/>
                  </a:cubicBezTo>
                  <a:lnTo>
                    <a:pt x="5847" y="5667"/>
                  </a:lnTo>
                  <a:cubicBezTo>
                    <a:pt x="6600" y="4334"/>
                    <a:pt x="8794" y="1388"/>
                    <a:pt x="6600" y="196"/>
                  </a:cubicBezTo>
                  <a:cubicBezTo>
                    <a:pt x="6349" y="61"/>
                    <a:pt x="6103" y="1"/>
                    <a:pt x="586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1" name="Google Shape;1831;p35"/>
          <p:cNvSpPr/>
          <p:nvPr/>
        </p:nvSpPr>
        <p:spPr>
          <a:xfrm rot="929432">
            <a:off x="536201" y="1858482"/>
            <a:ext cx="1145874" cy="2285805"/>
          </a:xfrm>
          <a:custGeom>
            <a:avLst/>
            <a:gdLst/>
            <a:ahLst/>
            <a:cxnLst/>
            <a:rect l="l" t="t" r="r" b="b"/>
            <a:pathLst>
              <a:path w="33238" h="66299" extrusionOk="0">
                <a:moveTo>
                  <a:pt x="21819" y="1056"/>
                </a:moveTo>
                <a:cubicBezTo>
                  <a:pt x="25221" y="2326"/>
                  <a:pt x="28606" y="3674"/>
                  <a:pt x="31945" y="5147"/>
                </a:cubicBezTo>
                <a:cubicBezTo>
                  <a:pt x="31741" y="6338"/>
                  <a:pt x="31428" y="7514"/>
                  <a:pt x="31004" y="8642"/>
                </a:cubicBezTo>
                <a:cubicBezTo>
                  <a:pt x="29343" y="7686"/>
                  <a:pt x="27415" y="7044"/>
                  <a:pt x="25644" y="6323"/>
                </a:cubicBezTo>
                <a:cubicBezTo>
                  <a:pt x="23873" y="5617"/>
                  <a:pt x="21945" y="4614"/>
                  <a:pt x="20048" y="4222"/>
                </a:cubicBezTo>
                <a:cubicBezTo>
                  <a:pt x="20565" y="3125"/>
                  <a:pt x="21161" y="2075"/>
                  <a:pt x="21819" y="1056"/>
                </a:cubicBezTo>
                <a:close/>
                <a:moveTo>
                  <a:pt x="19923" y="4504"/>
                </a:moveTo>
                <a:cubicBezTo>
                  <a:pt x="21600" y="5476"/>
                  <a:pt x="23653" y="6072"/>
                  <a:pt x="25424" y="6824"/>
                </a:cubicBezTo>
                <a:cubicBezTo>
                  <a:pt x="27196" y="7592"/>
                  <a:pt x="28967" y="8548"/>
                  <a:pt x="30801" y="9144"/>
                </a:cubicBezTo>
                <a:cubicBezTo>
                  <a:pt x="30299" y="10351"/>
                  <a:pt x="29672" y="11511"/>
                  <a:pt x="28935" y="12592"/>
                </a:cubicBezTo>
                <a:cubicBezTo>
                  <a:pt x="25534" y="11150"/>
                  <a:pt x="22086" y="9771"/>
                  <a:pt x="18684" y="8313"/>
                </a:cubicBezTo>
                <a:cubicBezTo>
                  <a:pt x="18935" y="6997"/>
                  <a:pt x="19374" y="5727"/>
                  <a:pt x="19923" y="4504"/>
                </a:cubicBezTo>
                <a:close/>
                <a:moveTo>
                  <a:pt x="18622" y="8674"/>
                </a:moveTo>
                <a:cubicBezTo>
                  <a:pt x="21851" y="10288"/>
                  <a:pt x="25189" y="11840"/>
                  <a:pt x="28575" y="13094"/>
                </a:cubicBezTo>
                <a:cubicBezTo>
                  <a:pt x="27885" y="14019"/>
                  <a:pt x="27117" y="14881"/>
                  <a:pt x="26271" y="15664"/>
                </a:cubicBezTo>
                <a:cubicBezTo>
                  <a:pt x="26224" y="15712"/>
                  <a:pt x="26177" y="15743"/>
                  <a:pt x="26145" y="15774"/>
                </a:cubicBezTo>
                <a:cubicBezTo>
                  <a:pt x="23732" y="14943"/>
                  <a:pt x="21286" y="14175"/>
                  <a:pt x="18810" y="13564"/>
                </a:cubicBezTo>
                <a:cubicBezTo>
                  <a:pt x="18481" y="12232"/>
                  <a:pt x="18371" y="10837"/>
                  <a:pt x="18528" y="9410"/>
                </a:cubicBezTo>
                <a:cubicBezTo>
                  <a:pt x="18543" y="9160"/>
                  <a:pt x="18590" y="8925"/>
                  <a:pt x="18622" y="8674"/>
                </a:cubicBezTo>
                <a:close/>
                <a:moveTo>
                  <a:pt x="18888" y="13846"/>
                </a:moveTo>
                <a:lnTo>
                  <a:pt x="18888" y="13846"/>
                </a:lnTo>
                <a:cubicBezTo>
                  <a:pt x="21145" y="14661"/>
                  <a:pt x="23434" y="15398"/>
                  <a:pt x="25706" y="16166"/>
                </a:cubicBezTo>
                <a:cubicBezTo>
                  <a:pt x="24359" y="17279"/>
                  <a:pt x="22838" y="18157"/>
                  <a:pt x="21302" y="18972"/>
                </a:cubicBezTo>
                <a:cubicBezTo>
                  <a:pt x="21051" y="18596"/>
                  <a:pt x="20816" y="18204"/>
                  <a:pt x="20581" y="17796"/>
                </a:cubicBezTo>
                <a:cubicBezTo>
                  <a:pt x="19844" y="16542"/>
                  <a:pt x="19264" y="15226"/>
                  <a:pt x="18888" y="13846"/>
                </a:cubicBezTo>
                <a:close/>
                <a:moveTo>
                  <a:pt x="20910" y="20320"/>
                </a:moveTo>
                <a:cubicBezTo>
                  <a:pt x="21380" y="21025"/>
                  <a:pt x="21866" y="21715"/>
                  <a:pt x="22352" y="22420"/>
                </a:cubicBezTo>
                <a:cubicBezTo>
                  <a:pt x="21333" y="21950"/>
                  <a:pt x="20220" y="21589"/>
                  <a:pt x="19139" y="21276"/>
                </a:cubicBezTo>
                <a:cubicBezTo>
                  <a:pt x="19735" y="20947"/>
                  <a:pt x="20330" y="20633"/>
                  <a:pt x="20910" y="20320"/>
                </a:cubicBezTo>
                <a:close/>
                <a:moveTo>
                  <a:pt x="18637" y="21574"/>
                </a:moveTo>
                <a:cubicBezTo>
                  <a:pt x="20079" y="22185"/>
                  <a:pt x="21537" y="22906"/>
                  <a:pt x="23026" y="23392"/>
                </a:cubicBezTo>
                <a:cubicBezTo>
                  <a:pt x="23779" y="24520"/>
                  <a:pt x="24500" y="25665"/>
                  <a:pt x="25095" y="26872"/>
                </a:cubicBezTo>
                <a:cubicBezTo>
                  <a:pt x="22023" y="25586"/>
                  <a:pt x="18716" y="24568"/>
                  <a:pt x="15503" y="23705"/>
                </a:cubicBezTo>
                <a:cubicBezTo>
                  <a:pt x="16474" y="22890"/>
                  <a:pt x="17540" y="22201"/>
                  <a:pt x="18637" y="21574"/>
                </a:cubicBezTo>
                <a:close/>
                <a:moveTo>
                  <a:pt x="15236" y="23925"/>
                </a:moveTo>
                <a:cubicBezTo>
                  <a:pt x="16882" y="24552"/>
                  <a:pt x="18543" y="25116"/>
                  <a:pt x="20205" y="25712"/>
                </a:cubicBezTo>
                <a:cubicBezTo>
                  <a:pt x="21945" y="26339"/>
                  <a:pt x="23669" y="27060"/>
                  <a:pt x="25424" y="27593"/>
                </a:cubicBezTo>
                <a:cubicBezTo>
                  <a:pt x="25440" y="27624"/>
                  <a:pt x="25456" y="27655"/>
                  <a:pt x="25471" y="27687"/>
                </a:cubicBezTo>
                <a:cubicBezTo>
                  <a:pt x="26130" y="29207"/>
                  <a:pt x="26506" y="30806"/>
                  <a:pt x="26490" y="32420"/>
                </a:cubicBezTo>
                <a:cubicBezTo>
                  <a:pt x="24327" y="31402"/>
                  <a:pt x="21913" y="30712"/>
                  <a:pt x="19672" y="29928"/>
                </a:cubicBezTo>
                <a:cubicBezTo>
                  <a:pt x="17180" y="29082"/>
                  <a:pt x="14687" y="28267"/>
                  <a:pt x="12164" y="27546"/>
                </a:cubicBezTo>
                <a:cubicBezTo>
                  <a:pt x="12916" y="26339"/>
                  <a:pt x="13825" y="25226"/>
                  <a:pt x="14891" y="24238"/>
                </a:cubicBezTo>
                <a:cubicBezTo>
                  <a:pt x="15001" y="24129"/>
                  <a:pt x="15126" y="24035"/>
                  <a:pt x="15236" y="23925"/>
                </a:cubicBezTo>
                <a:close/>
                <a:moveTo>
                  <a:pt x="11960" y="27875"/>
                </a:moveTo>
                <a:cubicBezTo>
                  <a:pt x="14405" y="28737"/>
                  <a:pt x="16851" y="29552"/>
                  <a:pt x="19296" y="30414"/>
                </a:cubicBezTo>
                <a:cubicBezTo>
                  <a:pt x="21663" y="31260"/>
                  <a:pt x="24045" y="32326"/>
                  <a:pt x="26459" y="33000"/>
                </a:cubicBezTo>
                <a:cubicBezTo>
                  <a:pt x="26396" y="33878"/>
                  <a:pt x="26208" y="34756"/>
                  <a:pt x="25879" y="35602"/>
                </a:cubicBezTo>
                <a:cubicBezTo>
                  <a:pt x="25612" y="36276"/>
                  <a:pt x="25283" y="36919"/>
                  <a:pt x="24891" y="37514"/>
                </a:cubicBezTo>
                <a:cubicBezTo>
                  <a:pt x="22728" y="36182"/>
                  <a:pt x="20017" y="35383"/>
                  <a:pt x="17634" y="34521"/>
                </a:cubicBezTo>
                <a:cubicBezTo>
                  <a:pt x="15189" y="33643"/>
                  <a:pt x="12697" y="32828"/>
                  <a:pt x="10189" y="32154"/>
                </a:cubicBezTo>
                <a:cubicBezTo>
                  <a:pt x="10581" y="30649"/>
                  <a:pt x="11176" y="29207"/>
                  <a:pt x="11960" y="27875"/>
                </a:cubicBezTo>
                <a:close/>
                <a:moveTo>
                  <a:pt x="10111" y="32483"/>
                </a:moveTo>
                <a:cubicBezTo>
                  <a:pt x="12509" y="33282"/>
                  <a:pt x="14907" y="34082"/>
                  <a:pt x="17274" y="34975"/>
                </a:cubicBezTo>
                <a:cubicBezTo>
                  <a:pt x="19719" y="35900"/>
                  <a:pt x="22133" y="37201"/>
                  <a:pt x="24625" y="37922"/>
                </a:cubicBezTo>
                <a:cubicBezTo>
                  <a:pt x="23700" y="39254"/>
                  <a:pt x="22525" y="40414"/>
                  <a:pt x="21255" y="41386"/>
                </a:cubicBezTo>
                <a:cubicBezTo>
                  <a:pt x="20456" y="41010"/>
                  <a:pt x="19562" y="40775"/>
                  <a:pt x="18747" y="40477"/>
                </a:cubicBezTo>
                <a:cubicBezTo>
                  <a:pt x="17713" y="40085"/>
                  <a:pt x="16678" y="39693"/>
                  <a:pt x="15659" y="39270"/>
                </a:cubicBezTo>
                <a:cubicBezTo>
                  <a:pt x="13637" y="38424"/>
                  <a:pt x="11647" y="37499"/>
                  <a:pt x="9672" y="36574"/>
                </a:cubicBezTo>
                <a:cubicBezTo>
                  <a:pt x="9640" y="35195"/>
                  <a:pt x="9781" y="33815"/>
                  <a:pt x="10111" y="32483"/>
                </a:cubicBezTo>
                <a:close/>
                <a:moveTo>
                  <a:pt x="9672" y="36997"/>
                </a:moveTo>
                <a:lnTo>
                  <a:pt x="9672" y="36997"/>
                </a:lnTo>
                <a:cubicBezTo>
                  <a:pt x="11490" y="37985"/>
                  <a:pt x="13355" y="38862"/>
                  <a:pt x="15252" y="39662"/>
                </a:cubicBezTo>
                <a:cubicBezTo>
                  <a:pt x="16945" y="40383"/>
                  <a:pt x="18841" y="41355"/>
                  <a:pt x="20691" y="41794"/>
                </a:cubicBezTo>
                <a:cubicBezTo>
                  <a:pt x="19531" y="42624"/>
                  <a:pt x="18293" y="43345"/>
                  <a:pt x="17007" y="44004"/>
                </a:cubicBezTo>
                <a:cubicBezTo>
                  <a:pt x="15988" y="43518"/>
                  <a:pt x="14876" y="43204"/>
                  <a:pt x="13810" y="42828"/>
                </a:cubicBezTo>
                <a:cubicBezTo>
                  <a:pt x="12760" y="42452"/>
                  <a:pt x="11694" y="42091"/>
                  <a:pt x="10628" y="41731"/>
                </a:cubicBezTo>
                <a:cubicBezTo>
                  <a:pt x="10173" y="40477"/>
                  <a:pt x="9875" y="39176"/>
                  <a:pt x="9734" y="37844"/>
                </a:cubicBezTo>
                <a:cubicBezTo>
                  <a:pt x="9719" y="37562"/>
                  <a:pt x="9687" y="37279"/>
                  <a:pt x="9672" y="36997"/>
                </a:cubicBezTo>
                <a:close/>
                <a:moveTo>
                  <a:pt x="10800" y="42185"/>
                </a:moveTo>
                <a:cubicBezTo>
                  <a:pt x="11694" y="42515"/>
                  <a:pt x="12587" y="42844"/>
                  <a:pt x="13481" y="43173"/>
                </a:cubicBezTo>
                <a:cubicBezTo>
                  <a:pt x="14468" y="43533"/>
                  <a:pt x="15471" y="43972"/>
                  <a:pt x="16490" y="44270"/>
                </a:cubicBezTo>
                <a:cubicBezTo>
                  <a:pt x="15314" y="44866"/>
                  <a:pt x="14108" y="45430"/>
                  <a:pt x="12901" y="45994"/>
                </a:cubicBezTo>
                <a:cubicBezTo>
                  <a:pt x="12744" y="45759"/>
                  <a:pt x="12587" y="45524"/>
                  <a:pt x="12430" y="45289"/>
                </a:cubicBezTo>
                <a:cubicBezTo>
                  <a:pt x="11772" y="44317"/>
                  <a:pt x="11223" y="43267"/>
                  <a:pt x="10800" y="42185"/>
                </a:cubicBezTo>
                <a:close/>
                <a:moveTo>
                  <a:pt x="12571" y="47327"/>
                </a:moveTo>
                <a:cubicBezTo>
                  <a:pt x="12901" y="47781"/>
                  <a:pt x="13214" y="48236"/>
                  <a:pt x="13528" y="48706"/>
                </a:cubicBezTo>
                <a:cubicBezTo>
                  <a:pt x="14013" y="49458"/>
                  <a:pt x="14405" y="50226"/>
                  <a:pt x="14719" y="51010"/>
                </a:cubicBezTo>
                <a:cubicBezTo>
                  <a:pt x="13481" y="50650"/>
                  <a:pt x="12133" y="50540"/>
                  <a:pt x="10879" y="50352"/>
                </a:cubicBezTo>
                <a:cubicBezTo>
                  <a:pt x="9907" y="50211"/>
                  <a:pt x="8919" y="50054"/>
                  <a:pt x="7947" y="49944"/>
                </a:cubicBezTo>
                <a:cubicBezTo>
                  <a:pt x="8120" y="49835"/>
                  <a:pt x="8292" y="49709"/>
                  <a:pt x="8465" y="49599"/>
                </a:cubicBezTo>
                <a:cubicBezTo>
                  <a:pt x="9781" y="48737"/>
                  <a:pt x="11176" y="48016"/>
                  <a:pt x="12571" y="47327"/>
                </a:cubicBezTo>
                <a:close/>
                <a:moveTo>
                  <a:pt x="7336" y="50383"/>
                </a:moveTo>
                <a:cubicBezTo>
                  <a:pt x="8590" y="50681"/>
                  <a:pt x="9860" y="50916"/>
                  <a:pt x="11129" y="51151"/>
                </a:cubicBezTo>
                <a:cubicBezTo>
                  <a:pt x="12383" y="51371"/>
                  <a:pt x="13700" y="51700"/>
                  <a:pt x="14970" y="51715"/>
                </a:cubicBezTo>
                <a:cubicBezTo>
                  <a:pt x="15314" y="52766"/>
                  <a:pt x="15518" y="53831"/>
                  <a:pt x="15597" y="54897"/>
                </a:cubicBezTo>
                <a:cubicBezTo>
                  <a:pt x="13857" y="54568"/>
                  <a:pt x="12070" y="54380"/>
                  <a:pt x="10314" y="54145"/>
                </a:cubicBezTo>
                <a:cubicBezTo>
                  <a:pt x="9390" y="54020"/>
                  <a:pt x="8449" y="53894"/>
                  <a:pt x="7524" y="53784"/>
                </a:cubicBezTo>
                <a:cubicBezTo>
                  <a:pt x="6584" y="53659"/>
                  <a:pt x="5126" y="53737"/>
                  <a:pt x="4233" y="53314"/>
                </a:cubicBezTo>
                <a:cubicBezTo>
                  <a:pt x="5126" y="52201"/>
                  <a:pt x="6192" y="51230"/>
                  <a:pt x="7336" y="50383"/>
                </a:cubicBezTo>
                <a:close/>
                <a:moveTo>
                  <a:pt x="4013" y="53596"/>
                </a:moveTo>
                <a:cubicBezTo>
                  <a:pt x="4593" y="53957"/>
                  <a:pt x="5377" y="53957"/>
                  <a:pt x="6051" y="54067"/>
                </a:cubicBezTo>
                <a:cubicBezTo>
                  <a:pt x="7148" y="54239"/>
                  <a:pt x="8230" y="54396"/>
                  <a:pt x="9311" y="54568"/>
                </a:cubicBezTo>
                <a:cubicBezTo>
                  <a:pt x="11412" y="54882"/>
                  <a:pt x="13528" y="55273"/>
                  <a:pt x="15628" y="55446"/>
                </a:cubicBezTo>
                <a:cubicBezTo>
                  <a:pt x="15675" y="56355"/>
                  <a:pt x="15644" y="57280"/>
                  <a:pt x="15565" y="58189"/>
                </a:cubicBezTo>
                <a:cubicBezTo>
                  <a:pt x="13512" y="57687"/>
                  <a:pt x="11239" y="57578"/>
                  <a:pt x="9170" y="57280"/>
                </a:cubicBezTo>
                <a:cubicBezTo>
                  <a:pt x="6944" y="56951"/>
                  <a:pt x="4719" y="56574"/>
                  <a:pt x="2493" y="56261"/>
                </a:cubicBezTo>
                <a:cubicBezTo>
                  <a:pt x="2681" y="55806"/>
                  <a:pt x="2885" y="55352"/>
                  <a:pt x="3135" y="54913"/>
                </a:cubicBezTo>
                <a:cubicBezTo>
                  <a:pt x="3402" y="54458"/>
                  <a:pt x="3700" y="54004"/>
                  <a:pt x="4013" y="53596"/>
                </a:cubicBezTo>
                <a:close/>
                <a:moveTo>
                  <a:pt x="2352" y="56621"/>
                </a:moveTo>
                <a:cubicBezTo>
                  <a:pt x="4625" y="57123"/>
                  <a:pt x="6944" y="57499"/>
                  <a:pt x="9248" y="57875"/>
                </a:cubicBezTo>
                <a:cubicBezTo>
                  <a:pt x="11255" y="58220"/>
                  <a:pt x="13434" y="58753"/>
                  <a:pt x="15487" y="58800"/>
                </a:cubicBezTo>
                <a:cubicBezTo>
                  <a:pt x="15361" y="59866"/>
                  <a:pt x="15173" y="60932"/>
                  <a:pt x="14938" y="61998"/>
                </a:cubicBezTo>
                <a:cubicBezTo>
                  <a:pt x="12587" y="61575"/>
                  <a:pt x="10205" y="61292"/>
                  <a:pt x="7838" y="60963"/>
                </a:cubicBezTo>
                <a:cubicBezTo>
                  <a:pt x="5769" y="60665"/>
                  <a:pt x="3668" y="60305"/>
                  <a:pt x="1584" y="60133"/>
                </a:cubicBezTo>
                <a:cubicBezTo>
                  <a:pt x="1693" y="58926"/>
                  <a:pt x="1944" y="57750"/>
                  <a:pt x="2352" y="56621"/>
                </a:cubicBezTo>
                <a:close/>
                <a:moveTo>
                  <a:pt x="21511" y="1"/>
                </a:moveTo>
                <a:cubicBezTo>
                  <a:pt x="21351" y="1"/>
                  <a:pt x="21191" y="71"/>
                  <a:pt x="21083" y="241"/>
                </a:cubicBezTo>
                <a:cubicBezTo>
                  <a:pt x="19531" y="2592"/>
                  <a:pt x="18261" y="5225"/>
                  <a:pt x="17697" y="7968"/>
                </a:cubicBezTo>
                <a:cubicBezTo>
                  <a:pt x="17619" y="8015"/>
                  <a:pt x="17587" y="8109"/>
                  <a:pt x="17650" y="8172"/>
                </a:cubicBezTo>
                <a:cubicBezTo>
                  <a:pt x="17274" y="10178"/>
                  <a:pt x="17289" y="12216"/>
                  <a:pt x="17854" y="14254"/>
                </a:cubicBezTo>
                <a:cubicBezTo>
                  <a:pt x="18402" y="16150"/>
                  <a:pt x="19311" y="17843"/>
                  <a:pt x="20362" y="19473"/>
                </a:cubicBezTo>
                <a:cubicBezTo>
                  <a:pt x="18120" y="20665"/>
                  <a:pt x="15863" y="21840"/>
                  <a:pt x="13998" y="23611"/>
                </a:cubicBezTo>
                <a:cubicBezTo>
                  <a:pt x="10769" y="26684"/>
                  <a:pt x="8794" y="30978"/>
                  <a:pt x="8606" y="35430"/>
                </a:cubicBezTo>
                <a:cubicBezTo>
                  <a:pt x="8512" y="37750"/>
                  <a:pt x="8888" y="40116"/>
                  <a:pt x="9703" y="42295"/>
                </a:cubicBezTo>
                <a:cubicBezTo>
                  <a:pt x="10267" y="43816"/>
                  <a:pt x="11098" y="45148"/>
                  <a:pt x="11976" y="46449"/>
                </a:cubicBezTo>
                <a:cubicBezTo>
                  <a:pt x="10361" y="47233"/>
                  <a:pt x="8778" y="48079"/>
                  <a:pt x="7305" y="49098"/>
                </a:cubicBezTo>
                <a:cubicBezTo>
                  <a:pt x="2634" y="52327"/>
                  <a:pt x="1" y="57154"/>
                  <a:pt x="596" y="62907"/>
                </a:cubicBezTo>
                <a:cubicBezTo>
                  <a:pt x="628" y="63199"/>
                  <a:pt x="870" y="63348"/>
                  <a:pt x="1098" y="63348"/>
                </a:cubicBezTo>
                <a:cubicBezTo>
                  <a:pt x="1324" y="63348"/>
                  <a:pt x="1537" y="63203"/>
                  <a:pt x="1521" y="62907"/>
                </a:cubicBezTo>
                <a:cubicBezTo>
                  <a:pt x="1474" y="62108"/>
                  <a:pt x="1490" y="61308"/>
                  <a:pt x="1537" y="60493"/>
                </a:cubicBezTo>
                <a:cubicBezTo>
                  <a:pt x="3715" y="60963"/>
                  <a:pt x="5957" y="61230"/>
                  <a:pt x="8151" y="61575"/>
                </a:cubicBezTo>
                <a:cubicBezTo>
                  <a:pt x="10361" y="61919"/>
                  <a:pt x="12587" y="62296"/>
                  <a:pt x="14797" y="62562"/>
                </a:cubicBezTo>
                <a:cubicBezTo>
                  <a:pt x="14562" y="63612"/>
                  <a:pt x="14280" y="64647"/>
                  <a:pt x="13998" y="65681"/>
                </a:cubicBezTo>
                <a:cubicBezTo>
                  <a:pt x="13894" y="66058"/>
                  <a:pt x="14192" y="66299"/>
                  <a:pt x="14491" y="66299"/>
                </a:cubicBezTo>
                <a:cubicBezTo>
                  <a:pt x="14689" y="66299"/>
                  <a:pt x="14888" y="66192"/>
                  <a:pt x="14970" y="65948"/>
                </a:cubicBezTo>
                <a:cubicBezTo>
                  <a:pt x="16459" y="61434"/>
                  <a:pt x="17587" y="56198"/>
                  <a:pt x="16082" y="51543"/>
                </a:cubicBezTo>
                <a:cubicBezTo>
                  <a:pt x="15518" y="49787"/>
                  <a:pt x="14531" y="48330"/>
                  <a:pt x="13512" y="46872"/>
                </a:cubicBezTo>
                <a:cubicBezTo>
                  <a:pt x="16427" y="45477"/>
                  <a:pt x="19390" y="44160"/>
                  <a:pt x="21976" y="42170"/>
                </a:cubicBezTo>
                <a:cubicBezTo>
                  <a:pt x="25440" y="39489"/>
                  <a:pt x="28073" y="35461"/>
                  <a:pt x="27493" y="30931"/>
                </a:cubicBezTo>
                <a:cubicBezTo>
                  <a:pt x="26945" y="26668"/>
                  <a:pt x="24186" y="23314"/>
                  <a:pt x="21851" y="19818"/>
                </a:cubicBezTo>
                <a:cubicBezTo>
                  <a:pt x="23794" y="18799"/>
                  <a:pt x="25691" y="17702"/>
                  <a:pt x="27290" y="16166"/>
                </a:cubicBezTo>
                <a:cubicBezTo>
                  <a:pt x="30863" y="12765"/>
                  <a:pt x="32979" y="8015"/>
                  <a:pt x="33214" y="3094"/>
                </a:cubicBezTo>
                <a:cubicBezTo>
                  <a:pt x="33238" y="2749"/>
                  <a:pt x="32983" y="2576"/>
                  <a:pt x="32719" y="2576"/>
                </a:cubicBezTo>
                <a:cubicBezTo>
                  <a:pt x="32454" y="2576"/>
                  <a:pt x="32180" y="2749"/>
                  <a:pt x="32164" y="3094"/>
                </a:cubicBezTo>
                <a:cubicBezTo>
                  <a:pt x="32133" y="3564"/>
                  <a:pt x="32086" y="4050"/>
                  <a:pt x="32023" y="4520"/>
                </a:cubicBezTo>
                <a:cubicBezTo>
                  <a:pt x="28747" y="3109"/>
                  <a:pt x="25409" y="1855"/>
                  <a:pt x="21992" y="774"/>
                </a:cubicBezTo>
                <a:cubicBezTo>
                  <a:pt x="22255" y="380"/>
                  <a:pt x="21882" y="1"/>
                  <a:pt x="21511" y="1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2" name="Google Shape;1832;p35"/>
          <p:cNvGrpSpPr/>
          <p:nvPr/>
        </p:nvGrpSpPr>
        <p:grpSpPr>
          <a:xfrm>
            <a:off x="1671197" y="3400670"/>
            <a:ext cx="1236394" cy="1274559"/>
            <a:chOff x="5314997" y="235570"/>
            <a:chExt cx="1236394" cy="1274559"/>
          </a:xfrm>
        </p:grpSpPr>
        <p:sp>
          <p:nvSpPr>
            <p:cNvPr id="1833" name="Google Shape;1833;p35"/>
            <p:cNvSpPr/>
            <p:nvPr/>
          </p:nvSpPr>
          <p:spPr>
            <a:xfrm>
              <a:off x="5314997" y="235570"/>
              <a:ext cx="1236394" cy="1274559"/>
            </a:xfrm>
            <a:custGeom>
              <a:avLst/>
              <a:gdLst/>
              <a:ahLst/>
              <a:cxnLst/>
              <a:rect l="l" t="t" r="r" b="b"/>
              <a:pathLst>
                <a:path w="45128" h="46521" extrusionOk="0">
                  <a:moveTo>
                    <a:pt x="14448" y="947"/>
                  </a:moveTo>
                  <a:cubicBezTo>
                    <a:pt x="16512" y="947"/>
                    <a:pt x="17292" y="3437"/>
                    <a:pt x="17399" y="5105"/>
                  </a:cubicBezTo>
                  <a:cubicBezTo>
                    <a:pt x="17478" y="6328"/>
                    <a:pt x="17164" y="7723"/>
                    <a:pt x="17713" y="8867"/>
                  </a:cubicBezTo>
                  <a:cubicBezTo>
                    <a:pt x="18050" y="9554"/>
                    <a:pt x="18755" y="10091"/>
                    <a:pt x="19511" y="10091"/>
                  </a:cubicBezTo>
                  <a:cubicBezTo>
                    <a:pt x="19704" y="10091"/>
                    <a:pt x="19901" y="10056"/>
                    <a:pt x="20095" y="9980"/>
                  </a:cubicBezTo>
                  <a:cubicBezTo>
                    <a:pt x="20879" y="9666"/>
                    <a:pt x="21192" y="8867"/>
                    <a:pt x="21396" y="8114"/>
                  </a:cubicBezTo>
                  <a:cubicBezTo>
                    <a:pt x="21788" y="6625"/>
                    <a:pt x="22164" y="4980"/>
                    <a:pt x="23967" y="4603"/>
                  </a:cubicBezTo>
                  <a:cubicBezTo>
                    <a:pt x="24106" y="4577"/>
                    <a:pt x="24247" y="4564"/>
                    <a:pt x="24388" y="4564"/>
                  </a:cubicBezTo>
                  <a:cubicBezTo>
                    <a:pt x="25171" y="4564"/>
                    <a:pt x="25956" y="4958"/>
                    <a:pt x="26381" y="5622"/>
                  </a:cubicBezTo>
                  <a:cubicBezTo>
                    <a:pt x="26882" y="6390"/>
                    <a:pt x="26631" y="7252"/>
                    <a:pt x="26224" y="8005"/>
                  </a:cubicBezTo>
                  <a:cubicBezTo>
                    <a:pt x="25613" y="9165"/>
                    <a:pt x="24578" y="10136"/>
                    <a:pt x="24468" y="11500"/>
                  </a:cubicBezTo>
                  <a:cubicBezTo>
                    <a:pt x="24350" y="12847"/>
                    <a:pt x="25401" y="14001"/>
                    <a:pt x="26508" y="14001"/>
                  </a:cubicBezTo>
                  <a:cubicBezTo>
                    <a:pt x="27011" y="14001"/>
                    <a:pt x="27526" y="13762"/>
                    <a:pt x="27948" y="13193"/>
                  </a:cubicBezTo>
                  <a:cubicBezTo>
                    <a:pt x="28387" y="12613"/>
                    <a:pt x="28528" y="11814"/>
                    <a:pt x="29155" y="11390"/>
                  </a:cubicBezTo>
                  <a:cubicBezTo>
                    <a:pt x="29443" y="11196"/>
                    <a:pt x="29770" y="11104"/>
                    <a:pt x="30092" y="11104"/>
                  </a:cubicBezTo>
                  <a:cubicBezTo>
                    <a:pt x="30681" y="11104"/>
                    <a:pt x="31254" y="11413"/>
                    <a:pt x="31537" y="11970"/>
                  </a:cubicBezTo>
                  <a:cubicBezTo>
                    <a:pt x="32321" y="13506"/>
                    <a:pt x="30519" y="14588"/>
                    <a:pt x="30064" y="15873"/>
                  </a:cubicBezTo>
                  <a:cubicBezTo>
                    <a:pt x="29389" y="17712"/>
                    <a:pt x="31037" y="18792"/>
                    <a:pt x="32651" y="18792"/>
                  </a:cubicBezTo>
                  <a:cubicBezTo>
                    <a:pt x="32950" y="18792"/>
                    <a:pt x="33247" y="18755"/>
                    <a:pt x="33528" y="18679"/>
                  </a:cubicBezTo>
                  <a:cubicBezTo>
                    <a:pt x="35127" y="18250"/>
                    <a:pt x="36404" y="17289"/>
                    <a:pt x="38099" y="17289"/>
                  </a:cubicBezTo>
                  <a:cubicBezTo>
                    <a:pt x="38198" y="17289"/>
                    <a:pt x="38300" y="17293"/>
                    <a:pt x="38403" y="17300"/>
                  </a:cubicBezTo>
                  <a:cubicBezTo>
                    <a:pt x="40143" y="17425"/>
                    <a:pt x="41976" y="18334"/>
                    <a:pt x="42792" y="19917"/>
                  </a:cubicBezTo>
                  <a:cubicBezTo>
                    <a:pt x="43745" y="21793"/>
                    <a:pt x="42756" y="23450"/>
                    <a:pt x="40740" y="23450"/>
                  </a:cubicBezTo>
                  <a:cubicBezTo>
                    <a:pt x="40668" y="23450"/>
                    <a:pt x="40594" y="23448"/>
                    <a:pt x="40519" y="23444"/>
                  </a:cubicBezTo>
                  <a:cubicBezTo>
                    <a:pt x="39077" y="23380"/>
                    <a:pt x="37773" y="22839"/>
                    <a:pt x="36371" y="22839"/>
                  </a:cubicBezTo>
                  <a:cubicBezTo>
                    <a:pt x="36066" y="22839"/>
                    <a:pt x="35757" y="22865"/>
                    <a:pt x="35440" y="22927"/>
                  </a:cubicBezTo>
                  <a:cubicBezTo>
                    <a:pt x="35033" y="23005"/>
                    <a:pt x="35001" y="23444"/>
                    <a:pt x="35205" y="23695"/>
                  </a:cubicBezTo>
                  <a:cubicBezTo>
                    <a:pt x="34813" y="24259"/>
                    <a:pt x="34735" y="24855"/>
                    <a:pt x="35017" y="25529"/>
                  </a:cubicBezTo>
                  <a:cubicBezTo>
                    <a:pt x="35472" y="26579"/>
                    <a:pt x="37055" y="27206"/>
                    <a:pt x="36726" y="28522"/>
                  </a:cubicBezTo>
                  <a:cubicBezTo>
                    <a:pt x="36499" y="29416"/>
                    <a:pt x="35914" y="29624"/>
                    <a:pt x="35200" y="29624"/>
                  </a:cubicBezTo>
                  <a:cubicBezTo>
                    <a:pt x="34580" y="29624"/>
                    <a:pt x="33863" y="29467"/>
                    <a:pt x="33202" y="29467"/>
                  </a:cubicBezTo>
                  <a:cubicBezTo>
                    <a:pt x="32515" y="29467"/>
                    <a:pt x="31888" y="29636"/>
                    <a:pt x="31490" y="30325"/>
                  </a:cubicBezTo>
                  <a:cubicBezTo>
                    <a:pt x="31396" y="30497"/>
                    <a:pt x="31396" y="30795"/>
                    <a:pt x="31569" y="30921"/>
                  </a:cubicBezTo>
                  <a:cubicBezTo>
                    <a:pt x="32415" y="31595"/>
                    <a:pt x="33685" y="32582"/>
                    <a:pt x="33246" y="33820"/>
                  </a:cubicBezTo>
                  <a:cubicBezTo>
                    <a:pt x="33053" y="34364"/>
                    <a:pt x="32799" y="34565"/>
                    <a:pt x="32520" y="34565"/>
                  </a:cubicBezTo>
                  <a:cubicBezTo>
                    <a:pt x="31891" y="34565"/>
                    <a:pt x="31141" y="33543"/>
                    <a:pt x="30707" y="33131"/>
                  </a:cubicBezTo>
                  <a:cubicBezTo>
                    <a:pt x="30255" y="32703"/>
                    <a:pt x="29700" y="32446"/>
                    <a:pt x="29163" y="32446"/>
                  </a:cubicBezTo>
                  <a:cubicBezTo>
                    <a:pt x="28656" y="32446"/>
                    <a:pt x="28164" y="32676"/>
                    <a:pt x="27791" y="33209"/>
                  </a:cubicBezTo>
                  <a:cubicBezTo>
                    <a:pt x="26741" y="34729"/>
                    <a:pt x="27776" y="36312"/>
                    <a:pt x="28951" y="37331"/>
                  </a:cubicBezTo>
                  <a:cubicBezTo>
                    <a:pt x="29751" y="38037"/>
                    <a:pt x="30926" y="38726"/>
                    <a:pt x="31177" y="39839"/>
                  </a:cubicBezTo>
                  <a:cubicBezTo>
                    <a:pt x="31450" y="41125"/>
                    <a:pt x="30196" y="41862"/>
                    <a:pt x="29070" y="41862"/>
                  </a:cubicBezTo>
                  <a:cubicBezTo>
                    <a:pt x="28906" y="41862"/>
                    <a:pt x="28744" y="41846"/>
                    <a:pt x="28591" y="41814"/>
                  </a:cubicBezTo>
                  <a:cubicBezTo>
                    <a:pt x="27493" y="41595"/>
                    <a:pt x="26631" y="40748"/>
                    <a:pt x="25910" y="39933"/>
                  </a:cubicBezTo>
                  <a:cubicBezTo>
                    <a:pt x="25346" y="39291"/>
                    <a:pt x="24766" y="38240"/>
                    <a:pt x="23841" y="38068"/>
                  </a:cubicBezTo>
                  <a:cubicBezTo>
                    <a:pt x="23734" y="38048"/>
                    <a:pt x="23634" y="38039"/>
                    <a:pt x="23540" y="38039"/>
                  </a:cubicBezTo>
                  <a:cubicBezTo>
                    <a:pt x="22435" y="38039"/>
                    <a:pt x="22281" y="39336"/>
                    <a:pt x="22180" y="40247"/>
                  </a:cubicBezTo>
                  <a:cubicBezTo>
                    <a:pt x="22125" y="40755"/>
                    <a:pt x="21991" y="41240"/>
                    <a:pt x="21621" y="41240"/>
                  </a:cubicBezTo>
                  <a:cubicBezTo>
                    <a:pt x="21466" y="41240"/>
                    <a:pt x="21269" y="41155"/>
                    <a:pt x="21020" y="40952"/>
                  </a:cubicBezTo>
                  <a:cubicBezTo>
                    <a:pt x="20628" y="40639"/>
                    <a:pt x="20581" y="40168"/>
                    <a:pt x="20299" y="39777"/>
                  </a:cubicBezTo>
                  <a:cubicBezTo>
                    <a:pt x="20008" y="39393"/>
                    <a:pt x="19605" y="39181"/>
                    <a:pt x="19160" y="39181"/>
                  </a:cubicBezTo>
                  <a:cubicBezTo>
                    <a:pt x="19005" y="39181"/>
                    <a:pt x="18846" y="39207"/>
                    <a:pt x="18684" y="39259"/>
                  </a:cubicBezTo>
                  <a:cubicBezTo>
                    <a:pt x="16678" y="39918"/>
                    <a:pt x="17478" y="42081"/>
                    <a:pt x="17117" y="43585"/>
                  </a:cubicBezTo>
                  <a:cubicBezTo>
                    <a:pt x="16804" y="44935"/>
                    <a:pt x="15649" y="45511"/>
                    <a:pt x="14410" y="45511"/>
                  </a:cubicBezTo>
                  <a:cubicBezTo>
                    <a:pt x="12483" y="45511"/>
                    <a:pt x="10354" y="44116"/>
                    <a:pt x="10879" y="42065"/>
                  </a:cubicBezTo>
                  <a:cubicBezTo>
                    <a:pt x="11380" y="40121"/>
                    <a:pt x="12963" y="38711"/>
                    <a:pt x="13057" y="36610"/>
                  </a:cubicBezTo>
                  <a:cubicBezTo>
                    <a:pt x="13081" y="36314"/>
                    <a:pt x="12827" y="36125"/>
                    <a:pt x="12566" y="36125"/>
                  </a:cubicBezTo>
                  <a:cubicBezTo>
                    <a:pt x="12482" y="36125"/>
                    <a:pt x="12397" y="36145"/>
                    <a:pt x="12321" y="36187"/>
                  </a:cubicBezTo>
                  <a:cubicBezTo>
                    <a:pt x="12105" y="36299"/>
                    <a:pt x="11878" y="36351"/>
                    <a:pt x="11654" y="36351"/>
                  </a:cubicBezTo>
                  <a:cubicBezTo>
                    <a:pt x="11066" y="36351"/>
                    <a:pt x="10500" y="35995"/>
                    <a:pt x="10205" y="35450"/>
                  </a:cubicBezTo>
                  <a:cubicBezTo>
                    <a:pt x="9750" y="34620"/>
                    <a:pt x="10064" y="33585"/>
                    <a:pt x="10487" y="32817"/>
                  </a:cubicBezTo>
                  <a:cubicBezTo>
                    <a:pt x="10675" y="32472"/>
                    <a:pt x="10440" y="32080"/>
                    <a:pt x="10064" y="32065"/>
                  </a:cubicBezTo>
                  <a:cubicBezTo>
                    <a:pt x="10005" y="32062"/>
                    <a:pt x="9946" y="32061"/>
                    <a:pt x="9888" y="32061"/>
                  </a:cubicBezTo>
                  <a:cubicBezTo>
                    <a:pt x="8000" y="32061"/>
                    <a:pt x="6560" y="33269"/>
                    <a:pt x="4766" y="33679"/>
                  </a:cubicBezTo>
                  <a:cubicBezTo>
                    <a:pt x="4472" y="33749"/>
                    <a:pt x="4166" y="33789"/>
                    <a:pt x="3865" y="33789"/>
                  </a:cubicBezTo>
                  <a:cubicBezTo>
                    <a:pt x="2944" y="33789"/>
                    <a:pt x="2079" y="33414"/>
                    <a:pt x="1819" y="32363"/>
                  </a:cubicBezTo>
                  <a:cubicBezTo>
                    <a:pt x="1552" y="31218"/>
                    <a:pt x="2148" y="30105"/>
                    <a:pt x="2947" y="29353"/>
                  </a:cubicBezTo>
                  <a:cubicBezTo>
                    <a:pt x="3684" y="28679"/>
                    <a:pt x="4593" y="28240"/>
                    <a:pt x="5471" y="27817"/>
                  </a:cubicBezTo>
                  <a:cubicBezTo>
                    <a:pt x="6129" y="27504"/>
                    <a:pt x="6850" y="27174"/>
                    <a:pt x="7148" y="26453"/>
                  </a:cubicBezTo>
                  <a:cubicBezTo>
                    <a:pt x="7744" y="25074"/>
                    <a:pt x="6568" y="24541"/>
                    <a:pt x="5440" y="24510"/>
                  </a:cubicBezTo>
                  <a:cubicBezTo>
                    <a:pt x="4719" y="24478"/>
                    <a:pt x="4217" y="24431"/>
                    <a:pt x="3935" y="23663"/>
                  </a:cubicBezTo>
                  <a:cubicBezTo>
                    <a:pt x="3778" y="23224"/>
                    <a:pt x="3794" y="22739"/>
                    <a:pt x="3998" y="22315"/>
                  </a:cubicBezTo>
                  <a:cubicBezTo>
                    <a:pt x="4515" y="21234"/>
                    <a:pt x="5675" y="20873"/>
                    <a:pt x="6725" y="20544"/>
                  </a:cubicBezTo>
                  <a:cubicBezTo>
                    <a:pt x="7712" y="20246"/>
                    <a:pt x="8794" y="19353"/>
                    <a:pt x="7885" y="18287"/>
                  </a:cubicBezTo>
                  <a:cubicBezTo>
                    <a:pt x="6819" y="17033"/>
                    <a:pt x="4562" y="17049"/>
                    <a:pt x="3104" y="16594"/>
                  </a:cubicBezTo>
                  <a:cubicBezTo>
                    <a:pt x="173" y="15654"/>
                    <a:pt x="1521" y="12174"/>
                    <a:pt x="4123" y="11986"/>
                  </a:cubicBezTo>
                  <a:cubicBezTo>
                    <a:pt x="4209" y="11980"/>
                    <a:pt x="4295" y="11977"/>
                    <a:pt x="4379" y="11977"/>
                  </a:cubicBezTo>
                  <a:cubicBezTo>
                    <a:pt x="6542" y="11977"/>
                    <a:pt x="8029" y="13850"/>
                    <a:pt x="10111" y="14212"/>
                  </a:cubicBezTo>
                  <a:cubicBezTo>
                    <a:pt x="10338" y="14250"/>
                    <a:pt x="10565" y="14270"/>
                    <a:pt x="10789" y="14270"/>
                  </a:cubicBezTo>
                  <a:cubicBezTo>
                    <a:pt x="11941" y="14270"/>
                    <a:pt x="13001" y="13752"/>
                    <a:pt x="13434" y="12597"/>
                  </a:cubicBezTo>
                  <a:cubicBezTo>
                    <a:pt x="13481" y="12472"/>
                    <a:pt x="13465" y="12378"/>
                    <a:pt x="13418" y="12299"/>
                  </a:cubicBezTo>
                  <a:cubicBezTo>
                    <a:pt x="14186" y="9619"/>
                    <a:pt x="12227" y="7111"/>
                    <a:pt x="12070" y="4400"/>
                  </a:cubicBezTo>
                  <a:cubicBezTo>
                    <a:pt x="11976" y="2989"/>
                    <a:pt x="12634" y="1045"/>
                    <a:pt x="14296" y="951"/>
                  </a:cubicBezTo>
                  <a:cubicBezTo>
                    <a:pt x="14347" y="948"/>
                    <a:pt x="14398" y="947"/>
                    <a:pt x="14448" y="947"/>
                  </a:cubicBezTo>
                  <a:close/>
                  <a:moveTo>
                    <a:pt x="14367" y="1"/>
                  </a:moveTo>
                  <a:cubicBezTo>
                    <a:pt x="13246" y="1"/>
                    <a:pt x="12153" y="590"/>
                    <a:pt x="11506" y="1892"/>
                  </a:cubicBezTo>
                  <a:cubicBezTo>
                    <a:pt x="9750" y="5434"/>
                    <a:pt x="13245" y="8898"/>
                    <a:pt x="12634" y="12503"/>
                  </a:cubicBezTo>
                  <a:cubicBezTo>
                    <a:pt x="12215" y="13073"/>
                    <a:pt x="11679" y="13288"/>
                    <a:pt x="11092" y="13288"/>
                  </a:cubicBezTo>
                  <a:cubicBezTo>
                    <a:pt x="9594" y="13288"/>
                    <a:pt x="7757" y="11890"/>
                    <a:pt x="6631" y="11406"/>
                  </a:cubicBezTo>
                  <a:cubicBezTo>
                    <a:pt x="5926" y="11101"/>
                    <a:pt x="5146" y="10927"/>
                    <a:pt x="4373" y="10927"/>
                  </a:cubicBezTo>
                  <a:cubicBezTo>
                    <a:pt x="3481" y="10927"/>
                    <a:pt x="2598" y="11159"/>
                    <a:pt x="1850" y="11688"/>
                  </a:cubicBezTo>
                  <a:cubicBezTo>
                    <a:pt x="596" y="12566"/>
                    <a:pt x="1" y="14321"/>
                    <a:pt x="581" y="15763"/>
                  </a:cubicBezTo>
                  <a:cubicBezTo>
                    <a:pt x="1286" y="17519"/>
                    <a:pt x="3230" y="17629"/>
                    <a:pt x="4813" y="18036"/>
                  </a:cubicBezTo>
                  <a:cubicBezTo>
                    <a:pt x="5330" y="18162"/>
                    <a:pt x="5832" y="18303"/>
                    <a:pt x="6317" y="18506"/>
                  </a:cubicBezTo>
                  <a:cubicBezTo>
                    <a:pt x="6490" y="18585"/>
                    <a:pt x="7211" y="18945"/>
                    <a:pt x="7023" y="19337"/>
                  </a:cubicBezTo>
                  <a:cubicBezTo>
                    <a:pt x="6960" y="19478"/>
                    <a:pt x="6474" y="19541"/>
                    <a:pt x="6302" y="19604"/>
                  </a:cubicBezTo>
                  <a:cubicBezTo>
                    <a:pt x="5455" y="19886"/>
                    <a:pt x="4656" y="20152"/>
                    <a:pt x="3966" y="20748"/>
                  </a:cubicBezTo>
                  <a:cubicBezTo>
                    <a:pt x="2838" y="21704"/>
                    <a:pt x="2415" y="23334"/>
                    <a:pt x="3308" y="24604"/>
                  </a:cubicBezTo>
                  <a:cubicBezTo>
                    <a:pt x="3668" y="25121"/>
                    <a:pt x="4186" y="25419"/>
                    <a:pt x="4813" y="25497"/>
                  </a:cubicBezTo>
                  <a:cubicBezTo>
                    <a:pt x="4839" y="25500"/>
                    <a:pt x="4869" y="25501"/>
                    <a:pt x="4903" y="25501"/>
                  </a:cubicBezTo>
                  <a:cubicBezTo>
                    <a:pt x="5055" y="25501"/>
                    <a:pt x="5278" y="25477"/>
                    <a:pt x="5493" y="25477"/>
                  </a:cubicBezTo>
                  <a:cubicBezTo>
                    <a:pt x="6011" y="25477"/>
                    <a:pt x="6482" y="25616"/>
                    <a:pt x="5784" y="26563"/>
                  </a:cubicBezTo>
                  <a:cubicBezTo>
                    <a:pt x="5534" y="26908"/>
                    <a:pt x="4531" y="27174"/>
                    <a:pt x="4154" y="27362"/>
                  </a:cubicBezTo>
                  <a:cubicBezTo>
                    <a:pt x="2634" y="28178"/>
                    <a:pt x="1145" y="29337"/>
                    <a:pt x="831" y="31124"/>
                  </a:cubicBezTo>
                  <a:cubicBezTo>
                    <a:pt x="534" y="32817"/>
                    <a:pt x="1443" y="34463"/>
                    <a:pt x="3198" y="34761"/>
                  </a:cubicBezTo>
                  <a:cubicBezTo>
                    <a:pt x="3409" y="34795"/>
                    <a:pt x="3615" y="34810"/>
                    <a:pt x="3818" y="34810"/>
                  </a:cubicBezTo>
                  <a:cubicBezTo>
                    <a:pt x="5762" y="34810"/>
                    <a:pt x="7392" y="33383"/>
                    <a:pt x="9280" y="33099"/>
                  </a:cubicBezTo>
                  <a:lnTo>
                    <a:pt x="9280" y="33099"/>
                  </a:lnTo>
                  <a:cubicBezTo>
                    <a:pt x="8888" y="34165"/>
                    <a:pt x="8857" y="35372"/>
                    <a:pt x="9593" y="36312"/>
                  </a:cubicBezTo>
                  <a:cubicBezTo>
                    <a:pt x="10105" y="36976"/>
                    <a:pt x="10873" y="37335"/>
                    <a:pt x="11660" y="37335"/>
                  </a:cubicBezTo>
                  <a:cubicBezTo>
                    <a:pt x="11765" y="37335"/>
                    <a:pt x="11871" y="37329"/>
                    <a:pt x="11976" y="37316"/>
                  </a:cubicBezTo>
                  <a:lnTo>
                    <a:pt x="11976" y="37316"/>
                  </a:lnTo>
                  <a:cubicBezTo>
                    <a:pt x="11553" y="39134"/>
                    <a:pt x="9985" y="40560"/>
                    <a:pt x="9797" y="42472"/>
                  </a:cubicBezTo>
                  <a:cubicBezTo>
                    <a:pt x="9609" y="44542"/>
                    <a:pt x="11553" y="46015"/>
                    <a:pt x="13402" y="46422"/>
                  </a:cubicBezTo>
                  <a:cubicBezTo>
                    <a:pt x="13707" y="46488"/>
                    <a:pt x="14021" y="46521"/>
                    <a:pt x="14334" y="46521"/>
                  </a:cubicBezTo>
                  <a:cubicBezTo>
                    <a:pt x="15889" y="46521"/>
                    <a:pt x="17444" y="45718"/>
                    <a:pt x="17979" y="44165"/>
                  </a:cubicBezTo>
                  <a:cubicBezTo>
                    <a:pt x="18324" y="43194"/>
                    <a:pt x="17634" y="40654"/>
                    <a:pt x="18826" y="40278"/>
                  </a:cubicBezTo>
                  <a:cubicBezTo>
                    <a:pt x="18890" y="40259"/>
                    <a:pt x="18951" y="40250"/>
                    <a:pt x="19009" y="40250"/>
                  </a:cubicBezTo>
                  <a:cubicBezTo>
                    <a:pt x="19614" y="40250"/>
                    <a:pt x="19889" y="41220"/>
                    <a:pt x="20189" y="41563"/>
                  </a:cubicBezTo>
                  <a:cubicBezTo>
                    <a:pt x="20518" y="41940"/>
                    <a:pt x="20957" y="42237"/>
                    <a:pt x="21443" y="42300"/>
                  </a:cubicBezTo>
                  <a:cubicBezTo>
                    <a:pt x="21509" y="42309"/>
                    <a:pt x="21574" y="42314"/>
                    <a:pt x="21638" y="42314"/>
                  </a:cubicBezTo>
                  <a:cubicBezTo>
                    <a:pt x="22125" y="42314"/>
                    <a:pt x="22561" y="42056"/>
                    <a:pt x="22838" y="41626"/>
                  </a:cubicBezTo>
                  <a:cubicBezTo>
                    <a:pt x="23026" y="41328"/>
                    <a:pt x="23073" y="40968"/>
                    <a:pt x="23120" y="40623"/>
                  </a:cubicBezTo>
                  <a:cubicBezTo>
                    <a:pt x="23196" y="40134"/>
                    <a:pt x="23070" y="39244"/>
                    <a:pt x="23634" y="39244"/>
                  </a:cubicBezTo>
                  <a:cubicBezTo>
                    <a:pt x="23776" y="39244"/>
                    <a:pt x="23960" y="39300"/>
                    <a:pt x="24202" y="39432"/>
                  </a:cubicBezTo>
                  <a:cubicBezTo>
                    <a:pt x="24594" y="39635"/>
                    <a:pt x="25033" y="40435"/>
                    <a:pt x="25330" y="40764"/>
                  </a:cubicBezTo>
                  <a:cubicBezTo>
                    <a:pt x="25675" y="41140"/>
                    <a:pt x="26036" y="41501"/>
                    <a:pt x="26443" y="41814"/>
                  </a:cubicBezTo>
                  <a:cubicBezTo>
                    <a:pt x="27196" y="42394"/>
                    <a:pt x="28073" y="42833"/>
                    <a:pt x="29030" y="42849"/>
                  </a:cubicBezTo>
                  <a:cubicBezTo>
                    <a:pt x="29041" y="42849"/>
                    <a:pt x="29052" y="42849"/>
                    <a:pt x="29063" y="42849"/>
                  </a:cubicBezTo>
                  <a:cubicBezTo>
                    <a:pt x="30683" y="42849"/>
                    <a:pt x="32382" y="41708"/>
                    <a:pt x="32180" y="39933"/>
                  </a:cubicBezTo>
                  <a:cubicBezTo>
                    <a:pt x="32070" y="38993"/>
                    <a:pt x="31459" y="38209"/>
                    <a:pt x="30785" y="37582"/>
                  </a:cubicBezTo>
                  <a:cubicBezTo>
                    <a:pt x="29939" y="36798"/>
                    <a:pt x="27556" y="35403"/>
                    <a:pt x="28497" y="33946"/>
                  </a:cubicBezTo>
                  <a:cubicBezTo>
                    <a:pt x="28729" y="33589"/>
                    <a:pt x="28972" y="33449"/>
                    <a:pt x="29216" y="33449"/>
                  </a:cubicBezTo>
                  <a:cubicBezTo>
                    <a:pt x="29959" y="33449"/>
                    <a:pt x="30721" y="34740"/>
                    <a:pt x="31287" y="35153"/>
                  </a:cubicBezTo>
                  <a:cubicBezTo>
                    <a:pt x="31643" y="35399"/>
                    <a:pt x="32041" y="35539"/>
                    <a:pt x="32437" y="35539"/>
                  </a:cubicBezTo>
                  <a:cubicBezTo>
                    <a:pt x="32774" y="35539"/>
                    <a:pt x="33109" y="35438"/>
                    <a:pt x="33418" y="35215"/>
                  </a:cubicBezTo>
                  <a:cubicBezTo>
                    <a:pt x="35315" y="33836"/>
                    <a:pt x="33920" y="31720"/>
                    <a:pt x="32603" y="30529"/>
                  </a:cubicBezTo>
                  <a:cubicBezTo>
                    <a:pt x="32803" y="30392"/>
                    <a:pt x="33052" y="30343"/>
                    <a:pt x="33327" y="30343"/>
                  </a:cubicBezTo>
                  <a:cubicBezTo>
                    <a:pt x="34014" y="30343"/>
                    <a:pt x="34863" y="30649"/>
                    <a:pt x="35515" y="30649"/>
                  </a:cubicBezTo>
                  <a:cubicBezTo>
                    <a:pt x="35645" y="30649"/>
                    <a:pt x="35768" y="30636"/>
                    <a:pt x="35879" y="30607"/>
                  </a:cubicBezTo>
                  <a:cubicBezTo>
                    <a:pt x="36585" y="30435"/>
                    <a:pt x="37149" y="29902"/>
                    <a:pt x="37462" y="29275"/>
                  </a:cubicBezTo>
                  <a:cubicBezTo>
                    <a:pt x="37791" y="28616"/>
                    <a:pt x="37838" y="27864"/>
                    <a:pt x="37541" y="27206"/>
                  </a:cubicBezTo>
                  <a:cubicBezTo>
                    <a:pt x="37133" y="26328"/>
                    <a:pt x="35190" y="25246"/>
                    <a:pt x="35973" y="24181"/>
                  </a:cubicBezTo>
                  <a:cubicBezTo>
                    <a:pt x="36067" y="24071"/>
                    <a:pt x="36067" y="23945"/>
                    <a:pt x="36036" y="23836"/>
                  </a:cubicBezTo>
                  <a:cubicBezTo>
                    <a:pt x="36141" y="23828"/>
                    <a:pt x="36248" y="23824"/>
                    <a:pt x="36357" y="23824"/>
                  </a:cubicBezTo>
                  <a:cubicBezTo>
                    <a:pt x="37759" y="23824"/>
                    <a:pt x="39505" y="24439"/>
                    <a:pt x="41027" y="24439"/>
                  </a:cubicBezTo>
                  <a:cubicBezTo>
                    <a:pt x="42154" y="24439"/>
                    <a:pt x="43159" y="24101"/>
                    <a:pt x="43810" y="22927"/>
                  </a:cubicBezTo>
                  <a:cubicBezTo>
                    <a:pt x="45127" y="20560"/>
                    <a:pt x="42933" y="17864"/>
                    <a:pt x="40848" y="16923"/>
                  </a:cubicBezTo>
                  <a:cubicBezTo>
                    <a:pt x="39939" y="16527"/>
                    <a:pt x="38960" y="16313"/>
                    <a:pt x="37977" y="16313"/>
                  </a:cubicBezTo>
                  <a:cubicBezTo>
                    <a:pt x="37638" y="16313"/>
                    <a:pt x="37298" y="16338"/>
                    <a:pt x="36961" y="16390"/>
                  </a:cubicBezTo>
                  <a:cubicBezTo>
                    <a:pt x="35496" y="16620"/>
                    <a:pt x="34058" y="17849"/>
                    <a:pt x="32574" y="17849"/>
                  </a:cubicBezTo>
                  <a:cubicBezTo>
                    <a:pt x="32438" y="17849"/>
                    <a:pt x="32301" y="17839"/>
                    <a:pt x="32164" y="17817"/>
                  </a:cubicBezTo>
                  <a:cubicBezTo>
                    <a:pt x="29421" y="17347"/>
                    <a:pt x="31976" y="14995"/>
                    <a:pt x="32478" y="13820"/>
                  </a:cubicBezTo>
                  <a:cubicBezTo>
                    <a:pt x="32885" y="12817"/>
                    <a:pt x="32697" y="11657"/>
                    <a:pt x="31929" y="10873"/>
                  </a:cubicBezTo>
                  <a:cubicBezTo>
                    <a:pt x="31445" y="10379"/>
                    <a:pt x="30773" y="10128"/>
                    <a:pt x="30099" y="10128"/>
                  </a:cubicBezTo>
                  <a:cubicBezTo>
                    <a:pt x="29705" y="10128"/>
                    <a:pt x="29310" y="10214"/>
                    <a:pt x="28951" y="10387"/>
                  </a:cubicBezTo>
                  <a:cubicBezTo>
                    <a:pt x="28434" y="10638"/>
                    <a:pt x="28058" y="11030"/>
                    <a:pt x="27760" y="11516"/>
                  </a:cubicBezTo>
                  <a:cubicBezTo>
                    <a:pt x="27603" y="11782"/>
                    <a:pt x="27493" y="12064"/>
                    <a:pt x="27337" y="12331"/>
                  </a:cubicBezTo>
                  <a:cubicBezTo>
                    <a:pt x="27258" y="12440"/>
                    <a:pt x="27117" y="12754"/>
                    <a:pt x="26992" y="12817"/>
                  </a:cubicBezTo>
                  <a:cubicBezTo>
                    <a:pt x="26600" y="12785"/>
                    <a:pt x="26208" y="12754"/>
                    <a:pt x="25816" y="12723"/>
                  </a:cubicBezTo>
                  <a:cubicBezTo>
                    <a:pt x="25691" y="12503"/>
                    <a:pt x="25581" y="12284"/>
                    <a:pt x="25471" y="12064"/>
                  </a:cubicBezTo>
                  <a:cubicBezTo>
                    <a:pt x="25080" y="10434"/>
                    <a:pt x="27149" y="8882"/>
                    <a:pt x="27540" y="7362"/>
                  </a:cubicBezTo>
                  <a:cubicBezTo>
                    <a:pt x="27838" y="6218"/>
                    <a:pt x="27399" y="5058"/>
                    <a:pt x="26475" y="4321"/>
                  </a:cubicBezTo>
                  <a:cubicBezTo>
                    <a:pt x="25847" y="3829"/>
                    <a:pt x="25156" y="3611"/>
                    <a:pt x="24474" y="3611"/>
                  </a:cubicBezTo>
                  <a:cubicBezTo>
                    <a:pt x="22942" y="3611"/>
                    <a:pt x="21460" y="4709"/>
                    <a:pt x="20863" y="6249"/>
                  </a:cubicBezTo>
                  <a:cubicBezTo>
                    <a:pt x="20612" y="6860"/>
                    <a:pt x="20565" y="7519"/>
                    <a:pt x="20362" y="8130"/>
                  </a:cubicBezTo>
                  <a:cubicBezTo>
                    <a:pt x="20315" y="8271"/>
                    <a:pt x="20252" y="8538"/>
                    <a:pt x="20142" y="8647"/>
                  </a:cubicBezTo>
                  <a:cubicBezTo>
                    <a:pt x="20048" y="8741"/>
                    <a:pt x="19508" y="8843"/>
                    <a:pt x="19156" y="8843"/>
                  </a:cubicBezTo>
                  <a:cubicBezTo>
                    <a:pt x="19037" y="8843"/>
                    <a:pt x="18940" y="8832"/>
                    <a:pt x="18888" y="8804"/>
                  </a:cubicBezTo>
                  <a:cubicBezTo>
                    <a:pt x="18355" y="8553"/>
                    <a:pt x="18402" y="7346"/>
                    <a:pt x="18402" y="6860"/>
                  </a:cubicBezTo>
                  <a:cubicBezTo>
                    <a:pt x="18418" y="5309"/>
                    <a:pt x="18465" y="3679"/>
                    <a:pt x="17760" y="2252"/>
                  </a:cubicBezTo>
                  <a:cubicBezTo>
                    <a:pt x="17047" y="819"/>
                    <a:pt x="15688" y="1"/>
                    <a:pt x="143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5319737" y="261489"/>
              <a:ext cx="1193764" cy="1220997"/>
            </a:xfrm>
            <a:custGeom>
              <a:avLst/>
              <a:gdLst/>
              <a:ahLst/>
              <a:cxnLst/>
              <a:rect l="l" t="t" r="r" b="b"/>
              <a:pathLst>
                <a:path w="43572" h="44566" extrusionOk="0">
                  <a:moveTo>
                    <a:pt x="15486" y="1839"/>
                  </a:moveTo>
                  <a:cubicBezTo>
                    <a:pt x="16113" y="1839"/>
                    <a:pt x="16113" y="2827"/>
                    <a:pt x="15486" y="2827"/>
                  </a:cubicBezTo>
                  <a:cubicBezTo>
                    <a:pt x="14859" y="2827"/>
                    <a:pt x="14859" y="1839"/>
                    <a:pt x="15486" y="1839"/>
                  </a:cubicBezTo>
                  <a:close/>
                  <a:moveTo>
                    <a:pt x="13746" y="4566"/>
                  </a:moveTo>
                  <a:cubicBezTo>
                    <a:pt x="14123" y="4566"/>
                    <a:pt x="14123" y="5162"/>
                    <a:pt x="13746" y="5162"/>
                  </a:cubicBezTo>
                  <a:cubicBezTo>
                    <a:pt x="13370" y="5162"/>
                    <a:pt x="13370" y="4566"/>
                    <a:pt x="13746" y="4566"/>
                  </a:cubicBezTo>
                  <a:close/>
                  <a:moveTo>
                    <a:pt x="24302" y="5191"/>
                  </a:moveTo>
                  <a:cubicBezTo>
                    <a:pt x="24315" y="5191"/>
                    <a:pt x="24329" y="5192"/>
                    <a:pt x="24342" y="5193"/>
                  </a:cubicBezTo>
                  <a:cubicBezTo>
                    <a:pt x="24405" y="5193"/>
                    <a:pt x="24452" y="5193"/>
                    <a:pt x="24515" y="5209"/>
                  </a:cubicBezTo>
                  <a:cubicBezTo>
                    <a:pt x="24766" y="5225"/>
                    <a:pt x="24954" y="5397"/>
                    <a:pt x="24969" y="5664"/>
                  </a:cubicBezTo>
                  <a:cubicBezTo>
                    <a:pt x="24969" y="5914"/>
                    <a:pt x="24750" y="6087"/>
                    <a:pt x="24515" y="6118"/>
                  </a:cubicBezTo>
                  <a:lnTo>
                    <a:pt x="24342" y="6118"/>
                  </a:lnTo>
                  <a:cubicBezTo>
                    <a:pt x="24328" y="6120"/>
                    <a:pt x="24314" y="6121"/>
                    <a:pt x="24300" y="6121"/>
                  </a:cubicBezTo>
                  <a:cubicBezTo>
                    <a:pt x="24069" y="6121"/>
                    <a:pt x="23888" y="5885"/>
                    <a:pt x="23888" y="5664"/>
                  </a:cubicBezTo>
                  <a:cubicBezTo>
                    <a:pt x="23873" y="5427"/>
                    <a:pt x="24081" y="5191"/>
                    <a:pt x="24302" y="5191"/>
                  </a:cubicBezTo>
                  <a:close/>
                  <a:moveTo>
                    <a:pt x="22775" y="7388"/>
                  </a:moveTo>
                  <a:cubicBezTo>
                    <a:pt x="23198" y="7388"/>
                    <a:pt x="23182" y="8046"/>
                    <a:pt x="22775" y="8046"/>
                  </a:cubicBezTo>
                  <a:cubicBezTo>
                    <a:pt x="22352" y="8046"/>
                    <a:pt x="22352" y="7388"/>
                    <a:pt x="22775" y="7388"/>
                  </a:cubicBezTo>
                  <a:close/>
                  <a:moveTo>
                    <a:pt x="15800" y="8297"/>
                  </a:moveTo>
                  <a:cubicBezTo>
                    <a:pt x="16286" y="8297"/>
                    <a:pt x="16286" y="9034"/>
                    <a:pt x="15800" y="9034"/>
                  </a:cubicBezTo>
                  <a:cubicBezTo>
                    <a:pt x="15330" y="9034"/>
                    <a:pt x="15330" y="8297"/>
                    <a:pt x="15800" y="8297"/>
                  </a:cubicBezTo>
                  <a:close/>
                  <a:moveTo>
                    <a:pt x="19947" y="10538"/>
                  </a:moveTo>
                  <a:cubicBezTo>
                    <a:pt x="20216" y="10538"/>
                    <a:pt x="20409" y="10781"/>
                    <a:pt x="20424" y="11040"/>
                  </a:cubicBezTo>
                  <a:lnTo>
                    <a:pt x="20424" y="11197"/>
                  </a:lnTo>
                  <a:cubicBezTo>
                    <a:pt x="20455" y="11479"/>
                    <a:pt x="20189" y="11698"/>
                    <a:pt x="19922" y="11714"/>
                  </a:cubicBezTo>
                  <a:cubicBezTo>
                    <a:pt x="19656" y="11714"/>
                    <a:pt x="19389" y="11463"/>
                    <a:pt x="19405" y="11197"/>
                  </a:cubicBezTo>
                  <a:lnTo>
                    <a:pt x="19421" y="11040"/>
                  </a:lnTo>
                  <a:cubicBezTo>
                    <a:pt x="19436" y="10758"/>
                    <a:pt x="19640" y="10554"/>
                    <a:pt x="19922" y="10538"/>
                  </a:cubicBezTo>
                  <a:cubicBezTo>
                    <a:pt x="19931" y="10538"/>
                    <a:pt x="19939" y="10538"/>
                    <a:pt x="19947" y="10538"/>
                  </a:cubicBezTo>
                  <a:close/>
                  <a:moveTo>
                    <a:pt x="16129" y="11636"/>
                  </a:moveTo>
                  <a:cubicBezTo>
                    <a:pt x="16568" y="11636"/>
                    <a:pt x="16568" y="12341"/>
                    <a:pt x="16129" y="12341"/>
                  </a:cubicBezTo>
                  <a:cubicBezTo>
                    <a:pt x="15674" y="12341"/>
                    <a:pt x="15674" y="11636"/>
                    <a:pt x="16129" y="11636"/>
                  </a:cubicBezTo>
                  <a:close/>
                  <a:moveTo>
                    <a:pt x="29734" y="12090"/>
                  </a:moveTo>
                  <a:cubicBezTo>
                    <a:pt x="30205" y="12090"/>
                    <a:pt x="30205" y="12827"/>
                    <a:pt x="29734" y="12827"/>
                  </a:cubicBezTo>
                  <a:cubicBezTo>
                    <a:pt x="29248" y="12827"/>
                    <a:pt x="29248" y="12090"/>
                    <a:pt x="29734" y="12090"/>
                  </a:cubicBezTo>
                  <a:close/>
                  <a:moveTo>
                    <a:pt x="22092" y="12230"/>
                  </a:moveTo>
                  <a:cubicBezTo>
                    <a:pt x="22100" y="12230"/>
                    <a:pt x="22109" y="12230"/>
                    <a:pt x="22117" y="12231"/>
                  </a:cubicBezTo>
                  <a:lnTo>
                    <a:pt x="22148" y="12231"/>
                  </a:lnTo>
                  <a:cubicBezTo>
                    <a:pt x="22383" y="12247"/>
                    <a:pt x="22524" y="12404"/>
                    <a:pt x="22540" y="12623"/>
                  </a:cubicBezTo>
                  <a:cubicBezTo>
                    <a:pt x="22540" y="12639"/>
                    <a:pt x="22540" y="12654"/>
                    <a:pt x="22540" y="12654"/>
                  </a:cubicBezTo>
                  <a:cubicBezTo>
                    <a:pt x="22555" y="12827"/>
                    <a:pt x="22399" y="13046"/>
                    <a:pt x="22226" y="13078"/>
                  </a:cubicBezTo>
                  <a:cubicBezTo>
                    <a:pt x="22211" y="13078"/>
                    <a:pt x="22179" y="13078"/>
                    <a:pt x="22164" y="13093"/>
                  </a:cubicBezTo>
                  <a:lnTo>
                    <a:pt x="22148" y="13093"/>
                  </a:lnTo>
                  <a:cubicBezTo>
                    <a:pt x="22117" y="13125"/>
                    <a:pt x="22070" y="13140"/>
                    <a:pt x="22038" y="13156"/>
                  </a:cubicBezTo>
                  <a:cubicBezTo>
                    <a:pt x="21972" y="13214"/>
                    <a:pt x="21892" y="13250"/>
                    <a:pt x="21813" y="13250"/>
                  </a:cubicBezTo>
                  <a:cubicBezTo>
                    <a:pt x="21743" y="13250"/>
                    <a:pt x="21674" y="13222"/>
                    <a:pt x="21615" y="13156"/>
                  </a:cubicBezTo>
                  <a:cubicBezTo>
                    <a:pt x="21490" y="13031"/>
                    <a:pt x="21505" y="12858"/>
                    <a:pt x="21615" y="12733"/>
                  </a:cubicBezTo>
                  <a:cubicBezTo>
                    <a:pt x="21631" y="12701"/>
                    <a:pt x="21646" y="12654"/>
                    <a:pt x="21678" y="12639"/>
                  </a:cubicBezTo>
                  <a:cubicBezTo>
                    <a:pt x="21678" y="12623"/>
                    <a:pt x="21678" y="12623"/>
                    <a:pt x="21678" y="12607"/>
                  </a:cubicBezTo>
                  <a:cubicBezTo>
                    <a:pt x="21693" y="12592"/>
                    <a:pt x="21693" y="12560"/>
                    <a:pt x="21693" y="12545"/>
                  </a:cubicBezTo>
                  <a:cubicBezTo>
                    <a:pt x="21723" y="12380"/>
                    <a:pt x="21924" y="12230"/>
                    <a:pt x="22092" y="12230"/>
                  </a:cubicBezTo>
                  <a:close/>
                  <a:moveTo>
                    <a:pt x="4201" y="12686"/>
                  </a:moveTo>
                  <a:cubicBezTo>
                    <a:pt x="4467" y="12686"/>
                    <a:pt x="4671" y="12905"/>
                    <a:pt x="4687" y="13172"/>
                  </a:cubicBezTo>
                  <a:cubicBezTo>
                    <a:pt x="4687" y="13438"/>
                    <a:pt x="4452" y="13658"/>
                    <a:pt x="4201" y="13658"/>
                  </a:cubicBezTo>
                  <a:cubicBezTo>
                    <a:pt x="3919" y="13658"/>
                    <a:pt x="3715" y="13438"/>
                    <a:pt x="3699" y="13172"/>
                  </a:cubicBezTo>
                  <a:cubicBezTo>
                    <a:pt x="3699" y="12905"/>
                    <a:pt x="3934" y="12686"/>
                    <a:pt x="4201" y="12686"/>
                  </a:cubicBezTo>
                  <a:close/>
                  <a:moveTo>
                    <a:pt x="24828" y="13046"/>
                  </a:moveTo>
                  <a:cubicBezTo>
                    <a:pt x="25298" y="13046"/>
                    <a:pt x="25298" y="13783"/>
                    <a:pt x="24828" y="13783"/>
                  </a:cubicBezTo>
                  <a:cubicBezTo>
                    <a:pt x="24342" y="13783"/>
                    <a:pt x="24342" y="13046"/>
                    <a:pt x="24828" y="13046"/>
                  </a:cubicBezTo>
                  <a:close/>
                  <a:moveTo>
                    <a:pt x="8684" y="13391"/>
                  </a:moveTo>
                  <a:cubicBezTo>
                    <a:pt x="9123" y="13391"/>
                    <a:pt x="9123" y="14065"/>
                    <a:pt x="8684" y="14065"/>
                  </a:cubicBezTo>
                  <a:cubicBezTo>
                    <a:pt x="8245" y="14065"/>
                    <a:pt x="8245" y="13391"/>
                    <a:pt x="8684" y="13391"/>
                  </a:cubicBezTo>
                  <a:close/>
                  <a:moveTo>
                    <a:pt x="14873" y="13369"/>
                  </a:moveTo>
                  <a:cubicBezTo>
                    <a:pt x="15055" y="13369"/>
                    <a:pt x="15220" y="13552"/>
                    <a:pt x="15220" y="13736"/>
                  </a:cubicBezTo>
                  <a:cubicBezTo>
                    <a:pt x="15220" y="13997"/>
                    <a:pt x="15005" y="14258"/>
                    <a:pt x="14737" y="14258"/>
                  </a:cubicBezTo>
                  <a:cubicBezTo>
                    <a:pt x="14715" y="14258"/>
                    <a:pt x="14693" y="14257"/>
                    <a:pt x="14671" y="14253"/>
                  </a:cubicBezTo>
                  <a:cubicBezTo>
                    <a:pt x="14640" y="14253"/>
                    <a:pt x="14609" y="14253"/>
                    <a:pt x="14577" y="14238"/>
                  </a:cubicBezTo>
                  <a:cubicBezTo>
                    <a:pt x="14530" y="14238"/>
                    <a:pt x="14452" y="14206"/>
                    <a:pt x="14420" y="14190"/>
                  </a:cubicBezTo>
                  <a:cubicBezTo>
                    <a:pt x="14405" y="14175"/>
                    <a:pt x="14373" y="14175"/>
                    <a:pt x="14373" y="14159"/>
                  </a:cubicBezTo>
                  <a:cubicBezTo>
                    <a:pt x="14326" y="14143"/>
                    <a:pt x="14295" y="14128"/>
                    <a:pt x="14248" y="14112"/>
                  </a:cubicBezTo>
                  <a:cubicBezTo>
                    <a:pt x="14018" y="13959"/>
                    <a:pt x="14133" y="13610"/>
                    <a:pt x="14388" y="13610"/>
                  </a:cubicBezTo>
                  <a:cubicBezTo>
                    <a:pt x="14394" y="13610"/>
                    <a:pt x="14399" y="13610"/>
                    <a:pt x="14405" y="13611"/>
                  </a:cubicBezTo>
                  <a:cubicBezTo>
                    <a:pt x="14420" y="13579"/>
                    <a:pt x="14436" y="13564"/>
                    <a:pt x="14452" y="13548"/>
                  </a:cubicBezTo>
                  <a:cubicBezTo>
                    <a:pt x="14515" y="13501"/>
                    <a:pt x="14562" y="13469"/>
                    <a:pt x="14624" y="13438"/>
                  </a:cubicBezTo>
                  <a:lnTo>
                    <a:pt x="14640" y="13438"/>
                  </a:lnTo>
                  <a:cubicBezTo>
                    <a:pt x="14671" y="13422"/>
                    <a:pt x="14750" y="13391"/>
                    <a:pt x="14765" y="13391"/>
                  </a:cubicBezTo>
                  <a:cubicBezTo>
                    <a:pt x="14801" y="13376"/>
                    <a:pt x="14837" y="13369"/>
                    <a:pt x="14873" y="13369"/>
                  </a:cubicBezTo>
                  <a:close/>
                  <a:moveTo>
                    <a:pt x="19922" y="13548"/>
                  </a:moveTo>
                  <a:cubicBezTo>
                    <a:pt x="20565" y="13548"/>
                    <a:pt x="20565" y="14551"/>
                    <a:pt x="19922" y="14551"/>
                  </a:cubicBezTo>
                  <a:cubicBezTo>
                    <a:pt x="19279" y="14551"/>
                    <a:pt x="19279" y="13548"/>
                    <a:pt x="19922" y="13548"/>
                  </a:cubicBezTo>
                  <a:close/>
                  <a:moveTo>
                    <a:pt x="27509" y="14175"/>
                  </a:moveTo>
                  <a:cubicBezTo>
                    <a:pt x="27963" y="14175"/>
                    <a:pt x="27963" y="14864"/>
                    <a:pt x="27509" y="14864"/>
                  </a:cubicBezTo>
                  <a:cubicBezTo>
                    <a:pt x="27070" y="14864"/>
                    <a:pt x="27070" y="14175"/>
                    <a:pt x="27509" y="14175"/>
                  </a:cubicBezTo>
                  <a:close/>
                  <a:moveTo>
                    <a:pt x="12007" y="14222"/>
                  </a:moveTo>
                  <a:cubicBezTo>
                    <a:pt x="12602" y="14222"/>
                    <a:pt x="12602" y="15131"/>
                    <a:pt x="12007" y="15131"/>
                  </a:cubicBezTo>
                  <a:cubicBezTo>
                    <a:pt x="11411" y="15131"/>
                    <a:pt x="11411" y="14222"/>
                    <a:pt x="12007" y="14222"/>
                  </a:cubicBezTo>
                  <a:close/>
                  <a:moveTo>
                    <a:pt x="6944" y="14692"/>
                  </a:moveTo>
                  <a:cubicBezTo>
                    <a:pt x="7336" y="14692"/>
                    <a:pt x="7336" y="15303"/>
                    <a:pt x="6944" y="15303"/>
                  </a:cubicBezTo>
                  <a:cubicBezTo>
                    <a:pt x="6552" y="15303"/>
                    <a:pt x="6552" y="14692"/>
                    <a:pt x="6944" y="14692"/>
                  </a:cubicBezTo>
                  <a:close/>
                  <a:moveTo>
                    <a:pt x="10267" y="15633"/>
                  </a:moveTo>
                  <a:cubicBezTo>
                    <a:pt x="10878" y="15633"/>
                    <a:pt x="10878" y="16573"/>
                    <a:pt x="10267" y="16573"/>
                  </a:cubicBezTo>
                  <a:cubicBezTo>
                    <a:pt x="9655" y="16573"/>
                    <a:pt x="9655" y="15633"/>
                    <a:pt x="10267" y="15633"/>
                  </a:cubicBezTo>
                  <a:close/>
                  <a:moveTo>
                    <a:pt x="16029" y="14935"/>
                  </a:moveTo>
                  <a:cubicBezTo>
                    <a:pt x="16529" y="14935"/>
                    <a:pt x="17031" y="15445"/>
                    <a:pt x="17148" y="15899"/>
                  </a:cubicBezTo>
                  <a:cubicBezTo>
                    <a:pt x="17289" y="16401"/>
                    <a:pt x="17038" y="16886"/>
                    <a:pt x="16584" y="17106"/>
                  </a:cubicBezTo>
                  <a:cubicBezTo>
                    <a:pt x="16440" y="17170"/>
                    <a:pt x="16288" y="17203"/>
                    <a:pt x="16140" y="17203"/>
                  </a:cubicBezTo>
                  <a:cubicBezTo>
                    <a:pt x="15817" y="17203"/>
                    <a:pt x="15516" y="17047"/>
                    <a:pt x="15377" y="16714"/>
                  </a:cubicBezTo>
                  <a:cubicBezTo>
                    <a:pt x="15126" y="16165"/>
                    <a:pt x="15486" y="15617"/>
                    <a:pt x="15862" y="15209"/>
                  </a:cubicBezTo>
                  <a:cubicBezTo>
                    <a:pt x="15784" y="15131"/>
                    <a:pt x="15815" y="14974"/>
                    <a:pt x="15925" y="14943"/>
                  </a:cubicBezTo>
                  <a:cubicBezTo>
                    <a:pt x="15960" y="14938"/>
                    <a:pt x="15994" y="14935"/>
                    <a:pt x="16029" y="14935"/>
                  </a:cubicBezTo>
                  <a:close/>
                  <a:moveTo>
                    <a:pt x="21975" y="15350"/>
                  </a:moveTo>
                  <a:cubicBezTo>
                    <a:pt x="22555" y="15366"/>
                    <a:pt x="23120" y="15601"/>
                    <a:pt x="23543" y="15993"/>
                  </a:cubicBezTo>
                  <a:cubicBezTo>
                    <a:pt x="23872" y="16275"/>
                    <a:pt x="24139" y="16777"/>
                    <a:pt x="23715" y="17122"/>
                  </a:cubicBezTo>
                  <a:cubicBezTo>
                    <a:pt x="23572" y="17243"/>
                    <a:pt x="23416" y="17290"/>
                    <a:pt x="23256" y="17290"/>
                  </a:cubicBezTo>
                  <a:cubicBezTo>
                    <a:pt x="22960" y="17290"/>
                    <a:pt x="22653" y="17128"/>
                    <a:pt x="22399" y="16965"/>
                  </a:cubicBezTo>
                  <a:cubicBezTo>
                    <a:pt x="21991" y="16683"/>
                    <a:pt x="21568" y="16322"/>
                    <a:pt x="21599" y="15774"/>
                  </a:cubicBezTo>
                  <a:cubicBezTo>
                    <a:pt x="21599" y="15680"/>
                    <a:pt x="21678" y="15633"/>
                    <a:pt x="21756" y="15633"/>
                  </a:cubicBezTo>
                  <a:cubicBezTo>
                    <a:pt x="21725" y="15491"/>
                    <a:pt x="21803" y="15350"/>
                    <a:pt x="21975" y="15350"/>
                  </a:cubicBezTo>
                  <a:close/>
                  <a:moveTo>
                    <a:pt x="26098" y="16902"/>
                  </a:moveTo>
                  <a:cubicBezTo>
                    <a:pt x="26693" y="16902"/>
                    <a:pt x="26693" y="17843"/>
                    <a:pt x="26098" y="17843"/>
                  </a:cubicBezTo>
                  <a:cubicBezTo>
                    <a:pt x="25487" y="17843"/>
                    <a:pt x="25487" y="16902"/>
                    <a:pt x="26098" y="16902"/>
                  </a:cubicBezTo>
                  <a:close/>
                  <a:moveTo>
                    <a:pt x="38277" y="17090"/>
                  </a:moveTo>
                  <a:cubicBezTo>
                    <a:pt x="38841" y="17090"/>
                    <a:pt x="38841" y="17968"/>
                    <a:pt x="38277" y="17968"/>
                  </a:cubicBezTo>
                  <a:cubicBezTo>
                    <a:pt x="37713" y="17968"/>
                    <a:pt x="37713" y="17090"/>
                    <a:pt x="38277" y="17090"/>
                  </a:cubicBezTo>
                  <a:close/>
                  <a:moveTo>
                    <a:pt x="20706" y="17310"/>
                  </a:moveTo>
                  <a:cubicBezTo>
                    <a:pt x="21176" y="17310"/>
                    <a:pt x="21176" y="18046"/>
                    <a:pt x="20706" y="18046"/>
                  </a:cubicBezTo>
                  <a:cubicBezTo>
                    <a:pt x="20236" y="18046"/>
                    <a:pt x="20236" y="17310"/>
                    <a:pt x="20706" y="17310"/>
                  </a:cubicBezTo>
                  <a:close/>
                  <a:moveTo>
                    <a:pt x="29421" y="17670"/>
                  </a:moveTo>
                  <a:cubicBezTo>
                    <a:pt x="29828" y="17670"/>
                    <a:pt x="29828" y="18329"/>
                    <a:pt x="29421" y="18329"/>
                  </a:cubicBezTo>
                  <a:cubicBezTo>
                    <a:pt x="28998" y="18329"/>
                    <a:pt x="28998" y="17670"/>
                    <a:pt x="29421" y="17670"/>
                  </a:cubicBezTo>
                  <a:close/>
                  <a:moveTo>
                    <a:pt x="35894" y="17702"/>
                  </a:moveTo>
                  <a:cubicBezTo>
                    <a:pt x="36490" y="17702"/>
                    <a:pt x="36490" y="18611"/>
                    <a:pt x="35894" y="18611"/>
                  </a:cubicBezTo>
                  <a:cubicBezTo>
                    <a:pt x="35314" y="18611"/>
                    <a:pt x="35314" y="17702"/>
                    <a:pt x="35894" y="17702"/>
                  </a:cubicBezTo>
                  <a:close/>
                  <a:moveTo>
                    <a:pt x="15330" y="18156"/>
                  </a:moveTo>
                  <a:cubicBezTo>
                    <a:pt x="15737" y="18156"/>
                    <a:pt x="15737" y="18799"/>
                    <a:pt x="15330" y="18799"/>
                  </a:cubicBezTo>
                  <a:cubicBezTo>
                    <a:pt x="14922" y="18799"/>
                    <a:pt x="14922" y="18156"/>
                    <a:pt x="15330" y="18156"/>
                  </a:cubicBezTo>
                  <a:close/>
                  <a:moveTo>
                    <a:pt x="12634" y="18893"/>
                  </a:moveTo>
                  <a:cubicBezTo>
                    <a:pt x="13119" y="18893"/>
                    <a:pt x="13119" y="19645"/>
                    <a:pt x="12634" y="19645"/>
                  </a:cubicBezTo>
                  <a:cubicBezTo>
                    <a:pt x="12163" y="19645"/>
                    <a:pt x="12163" y="18893"/>
                    <a:pt x="12634" y="18893"/>
                  </a:cubicBezTo>
                  <a:close/>
                  <a:moveTo>
                    <a:pt x="32258" y="19269"/>
                  </a:moveTo>
                  <a:cubicBezTo>
                    <a:pt x="32681" y="19269"/>
                    <a:pt x="32681" y="19896"/>
                    <a:pt x="32258" y="19896"/>
                  </a:cubicBezTo>
                  <a:cubicBezTo>
                    <a:pt x="31850" y="19896"/>
                    <a:pt x="31850" y="19269"/>
                    <a:pt x="32258" y="19269"/>
                  </a:cubicBezTo>
                  <a:close/>
                  <a:moveTo>
                    <a:pt x="18339" y="19112"/>
                  </a:moveTo>
                  <a:cubicBezTo>
                    <a:pt x="18653" y="19112"/>
                    <a:pt x="18856" y="19410"/>
                    <a:pt x="18794" y="19708"/>
                  </a:cubicBezTo>
                  <a:cubicBezTo>
                    <a:pt x="18778" y="19771"/>
                    <a:pt x="18747" y="19849"/>
                    <a:pt x="18700" y="19896"/>
                  </a:cubicBezTo>
                  <a:cubicBezTo>
                    <a:pt x="18684" y="19927"/>
                    <a:pt x="18668" y="19943"/>
                    <a:pt x="18637" y="19974"/>
                  </a:cubicBezTo>
                  <a:cubicBezTo>
                    <a:pt x="18653" y="19959"/>
                    <a:pt x="18668" y="19943"/>
                    <a:pt x="18684" y="19943"/>
                  </a:cubicBezTo>
                  <a:lnTo>
                    <a:pt x="18684" y="19943"/>
                  </a:lnTo>
                  <a:cubicBezTo>
                    <a:pt x="18621" y="20068"/>
                    <a:pt x="18480" y="20131"/>
                    <a:pt x="18339" y="20131"/>
                  </a:cubicBezTo>
                  <a:cubicBezTo>
                    <a:pt x="18198" y="20131"/>
                    <a:pt x="18057" y="20068"/>
                    <a:pt x="17994" y="19943"/>
                  </a:cubicBezTo>
                  <a:lnTo>
                    <a:pt x="17994" y="19943"/>
                  </a:lnTo>
                  <a:cubicBezTo>
                    <a:pt x="18010" y="19959"/>
                    <a:pt x="18026" y="19959"/>
                    <a:pt x="18026" y="19974"/>
                  </a:cubicBezTo>
                  <a:cubicBezTo>
                    <a:pt x="18026" y="19959"/>
                    <a:pt x="18026" y="19959"/>
                    <a:pt x="18026" y="19959"/>
                  </a:cubicBezTo>
                  <a:cubicBezTo>
                    <a:pt x="18010" y="19943"/>
                    <a:pt x="17994" y="19927"/>
                    <a:pt x="17979" y="19896"/>
                  </a:cubicBezTo>
                  <a:cubicBezTo>
                    <a:pt x="17932" y="19849"/>
                    <a:pt x="17900" y="19786"/>
                    <a:pt x="17884" y="19708"/>
                  </a:cubicBezTo>
                  <a:cubicBezTo>
                    <a:pt x="17822" y="19410"/>
                    <a:pt x="18026" y="19112"/>
                    <a:pt x="18339" y="19112"/>
                  </a:cubicBezTo>
                  <a:close/>
                  <a:moveTo>
                    <a:pt x="40800" y="19598"/>
                  </a:moveTo>
                  <a:cubicBezTo>
                    <a:pt x="41192" y="19598"/>
                    <a:pt x="41192" y="20194"/>
                    <a:pt x="40800" y="20194"/>
                  </a:cubicBezTo>
                  <a:cubicBezTo>
                    <a:pt x="40424" y="20194"/>
                    <a:pt x="40424" y="19598"/>
                    <a:pt x="40800" y="19598"/>
                  </a:cubicBezTo>
                  <a:close/>
                  <a:moveTo>
                    <a:pt x="9483" y="19692"/>
                  </a:moveTo>
                  <a:cubicBezTo>
                    <a:pt x="9953" y="19692"/>
                    <a:pt x="9953" y="20429"/>
                    <a:pt x="9483" y="20429"/>
                  </a:cubicBezTo>
                  <a:cubicBezTo>
                    <a:pt x="8997" y="20429"/>
                    <a:pt x="8997" y="19692"/>
                    <a:pt x="9483" y="19692"/>
                  </a:cubicBezTo>
                  <a:close/>
                  <a:moveTo>
                    <a:pt x="37660" y="20303"/>
                  </a:moveTo>
                  <a:cubicBezTo>
                    <a:pt x="37868" y="20303"/>
                    <a:pt x="38042" y="20484"/>
                    <a:pt x="38042" y="20695"/>
                  </a:cubicBezTo>
                  <a:lnTo>
                    <a:pt x="38026" y="20852"/>
                  </a:lnTo>
                  <a:cubicBezTo>
                    <a:pt x="38026" y="21072"/>
                    <a:pt x="37854" y="21228"/>
                    <a:pt x="37634" y="21244"/>
                  </a:cubicBezTo>
                  <a:cubicBezTo>
                    <a:pt x="37430" y="21244"/>
                    <a:pt x="37258" y="21056"/>
                    <a:pt x="37258" y="20852"/>
                  </a:cubicBezTo>
                  <a:lnTo>
                    <a:pt x="37242" y="20695"/>
                  </a:lnTo>
                  <a:cubicBezTo>
                    <a:pt x="37242" y="20476"/>
                    <a:pt x="37430" y="20303"/>
                    <a:pt x="37634" y="20303"/>
                  </a:cubicBezTo>
                  <a:cubicBezTo>
                    <a:pt x="37643" y="20303"/>
                    <a:pt x="37651" y="20303"/>
                    <a:pt x="37660" y="20303"/>
                  </a:cubicBezTo>
                  <a:close/>
                  <a:moveTo>
                    <a:pt x="22602" y="20209"/>
                  </a:moveTo>
                  <a:cubicBezTo>
                    <a:pt x="22947" y="20209"/>
                    <a:pt x="23135" y="20507"/>
                    <a:pt x="23073" y="20821"/>
                  </a:cubicBezTo>
                  <a:cubicBezTo>
                    <a:pt x="23073" y="20868"/>
                    <a:pt x="23057" y="20915"/>
                    <a:pt x="23041" y="20977"/>
                  </a:cubicBezTo>
                  <a:cubicBezTo>
                    <a:pt x="23002" y="21189"/>
                    <a:pt x="22806" y="21295"/>
                    <a:pt x="22608" y="21295"/>
                  </a:cubicBezTo>
                  <a:cubicBezTo>
                    <a:pt x="22410" y="21295"/>
                    <a:pt x="22211" y="21189"/>
                    <a:pt x="22164" y="20977"/>
                  </a:cubicBezTo>
                  <a:cubicBezTo>
                    <a:pt x="22164" y="20915"/>
                    <a:pt x="22148" y="20868"/>
                    <a:pt x="22148" y="20821"/>
                  </a:cubicBezTo>
                  <a:cubicBezTo>
                    <a:pt x="22085" y="20507"/>
                    <a:pt x="22289" y="20209"/>
                    <a:pt x="22602" y="20209"/>
                  </a:cubicBezTo>
                  <a:close/>
                  <a:moveTo>
                    <a:pt x="34335" y="20569"/>
                  </a:moveTo>
                  <a:cubicBezTo>
                    <a:pt x="34562" y="20569"/>
                    <a:pt x="34780" y="20782"/>
                    <a:pt x="34750" y="21009"/>
                  </a:cubicBezTo>
                  <a:lnTo>
                    <a:pt x="34734" y="21166"/>
                  </a:lnTo>
                  <a:cubicBezTo>
                    <a:pt x="34719" y="21401"/>
                    <a:pt x="34562" y="21573"/>
                    <a:pt x="34311" y="21589"/>
                  </a:cubicBezTo>
                  <a:cubicBezTo>
                    <a:pt x="34076" y="21589"/>
                    <a:pt x="33919" y="21385"/>
                    <a:pt x="33904" y="21166"/>
                  </a:cubicBezTo>
                  <a:lnTo>
                    <a:pt x="33888" y="21009"/>
                  </a:lnTo>
                  <a:cubicBezTo>
                    <a:pt x="33857" y="20758"/>
                    <a:pt x="34107" y="20586"/>
                    <a:pt x="34311" y="20570"/>
                  </a:cubicBezTo>
                  <a:cubicBezTo>
                    <a:pt x="34319" y="20569"/>
                    <a:pt x="34327" y="20569"/>
                    <a:pt x="34335" y="20569"/>
                  </a:cubicBezTo>
                  <a:close/>
                  <a:moveTo>
                    <a:pt x="7101" y="21793"/>
                  </a:moveTo>
                  <a:cubicBezTo>
                    <a:pt x="7508" y="21793"/>
                    <a:pt x="7508" y="22435"/>
                    <a:pt x="7101" y="22435"/>
                  </a:cubicBezTo>
                  <a:cubicBezTo>
                    <a:pt x="6693" y="22435"/>
                    <a:pt x="6693" y="21793"/>
                    <a:pt x="7101" y="21793"/>
                  </a:cubicBezTo>
                  <a:close/>
                  <a:moveTo>
                    <a:pt x="18809" y="21777"/>
                  </a:moveTo>
                  <a:cubicBezTo>
                    <a:pt x="19248" y="21777"/>
                    <a:pt x="19248" y="22451"/>
                    <a:pt x="18809" y="22451"/>
                  </a:cubicBezTo>
                  <a:cubicBezTo>
                    <a:pt x="18386" y="22451"/>
                    <a:pt x="18386" y="21777"/>
                    <a:pt x="18809" y="21777"/>
                  </a:cubicBezTo>
                  <a:close/>
                  <a:moveTo>
                    <a:pt x="10894" y="21667"/>
                  </a:moveTo>
                  <a:cubicBezTo>
                    <a:pt x="11474" y="21667"/>
                    <a:pt x="11474" y="22561"/>
                    <a:pt x="10894" y="22561"/>
                  </a:cubicBezTo>
                  <a:cubicBezTo>
                    <a:pt x="10329" y="22561"/>
                    <a:pt x="10329" y="21667"/>
                    <a:pt x="10894" y="21667"/>
                  </a:cubicBezTo>
                  <a:close/>
                  <a:moveTo>
                    <a:pt x="32877" y="23544"/>
                  </a:moveTo>
                  <a:cubicBezTo>
                    <a:pt x="32911" y="23544"/>
                    <a:pt x="32945" y="23550"/>
                    <a:pt x="32979" y="23564"/>
                  </a:cubicBezTo>
                  <a:cubicBezTo>
                    <a:pt x="32995" y="23564"/>
                    <a:pt x="33026" y="23579"/>
                    <a:pt x="33042" y="23579"/>
                  </a:cubicBezTo>
                  <a:cubicBezTo>
                    <a:pt x="33120" y="23579"/>
                    <a:pt x="33198" y="23595"/>
                    <a:pt x="33277" y="23611"/>
                  </a:cubicBezTo>
                  <a:cubicBezTo>
                    <a:pt x="33512" y="23689"/>
                    <a:pt x="33637" y="23924"/>
                    <a:pt x="33543" y="24159"/>
                  </a:cubicBezTo>
                  <a:cubicBezTo>
                    <a:pt x="33477" y="24315"/>
                    <a:pt x="33316" y="24423"/>
                    <a:pt x="33155" y="24423"/>
                  </a:cubicBezTo>
                  <a:cubicBezTo>
                    <a:pt x="33089" y="24423"/>
                    <a:pt x="33023" y="24404"/>
                    <a:pt x="32963" y="24363"/>
                  </a:cubicBezTo>
                  <a:cubicBezTo>
                    <a:pt x="32900" y="24332"/>
                    <a:pt x="32853" y="24300"/>
                    <a:pt x="32806" y="24253"/>
                  </a:cubicBezTo>
                  <a:cubicBezTo>
                    <a:pt x="32775" y="24222"/>
                    <a:pt x="32759" y="24191"/>
                    <a:pt x="32744" y="24159"/>
                  </a:cubicBezTo>
                  <a:cubicBezTo>
                    <a:pt x="32744" y="24159"/>
                    <a:pt x="32728" y="24159"/>
                    <a:pt x="32728" y="24144"/>
                  </a:cubicBezTo>
                  <a:cubicBezTo>
                    <a:pt x="32587" y="24050"/>
                    <a:pt x="32524" y="23909"/>
                    <a:pt x="32587" y="23752"/>
                  </a:cubicBezTo>
                  <a:cubicBezTo>
                    <a:pt x="32636" y="23629"/>
                    <a:pt x="32753" y="23544"/>
                    <a:pt x="32877" y="23544"/>
                  </a:cubicBezTo>
                  <a:close/>
                  <a:moveTo>
                    <a:pt x="8997" y="24394"/>
                  </a:moveTo>
                  <a:cubicBezTo>
                    <a:pt x="9530" y="24394"/>
                    <a:pt x="9530" y="25210"/>
                    <a:pt x="8997" y="25210"/>
                  </a:cubicBezTo>
                  <a:cubicBezTo>
                    <a:pt x="8480" y="25210"/>
                    <a:pt x="8480" y="24394"/>
                    <a:pt x="8997" y="24394"/>
                  </a:cubicBezTo>
                  <a:close/>
                  <a:moveTo>
                    <a:pt x="10737" y="25351"/>
                  </a:moveTo>
                  <a:cubicBezTo>
                    <a:pt x="11254" y="25351"/>
                    <a:pt x="11254" y="26150"/>
                    <a:pt x="10737" y="26150"/>
                  </a:cubicBezTo>
                  <a:cubicBezTo>
                    <a:pt x="10220" y="26150"/>
                    <a:pt x="10220" y="25351"/>
                    <a:pt x="10737" y="25351"/>
                  </a:cubicBezTo>
                  <a:close/>
                  <a:moveTo>
                    <a:pt x="35111" y="26354"/>
                  </a:moveTo>
                  <a:cubicBezTo>
                    <a:pt x="35565" y="26354"/>
                    <a:pt x="35565" y="27059"/>
                    <a:pt x="35111" y="27059"/>
                  </a:cubicBezTo>
                  <a:cubicBezTo>
                    <a:pt x="34656" y="27059"/>
                    <a:pt x="34656" y="26354"/>
                    <a:pt x="35111" y="26354"/>
                  </a:cubicBezTo>
                  <a:close/>
                  <a:moveTo>
                    <a:pt x="32900" y="26510"/>
                  </a:moveTo>
                  <a:cubicBezTo>
                    <a:pt x="33339" y="26510"/>
                    <a:pt x="33339" y="27216"/>
                    <a:pt x="32900" y="27216"/>
                  </a:cubicBezTo>
                  <a:cubicBezTo>
                    <a:pt x="32446" y="27216"/>
                    <a:pt x="32446" y="26510"/>
                    <a:pt x="32900" y="26510"/>
                  </a:cubicBezTo>
                  <a:close/>
                  <a:moveTo>
                    <a:pt x="19112" y="26197"/>
                  </a:moveTo>
                  <a:cubicBezTo>
                    <a:pt x="19249" y="26197"/>
                    <a:pt x="19385" y="26248"/>
                    <a:pt x="19483" y="26338"/>
                  </a:cubicBezTo>
                  <a:cubicBezTo>
                    <a:pt x="19546" y="26401"/>
                    <a:pt x="19593" y="26448"/>
                    <a:pt x="19656" y="26495"/>
                  </a:cubicBezTo>
                  <a:cubicBezTo>
                    <a:pt x="19875" y="26683"/>
                    <a:pt x="19844" y="27028"/>
                    <a:pt x="19656" y="27232"/>
                  </a:cubicBezTo>
                  <a:cubicBezTo>
                    <a:pt x="19562" y="27333"/>
                    <a:pt x="19424" y="27384"/>
                    <a:pt x="19287" y="27384"/>
                  </a:cubicBezTo>
                  <a:cubicBezTo>
                    <a:pt x="19150" y="27384"/>
                    <a:pt x="19013" y="27333"/>
                    <a:pt x="18919" y="27232"/>
                  </a:cubicBezTo>
                  <a:cubicBezTo>
                    <a:pt x="18872" y="27169"/>
                    <a:pt x="18825" y="27122"/>
                    <a:pt x="18762" y="27059"/>
                  </a:cubicBezTo>
                  <a:cubicBezTo>
                    <a:pt x="18574" y="26855"/>
                    <a:pt x="18574" y="26558"/>
                    <a:pt x="18762" y="26338"/>
                  </a:cubicBezTo>
                  <a:cubicBezTo>
                    <a:pt x="18860" y="26240"/>
                    <a:pt x="18986" y="26197"/>
                    <a:pt x="19112" y="26197"/>
                  </a:cubicBezTo>
                  <a:close/>
                  <a:moveTo>
                    <a:pt x="8997" y="27451"/>
                  </a:moveTo>
                  <a:cubicBezTo>
                    <a:pt x="9452" y="27451"/>
                    <a:pt x="9452" y="28172"/>
                    <a:pt x="8997" y="28172"/>
                  </a:cubicBezTo>
                  <a:cubicBezTo>
                    <a:pt x="8543" y="28172"/>
                    <a:pt x="8543" y="27451"/>
                    <a:pt x="8997" y="27451"/>
                  </a:cubicBezTo>
                  <a:close/>
                  <a:moveTo>
                    <a:pt x="12134" y="27830"/>
                  </a:moveTo>
                  <a:cubicBezTo>
                    <a:pt x="12216" y="27830"/>
                    <a:pt x="12297" y="27855"/>
                    <a:pt x="12383" y="27890"/>
                  </a:cubicBezTo>
                  <a:cubicBezTo>
                    <a:pt x="12351" y="27874"/>
                    <a:pt x="12363" y="27870"/>
                    <a:pt x="12383" y="27870"/>
                  </a:cubicBezTo>
                  <a:cubicBezTo>
                    <a:pt x="12402" y="27870"/>
                    <a:pt x="12430" y="27874"/>
                    <a:pt x="12430" y="27874"/>
                  </a:cubicBezTo>
                  <a:cubicBezTo>
                    <a:pt x="12618" y="27906"/>
                    <a:pt x="12743" y="28109"/>
                    <a:pt x="12743" y="28282"/>
                  </a:cubicBezTo>
                  <a:cubicBezTo>
                    <a:pt x="12759" y="28454"/>
                    <a:pt x="12618" y="28674"/>
                    <a:pt x="12430" y="28689"/>
                  </a:cubicBezTo>
                  <a:cubicBezTo>
                    <a:pt x="12430" y="28689"/>
                    <a:pt x="12381" y="28703"/>
                    <a:pt x="12367" y="28703"/>
                  </a:cubicBezTo>
                  <a:cubicBezTo>
                    <a:pt x="12360" y="28703"/>
                    <a:pt x="12362" y="28700"/>
                    <a:pt x="12383" y="28689"/>
                  </a:cubicBezTo>
                  <a:lnTo>
                    <a:pt x="12383" y="28689"/>
                  </a:lnTo>
                  <a:cubicBezTo>
                    <a:pt x="12300" y="28722"/>
                    <a:pt x="12222" y="28742"/>
                    <a:pt x="12143" y="28742"/>
                  </a:cubicBezTo>
                  <a:cubicBezTo>
                    <a:pt x="12073" y="28742"/>
                    <a:pt x="12002" y="28726"/>
                    <a:pt x="11928" y="28689"/>
                  </a:cubicBezTo>
                  <a:cubicBezTo>
                    <a:pt x="11803" y="28595"/>
                    <a:pt x="11709" y="28454"/>
                    <a:pt x="11709" y="28282"/>
                  </a:cubicBezTo>
                  <a:cubicBezTo>
                    <a:pt x="11709" y="28125"/>
                    <a:pt x="11803" y="27968"/>
                    <a:pt x="11928" y="27890"/>
                  </a:cubicBezTo>
                  <a:cubicBezTo>
                    <a:pt x="11999" y="27847"/>
                    <a:pt x="12067" y="27830"/>
                    <a:pt x="12134" y="27830"/>
                  </a:cubicBezTo>
                  <a:close/>
                  <a:moveTo>
                    <a:pt x="5361" y="28094"/>
                  </a:moveTo>
                  <a:cubicBezTo>
                    <a:pt x="5815" y="28094"/>
                    <a:pt x="5815" y="28799"/>
                    <a:pt x="5361" y="28799"/>
                  </a:cubicBezTo>
                  <a:cubicBezTo>
                    <a:pt x="4906" y="28799"/>
                    <a:pt x="4906" y="28094"/>
                    <a:pt x="5361" y="28094"/>
                  </a:cubicBezTo>
                  <a:close/>
                  <a:moveTo>
                    <a:pt x="13832" y="21030"/>
                  </a:moveTo>
                  <a:cubicBezTo>
                    <a:pt x="14682" y="21030"/>
                    <a:pt x="15631" y="21463"/>
                    <a:pt x="16145" y="22028"/>
                  </a:cubicBezTo>
                  <a:cubicBezTo>
                    <a:pt x="17383" y="23407"/>
                    <a:pt x="18120" y="25978"/>
                    <a:pt x="17132" y="27655"/>
                  </a:cubicBezTo>
                  <a:cubicBezTo>
                    <a:pt x="16615" y="28526"/>
                    <a:pt x="15813" y="28949"/>
                    <a:pt x="14995" y="28949"/>
                  </a:cubicBezTo>
                  <a:cubicBezTo>
                    <a:pt x="14253" y="28949"/>
                    <a:pt x="13498" y="28600"/>
                    <a:pt x="12931" y="27921"/>
                  </a:cubicBezTo>
                  <a:cubicBezTo>
                    <a:pt x="11709" y="26416"/>
                    <a:pt x="11239" y="23956"/>
                    <a:pt x="12195" y="22231"/>
                  </a:cubicBezTo>
                  <a:cubicBezTo>
                    <a:pt x="12195" y="22216"/>
                    <a:pt x="12195" y="22200"/>
                    <a:pt x="12195" y="22184"/>
                  </a:cubicBezTo>
                  <a:cubicBezTo>
                    <a:pt x="12441" y="21351"/>
                    <a:pt x="13100" y="21030"/>
                    <a:pt x="13832" y="21030"/>
                  </a:cubicBezTo>
                  <a:close/>
                  <a:moveTo>
                    <a:pt x="29421" y="28940"/>
                  </a:moveTo>
                  <a:cubicBezTo>
                    <a:pt x="29781" y="28940"/>
                    <a:pt x="29781" y="29520"/>
                    <a:pt x="29421" y="29520"/>
                  </a:cubicBezTo>
                  <a:cubicBezTo>
                    <a:pt x="29045" y="29520"/>
                    <a:pt x="29045" y="28940"/>
                    <a:pt x="29421" y="28940"/>
                  </a:cubicBezTo>
                  <a:close/>
                  <a:moveTo>
                    <a:pt x="28241" y="19318"/>
                  </a:moveTo>
                  <a:cubicBezTo>
                    <a:pt x="28896" y="19318"/>
                    <a:pt x="29573" y="19547"/>
                    <a:pt x="30079" y="19912"/>
                  </a:cubicBezTo>
                  <a:cubicBezTo>
                    <a:pt x="31192" y="20727"/>
                    <a:pt x="31600" y="22169"/>
                    <a:pt x="31458" y="23485"/>
                  </a:cubicBezTo>
                  <a:cubicBezTo>
                    <a:pt x="31129" y="26369"/>
                    <a:pt x="28104" y="29504"/>
                    <a:pt x="25157" y="29677"/>
                  </a:cubicBezTo>
                  <a:cubicBezTo>
                    <a:pt x="25074" y="29682"/>
                    <a:pt x="24991" y="29684"/>
                    <a:pt x="24907" y="29684"/>
                  </a:cubicBezTo>
                  <a:cubicBezTo>
                    <a:pt x="23731" y="29684"/>
                    <a:pt x="22534" y="29172"/>
                    <a:pt x="21787" y="28250"/>
                  </a:cubicBezTo>
                  <a:cubicBezTo>
                    <a:pt x="20816" y="27059"/>
                    <a:pt x="20972" y="25445"/>
                    <a:pt x="21521" y="24097"/>
                  </a:cubicBezTo>
                  <a:cubicBezTo>
                    <a:pt x="22367" y="21949"/>
                    <a:pt x="24389" y="20241"/>
                    <a:pt x="26678" y="19927"/>
                  </a:cubicBezTo>
                  <a:cubicBezTo>
                    <a:pt x="27091" y="19499"/>
                    <a:pt x="27657" y="19318"/>
                    <a:pt x="28241" y="19318"/>
                  </a:cubicBezTo>
                  <a:close/>
                  <a:moveTo>
                    <a:pt x="8057" y="29551"/>
                  </a:moveTo>
                  <a:cubicBezTo>
                    <a:pt x="8354" y="29551"/>
                    <a:pt x="8574" y="29833"/>
                    <a:pt x="8511" y="30131"/>
                  </a:cubicBezTo>
                  <a:cubicBezTo>
                    <a:pt x="8511" y="30147"/>
                    <a:pt x="8511" y="30178"/>
                    <a:pt x="8511" y="30178"/>
                  </a:cubicBezTo>
                  <a:cubicBezTo>
                    <a:pt x="8480" y="30445"/>
                    <a:pt x="8307" y="30633"/>
                    <a:pt x="8057" y="30633"/>
                  </a:cubicBezTo>
                  <a:cubicBezTo>
                    <a:pt x="8048" y="30633"/>
                    <a:pt x="8039" y="30634"/>
                    <a:pt x="8030" y="30634"/>
                  </a:cubicBezTo>
                  <a:cubicBezTo>
                    <a:pt x="7779" y="30634"/>
                    <a:pt x="7617" y="30421"/>
                    <a:pt x="7602" y="30178"/>
                  </a:cubicBezTo>
                  <a:cubicBezTo>
                    <a:pt x="7602" y="30178"/>
                    <a:pt x="7586" y="30131"/>
                    <a:pt x="7586" y="30116"/>
                  </a:cubicBezTo>
                  <a:cubicBezTo>
                    <a:pt x="7586" y="30116"/>
                    <a:pt x="7586" y="30131"/>
                    <a:pt x="7586" y="30131"/>
                  </a:cubicBezTo>
                  <a:cubicBezTo>
                    <a:pt x="7539" y="29833"/>
                    <a:pt x="7743" y="29551"/>
                    <a:pt x="8057" y="29551"/>
                  </a:cubicBezTo>
                  <a:close/>
                  <a:moveTo>
                    <a:pt x="16599" y="29943"/>
                  </a:moveTo>
                  <a:cubicBezTo>
                    <a:pt x="17101" y="29943"/>
                    <a:pt x="17101" y="30743"/>
                    <a:pt x="16599" y="30743"/>
                  </a:cubicBezTo>
                  <a:cubicBezTo>
                    <a:pt x="16082" y="30743"/>
                    <a:pt x="16082" y="29943"/>
                    <a:pt x="16599" y="29943"/>
                  </a:cubicBezTo>
                  <a:close/>
                  <a:moveTo>
                    <a:pt x="4261" y="29873"/>
                  </a:moveTo>
                  <a:cubicBezTo>
                    <a:pt x="4459" y="29873"/>
                    <a:pt x="4650" y="30044"/>
                    <a:pt x="4702" y="30225"/>
                  </a:cubicBezTo>
                  <a:cubicBezTo>
                    <a:pt x="4781" y="30476"/>
                    <a:pt x="4608" y="30727"/>
                    <a:pt x="4373" y="30805"/>
                  </a:cubicBezTo>
                  <a:cubicBezTo>
                    <a:pt x="4216" y="30852"/>
                    <a:pt x="4060" y="30899"/>
                    <a:pt x="3903" y="30946"/>
                  </a:cubicBezTo>
                  <a:cubicBezTo>
                    <a:pt x="3861" y="30960"/>
                    <a:pt x="3819" y="30967"/>
                    <a:pt x="3778" y="30967"/>
                  </a:cubicBezTo>
                  <a:cubicBezTo>
                    <a:pt x="3585" y="30967"/>
                    <a:pt x="3406" y="30826"/>
                    <a:pt x="3354" y="30633"/>
                  </a:cubicBezTo>
                  <a:cubicBezTo>
                    <a:pt x="3276" y="30382"/>
                    <a:pt x="3448" y="30163"/>
                    <a:pt x="3668" y="30084"/>
                  </a:cubicBezTo>
                  <a:cubicBezTo>
                    <a:pt x="3825" y="30022"/>
                    <a:pt x="3981" y="29959"/>
                    <a:pt x="4138" y="29896"/>
                  </a:cubicBezTo>
                  <a:cubicBezTo>
                    <a:pt x="4179" y="29880"/>
                    <a:pt x="4220" y="29873"/>
                    <a:pt x="4261" y="29873"/>
                  </a:cubicBezTo>
                  <a:close/>
                  <a:moveTo>
                    <a:pt x="27665" y="30601"/>
                  </a:moveTo>
                  <a:cubicBezTo>
                    <a:pt x="27947" y="30601"/>
                    <a:pt x="27947" y="31040"/>
                    <a:pt x="27665" y="31040"/>
                  </a:cubicBezTo>
                  <a:cubicBezTo>
                    <a:pt x="27383" y="31040"/>
                    <a:pt x="27399" y="30601"/>
                    <a:pt x="27665" y="30601"/>
                  </a:cubicBezTo>
                  <a:close/>
                  <a:moveTo>
                    <a:pt x="21662" y="30366"/>
                  </a:moveTo>
                  <a:cubicBezTo>
                    <a:pt x="22242" y="30366"/>
                    <a:pt x="22242" y="31275"/>
                    <a:pt x="21662" y="31275"/>
                  </a:cubicBezTo>
                  <a:cubicBezTo>
                    <a:pt x="21066" y="31275"/>
                    <a:pt x="21066" y="30366"/>
                    <a:pt x="21662" y="30366"/>
                  </a:cubicBezTo>
                  <a:close/>
                  <a:moveTo>
                    <a:pt x="24960" y="30616"/>
                  </a:moveTo>
                  <a:cubicBezTo>
                    <a:pt x="24968" y="30616"/>
                    <a:pt x="24977" y="30617"/>
                    <a:pt x="24985" y="30617"/>
                  </a:cubicBezTo>
                  <a:lnTo>
                    <a:pt x="25142" y="30617"/>
                  </a:lnTo>
                  <a:cubicBezTo>
                    <a:pt x="25424" y="30633"/>
                    <a:pt x="25643" y="30852"/>
                    <a:pt x="25659" y="31134"/>
                  </a:cubicBezTo>
                  <a:cubicBezTo>
                    <a:pt x="25675" y="31417"/>
                    <a:pt x="25408" y="31636"/>
                    <a:pt x="25142" y="31652"/>
                  </a:cubicBezTo>
                  <a:lnTo>
                    <a:pt x="24985" y="31652"/>
                  </a:lnTo>
                  <a:cubicBezTo>
                    <a:pt x="24976" y="31652"/>
                    <a:pt x="24967" y="31652"/>
                    <a:pt x="24959" y="31652"/>
                  </a:cubicBezTo>
                  <a:cubicBezTo>
                    <a:pt x="24674" y="31652"/>
                    <a:pt x="24468" y="31408"/>
                    <a:pt x="24468" y="31134"/>
                  </a:cubicBezTo>
                  <a:cubicBezTo>
                    <a:pt x="24452" y="30861"/>
                    <a:pt x="24688" y="30616"/>
                    <a:pt x="24960" y="30616"/>
                  </a:cubicBezTo>
                  <a:close/>
                  <a:moveTo>
                    <a:pt x="12755" y="30143"/>
                  </a:moveTo>
                  <a:cubicBezTo>
                    <a:pt x="13185" y="30143"/>
                    <a:pt x="13636" y="30231"/>
                    <a:pt x="13888" y="30601"/>
                  </a:cubicBezTo>
                  <a:cubicBezTo>
                    <a:pt x="14107" y="30931"/>
                    <a:pt x="14138" y="31464"/>
                    <a:pt x="13778" y="31714"/>
                  </a:cubicBezTo>
                  <a:cubicBezTo>
                    <a:pt x="13650" y="31805"/>
                    <a:pt x="13482" y="31846"/>
                    <a:pt x="13298" y="31846"/>
                  </a:cubicBezTo>
                  <a:cubicBezTo>
                    <a:pt x="12470" y="31846"/>
                    <a:pt x="11320" y="31025"/>
                    <a:pt x="12038" y="30319"/>
                  </a:cubicBezTo>
                  <a:cubicBezTo>
                    <a:pt x="12085" y="30272"/>
                    <a:pt x="12148" y="30272"/>
                    <a:pt x="12195" y="30272"/>
                  </a:cubicBezTo>
                  <a:cubicBezTo>
                    <a:pt x="12226" y="30210"/>
                    <a:pt x="12273" y="30163"/>
                    <a:pt x="12367" y="30163"/>
                  </a:cubicBezTo>
                  <a:cubicBezTo>
                    <a:pt x="12490" y="30151"/>
                    <a:pt x="12621" y="30143"/>
                    <a:pt x="12755" y="30143"/>
                  </a:cubicBezTo>
                  <a:close/>
                  <a:moveTo>
                    <a:pt x="19023" y="29422"/>
                  </a:moveTo>
                  <a:cubicBezTo>
                    <a:pt x="19081" y="29422"/>
                    <a:pt x="19138" y="29447"/>
                    <a:pt x="19185" y="29504"/>
                  </a:cubicBezTo>
                  <a:cubicBezTo>
                    <a:pt x="19515" y="29927"/>
                    <a:pt x="19812" y="30492"/>
                    <a:pt x="19687" y="31040"/>
                  </a:cubicBezTo>
                  <a:cubicBezTo>
                    <a:pt x="19579" y="31471"/>
                    <a:pt x="19231" y="31856"/>
                    <a:pt x="18789" y="31856"/>
                  </a:cubicBezTo>
                  <a:cubicBezTo>
                    <a:pt x="18780" y="31856"/>
                    <a:pt x="18771" y="31856"/>
                    <a:pt x="18762" y="31855"/>
                  </a:cubicBezTo>
                  <a:cubicBezTo>
                    <a:pt x="18276" y="31855"/>
                    <a:pt x="17947" y="31432"/>
                    <a:pt x="17869" y="30993"/>
                  </a:cubicBezTo>
                  <a:cubicBezTo>
                    <a:pt x="17775" y="30413"/>
                    <a:pt x="18135" y="29927"/>
                    <a:pt x="18480" y="29520"/>
                  </a:cubicBezTo>
                  <a:cubicBezTo>
                    <a:pt x="18508" y="29488"/>
                    <a:pt x="18541" y="29475"/>
                    <a:pt x="18573" y="29475"/>
                  </a:cubicBezTo>
                  <a:cubicBezTo>
                    <a:pt x="18653" y="29475"/>
                    <a:pt x="18731" y="29552"/>
                    <a:pt x="18731" y="29630"/>
                  </a:cubicBezTo>
                  <a:lnTo>
                    <a:pt x="18762" y="29645"/>
                  </a:lnTo>
                  <a:cubicBezTo>
                    <a:pt x="18794" y="29520"/>
                    <a:pt x="18909" y="29422"/>
                    <a:pt x="19023" y="29422"/>
                  </a:cubicBezTo>
                  <a:close/>
                  <a:moveTo>
                    <a:pt x="31631" y="31730"/>
                  </a:moveTo>
                  <a:cubicBezTo>
                    <a:pt x="32085" y="31730"/>
                    <a:pt x="32085" y="32435"/>
                    <a:pt x="31631" y="32435"/>
                  </a:cubicBezTo>
                  <a:cubicBezTo>
                    <a:pt x="31176" y="32435"/>
                    <a:pt x="31176" y="31730"/>
                    <a:pt x="31631" y="31730"/>
                  </a:cubicBezTo>
                  <a:close/>
                  <a:moveTo>
                    <a:pt x="15173" y="32592"/>
                  </a:moveTo>
                  <a:cubicBezTo>
                    <a:pt x="15737" y="32592"/>
                    <a:pt x="15737" y="33470"/>
                    <a:pt x="15173" y="33470"/>
                  </a:cubicBezTo>
                  <a:cubicBezTo>
                    <a:pt x="14609" y="33470"/>
                    <a:pt x="14609" y="32592"/>
                    <a:pt x="15173" y="32592"/>
                  </a:cubicBezTo>
                  <a:close/>
                  <a:moveTo>
                    <a:pt x="11842" y="32668"/>
                  </a:moveTo>
                  <a:cubicBezTo>
                    <a:pt x="11982" y="32668"/>
                    <a:pt x="12122" y="32723"/>
                    <a:pt x="12226" y="32827"/>
                  </a:cubicBezTo>
                  <a:cubicBezTo>
                    <a:pt x="12273" y="32874"/>
                    <a:pt x="12320" y="32921"/>
                    <a:pt x="12383" y="32984"/>
                  </a:cubicBezTo>
                  <a:cubicBezTo>
                    <a:pt x="12587" y="33188"/>
                    <a:pt x="12571" y="33517"/>
                    <a:pt x="12383" y="33721"/>
                  </a:cubicBezTo>
                  <a:cubicBezTo>
                    <a:pt x="12291" y="33821"/>
                    <a:pt x="12157" y="33868"/>
                    <a:pt x="12021" y="33868"/>
                  </a:cubicBezTo>
                  <a:cubicBezTo>
                    <a:pt x="11879" y="33868"/>
                    <a:pt x="11734" y="33817"/>
                    <a:pt x="11630" y="33721"/>
                  </a:cubicBezTo>
                  <a:cubicBezTo>
                    <a:pt x="11583" y="33674"/>
                    <a:pt x="11536" y="33611"/>
                    <a:pt x="11474" y="33564"/>
                  </a:cubicBezTo>
                  <a:cubicBezTo>
                    <a:pt x="11270" y="33360"/>
                    <a:pt x="11286" y="33031"/>
                    <a:pt x="11474" y="32827"/>
                  </a:cubicBezTo>
                  <a:cubicBezTo>
                    <a:pt x="11574" y="32720"/>
                    <a:pt x="11708" y="32668"/>
                    <a:pt x="11842" y="32668"/>
                  </a:cubicBezTo>
                  <a:close/>
                  <a:moveTo>
                    <a:pt x="19149" y="33156"/>
                  </a:moveTo>
                  <a:cubicBezTo>
                    <a:pt x="19433" y="33156"/>
                    <a:pt x="19625" y="33400"/>
                    <a:pt x="19640" y="33674"/>
                  </a:cubicBezTo>
                  <a:cubicBezTo>
                    <a:pt x="19640" y="33721"/>
                    <a:pt x="19640" y="33768"/>
                    <a:pt x="19656" y="33830"/>
                  </a:cubicBezTo>
                  <a:cubicBezTo>
                    <a:pt x="19671" y="34113"/>
                    <a:pt x="19405" y="34332"/>
                    <a:pt x="19123" y="34348"/>
                  </a:cubicBezTo>
                  <a:cubicBezTo>
                    <a:pt x="19115" y="34348"/>
                    <a:pt x="19108" y="34348"/>
                    <a:pt x="19100" y="34348"/>
                  </a:cubicBezTo>
                  <a:cubicBezTo>
                    <a:pt x="18842" y="34348"/>
                    <a:pt x="18590" y="34089"/>
                    <a:pt x="18606" y="33830"/>
                  </a:cubicBezTo>
                  <a:cubicBezTo>
                    <a:pt x="18606" y="33768"/>
                    <a:pt x="18606" y="33721"/>
                    <a:pt x="18621" y="33674"/>
                  </a:cubicBezTo>
                  <a:cubicBezTo>
                    <a:pt x="18637" y="33376"/>
                    <a:pt x="18841" y="33172"/>
                    <a:pt x="19123" y="33156"/>
                  </a:cubicBezTo>
                  <a:cubicBezTo>
                    <a:pt x="19132" y="33156"/>
                    <a:pt x="19140" y="33156"/>
                    <a:pt x="19149" y="33156"/>
                  </a:cubicBezTo>
                  <a:close/>
                  <a:moveTo>
                    <a:pt x="22524" y="32806"/>
                  </a:moveTo>
                  <a:cubicBezTo>
                    <a:pt x="22725" y="32806"/>
                    <a:pt x="22929" y="32841"/>
                    <a:pt x="23120" y="32906"/>
                  </a:cubicBezTo>
                  <a:cubicBezTo>
                    <a:pt x="23135" y="32906"/>
                    <a:pt x="23151" y="32921"/>
                    <a:pt x="23167" y="32921"/>
                  </a:cubicBezTo>
                  <a:cubicBezTo>
                    <a:pt x="23747" y="32984"/>
                    <a:pt x="24029" y="33736"/>
                    <a:pt x="23841" y="34238"/>
                  </a:cubicBezTo>
                  <a:cubicBezTo>
                    <a:pt x="23639" y="34805"/>
                    <a:pt x="23023" y="35088"/>
                    <a:pt x="22447" y="35088"/>
                  </a:cubicBezTo>
                  <a:cubicBezTo>
                    <a:pt x="22306" y="35088"/>
                    <a:pt x="22167" y="35071"/>
                    <a:pt x="22038" y="35037"/>
                  </a:cubicBezTo>
                  <a:cubicBezTo>
                    <a:pt x="21333" y="34881"/>
                    <a:pt x="21019" y="34097"/>
                    <a:pt x="21349" y="33454"/>
                  </a:cubicBezTo>
                  <a:cubicBezTo>
                    <a:pt x="21580" y="33002"/>
                    <a:pt x="22045" y="32806"/>
                    <a:pt x="22524" y="32806"/>
                  </a:cubicBezTo>
                  <a:close/>
                  <a:moveTo>
                    <a:pt x="15486" y="35461"/>
                  </a:moveTo>
                  <a:cubicBezTo>
                    <a:pt x="16019" y="35461"/>
                    <a:pt x="16019" y="36291"/>
                    <a:pt x="15486" y="36291"/>
                  </a:cubicBezTo>
                  <a:cubicBezTo>
                    <a:pt x="14953" y="36291"/>
                    <a:pt x="14953" y="35461"/>
                    <a:pt x="15486" y="35461"/>
                  </a:cubicBezTo>
                  <a:close/>
                  <a:moveTo>
                    <a:pt x="25455" y="35649"/>
                  </a:moveTo>
                  <a:cubicBezTo>
                    <a:pt x="25957" y="35649"/>
                    <a:pt x="25957" y="36417"/>
                    <a:pt x="25455" y="36417"/>
                  </a:cubicBezTo>
                  <a:cubicBezTo>
                    <a:pt x="24969" y="36417"/>
                    <a:pt x="24969" y="35649"/>
                    <a:pt x="25455" y="35649"/>
                  </a:cubicBezTo>
                  <a:close/>
                  <a:moveTo>
                    <a:pt x="18026" y="36479"/>
                  </a:moveTo>
                  <a:cubicBezTo>
                    <a:pt x="18684" y="36479"/>
                    <a:pt x="18684" y="37498"/>
                    <a:pt x="18026" y="37498"/>
                  </a:cubicBezTo>
                  <a:cubicBezTo>
                    <a:pt x="17352" y="37498"/>
                    <a:pt x="17352" y="36479"/>
                    <a:pt x="18026" y="36479"/>
                  </a:cubicBezTo>
                  <a:close/>
                  <a:moveTo>
                    <a:pt x="20714" y="36311"/>
                  </a:moveTo>
                  <a:cubicBezTo>
                    <a:pt x="20851" y="36311"/>
                    <a:pt x="20988" y="36362"/>
                    <a:pt x="21082" y="36464"/>
                  </a:cubicBezTo>
                  <a:cubicBezTo>
                    <a:pt x="21129" y="36526"/>
                    <a:pt x="21176" y="36573"/>
                    <a:pt x="21223" y="36620"/>
                  </a:cubicBezTo>
                  <a:cubicBezTo>
                    <a:pt x="21427" y="36840"/>
                    <a:pt x="21427" y="37138"/>
                    <a:pt x="21223" y="37357"/>
                  </a:cubicBezTo>
                  <a:cubicBezTo>
                    <a:pt x="21133" y="37455"/>
                    <a:pt x="21010" y="37498"/>
                    <a:pt x="20885" y="37498"/>
                  </a:cubicBezTo>
                  <a:cubicBezTo>
                    <a:pt x="20748" y="37498"/>
                    <a:pt x="20608" y="37447"/>
                    <a:pt x="20502" y="37357"/>
                  </a:cubicBezTo>
                  <a:cubicBezTo>
                    <a:pt x="20455" y="37294"/>
                    <a:pt x="20392" y="37247"/>
                    <a:pt x="20345" y="37200"/>
                  </a:cubicBezTo>
                  <a:cubicBezTo>
                    <a:pt x="20142" y="36997"/>
                    <a:pt x="20157" y="36667"/>
                    <a:pt x="20345" y="36464"/>
                  </a:cubicBezTo>
                  <a:cubicBezTo>
                    <a:pt x="20439" y="36362"/>
                    <a:pt x="20577" y="36311"/>
                    <a:pt x="20714" y="36311"/>
                  </a:cubicBezTo>
                  <a:close/>
                  <a:moveTo>
                    <a:pt x="28308" y="37028"/>
                  </a:moveTo>
                  <a:cubicBezTo>
                    <a:pt x="28872" y="37028"/>
                    <a:pt x="28872" y="37906"/>
                    <a:pt x="28308" y="37906"/>
                  </a:cubicBezTo>
                  <a:cubicBezTo>
                    <a:pt x="27744" y="37906"/>
                    <a:pt x="27744" y="37028"/>
                    <a:pt x="28308" y="37028"/>
                  </a:cubicBezTo>
                  <a:close/>
                  <a:moveTo>
                    <a:pt x="16129" y="38062"/>
                  </a:moveTo>
                  <a:cubicBezTo>
                    <a:pt x="16584" y="38062"/>
                    <a:pt x="16584" y="38768"/>
                    <a:pt x="16129" y="38768"/>
                  </a:cubicBezTo>
                  <a:cubicBezTo>
                    <a:pt x="15659" y="38768"/>
                    <a:pt x="15659" y="38062"/>
                    <a:pt x="16129" y="38062"/>
                  </a:cubicBezTo>
                  <a:close/>
                  <a:moveTo>
                    <a:pt x="28613" y="39080"/>
                  </a:moveTo>
                  <a:cubicBezTo>
                    <a:pt x="28765" y="39080"/>
                    <a:pt x="28905" y="39157"/>
                    <a:pt x="28998" y="39301"/>
                  </a:cubicBezTo>
                  <a:cubicBezTo>
                    <a:pt x="29139" y="39520"/>
                    <a:pt x="29045" y="39818"/>
                    <a:pt x="28841" y="39943"/>
                  </a:cubicBezTo>
                  <a:cubicBezTo>
                    <a:pt x="28809" y="39959"/>
                    <a:pt x="28794" y="39959"/>
                    <a:pt x="28778" y="39975"/>
                  </a:cubicBezTo>
                  <a:cubicBezTo>
                    <a:pt x="28778" y="39975"/>
                    <a:pt x="28778" y="39975"/>
                    <a:pt x="28762" y="39990"/>
                  </a:cubicBezTo>
                  <a:cubicBezTo>
                    <a:pt x="28731" y="40006"/>
                    <a:pt x="28700" y="40037"/>
                    <a:pt x="28684" y="40053"/>
                  </a:cubicBezTo>
                  <a:lnTo>
                    <a:pt x="28653" y="40053"/>
                  </a:lnTo>
                  <a:cubicBezTo>
                    <a:pt x="28596" y="40102"/>
                    <a:pt x="28522" y="40130"/>
                    <a:pt x="28449" y="40130"/>
                  </a:cubicBezTo>
                  <a:cubicBezTo>
                    <a:pt x="28381" y="40130"/>
                    <a:pt x="28314" y="40106"/>
                    <a:pt x="28261" y="40053"/>
                  </a:cubicBezTo>
                  <a:cubicBezTo>
                    <a:pt x="28135" y="39990"/>
                    <a:pt x="28041" y="39818"/>
                    <a:pt x="28041" y="39693"/>
                  </a:cubicBezTo>
                  <a:cubicBezTo>
                    <a:pt x="28057" y="39473"/>
                    <a:pt x="28151" y="39238"/>
                    <a:pt x="28371" y="39144"/>
                  </a:cubicBezTo>
                  <a:cubicBezTo>
                    <a:pt x="28451" y="39101"/>
                    <a:pt x="28534" y="39080"/>
                    <a:pt x="28613" y="39080"/>
                  </a:cubicBezTo>
                  <a:close/>
                  <a:moveTo>
                    <a:pt x="12767" y="39347"/>
                  </a:moveTo>
                  <a:cubicBezTo>
                    <a:pt x="12774" y="39347"/>
                    <a:pt x="12782" y="39347"/>
                    <a:pt x="12790" y="39348"/>
                  </a:cubicBezTo>
                  <a:cubicBezTo>
                    <a:pt x="12853" y="39348"/>
                    <a:pt x="12900" y="39348"/>
                    <a:pt x="12947" y="39363"/>
                  </a:cubicBezTo>
                  <a:cubicBezTo>
                    <a:pt x="13261" y="39379"/>
                    <a:pt x="13496" y="39614"/>
                    <a:pt x="13464" y="39943"/>
                  </a:cubicBezTo>
                  <a:cubicBezTo>
                    <a:pt x="13425" y="40209"/>
                    <a:pt x="13205" y="40384"/>
                    <a:pt x="12958" y="40384"/>
                  </a:cubicBezTo>
                  <a:cubicBezTo>
                    <a:pt x="12913" y="40384"/>
                    <a:pt x="12867" y="40379"/>
                    <a:pt x="12822" y="40367"/>
                  </a:cubicBezTo>
                  <a:cubicBezTo>
                    <a:pt x="12759" y="40367"/>
                    <a:pt x="12712" y="40351"/>
                    <a:pt x="12665" y="40335"/>
                  </a:cubicBezTo>
                  <a:cubicBezTo>
                    <a:pt x="12414" y="40288"/>
                    <a:pt x="12273" y="40022"/>
                    <a:pt x="12304" y="39787"/>
                  </a:cubicBezTo>
                  <a:cubicBezTo>
                    <a:pt x="12335" y="39559"/>
                    <a:pt x="12541" y="39347"/>
                    <a:pt x="12767" y="39347"/>
                  </a:cubicBezTo>
                  <a:close/>
                  <a:moveTo>
                    <a:pt x="15016" y="42091"/>
                  </a:moveTo>
                  <a:cubicBezTo>
                    <a:pt x="15377" y="42091"/>
                    <a:pt x="15377" y="42655"/>
                    <a:pt x="15016" y="42655"/>
                  </a:cubicBezTo>
                  <a:cubicBezTo>
                    <a:pt x="14656" y="42655"/>
                    <a:pt x="14656" y="42091"/>
                    <a:pt x="15016" y="42091"/>
                  </a:cubicBezTo>
                  <a:close/>
                  <a:moveTo>
                    <a:pt x="14275" y="1"/>
                  </a:moveTo>
                  <a:cubicBezTo>
                    <a:pt x="14225" y="1"/>
                    <a:pt x="14174" y="2"/>
                    <a:pt x="14123" y="5"/>
                  </a:cubicBezTo>
                  <a:cubicBezTo>
                    <a:pt x="12461" y="99"/>
                    <a:pt x="11803" y="2043"/>
                    <a:pt x="11897" y="3454"/>
                  </a:cubicBezTo>
                  <a:cubicBezTo>
                    <a:pt x="12054" y="6165"/>
                    <a:pt x="14013" y="8673"/>
                    <a:pt x="13245" y="11353"/>
                  </a:cubicBezTo>
                  <a:cubicBezTo>
                    <a:pt x="13292" y="11432"/>
                    <a:pt x="13308" y="11526"/>
                    <a:pt x="13261" y="11651"/>
                  </a:cubicBezTo>
                  <a:cubicBezTo>
                    <a:pt x="12828" y="12806"/>
                    <a:pt x="11768" y="13324"/>
                    <a:pt x="10616" y="13324"/>
                  </a:cubicBezTo>
                  <a:cubicBezTo>
                    <a:pt x="10392" y="13324"/>
                    <a:pt x="10165" y="13304"/>
                    <a:pt x="9938" y="13266"/>
                  </a:cubicBezTo>
                  <a:cubicBezTo>
                    <a:pt x="7856" y="12904"/>
                    <a:pt x="6369" y="11031"/>
                    <a:pt x="4206" y="11031"/>
                  </a:cubicBezTo>
                  <a:cubicBezTo>
                    <a:pt x="4122" y="11031"/>
                    <a:pt x="4036" y="11034"/>
                    <a:pt x="3950" y="11040"/>
                  </a:cubicBezTo>
                  <a:cubicBezTo>
                    <a:pt x="1348" y="11228"/>
                    <a:pt x="0" y="14708"/>
                    <a:pt x="2931" y="15648"/>
                  </a:cubicBezTo>
                  <a:cubicBezTo>
                    <a:pt x="4389" y="16103"/>
                    <a:pt x="6646" y="16087"/>
                    <a:pt x="7712" y="17341"/>
                  </a:cubicBezTo>
                  <a:cubicBezTo>
                    <a:pt x="8621" y="18407"/>
                    <a:pt x="7539" y="19300"/>
                    <a:pt x="6552" y="19598"/>
                  </a:cubicBezTo>
                  <a:cubicBezTo>
                    <a:pt x="5502" y="19927"/>
                    <a:pt x="4342" y="20288"/>
                    <a:pt x="3825" y="21369"/>
                  </a:cubicBezTo>
                  <a:cubicBezTo>
                    <a:pt x="3621" y="21793"/>
                    <a:pt x="3605" y="22278"/>
                    <a:pt x="3762" y="22717"/>
                  </a:cubicBezTo>
                  <a:cubicBezTo>
                    <a:pt x="4044" y="23485"/>
                    <a:pt x="4546" y="23532"/>
                    <a:pt x="5267" y="23564"/>
                  </a:cubicBezTo>
                  <a:cubicBezTo>
                    <a:pt x="6395" y="23595"/>
                    <a:pt x="7571" y="24128"/>
                    <a:pt x="6975" y="25523"/>
                  </a:cubicBezTo>
                  <a:cubicBezTo>
                    <a:pt x="6677" y="26228"/>
                    <a:pt x="5956" y="26558"/>
                    <a:pt x="5298" y="26871"/>
                  </a:cubicBezTo>
                  <a:cubicBezTo>
                    <a:pt x="4420" y="27294"/>
                    <a:pt x="3511" y="27733"/>
                    <a:pt x="2774" y="28407"/>
                  </a:cubicBezTo>
                  <a:cubicBezTo>
                    <a:pt x="1975" y="29159"/>
                    <a:pt x="1379" y="30272"/>
                    <a:pt x="1646" y="31417"/>
                  </a:cubicBezTo>
                  <a:cubicBezTo>
                    <a:pt x="1906" y="32468"/>
                    <a:pt x="2771" y="32843"/>
                    <a:pt x="3692" y="32843"/>
                  </a:cubicBezTo>
                  <a:cubicBezTo>
                    <a:pt x="3993" y="32843"/>
                    <a:pt x="4299" y="32803"/>
                    <a:pt x="4593" y="32733"/>
                  </a:cubicBezTo>
                  <a:cubicBezTo>
                    <a:pt x="6387" y="32323"/>
                    <a:pt x="7827" y="31115"/>
                    <a:pt x="9715" y="31115"/>
                  </a:cubicBezTo>
                  <a:cubicBezTo>
                    <a:pt x="9773" y="31115"/>
                    <a:pt x="9832" y="31116"/>
                    <a:pt x="9891" y="31119"/>
                  </a:cubicBezTo>
                  <a:cubicBezTo>
                    <a:pt x="10267" y="31134"/>
                    <a:pt x="10502" y="31526"/>
                    <a:pt x="10314" y="31871"/>
                  </a:cubicBezTo>
                  <a:cubicBezTo>
                    <a:pt x="9891" y="32639"/>
                    <a:pt x="9577" y="33674"/>
                    <a:pt x="10032" y="34504"/>
                  </a:cubicBezTo>
                  <a:cubicBezTo>
                    <a:pt x="10327" y="35049"/>
                    <a:pt x="10893" y="35405"/>
                    <a:pt x="11481" y="35405"/>
                  </a:cubicBezTo>
                  <a:cubicBezTo>
                    <a:pt x="11705" y="35405"/>
                    <a:pt x="11932" y="35353"/>
                    <a:pt x="12148" y="35241"/>
                  </a:cubicBezTo>
                  <a:cubicBezTo>
                    <a:pt x="12224" y="35199"/>
                    <a:pt x="12309" y="35179"/>
                    <a:pt x="12393" y="35179"/>
                  </a:cubicBezTo>
                  <a:cubicBezTo>
                    <a:pt x="12654" y="35179"/>
                    <a:pt x="12908" y="35368"/>
                    <a:pt x="12884" y="35664"/>
                  </a:cubicBezTo>
                  <a:cubicBezTo>
                    <a:pt x="12790" y="37765"/>
                    <a:pt x="11207" y="39175"/>
                    <a:pt x="10721" y="41119"/>
                  </a:cubicBezTo>
                  <a:cubicBezTo>
                    <a:pt x="10187" y="43170"/>
                    <a:pt x="12313" y="44565"/>
                    <a:pt x="14238" y="44565"/>
                  </a:cubicBezTo>
                  <a:cubicBezTo>
                    <a:pt x="15476" y="44565"/>
                    <a:pt x="16631" y="43989"/>
                    <a:pt x="16944" y="42639"/>
                  </a:cubicBezTo>
                  <a:cubicBezTo>
                    <a:pt x="17305" y="41135"/>
                    <a:pt x="16505" y="38972"/>
                    <a:pt x="18511" y="38313"/>
                  </a:cubicBezTo>
                  <a:cubicBezTo>
                    <a:pt x="18673" y="38261"/>
                    <a:pt x="18832" y="38235"/>
                    <a:pt x="18987" y="38235"/>
                  </a:cubicBezTo>
                  <a:cubicBezTo>
                    <a:pt x="19432" y="38235"/>
                    <a:pt x="19835" y="38447"/>
                    <a:pt x="20126" y="38831"/>
                  </a:cubicBezTo>
                  <a:cubicBezTo>
                    <a:pt x="20408" y="39222"/>
                    <a:pt x="20455" y="39693"/>
                    <a:pt x="20847" y="40006"/>
                  </a:cubicBezTo>
                  <a:cubicBezTo>
                    <a:pt x="21096" y="40209"/>
                    <a:pt x="21293" y="40294"/>
                    <a:pt x="21448" y="40294"/>
                  </a:cubicBezTo>
                  <a:cubicBezTo>
                    <a:pt x="21818" y="40294"/>
                    <a:pt x="21952" y="39809"/>
                    <a:pt x="22007" y="39301"/>
                  </a:cubicBezTo>
                  <a:cubicBezTo>
                    <a:pt x="22108" y="38390"/>
                    <a:pt x="22262" y="37093"/>
                    <a:pt x="23367" y="37093"/>
                  </a:cubicBezTo>
                  <a:cubicBezTo>
                    <a:pt x="23461" y="37093"/>
                    <a:pt x="23561" y="37102"/>
                    <a:pt x="23668" y="37122"/>
                  </a:cubicBezTo>
                  <a:cubicBezTo>
                    <a:pt x="24593" y="37310"/>
                    <a:pt x="25173" y="38345"/>
                    <a:pt x="25753" y="38987"/>
                  </a:cubicBezTo>
                  <a:cubicBezTo>
                    <a:pt x="26458" y="39802"/>
                    <a:pt x="27320" y="40649"/>
                    <a:pt x="28418" y="40868"/>
                  </a:cubicBezTo>
                  <a:cubicBezTo>
                    <a:pt x="28571" y="40900"/>
                    <a:pt x="28733" y="40916"/>
                    <a:pt x="28897" y="40916"/>
                  </a:cubicBezTo>
                  <a:cubicBezTo>
                    <a:pt x="30023" y="40916"/>
                    <a:pt x="31277" y="40179"/>
                    <a:pt x="31004" y="38893"/>
                  </a:cubicBezTo>
                  <a:cubicBezTo>
                    <a:pt x="30753" y="37780"/>
                    <a:pt x="29578" y="37091"/>
                    <a:pt x="28778" y="36385"/>
                  </a:cubicBezTo>
                  <a:cubicBezTo>
                    <a:pt x="27603" y="35366"/>
                    <a:pt x="26568" y="33783"/>
                    <a:pt x="27618" y="32263"/>
                  </a:cubicBezTo>
                  <a:cubicBezTo>
                    <a:pt x="27991" y="31730"/>
                    <a:pt x="28483" y="31500"/>
                    <a:pt x="28990" y="31500"/>
                  </a:cubicBezTo>
                  <a:cubicBezTo>
                    <a:pt x="29527" y="31500"/>
                    <a:pt x="30082" y="31757"/>
                    <a:pt x="30534" y="32185"/>
                  </a:cubicBezTo>
                  <a:cubicBezTo>
                    <a:pt x="30968" y="32597"/>
                    <a:pt x="31718" y="33626"/>
                    <a:pt x="32346" y="33626"/>
                  </a:cubicBezTo>
                  <a:cubicBezTo>
                    <a:pt x="32625" y="33626"/>
                    <a:pt x="32880" y="33424"/>
                    <a:pt x="33073" y="32874"/>
                  </a:cubicBezTo>
                  <a:cubicBezTo>
                    <a:pt x="33512" y="31636"/>
                    <a:pt x="32242" y="30649"/>
                    <a:pt x="31396" y="29975"/>
                  </a:cubicBezTo>
                  <a:cubicBezTo>
                    <a:pt x="31223" y="29849"/>
                    <a:pt x="31223" y="29551"/>
                    <a:pt x="31317" y="29379"/>
                  </a:cubicBezTo>
                  <a:cubicBezTo>
                    <a:pt x="31715" y="28690"/>
                    <a:pt x="32342" y="28521"/>
                    <a:pt x="33029" y="28521"/>
                  </a:cubicBezTo>
                  <a:cubicBezTo>
                    <a:pt x="33690" y="28521"/>
                    <a:pt x="34407" y="28678"/>
                    <a:pt x="35027" y="28678"/>
                  </a:cubicBezTo>
                  <a:cubicBezTo>
                    <a:pt x="35741" y="28678"/>
                    <a:pt x="36326" y="28470"/>
                    <a:pt x="36553" y="27576"/>
                  </a:cubicBezTo>
                  <a:cubicBezTo>
                    <a:pt x="36882" y="26260"/>
                    <a:pt x="35299" y="25633"/>
                    <a:pt x="34844" y="24583"/>
                  </a:cubicBezTo>
                  <a:cubicBezTo>
                    <a:pt x="34562" y="23909"/>
                    <a:pt x="34640" y="23313"/>
                    <a:pt x="35048" y="22749"/>
                  </a:cubicBezTo>
                  <a:cubicBezTo>
                    <a:pt x="34828" y="22498"/>
                    <a:pt x="34860" y="22059"/>
                    <a:pt x="35267" y="21981"/>
                  </a:cubicBezTo>
                  <a:cubicBezTo>
                    <a:pt x="35584" y="21919"/>
                    <a:pt x="35893" y="21893"/>
                    <a:pt x="36198" y="21893"/>
                  </a:cubicBezTo>
                  <a:cubicBezTo>
                    <a:pt x="37600" y="21893"/>
                    <a:pt x="38904" y="22434"/>
                    <a:pt x="40346" y="22498"/>
                  </a:cubicBezTo>
                  <a:cubicBezTo>
                    <a:pt x="40421" y="22502"/>
                    <a:pt x="40495" y="22504"/>
                    <a:pt x="40567" y="22504"/>
                  </a:cubicBezTo>
                  <a:cubicBezTo>
                    <a:pt x="42583" y="22504"/>
                    <a:pt x="43572" y="20847"/>
                    <a:pt x="42619" y="18971"/>
                  </a:cubicBezTo>
                  <a:cubicBezTo>
                    <a:pt x="41803" y="17388"/>
                    <a:pt x="39970" y="16479"/>
                    <a:pt x="38230" y="16354"/>
                  </a:cubicBezTo>
                  <a:cubicBezTo>
                    <a:pt x="38127" y="16347"/>
                    <a:pt x="38025" y="16343"/>
                    <a:pt x="37926" y="16343"/>
                  </a:cubicBezTo>
                  <a:cubicBezTo>
                    <a:pt x="36231" y="16343"/>
                    <a:pt x="34954" y="17304"/>
                    <a:pt x="33355" y="17733"/>
                  </a:cubicBezTo>
                  <a:cubicBezTo>
                    <a:pt x="33074" y="17809"/>
                    <a:pt x="32777" y="17846"/>
                    <a:pt x="32478" y="17846"/>
                  </a:cubicBezTo>
                  <a:cubicBezTo>
                    <a:pt x="30864" y="17846"/>
                    <a:pt x="29216" y="16766"/>
                    <a:pt x="29891" y="14927"/>
                  </a:cubicBezTo>
                  <a:cubicBezTo>
                    <a:pt x="30346" y="13642"/>
                    <a:pt x="32148" y="12560"/>
                    <a:pt x="31364" y="11024"/>
                  </a:cubicBezTo>
                  <a:cubicBezTo>
                    <a:pt x="31081" y="10467"/>
                    <a:pt x="30508" y="10158"/>
                    <a:pt x="29919" y="10158"/>
                  </a:cubicBezTo>
                  <a:cubicBezTo>
                    <a:pt x="29597" y="10158"/>
                    <a:pt x="29270" y="10250"/>
                    <a:pt x="28982" y="10444"/>
                  </a:cubicBezTo>
                  <a:cubicBezTo>
                    <a:pt x="28355" y="10868"/>
                    <a:pt x="28214" y="11667"/>
                    <a:pt x="27775" y="12247"/>
                  </a:cubicBezTo>
                  <a:cubicBezTo>
                    <a:pt x="27353" y="12816"/>
                    <a:pt x="26838" y="13055"/>
                    <a:pt x="26335" y="13055"/>
                  </a:cubicBezTo>
                  <a:cubicBezTo>
                    <a:pt x="25228" y="13055"/>
                    <a:pt x="24177" y="11901"/>
                    <a:pt x="24295" y="10554"/>
                  </a:cubicBezTo>
                  <a:cubicBezTo>
                    <a:pt x="24405" y="9190"/>
                    <a:pt x="25440" y="8219"/>
                    <a:pt x="26051" y="7059"/>
                  </a:cubicBezTo>
                  <a:cubicBezTo>
                    <a:pt x="26458" y="6306"/>
                    <a:pt x="26709" y="5444"/>
                    <a:pt x="26208" y="4676"/>
                  </a:cubicBezTo>
                  <a:cubicBezTo>
                    <a:pt x="25783" y="4012"/>
                    <a:pt x="24998" y="3618"/>
                    <a:pt x="24215" y="3618"/>
                  </a:cubicBezTo>
                  <a:cubicBezTo>
                    <a:pt x="24074" y="3618"/>
                    <a:pt x="23933" y="3631"/>
                    <a:pt x="23794" y="3657"/>
                  </a:cubicBezTo>
                  <a:cubicBezTo>
                    <a:pt x="21991" y="4034"/>
                    <a:pt x="21615" y="5679"/>
                    <a:pt x="21223" y="7168"/>
                  </a:cubicBezTo>
                  <a:cubicBezTo>
                    <a:pt x="21019" y="7921"/>
                    <a:pt x="20706" y="8720"/>
                    <a:pt x="19922" y="9034"/>
                  </a:cubicBezTo>
                  <a:cubicBezTo>
                    <a:pt x="19725" y="9114"/>
                    <a:pt x="19526" y="9151"/>
                    <a:pt x="19330" y="9151"/>
                  </a:cubicBezTo>
                  <a:cubicBezTo>
                    <a:pt x="18577" y="9151"/>
                    <a:pt x="17876" y="8605"/>
                    <a:pt x="17540" y="7921"/>
                  </a:cubicBezTo>
                  <a:cubicBezTo>
                    <a:pt x="16991" y="6777"/>
                    <a:pt x="17305" y="5382"/>
                    <a:pt x="17226" y="4159"/>
                  </a:cubicBezTo>
                  <a:cubicBezTo>
                    <a:pt x="17119" y="2491"/>
                    <a:pt x="16339" y="1"/>
                    <a:pt x="14275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6427299" y="798446"/>
              <a:ext cx="21069" cy="16329"/>
            </a:xfrm>
            <a:custGeom>
              <a:avLst/>
              <a:gdLst/>
              <a:ahLst/>
              <a:cxnLst/>
              <a:rect l="l" t="t" r="r" b="b"/>
              <a:pathLst>
                <a:path w="769" h="596" extrusionOk="0">
                  <a:moveTo>
                    <a:pt x="376" y="0"/>
                  </a:moveTo>
                  <a:cubicBezTo>
                    <a:pt x="0" y="0"/>
                    <a:pt x="0" y="596"/>
                    <a:pt x="376" y="596"/>
                  </a:cubicBezTo>
                  <a:cubicBezTo>
                    <a:pt x="768" y="596"/>
                    <a:pt x="768" y="0"/>
                    <a:pt x="37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6352994" y="729730"/>
              <a:ext cx="30959" cy="24055"/>
            </a:xfrm>
            <a:custGeom>
              <a:avLst/>
              <a:gdLst/>
              <a:ahLst/>
              <a:cxnLst/>
              <a:rect l="l" t="t" r="r" b="b"/>
              <a:pathLst>
                <a:path w="1130" h="878" extrusionOk="0">
                  <a:moveTo>
                    <a:pt x="565" y="0"/>
                  </a:moveTo>
                  <a:cubicBezTo>
                    <a:pt x="1" y="0"/>
                    <a:pt x="1" y="878"/>
                    <a:pt x="565" y="878"/>
                  </a:cubicBezTo>
                  <a:cubicBezTo>
                    <a:pt x="1129" y="878"/>
                    <a:pt x="1129" y="0"/>
                    <a:pt x="56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6340117" y="817735"/>
              <a:ext cx="21918" cy="25808"/>
            </a:xfrm>
            <a:custGeom>
              <a:avLst/>
              <a:gdLst/>
              <a:ahLst/>
              <a:cxnLst/>
              <a:rect l="l" t="t" r="r" b="b"/>
              <a:pathLst>
                <a:path w="800" h="942" extrusionOk="0">
                  <a:moveTo>
                    <a:pt x="418" y="1"/>
                  </a:moveTo>
                  <a:cubicBezTo>
                    <a:pt x="409" y="1"/>
                    <a:pt x="401" y="1"/>
                    <a:pt x="392" y="1"/>
                  </a:cubicBezTo>
                  <a:cubicBezTo>
                    <a:pt x="188" y="1"/>
                    <a:pt x="0" y="174"/>
                    <a:pt x="0" y="393"/>
                  </a:cubicBezTo>
                  <a:lnTo>
                    <a:pt x="16" y="550"/>
                  </a:lnTo>
                  <a:cubicBezTo>
                    <a:pt x="16" y="754"/>
                    <a:pt x="188" y="942"/>
                    <a:pt x="392" y="942"/>
                  </a:cubicBezTo>
                  <a:cubicBezTo>
                    <a:pt x="612" y="926"/>
                    <a:pt x="784" y="770"/>
                    <a:pt x="784" y="550"/>
                  </a:cubicBezTo>
                  <a:lnTo>
                    <a:pt x="800" y="393"/>
                  </a:lnTo>
                  <a:cubicBezTo>
                    <a:pt x="800" y="182"/>
                    <a:pt x="626" y="1"/>
                    <a:pt x="41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6287292" y="746471"/>
              <a:ext cx="32219" cy="24932"/>
            </a:xfrm>
            <a:custGeom>
              <a:avLst/>
              <a:gdLst/>
              <a:ahLst/>
              <a:cxnLst/>
              <a:rect l="l" t="t" r="r" b="b"/>
              <a:pathLst>
                <a:path w="1176" h="910" extrusionOk="0">
                  <a:moveTo>
                    <a:pt x="580" y="1"/>
                  </a:moveTo>
                  <a:cubicBezTo>
                    <a:pt x="0" y="1"/>
                    <a:pt x="0" y="910"/>
                    <a:pt x="580" y="910"/>
                  </a:cubicBezTo>
                  <a:cubicBezTo>
                    <a:pt x="1176" y="910"/>
                    <a:pt x="1176" y="1"/>
                    <a:pt x="58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6269264" y="983112"/>
              <a:ext cx="24932" cy="19781"/>
            </a:xfrm>
            <a:custGeom>
              <a:avLst/>
              <a:gdLst/>
              <a:ahLst/>
              <a:cxnLst/>
              <a:rect l="l" t="t" r="r" b="b"/>
              <a:pathLst>
                <a:path w="910" h="722" extrusionOk="0">
                  <a:moveTo>
                    <a:pt x="455" y="0"/>
                  </a:moveTo>
                  <a:cubicBezTo>
                    <a:pt x="0" y="0"/>
                    <a:pt x="0" y="721"/>
                    <a:pt x="455" y="721"/>
                  </a:cubicBezTo>
                  <a:cubicBezTo>
                    <a:pt x="909" y="721"/>
                    <a:pt x="909" y="0"/>
                    <a:pt x="45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6247345" y="825050"/>
              <a:ext cx="25343" cy="27945"/>
            </a:xfrm>
            <a:custGeom>
              <a:avLst/>
              <a:gdLst/>
              <a:ahLst/>
              <a:cxnLst/>
              <a:rect l="l" t="t" r="r" b="b"/>
              <a:pathLst>
                <a:path w="925" h="1020" extrusionOk="0">
                  <a:moveTo>
                    <a:pt x="479" y="0"/>
                  </a:moveTo>
                  <a:cubicBezTo>
                    <a:pt x="471" y="0"/>
                    <a:pt x="463" y="0"/>
                    <a:pt x="455" y="1"/>
                  </a:cubicBezTo>
                  <a:cubicBezTo>
                    <a:pt x="251" y="17"/>
                    <a:pt x="1" y="189"/>
                    <a:pt x="32" y="440"/>
                  </a:cubicBezTo>
                  <a:lnTo>
                    <a:pt x="48" y="597"/>
                  </a:lnTo>
                  <a:cubicBezTo>
                    <a:pt x="63" y="816"/>
                    <a:pt x="220" y="1020"/>
                    <a:pt x="455" y="1020"/>
                  </a:cubicBezTo>
                  <a:cubicBezTo>
                    <a:pt x="706" y="1004"/>
                    <a:pt x="863" y="832"/>
                    <a:pt x="878" y="597"/>
                  </a:cubicBezTo>
                  <a:lnTo>
                    <a:pt x="894" y="440"/>
                  </a:lnTo>
                  <a:cubicBezTo>
                    <a:pt x="924" y="213"/>
                    <a:pt x="706" y="0"/>
                    <a:pt x="47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6210850" y="906561"/>
              <a:ext cx="30521" cy="24082"/>
            </a:xfrm>
            <a:custGeom>
              <a:avLst/>
              <a:gdLst/>
              <a:ahLst/>
              <a:cxnLst/>
              <a:rect l="l" t="t" r="r" b="b"/>
              <a:pathLst>
                <a:path w="1114" h="879" extrusionOk="0">
                  <a:moveTo>
                    <a:pt x="353" y="0"/>
                  </a:moveTo>
                  <a:cubicBezTo>
                    <a:pt x="229" y="0"/>
                    <a:pt x="112" y="85"/>
                    <a:pt x="63" y="208"/>
                  </a:cubicBezTo>
                  <a:cubicBezTo>
                    <a:pt x="0" y="365"/>
                    <a:pt x="63" y="506"/>
                    <a:pt x="204" y="600"/>
                  </a:cubicBezTo>
                  <a:cubicBezTo>
                    <a:pt x="204" y="615"/>
                    <a:pt x="220" y="615"/>
                    <a:pt x="220" y="615"/>
                  </a:cubicBezTo>
                  <a:cubicBezTo>
                    <a:pt x="235" y="647"/>
                    <a:pt x="251" y="678"/>
                    <a:pt x="282" y="709"/>
                  </a:cubicBezTo>
                  <a:cubicBezTo>
                    <a:pt x="329" y="741"/>
                    <a:pt x="376" y="788"/>
                    <a:pt x="439" y="819"/>
                  </a:cubicBezTo>
                  <a:cubicBezTo>
                    <a:pt x="499" y="860"/>
                    <a:pt x="565" y="879"/>
                    <a:pt x="631" y="879"/>
                  </a:cubicBezTo>
                  <a:cubicBezTo>
                    <a:pt x="792" y="879"/>
                    <a:pt x="953" y="771"/>
                    <a:pt x="1019" y="615"/>
                  </a:cubicBezTo>
                  <a:cubicBezTo>
                    <a:pt x="1113" y="380"/>
                    <a:pt x="988" y="145"/>
                    <a:pt x="753" y="67"/>
                  </a:cubicBezTo>
                  <a:cubicBezTo>
                    <a:pt x="674" y="51"/>
                    <a:pt x="596" y="35"/>
                    <a:pt x="518" y="35"/>
                  </a:cubicBezTo>
                  <a:cubicBezTo>
                    <a:pt x="502" y="35"/>
                    <a:pt x="471" y="20"/>
                    <a:pt x="455" y="20"/>
                  </a:cubicBezTo>
                  <a:cubicBezTo>
                    <a:pt x="421" y="6"/>
                    <a:pt x="387" y="0"/>
                    <a:pt x="35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6208685" y="987825"/>
              <a:ext cx="24521" cy="19343"/>
            </a:xfrm>
            <a:custGeom>
              <a:avLst/>
              <a:gdLst/>
              <a:ahLst/>
              <a:cxnLst/>
              <a:rect l="l" t="t" r="r" b="b"/>
              <a:pathLst>
                <a:path w="895" h="706" extrusionOk="0">
                  <a:moveTo>
                    <a:pt x="455" y="0"/>
                  </a:moveTo>
                  <a:cubicBezTo>
                    <a:pt x="1" y="0"/>
                    <a:pt x="1" y="706"/>
                    <a:pt x="455" y="706"/>
                  </a:cubicBezTo>
                  <a:cubicBezTo>
                    <a:pt x="894" y="706"/>
                    <a:pt x="894" y="0"/>
                    <a:pt x="45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6192383" y="789404"/>
              <a:ext cx="22795" cy="17206"/>
            </a:xfrm>
            <a:custGeom>
              <a:avLst/>
              <a:gdLst/>
              <a:ahLst/>
              <a:cxnLst/>
              <a:rect l="l" t="t" r="r" b="b"/>
              <a:pathLst>
                <a:path w="832" h="628" extrusionOk="0">
                  <a:moveTo>
                    <a:pt x="408" y="1"/>
                  </a:moveTo>
                  <a:cubicBezTo>
                    <a:pt x="0" y="1"/>
                    <a:pt x="0" y="628"/>
                    <a:pt x="408" y="628"/>
                  </a:cubicBezTo>
                  <a:cubicBezTo>
                    <a:pt x="831" y="628"/>
                    <a:pt x="831" y="1"/>
                    <a:pt x="40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6173917" y="1130845"/>
              <a:ext cx="24932" cy="19343"/>
            </a:xfrm>
            <a:custGeom>
              <a:avLst/>
              <a:gdLst/>
              <a:ahLst/>
              <a:cxnLst/>
              <a:rect l="l" t="t" r="r" b="b"/>
              <a:pathLst>
                <a:path w="910" h="706" extrusionOk="0">
                  <a:moveTo>
                    <a:pt x="455" y="0"/>
                  </a:moveTo>
                  <a:cubicBezTo>
                    <a:pt x="0" y="0"/>
                    <a:pt x="0" y="705"/>
                    <a:pt x="455" y="705"/>
                  </a:cubicBezTo>
                  <a:cubicBezTo>
                    <a:pt x="909" y="705"/>
                    <a:pt x="909" y="0"/>
                    <a:pt x="45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5890039" y="790747"/>
              <a:ext cx="295482" cy="283975"/>
            </a:xfrm>
            <a:custGeom>
              <a:avLst/>
              <a:gdLst/>
              <a:ahLst/>
              <a:cxnLst/>
              <a:rect l="l" t="t" r="r" b="b"/>
              <a:pathLst>
                <a:path w="10785" h="10365" extrusionOk="0">
                  <a:moveTo>
                    <a:pt x="9672" y="2773"/>
                  </a:moveTo>
                  <a:cubicBezTo>
                    <a:pt x="9712" y="2921"/>
                    <a:pt x="9729" y="3079"/>
                    <a:pt x="9743" y="3230"/>
                  </a:cubicBezTo>
                  <a:lnTo>
                    <a:pt x="9743" y="3230"/>
                  </a:lnTo>
                  <a:cubicBezTo>
                    <a:pt x="9731" y="3162"/>
                    <a:pt x="9702" y="3097"/>
                    <a:pt x="9656" y="3040"/>
                  </a:cubicBezTo>
                  <a:cubicBezTo>
                    <a:pt x="9625" y="3008"/>
                    <a:pt x="9609" y="2977"/>
                    <a:pt x="9578" y="2946"/>
                  </a:cubicBezTo>
                  <a:cubicBezTo>
                    <a:pt x="9625" y="2899"/>
                    <a:pt x="9656" y="2836"/>
                    <a:pt x="9672" y="2773"/>
                  </a:cubicBezTo>
                  <a:close/>
                  <a:moveTo>
                    <a:pt x="7148" y="8228"/>
                  </a:moveTo>
                  <a:cubicBezTo>
                    <a:pt x="6678" y="8604"/>
                    <a:pt x="6176" y="8933"/>
                    <a:pt x="5628" y="9153"/>
                  </a:cubicBezTo>
                  <a:cubicBezTo>
                    <a:pt x="5722" y="9106"/>
                    <a:pt x="5800" y="9059"/>
                    <a:pt x="5894" y="9012"/>
                  </a:cubicBezTo>
                  <a:cubicBezTo>
                    <a:pt x="6302" y="8824"/>
                    <a:pt x="6662" y="8573"/>
                    <a:pt x="7023" y="8275"/>
                  </a:cubicBezTo>
                  <a:cubicBezTo>
                    <a:pt x="7070" y="8259"/>
                    <a:pt x="7117" y="8244"/>
                    <a:pt x="7148" y="8228"/>
                  </a:cubicBezTo>
                  <a:close/>
                  <a:moveTo>
                    <a:pt x="7426" y="1"/>
                  </a:moveTo>
                  <a:cubicBezTo>
                    <a:pt x="6842" y="1"/>
                    <a:pt x="6276" y="182"/>
                    <a:pt x="5863" y="610"/>
                  </a:cubicBezTo>
                  <a:cubicBezTo>
                    <a:pt x="3574" y="924"/>
                    <a:pt x="1552" y="2632"/>
                    <a:pt x="706" y="4780"/>
                  </a:cubicBezTo>
                  <a:cubicBezTo>
                    <a:pt x="157" y="6128"/>
                    <a:pt x="1" y="7742"/>
                    <a:pt x="972" y="8933"/>
                  </a:cubicBezTo>
                  <a:cubicBezTo>
                    <a:pt x="1727" y="9866"/>
                    <a:pt x="2943" y="10365"/>
                    <a:pt x="4132" y="10365"/>
                  </a:cubicBezTo>
                  <a:cubicBezTo>
                    <a:pt x="4202" y="10365"/>
                    <a:pt x="4272" y="10363"/>
                    <a:pt x="4342" y="10360"/>
                  </a:cubicBezTo>
                  <a:cubicBezTo>
                    <a:pt x="7289" y="10187"/>
                    <a:pt x="10314" y="7052"/>
                    <a:pt x="10643" y="4168"/>
                  </a:cubicBezTo>
                  <a:cubicBezTo>
                    <a:pt x="10785" y="2852"/>
                    <a:pt x="10377" y="1410"/>
                    <a:pt x="9264" y="595"/>
                  </a:cubicBezTo>
                  <a:cubicBezTo>
                    <a:pt x="8758" y="230"/>
                    <a:pt x="8081" y="1"/>
                    <a:pt x="742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6121092" y="592738"/>
              <a:ext cx="26219" cy="20192"/>
            </a:xfrm>
            <a:custGeom>
              <a:avLst/>
              <a:gdLst/>
              <a:ahLst/>
              <a:cxnLst/>
              <a:rect l="l" t="t" r="r" b="b"/>
              <a:pathLst>
                <a:path w="957" h="737" extrusionOk="0">
                  <a:moveTo>
                    <a:pt x="486" y="0"/>
                  </a:moveTo>
                  <a:cubicBezTo>
                    <a:pt x="0" y="0"/>
                    <a:pt x="0" y="737"/>
                    <a:pt x="486" y="737"/>
                  </a:cubicBezTo>
                  <a:cubicBezTo>
                    <a:pt x="957" y="737"/>
                    <a:pt x="957" y="0"/>
                    <a:pt x="48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6114215" y="745622"/>
              <a:ext cx="22795" cy="18055"/>
            </a:xfrm>
            <a:custGeom>
              <a:avLst/>
              <a:gdLst/>
              <a:ahLst/>
              <a:cxnLst/>
              <a:rect l="l" t="t" r="r" b="b"/>
              <a:pathLst>
                <a:path w="832" h="659" extrusionOk="0">
                  <a:moveTo>
                    <a:pt x="424" y="0"/>
                  </a:moveTo>
                  <a:cubicBezTo>
                    <a:pt x="1" y="0"/>
                    <a:pt x="1" y="659"/>
                    <a:pt x="424" y="659"/>
                  </a:cubicBezTo>
                  <a:cubicBezTo>
                    <a:pt x="831" y="659"/>
                    <a:pt x="831" y="0"/>
                    <a:pt x="42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6115503" y="1054403"/>
              <a:ext cx="20219" cy="15891"/>
            </a:xfrm>
            <a:custGeom>
              <a:avLst/>
              <a:gdLst/>
              <a:ahLst/>
              <a:cxnLst/>
              <a:rect l="l" t="t" r="r" b="b"/>
              <a:pathLst>
                <a:path w="738" h="580" extrusionOk="0">
                  <a:moveTo>
                    <a:pt x="377" y="0"/>
                  </a:moveTo>
                  <a:cubicBezTo>
                    <a:pt x="1" y="0"/>
                    <a:pt x="1" y="580"/>
                    <a:pt x="377" y="580"/>
                  </a:cubicBezTo>
                  <a:cubicBezTo>
                    <a:pt x="737" y="580"/>
                    <a:pt x="737" y="0"/>
                    <a:pt x="37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6088022" y="1332225"/>
              <a:ext cx="30082" cy="28767"/>
            </a:xfrm>
            <a:custGeom>
              <a:avLst/>
              <a:gdLst/>
              <a:ahLst/>
              <a:cxnLst/>
              <a:rect l="l" t="t" r="r" b="b"/>
              <a:pathLst>
                <a:path w="1098" h="1050" extrusionOk="0">
                  <a:moveTo>
                    <a:pt x="572" y="0"/>
                  </a:moveTo>
                  <a:cubicBezTo>
                    <a:pt x="493" y="0"/>
                    <a:pt x="410" y="21"/>
                    <a:pt x="330" y="64"/>
                  </a:cubicBezTo>
                  <a:cubicBezTo>
                    <a:pt x="110" y="158"/>
                    <a:pt x="16" y="393"/>
                    <a:pt x="0" y="613"/>
                  </a:cubicBezTo>
                  <a:cubicBezTo>
                    <a:pt x="0" y="738"/>
                    <a:pt x="94" y="910"/>
                    <a:pt x="220" y="973"/>
                  </a:cubicBezTo>
                  <a:cubicBezTo>
                    <a:pt x="273" y="1026"/>
                    <a:pt x="340" y="1050"/>
                    <a:pt x="408" y="1050"/>
                  </a:cubicBezTo>
                  <a:cubicBezTo>
                    <a:pt x="481" y="1050"/>
                    <a:pt x="555" y="1022"/>
                    <a:pt x="612" y="973"/>
                  </a:cubicBezTo>
                  <a:lnTo>
                    <a:pt x="643" y="973"/>
                  </a:lnTo>
                  <a:cubicBezTo>
                    <a:pt x="659" y="957"/>
                    <a:pt x="690" y="926"/>
                    <a:pt x="721" y="910"/>
                  </a:cubicBezTo>
                  <a:cubicBezTo>
                    <a:pt x="737" y="895"/>
                    <a:pt x="737" y="895"/>
                    <a:pt x="737" y="895"/>
                  </a:cubicBezTo>
                  <a:cubicBezTo>
                    <a:pt x="753" y="879"/>
                    <a:pt x="768" y="879"/>
                    <a:pt x="800" y="863"/>
                  </a:cubicBezTo>
                  <a:cubicBezTo>
                    <a:pt x="1004" y="738"/>
                    <a:pt x="1098" y="440"/>
                    <a:pt x="957" y="221"/>
                  </a:cubicBezTo>
                  <a:cubicBezTo>
                    <a:pt x="864" y="77"/>
                    <a:pt x="724" y="0"/>
                    <a:pt x="57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6079857" y="1275975"/>
              <a:ext cx="30959" cy="24082"/>
            </a:xfrm>
            <a:custGeom>
              <a:avLst/>
              <a:gdLst/>
              <a:ahLst/>
              <a:cxnLst/>
              <a:rect l="l" t="t" r="r" b="b"/>
              <a:pathLst>
                <a:path w="1130" h="879" extrusionOk="0">
                  <a:moveTo>
                    <a:pt x="565" y="1"/>
                  </a:moveTo>
                  <a:cubicBezTo>
                    <a:pt x="1" y="1"/>
                    <a:pt x="1" y="879"/>
                    <a:pt x="565" y="879"/>
                  </a:cubicBezTo>
                  <a:cubicBezTo>
                    <a:pt x="1129" y="879"/>
                    <a:pt x="1129" y="1"/>
                    <a:pt x="56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6069994" y="1099912"/>
              <a:ext cx="15480" cy="12055"/>
            </a:xfrm>
            <a:custGeom>
              <a:avLst/>
              <a:gdLst/>
              <a:ahLst/>
              <a:cxnLst/>
              <a:rect l="l" t="t" r="r" b="b"/>
              <a:pathLst>
                <a:path w="565" h="440" extrusionOk="0">
                  <a:moveTo>
                    <a:pt x="282" y="0"/>
                  </a:moveTo>
                  <a:cubicBezTo>
                    <a:pt x="16" y="0"/>
                    <a:pt x="0" y="439"/>
                    <a:pt x="282" y="439"/>
                  </a:cubicBezTo>
                  <a:cubicBezTo>
                    <a:pt x="564" y="439"/>
                    <a:pt x="564" y="0"/>
                    <a:pt x="28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6061390" y="649836"/>
              <a:ext cx="24521" cy="18932"/>
            </a:xfrm>
            <a:custGeom>
              <a:avLst/>
              <a:gdLst/>
              <a:ahLst/>
              <a:cxnLst/>
              <a:rect l="l" t="t" r="r" b="b"/>
              <a:pathLst>
                <a:path w="895" h="691" extrusionOk="0">
                  <a:moveTo>
                    <a:pt x="440" y="1"/>
                  </a:moveTo>
                  <a:cubicBezTo>
                    <a:pt x="1" y="1"/>
                    <a:pt x="1" y="690"/>
                    <a:pt x="440" y="690"/>
                  </a:cubicBezTo>
                  <a:cubicBezTo>
                    <a:pt x="894" y="690"/>
                    <a:pt x="894" y="1"/>
                    <a:pt x="44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6018018" y="724580"/>
              <a:ext cx="33096" cy="25781"/>
            </a:xfrm>
            <a:custGeom>
              <a:avLst/>
              <a:gdLst/>
              <a:ahLst/>
              <a:cxnLst/>
              <a:rect l="l" t="t" r="r" b="b"/>
              <a:pathLst>
                <a:path w="1208" h="941" extrusionOk="0">
                  <a:moveTo>
                    <a:pt x="612" y="0"/>
                  </a:moveTo>
                  <a:cubicBezTo>
                    <a:pt x="1" y="0"/>
                    <a:pt x="1" y="941"/>
                    <a:pt x="612" y="941"/>
                  </a:cubicBezTo>
                  <a:cubicBezTo>
                    <a:pt x="1207" y="941"/>
                    <a:pt x="1207" y="0"/>
                    <a:pt x="61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5989688" y="1100323"/>
              <a:ext cx="33507" cy="28411"/>
            </a:xfrm>
            <a:custGeom>
              <a:avLst/>
              <a:gdLst/>
              <a:ahLst/>
              <a:cxnLst/>
              <a:rect l="l" t="t" r="r" b="b"/>
              <a:pathLst>
                <a:path w="1223" h="1037" extrusionOk="0">
                  <a:moveTo>
                    <a:pt x="508" y="0"/>
                  </a:moveTo>
                  <a:cubicBezTo>
                    <a:pt x="236" y="0"/>
                    <a:pt x="0" y="245"/>
                    <a:pt x="16" y="518"/>
                  </a:cubicBezTo>
                  <a:cubicBezTo>
                    <a:pt x="16" y="777"/>
                    <a:pt x="223" y="1036"/>
                    <a:pt x="508" y="1036"/>
                  </a:cubicBezTo>
                  <a:cubicBezTo>
                    <a:pt x="516" y="1036"/>
                    <a:pt x="525" y="1036"/>
                    <a:pt x="533" y="1036"/>
                  </a:cubicBezTo>
                  <a:lnTo>
                    <a:pt x="690" y="1036"/>
                  </a:lnTo>
                  <a:cubicBezTo>
                    <a:pt x="956" y="1020"/>
                    <a:pt x="1223" y="801"/>
                    <a:pt x="1207" y="518"/>
                  </a:cubicBezTo>
                  <a:cubicBezTo>
                    <a:pt x="1191" y="236"/>
                    <a:pt x="972" y="17"/>
                    <a:pt x="690" y="1"/>
                  </a:cubicBezTo>
                  <a:lnTo>
                    <a:pt x="533" y="1"/>
                  </a:lnTo>
                  <a:cubicBezTo>
                    <a:pt x="525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6003853" y="1238193"/>
              <a:ext cx="27069" cy="21069"/>
            </a:xfrm>
            <a:custGeom>
              <a:avLst/>
              <a:gdLst/>
              <a:ahLst/>
              <a:cxnLst/>
              <a:rect l="l" t="t" r="r" b="b"/>
              <a:pathLst>
                <a:path w="988" h="769" extrusionOk="0">
                  <a:moveTo>
                    <a:pt x="486" y="1"/>
                  </a:moveTo>
                  <a:cubicBezTo>
                    <a:pt x="0" y="1"/>
                    <a:pt x="0" y="769"/>
                    <a:pt x="486" y="769"/>
                  </a:cubicBezTo>
                  <a:cubicBezTo>
                    <a:pt x="988" y="769"/>
                    <a:pt x="988" y="1"/>
                    <a:pt x="48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5973797" y="403688"/>
              <a:ext cx="30082" cy="25507"/>
            </a:xfrm>
            <a:custGeom>
              <a:avLst/>
              <a:gdLst/>
              <a:ahLst/>
              <a:cxnLst/>
              <a:rect l="l" t="t" r="r" b="b"/>
              <a:pathLst>
                <a:path w="1098" h="931" extrusionOk="0">
                  <a:moveTo>
                    <a:pt x="430" y="1"/>
                  </a:moveTo>
                  <a:cubicBezTo>
                    <a:pt x="209" y="1"/>
                    <a:pt x="1" y="237"/>
                    <a:pt x="16" y="474"/>
                  </a:cubicBezTo>
                  <a:cubicBezTo>
                    <a:pt x="16" y="695"/>
                    <a:pt x="197" y="931"/>
                    <a:pt x="428" y="931"/>
                  </a:cubicBezTo>
                  <a:cubicBezTo>
                    <a:pt x="442" y="931"/>
                    <a:pt x="456" y="930"/>
                    <a:pt x="470" y="928"/>
                  </a:cubicBezTo>
                  <a:lnTo>
                    <a:pt x="643" y="928"/>
                  </a:lnTo>
                  <a:cubicBezTo>
                    <a:pt x="878" y="897"/>
                    <a:pt x="1097" y="724"/>
                    <a:pt x="1097" y="474"/>
                  </a:cubicBezTo>
                  <a:cubicBezTo>
                    <a:pt x="1082" y="207"/>
                    <a:pt x="894" y="35"/>
                    <a:pt x="643" y="19"/>
                  </a:cubicBezTo>
                  <a:cubicBezTo>
                    <a:pt x="580" y="3"/>
                    <a:pt x="533" y="3"/>
                    <a:pt x="470" y="3"/>
                  </a:cubicBezTo>
                  <a:cubicBezTo>
                    <a:pt x="457" y="2"/>
                    <a:pt x="443" y="1"/>
                    <a:pt x="43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5986674" y="618931"/>
              <a:ext cx="26219" cy="20192"/>
            </a:xfrm>
            <a:custGeom>
              <a:avLst/>
              <a:gdLst/>
              <a:ahLst/>
              <a:cxnLst/>
              <a:rect l="l" t="t" r="r" b="b"/>
              <a:pathLst>
                <a:path w="957" h="737" extrusionOk="0">
                  <a:moveTo>
                    <a:pt x="486" y="0"/>
                  </a:moveTo>
                  <a:cubicBezTo>
                    <a:pt x="0" y="0"/>
                    <a:pt x="0" y="737"/>
                    <a:pt x="486" y="737"/>
                  </a:cubicBezTo>
                  <a:cubicBezTo>
                    <a:pt x="956" y="737"/>
                    <a:pt x="956" y="0"/>
                    <a:pt x="48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5895629" y="1160299"/>
              <a:ext cx="82466" cy="62576"/>
            </a:xfrm>
            <a:custGeom>
              <a:avLst/>
              <a:gdLst/>
              <a:ahLst/>
              <a:cxnLst/>
              <a:rect l="l" t="t" r="r" b="b"/>
              <a:pathLst>
                <a:path w="3010" h="2284" extrusionOk="0">
                  <a:moveTo>
                    <a:pt x="1712" y="393"/>
                  </a:moveTo>
                  <a:cubicBezTo>
                    <a:pt x="1753" y="393"/>
                    <a:pt x="1794" y="395"/>
                    <a:pt x="1834" y="398"/>
                  </a:cubicBezTo>
                  <a:cubicBezTo>
                    <a:pt x="1850" y="477"/>
                    <a:pt x="1897" y="555"/>
                    <a:pt x="1991" y="587"/>
                  </a:cubicBezTo>
                  <a:cubicBezTo>
                    <a:pt x="2304" y="712"/>
                    <a:pt x="2446" y="1057"/>
                    <a:pt x="2242" y="1355"/>
                  </a:cubicBezTo>
                  <a:cubicBezTo>
                    <a:pt x="2077" y="1601"/>
                    <a:pt x="1727" y="1725"/>
                    <a:pt x="1411" y="1725"/>
                  </a:cubicBezTo>
                  <a:cubicBezTo>
                    <a:pt x="1305" y="1725"/>
                    <a:pt x="1203" y="1711"/>
                    <a:pt x="1113" y="1684"/>
                  </a:cubicBezTo>
                  <a:cubicBezTo>
                    <a:pt x="737" y="1558"/>
                    <a:pt x="690" y="1119"/>
                    <a:pt x="862" y="806"/>
                  </a:cubicBezTo>
                  <a:cubicBezTo>
                    <a:pt x="1030" y="512"/>
                    <a:pt x="1373" y="393"/>
                    <a:pt x="1712" y="393"/>
                  </a:cubicBezTo>
                  <a:close/>
                  <a:moveTo>
                    <a:pt x="1505" y="1"/>
                  </a:moveTo>
                  <a:cubicBezTo>
                    <a:pt x="1026" y="1"/>
                    <a:pt x="561" y="197"/>
                    <a:pt x="330" y="649"/>
                  </a:cubicBezTo>
                  <a:cubicBezTo>
                    <a:pt x="0" y="1292"/>
                    <a:pt x="314" y="2076"/>
                    <a:pt x="1019" y="2232"/>
                  </a:cubicBezTo>
                  <a:cubicBezTo>
                    <a:pt x="1148" y="2266"/>
                    <a:pt x="1287" y="2283"/>
                    <a:pt x="1428" y="2283"/>
                  </a:cubicBezTo>
                  <a:cubicBezTo>
                    <a:pt x="2004" y="2283"/>
                    <a:pt x="2620" y="2000"/>
                    <a:pt x="2822" y="1433"/>
                  </a:cubicBezTo>
                  <a:cubicBezTo>
                    <a:pt x="3010" y="931"/>
                    <a:pt x="2728" y="179"/>
                    <a:pt x="2148" y="116"/>
                  </a:cubicBezTo>
                  <a:cubicBezTo>
                    <a:pt x="2132" y="116"/>
                    <a:pt x="2116" y="101"/>
                    <a:pt x="2101" y="101"/>
                  </a:cubicBezTo>
                  <a:cubicBezTo>
                    <a:pt x="1910" y="36"/>
                    <a:pt x="1706" y="1"/>
                    <a:pt x="150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5910643" y="682057"/>
              <a:ext cx="70466" cy="53179"/>
            </a:xfrm>
            <a:custGeom>
              <a:avLst/>
              <a:gdLst/>
              <a:ahLst/>
              <a:cxnLst/>
              <a:rect l="l" t="t" r="r" b="b"/>
              <a:pathLst>
                <a:path w="2572" h="1941" extrusionOk="0">
                  <a:moveTo>
                    <a:pt x="330" y="471"/>
                  </a:moveTo>
                  <a:cubicBezTo>
                    <a:pt x="361" y="486"/>
                    <a:pt x="377" y="486"/>
                    <a:pt x="408" y="486"/>
                  </a:cubicBezTo>
                  <a:cubicBezTo>
                    <a:pt x="706" y="518"/>
                    <a:pt x="988" y="580"/>
                    <a:pt x="1255" y="721"/>
                  </a:cubicBezTo>
                  <a:cubicBezTo>
                    <a:pt x="1396" y="800"/>
                    <a:pt x="2070" y="1176"/>
                    <a:pt x="1851" y="1458"/>
                  </a:cubicBezTo>
                  <a:cubicBezTo>
                    <a:pt x="1792" y="1534"/>
                    <a:pt x="1712" y="1563"/>
                    <a:pt x="1622" y="1563"/>
                  </a:cubicBezTo>
                  <a:cubicBezTo>
                    <a:pt x="1378" y="1563"/>
                    <a:pt x="1064" y="1342"/>
                    <a:pt x="926" y="1239"/>
                  </a:cubicBezTo>
                  <a:cubicBezTo>
                    <a:pt x="644" y="1051"/>
                    <a:pt x="361" y="831"/>
                    <a:pt x="330" y="471"/>
                  </a:cubicBezTo>
                  <a:close/>
                  <a:moveTo>
                    <a:pt x="408" y="0"/>
                  </a:moveTo>
                  <a:cubicBezTo>
                    <a:pt x="236" y="0"/>
                    <a:pt x="158" y="141"/>
                    <a:pt x="189" y="283"/>
                  </a:cubicBezTo>
                  <a:cubicBezTo>
                    <a:pt x="111" y="283"/>
                    <a:pt x="32" y="330"/>
                    <a:pt x="32" y="424"/>
                  </a:cubicBezTo>
                  <a:cubicBezTo>
                    <a:pt x="1" y="972"/>
                    <a:pt x="424" y="1333"/>
                    <a:pt x="832" y="1615"/>
                  </a:cubicBezTo>
                  <a:cubicBezTo>
                    <a:pt x="1086" y="1778"/>
                    <a:pt x="1393" y="1940"/>
                    <a:pt x="1689" y="1940"/>
                  </a:cubicBezTo>
                  <a:cubicBezTo>
                    <a:pt x="1849" y="1940"/>
                    <a:pt x="2005" y="1893"/>
                    <a:pt x="2148" y="1772"/>
                  </a:cubicBezTo>
                  <a:cubicBezTo>
                    <a:pt x="2572" y="1427"/>
                    <a:pt x="2305" y="925"/>
                    <a:pt x="1976" y="643"/>
                  </a:cubicBezTo>
                  <a:cubicBezTo>
                    <a:pt x="1553" y="251"/>
                    <a:pt x="988" y="16"/>
                    <a:pt x="40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5919685" y="694934"/>
              <a:ext cx="47672" cy="29973"/>
            </a:xfrm>
            <a:custGeom>
              <a:avLst/>
              <a:gdLst/>
              <a:ahLst/>
              <a:cxnLst/>
              <a:rect l="l" t="t" r="r" b="b"/>
              <a:pathLst>
                <a:path w="1740" h="109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361"/>
                    <a:pt x="314" y="581"/>
                    <a:pt x="596" y="769"/>
                  </a:cubicBezTo>
                  <a:cubicBezTo>
                    <a:pt x="734" y="872"/>
                    <a:pt x="1048" y="1093"/>
                    <a:pt x="1292" y="1093"/>
                  </a:cubicBezTo>
                  <a:cubicBezTo>
                    <a:pt x="1382" y="1093"/>
                    <a:pt x="1462" y="1064"/>
                    <a:pt x="1521" y="988"/>
                  </a:cubicBezTo>
                  <a:cubicBezTo>
                    <a:pt x="1740" y="706"/>
                    <a:pt x="1066" y="330"/>
                    <a:pt x="925" y="251"/>
                  </a:cubicBezTo>
                  <a:cubicBezTo>
                    <a:pt x="658" y="110"/>
                    <a:pt x="376" y="48"/>
                    <a:pt x="78" y="16"/>
                  </a:cubicBezTo>
                  <a:cubicBezTo>
                    <a:pt x="47" y="16"/>
                    <a:pt x="31" y="16"/>
                    <a:pt x="0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5914534" y="1171066"/>
              <a:ext cx="48110" cy="36493"/>
            </a:xfrm>
            <a:custGeom>
              <a:avLst/>
              <a:gdLst/>
              <a:ahLst/>
              <a:cxnLst/>
              <a:rect l="l" t="t" r="r" b="b"/>
              <a:pathLst>
                <a:path w="1756" h="1332" extrusionOk="0">
                  <a:moveTo>
                    <a:pt x="1022" y="0"/>
                  </a:moveTo>
                  <a:cubicBezTo>
                    <a:pt x="683" y="0"/>
                    <a:pt x="340" y="119"/>
                    <a:pt x="172" y="413"/>
                  </a:cubicBezTo>
                  <a:cubicBezTo>
                    <a:pt x="0" y="726"/>
                    <a:pt x="47" y="1165"/>
                    <a:pt x="423" y="1291"/>
                  </a:cubicBezTo>
                  <a:cubicBezTo>
                    <a:pt x="513" y="1318"/>
                    <a:pt x="615" y="1332"/>
                    <a:pt x="721" y="1332"/>
                  </a:cubicBezTo>
                  <a:cubicBezTo>
                    <a:pt x="1037" y="1332"/>
                    <a:pt x="1387" y="1208"/>
                    <a:pt x="1552" y="962"/>
                  </a:cubicBezTo>
                  <a:cubicBezTo>
                    <a:pt x="1756" y="664"/>
                    <a:pt x="1614" y="319"/>
                    <a:pt x="1301" y="194"/>
                  </a:cubicBezTo>
                  <a:cubicBezTo>
                    <a:pt x="1207" y="162"/>
                    <a:pt x="1160" y="84"/>
                    <a:pt x="1144" y="5"/>
                  </a:cubicBezTo>
                  <a:cubicBezTo>
                    <a:pt x="1104" y="2"/>
                    <a:pt x="1063" y="0"/>
                    <a:pt x="1022" y="0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5924836" y="815187"/>
              <a:ext cx="28795" cy="29754"/>
            </a:xfrm>
            <a:custGeom>
              <a:avLst/>
              <a:gdLst/>
              <a:ahLst/>
              <a:cxnLst/>
              <a:rect l="l" t="t" r="r" b="b"/>
              <a:pathLst>
                <a:path w="1051" h="1086" extrusionOk="0">
                  <a:moveTo>
                    <a:pt x="517" y="0"/>
                  </a:moveTo>
                  <a:cubicBezTo>
                    <a:pt x="204" y="0"/>
                    <a:pt x="0" y="298"/>
                    <a:pt x="63" y="612"/>
                  </a:cubicBezTo>
                  <a:cubicBezTo>
                    <a:pt x="63" y="659"/>
                    <a:pt x="79" y="706"/>
                    <a:pt x="79" y="768"/>
                  </a:cubicBezTo>
                  <a:cubicBezTo>
                    <a:pt x="126" y="980"/>
                    <a:pt x="325" y="1086"/>
                    <a:pt x="523" y="1086"/>
                  </a:cubicBezTo>
                  <a:cubicBezTo>
                    <a:pt x="721" y="1086"/>
                    <a:pt x="917" y="980"/>
                    <a:pt x="956" y="768"/>
                  </a:cubicBezTo>
                  <a:cubicBezTo>
                    <a:pt x="972" y="706"/>
                    <a:pt x="988" y="659"/>
                    <a:pt x="988" y="612"/>
                  </a:cubicBezTo>
                  <a:cubicBezTo>
                    <a:pt x="1050" y="298"/>
                    <a:pt x="862" y="0"/>
                    <a:pt x="51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5932124" y="463882"/>
              <a:ext cx="23233" cy="18082"/>
            </a:xfrm>
            <a:custGeom>
              <a:avLst/>
              <a:gdLst/>
              <a:ahLst/>
              <a:cxnLst/>
              <a:rect l="l" t="t" r="r" b="b"/>
              <a:pathLst>
                <a:path w="848" h="660" extrusionOk="0">
                  <a:moveTo>
                    <a:pt x="424" y="1"/>
                  </a:moveTo>
                  <a:cubicBezTo>
                    <a:pt x="1" y="1"/>
                    <a:pt x="1" y="659"/>
                    <a:pt x="424" y="659"/>
                  </a:cubicBezTo>
                  <a:cubicBezTo>
                    <a:pt x="831" y="659"/>
                    <a:pt x="847" y="1"/>
                    <a:pt x="42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5908506" y="596573"/>
              <a:ext cx="29233" cy="27973"/>
            </a:xfrm>
            <a:custGeom>
              <a:avLst/>
              <a:gdLst/>
              <a:ahLst/>
              <a:cxnLst/>
              <a:rect l="l" t="t" r="r" b="b"/>
              <a:pathLst>
                <a:path w="1067" h="1021" extrusionOk="0">
                  <a:moveTo>
                    <a:pt x="603" y="0"/>
                  </a:moveTo>
                  <a:cubicBezTo>
                    <a:pt x="435" y="0"/>
                    <a:pt x="234" y="150"/>
                    <a:pt x="204" y="315"/>
                  </a:cubicBezTo>
                  <a:cubicBezTo>
                    <a:pt x="204" y="330"/>
                    <a:pt x="204" y="362"/>
                    <a:pt x="189" y="377"/>
                  </a:cubicBezTo>
                  <a:cubicBezTo>
                    <a:pt x="189" y="393"/>
                    <a:pt x="189" y="393"/>
                    <a:pt x="189" y="409"/>
                  </a:cubicBezTo>
                  <a:cubicBezTo>
                    <a:pt x="157" y="424"/>
                    <a:pt x="142" y="471"/>
                    <a:pt x="126" y="503"/>
                  </a:cubicBezTo>
                  <a:cubicBezTo>
                    <a:pt x="16" y="628"/>
                    <a:pt x="1" y="801"/>
                    <a:pt x="126" y="926"/>
                  </a:cubicBezTo>
                  <a:cubicBezTo>
                    <a:pt x="185" y="992"/>
                    <a:pt x="254" y="1020"/>
                    <a:pt x="324" y="1020"/>
                  </a:cubicBezTo>
                  <a:cubicBezTo>
                    <a:pt x="403" y="1020"/>
                    <a:pt x="483" y="984"/>
                    <a:pt x="549" y="926"/>
                  </a:cubicBezTo>
                  <a:cubicBezTo>
                    <a:pt x="581" y="910"/>
                    <a:pt x="628" y="895"/>
                    <a:pt x="659" y="863"/>
                  </a:cubicBezTo>
                  <a:lnTo>
                    <a:pt x="675" y="863"/>
                  </a:lnTo>
                  <a:cubicBezTo>
                    <a:pt x="690" y="848"/>
                    <a:pt x="722" y="848"/>
                    <a:pt x="737" y="848"/>
                  </a:cubicBezTo>
                  <a:cubicBezTo>
                    <a:pt x="910" y="816"/>
                    <a:pt x="1066" y="597"/>
                    <a:pt x="1051" y="424"/>
                  </a:cubicBezTo>
                  <a:cubicBezTo>
                    <a:pt x="1051" y="424"/>
                    <a:pt x="1051" y="409"/>
                    <a:pt x="1051" y="393"/>
                  </a:cubicBezTo>
                  <a:cubicBezTo>
                    <a:pt x="1035" y="174"/>
                    <a:pt x="894" y="17"/>
                    <a:pt x="659" y="1"/>
                  </a:cubicBezTo>
                  <a:lnTo>
                    <a:pt x="628" y="1"/>
                  </a:lnTo>
                  <a:cubicBezTo>
                    <a:pt x="620" y="0"/>
                    <a:pt x="611" y="0"/>
                    <a:pt x="6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5896916" y="1093474"/>
              <a:ext cx="32219" cy="24932"/>
            </a:xfrm>
            <a:custGeom>
              <a:avLst/>
              <a:gdLst/>
              <a:ahLst/>
              <a:cxnLst/>
              <a:rect l="l" t="t" r="r" b="b"/>
              <a:pathLst>
                <a:path w="1176" h="910" extrusionOk="0">
                  <a:moveTo>
                    <a:pt x="596" y="0"/>
                  </a:moveTo>
                  <a:cubicBezTo>
                    <a:pt x="0" y="0"/>
                    <a:pt x="0" y="909"/>
                    <a:pt x="596" y="909"/>
                  </a:cubicBezTo>
                  <a:cubicBezTo>
                    <a:pt x="1176" y="909"/>
                    <a:pt x="1176" y="0"/>
                    <a:pt x="59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5871573" y="1256331"/>
              <a:ext cx="35233" cy="32576"/>
            </a:xfrm>
            <a:custGeom>
              <a:avLst/>
              <a:gdLst/>
              <a:ahLst/>
              <a:cxnLst/>
              <a:rect l="l" t="t" r="r" b="b"/>
              <a:pathLst>
                <a:path w="1286" h="1189" extrusionOk="0">
                  <a:moveTo>
                    <a:pt x="573" y="1"/>
                  </a:moveTo>
                  <a:cubicBezTo>
                    <a:pt x="436" y="1"/>
                    <a:pt x="298" y="52"/>
                    <a:pt x="204" y="154"/>
                  </a:cubicBezTo>
                  <a:cubicBezTo>
                    <a:pt x="16" y="357"/>
                    <a:pt x="1" y="687"/>
                    <a:pt x="204" y="890"/>
                  </a:cubicBezTo>
                  <a:cubicBezTo>
                    <a:pt x="251" y="937"/>
                    <a:pt x="314" y="984"/>
                    <a:pt x="361" y="1047"/>
                  </a:cubicBezTo>
                  <a:cubicBezTo>
                    <a:pt x="467" y="1137"/>
                    <a:pt x="607" y="1188"/>
                    <a:pt x="744" y="1188"/>
                  </a:cubicBezTo>
                  <a:cubicBezTo>
                    <a:pt x="869" y="1188"/>
                    <a:pt x="992" y="1145"/>
                    <a:pt x="1082" y="1047"/>
                  </a:cubicBezTo>
                  <a:cubicBezTo>
                    <a:pt x="1286" y="828"/>
                    <a:pt x="1286" y="530"/>
                    <a:pt x="1082" y="310"/>
                  </a:cubicBezTo>
                  <a:cubicBezTo>
                    <a:pt x="1035" y="263"/>
                    <a:pt x="988" y="216"/>
                    <a:pt x="941" y="154"/>
                  </a:cubicBezTo>
                  <a:cubicBezTo>
                    <a:pt x="847" y="52"/>
                    <a:pt x="710" y="1"/>
                    <a:pt x="57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5874148" y="735731"/>
              <a:ext cx="25808" cy="20219"/>
            </a:xfrm>
            <a:custGeom>
              <a:avLst/>
              <a:gdLst/>
              <a:ahLst/>
              <a:cxnLst/>
              <a:rect l="l" t="t" r="r" b="b"/>
              <a:pathLst>
                <a:path w="942" h="738" extrusionOk="0">
                  <a:moveTo>
                    <a:pt x="471" y="1"/>
                  </a:moveTo>
                  <a:cubicBezTo>
                    <a:pt x="1" y="1"/>
                    <a:pt x="1" y="737"/>
                    <a:pt x="471" y="737"/>
                  </a:cubicBezTo>
                  <a:cubicBezTo>
                    <a:pt x="941" y="737"/>
                    <a:pt x="941" y="1"/>
                    <a:pt x="4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5850969" y="550188"/>
              <a:ext cx="29233" cy="32247"/>
            </a:xfrm>
            <a:custGeom>
              <a:avLst/>
              <a:gdLst/>
              <a:ahLst/>
              <a:cxnLst/>
              <a:rect l="l" t="t" r="r" b="b"/>
              <a:pathLst>
                <a:path w="1067" h="1177" extrusionOk="0">
                  <a:moveTo>
                    <a:pt x="558" y="1"/>
                  </a:moveTo>
                  <a:cubicBezTo>
                    <a:pt x="550" y="1"/>
                    <a:pt x="542" y="1"/>
                    <a:pt x="533" y="1"/>
                  </a:cubicBezTo>
                  <a:cubicBezTo>
                    <a:pt x="251" y="17"/>
                    <a:pt x="47" y="221"/>
                    <a:pt x="32" y="503"/>
                  </a:cubicBezTo>
                  <a:lnTo>
                    <a:pt x="16" y="660"/>
                  </a:lnTo>
                  <a:cubicBezTo>
                    <a:pt x="0" y="926"/>
                    <a:pt x="267" y="1177"/>
                    <a:pt x="533" y="1177"/>
                  </a:cubicBezTo>
                  <a:cubicBezTo>
                    <a:pt x="800" y="1161"/>
                    <a:pt x="1066" y="942"/>
                    <a:pt x="1035" y="660"/>
                  </a:cubicBezTo>
                  <a:lnTo>
                    <a:pt x="1035" y="503"/>
                  </a:lnTo>
                  <a:cubicBezTo>
                    <a:pt x="1020" y="244"/>
                    <a:pt x="827" y="1"/>
                    <a:pt x="55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5847955" y="632657"/>
              <a:ext cx="35233" cy="27507"/>
            </a:xfrm>
            <a:custGeom>
              <a:avLst/>
              <a:gdLst/>
              <a:ahLst/>
              <a:cxnLst/>
              <a:rect l="l" t="t" r="r" b="b"/>
              <a:pathLst>
                <a:path w="1286" h="1004" extrusionOk="0">
                  <a:moveTo>
                    <a:pt x="643" y="1"/>
                  </a:moveTo>
                  <a:cubicBezTo>
                    <a:pt x="0" y="1"/>
                    <a:pt x="0" y="1004"/>
                    <a:pt x="643" y="1004"/>
                  </a:cubicBezTo>
                  <a:cubicBezTo>
                    <a:pt x="1286" y="1004"/>
                    <a:pt x="1286" y="1"/>
                    <a:pt x="64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5806720" y="1067609"/>
              <a:ext cx="55864" cy="66686"/>
            </a:xfrm>
            <a:custGeom>
              <a:avLst/>
              <a:gdLst/>
              <a:ahLst/>
              <a:cxnLst/>
              <a:rect l="l" t="t" r="r" b="b"/>
              <a:pathLst>
                <a:path w="2039" h="2434" extrusionOk="0">
                  <a:moveTo>
                    <a:pt x="1249" y="0"/>
                  </a:moveTo>
                  <a:cubicBezTo>
                    <a:pt x="1135" y="0"/>
                    <a:pt x="1020" y="98"/>
                    <a:pt x="988" y="223"/>
                  </a:cubicBezTo>
                  <a:cubicBezTo>
                    <a:pt x="988" y="270"/>
                    <a:pt x="988" y="333"/>
                    <a:pt x="1020" y="380"/>
                  </a:cubicBezTo>
                  <a:cubicBezTo>
                    <a:pt x="1176" y="662"/>
                    <a:pt x="1380" y="929"/>
                    <a:pt x="1411" y="1258"/>
                  </a:cubicBezTo>
                  <a:cubicBezTo>
                    <a:pt x="1427" y="1504"/>
                    <a:pt x="1306" y="1917"/>
                    <a:pt x="1005" y="1917"/>
                  </a:cubicBezTo>
                  <a:cubicBezTo>
                    <a:pt x="1000" y="1917"/>
                    <a:pt x="994" y="1916"/>
                    <a:pt x="988" y="1916"/>
                  </a:cubicBezTo>
                  <a:cubicBezTo>
                    <a:pt x="706" y="1885"/>
                    <a:pt x="565" y="1540"/>
                    <a:pt x="549" y="1305"/>
                  </a:cubicBezTo>
                  <a:cubicBezTo>
                    <a:pt x="549" y="944"/>
                    <a:pt x="784" y="568"/>
                    <a:pt x="941" y="270"/>
                  </a:cubicBezTo>
                  <a:cubicBezTo>
                    <a:pt x="941" y="255"/>
                    <a:pt x="957" y="223"/>
                    <a:pt x="957" y="208"/>
                  </a:cubicBezTo>
                  <a:cubicBezTo>
                    <a:pt x="957" y="130"/>
                    <a:pt x="879" y="53"/>
                    <a:pt x="799" y="53"/>
                  </a:cubicBezTo>
                  <a:cubicBezTo>
                    <a:pt x="767" y="53"/>
                    <a:pt x="734" y="66"/>
                    <a:pt x="706" y="98"/>
                  </a:cubicBezTo>
                  <a:cubicBezTo>
                    <a:pt x="361" y="505"/>
                    <a:pt x="1" y="991"/>
                    <a:pt x="95" y="1571"/>
                  </a:cubicBezTo>
                  <a:cubicBezTo>
                    <a:pt x="173" y="2010"/>
                    <a:pt x="502" y="2433"/>
                    <a:pt x="988" y="2433"/>
                  </a:cubicBezTo>
                  <a:cubicBezTo>
                    <a:pt x="997" y="2434"/>
                    <a:pt x="1006" y="2434"/>
                    <a:pt x="1015" y="2434"/>
                  </a:cubicBezTo>
                  <a:cubicBezTo>
                    <a:pt x="1457" y="2434"/>
                    <a:pt x="1805" y="2049"/>
                    <a:pt x="1913" y="1618"/>
                  </a:cubicBezTo>
                  <a:cubicBezTo>
                    <a:pt x="2038" y="1070"/>
                    <a:pt x="1741" y="505"/>
                    <a:pt x="1411" y="82"/>
                  </a:cubicBezTo>
                  <a:cubicBezTo>
                    <a:pt x="1364" y="25"/>
                    <a:pt x="1307" y="0"/>
                    <a:pt x="124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5828639" y="979222"/>
              <a:ext cx="35672" cy="32576"/>
            </a:xfrm>
            <a:custGeom>
              <a:avLst/>
              <a:gdLst/>
              <a:ahLst/>
              <a:cxnLst/>
              <a:rect l="l" t="t" r="r" b="b"/>
              <a:pathLst>
                <a:path w="1302" h="1189" extrusionOk="0">
                  <a:moveTo>
                    <a:pt x="538" y="1"/>
                  </a:moveTo>
                  <a:cubicBezTo>
                    <a:pt x="412" y="1"/>
                    <a:pt x="286" y="44"/>
                    <a:pt x="188" y="142"/>
                  </a:cubicBezTo>
                  <a:cubicBezTo>
                    <a:pt x="0" y="362"/>
                    <a:pt x="0" y="659"/>
                    <a:pt x="188" y="863"/>
                  </a:cubicBezTo>
                  <a:cubicBezTo>
                    <a:pt x="251" y="926"/>
                    <a:pt x="298" y="973"/>
                    <a:pt x="345" y="1036"/>
                  </a:cubicBezTo>
                  <a:cubicBezTo>
                    <a:pt x="439" y="1137"/>
                    <a:pt x="576" y="1188"/>
                    <a:pt x="713" y="1188"/>
                  </a:cubicBezTo>
                  <a:cubicBezTo>
                    <a:pt x="850" y="1188"/>
                    <a:pt x="988" y="1137"/>
                    <a:pt x="1082" y="1036"/>
                  </a:cubicBezTo>
                  <a:cubicBezTo>
                    <a:pt x="1270" y="832"/>
                    <a:pt x="1301" y="487"/>
                    <a:pt x="1082" y="299"/>
                  </a:cubicBezTo>
                  <a:cubicBezTo>
                    <a:pt x="1019" y="252"/>
                    <a:pt x="972" y="205"/>
                    <a:pt x="909" y="142"/>
                  </a:cubicBezTo>
                  <a:cubicBezTo>
                    <a:pt x="811" y="52"/>
                    <a:pt x="675" y="1"/>
                    <a:pt x="53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5829077" y="1169888"/>
              <a:ext cx="29644" cy="32713"/>
            </a:xfrm>
            <a:custGeom>
              <a:avLst/>
              <a:gdLst/>
              <a:ahLst/>
              <a:cxnLst/>
              <a:rect l="l" t="t" r="r" b="b"/>
              <a:pathLst>
                <a:path w="1082" h="1194" extrusionOk="0">
                  <a:moveTo>
                    <a:pt x="559" y="1"/>
                  </a:moveTo>
                  <a:cubicBezTo>
                    <a:pt x="550" y="1"/>
                    <a:pt x="542" y="1"/>
                    <a:pt x="533" y="1"/>
                  </a:cubicBezTo>
                  <a:cubicBezTo>
                    <a:pt x="251" y="17"/>
                    <a:pt x="47" y="221"/>
                    <a:pt x="31" y="519"/>
                  </a:cubicBezTo>
                  <a:cubicBezTo>
                    <a:pt x="16" y="566"/>
                    <a:pt x="16" y="613"/>
                    <a:pt x="16" y="675"/>
                  </a:cubicBezTo>
                  <a:cubicBezTo>
                    <a:pt x="0" y="934"/>
                    <a:pt x="252" y="1193"/>
                    <a:pt x="510" y="1193"/>
                  </a:cubicBezTo>
                  <a:cubicBezTo>
                    <a:pt x="518" y="1193"/>
                    <a:pt x="525" y="1193"/>
                    <a:pt x="533" y="1193"/>
                  </a:cubicBezTo>
                  <a:cubicBezTo>
                    <a:pt x="815" y="1177"/>
                    <a:pt x="1081" y="958"/>
                    <a:pt x="1066" y="675"/>
                  </a:cubicBezTo>
                  <a:cubicBezTo>
                    <a:pt x="1050" y="613"/>
                    <a:pt x="1050" y="566"/>
                    <a:pt x="1050" y="519"/>
                  </a:cubicBezTo>
                  <a:cubicBezTo>
                    <a:pt x="1035" y="245"/>
                    <a:pt x="843" y="1"/>
                    <a:pt x="55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5821762" y="1073281"/>
              <a:ext cx="24055" cy="46850"/>
            </a:xfrm>
            <a:custGeom>
              <a:avLst/>
              <a:gdLst/>
              <a:ahLst/>
              <a:cxnLst/>
              <a:rect l="l" t="t" r="r" b="b"/>
              <a:pathLst>
                <a:path w="878" h="1710" extrusionOk="0">
                  <a:moveTo>
                    <a:pt x="408" y="1"/>
                  </a:moveTo>
                  <a:cubicBezTo>
                    <a:pt x="408" y="16"/>
                    <a:pt x="392" y="48"/>
                    <a:pt x="392" y="63"/>
                  </a:cubicBezTo>
                  <a:cubicBezTo>
                    <a:pt x="235" y="361"/>
                    <a:pt x="0" y="737"/>
                    <a:pt x="0" y="1098"/>
                  </a:cubicBezTo>
                  <a:cubicBezTo>
                    <a:pt x="16" y="1333"/>
                    <a:pt x="157" y="1678"/>
                    <a:pt x="439" y="1709"/>
                  </a:cubicBezTo>
                  <a:cubicBezTo>
                    <a:pt x="445" y="1709"/>
                    <a:pt x="451" y="1710"/>
                    <a:pt x="456" y="1710"/>
                  </a:cubicBezTo>
                  <a:cubicBezTo>
                    <a:pt x="757" y="1710"/>
                    <a:pt x="878" y="1297"/>
                    <a:pt x="862" y="1051"/>
                  </a:cubicBezTo>
                  <a:cubicBezTo>
                    <a:pt x="831" y="722"/>
                    <a:pt x="627" y="455"/>
                    <a:pt x="471" y="173"/>
                  </a:cubicBezTo>
                  <a:cubicBezTo>
                    <a:pt x="439" y="126"/>
                    <a:pt x="439" y="63"/>
                    <a:pt x="439" y="16"/>
                  </a:cubicBezTo>
                  <a:lnTo>
                    <a:pt x="408" y="1"/>
                  </a:ln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5823488" y="858120"/>
              <a:ext cx="23644" cy="18493"/>
            </a:xfrm>
            <a:custGeom>
              <a:avLst/>
              <a:gdLst/>
              <a:ahLst/>
              <a:cxnLst/>
              <a:rect l="l" t="t" r="r" b="b"/>
              <a:pathLst>
                <a:path w="863" h="675" extrusionOk="0">
                  <a:moveTo>
                    <a:pt x="423" y="1"/>
                  </a:moveTo>
                  <a:cubicBezTo>
                    <a:pt x="0" y="1"/>
                    <a:pt x="0" y="675"/>
                    <a:pt x="423" y="675"/>
                  </a:cubicBezTo>
                  <a:cubicBezTo>
                    <a:pt x="862" y="675"/>
                    <a:pt x="862" y="1"/>
                    <a:pt x="42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5808008" y="785130"/>
              <a:ext cx="28384" cy="27945"/>
            </a:xfrm>
            <a:custGeom>
              <a:avLst/>
              <a:gdLst/>
              <a:ahLst/>
              <a:cxnLst/>
              <a:rect l="l" t="t" r="r" b="b"/>
              <a:pathLst>
                <a:path w="1036" h="1020" extrusionOk="0">
                  <a:moveTo>
                    <a:pt x="518" y="0"/>
                  </a:moveTo>
                  <a:cubicBezTo>
                    <a:pt x="205" y="0"/>
                    <a:pt x="1" y="298"/>
                    <a:pt x="63" y="596"/>
                  </a:cubicBezTo>
                  <a:cubicBezTo>
                    <a:pt x="79" y="674"/>
                    <a:pt x="111" y="737"/>
                    <a:pt x="158" y="784"/>
                  </a:cubicBezTo>
                  <a:cubicBezTo>
                    <a:pt x="173" y="815"/>
                    <a:pt x="189" y="831"/>
                    <a:pt x="205" y="847"/>
                  </a:cubicBezTo>
                  <a:cubicBezTo>
                    <a:pt x="205" y="847"/>
                    <a:pt x="205" y="847"/>
                    <a:pt x="205" y="862"/>
                  </a:cubicBezTo>
                  <a:cubicBezTo>
                    <a:pt x="205" y="847"/>
                    <a:pt x="189" y="847"/>
                    <a:pt x="173" y="831"/>
                  </a:cubicBezTo>
                  <a:lnTo>
                    <a:pt x="173" y="831"/>
                  </a:lnTo>
                  <a:cubicBezTo>
                    <a:pt x="236" y="956"/>
                    <a:pt x="377" y="1019"/>
                    <a:pt x="518" y="1019"/>
                  </a:cubicBezTo>
                  <a:cubicBezTo>
                    <a:pt x="659" y="1019"/>
                    <a:pt x="800" y="956"/>
                    <a:pt x="863" y="831"/>
                  </a:cubicBezTo>
                  <a:lnTo>
                    <a:pt x="863" y="831"/>
                  </a:lnTo>
                  <a:cubicBezTo>
                    <a:pt x="847" y="831"/>
                    <a:pt x="832" y="847"/>
                    <a:pt x="816" y="862"/>
                  </a:cubicBezTo>
                  <a:cubicBezTo>
                    <a:pt x="847" y="831"/>
                    <a:pt x="863" y="815"/>
                    <a:pt x="879" y="784"/>
                  </a:cubicBezTo>
                  <a:cubicBezTo>
                    <a:pt x="926" y="737"/>
                    <a:pt x="957" y="659"/>
                    <a:pt x="973" y="596"/>
                  </a:cubicBezTo>
                  <a:cubicBezTo>
                    <a:pt x="1035" y="298"/>
                    <a:pt x="832" y="0"/>
                    <a:pt x="5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5795131" y="1260961"/>
              <a:ext cx="36521" cy="27945"/>
            </a:xfrm>
            <a:custGeom>
              <a:avLst/>
              <a:gdLst/>
              <a:ahLst/>
              <a:cxnLst/>
              <a:rect l="l" t="t" r="r" b="b"/>
              <a:pathLst>
                <a:path w="1333" h="1020" extrusionOk="0">
                  <a:moveTo>
                    <a:pt x="675" y="0"/>
                  </a:moveTo>
                  <a:cubicBezTo>
                    <a:pt x="1" y="0"/>
                    <a:pt x="1" y="1019"/>
                    <a:pt x="675" y="1019"/>
                  </a:cubicBezTo>
                  <a:cubicBezTo>
                    <a:pt x="1333" y="1019"/>
                    <a:pt x="1333" y="0"/>
                    <a:pt x="67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5627643" y="837681"/>
              <a:ext cx="188550" cy="216961"/>
            </a:xfrm>
            <a:custGeom>
              <a:avLst/>
              <a:gdLst/>
              <a:ahLst/>
              <a:cxnLst/>
              <a:rect l="l" t="t" r="r" b="b"/>
              <a:pathLst>
                <a:path w="6882" h="7919" extrusionOk="0">
                  <a:moveTo>
                    <a:pt x="2846" y="977"/>
                  </a:moveTo>
                  <a:cubicBezTo>
                    <a:pt x="4914" y="977"/>
                    <a:pt x="6418" y="4800"/>
                    <a:pt x="5063" y="6468"/>
                  </a:cubicBezTo>
                  <a:cubicBezTo>
                    <a:pt x="4658" y="6969"/>
                    <a:pt x="4215" y="7173"/>
                    <a:pt x="3780" y="7173"/>
                  </a:cubicBezTo>
                  <a:cubicBezTo>
                    <a:pt x="2923" y="7173"/>
                    <a:pt x="2099" y="6375"/>
                    <a:pt x="1662" y="5480"/>
                  </a:cubicBezTo>
                  <a:cubicBezTo>
                    <a:pt x="1066" y="4227"/>
                    <a:pt x="957" y="2879"/>
                    <a:pt x="1317" y="1578"/>
                  </a:cubicBezTo>
                  <a:cubicBezTo>
                    <a:pt x="1396" y="1578"/>
                    <a:pt x="1474" y="1546"/>
                    <a:pt x="1537" y="1499"/>
                  </a:cubicBezTo>
                  <a:cubicBezTo>
                    <a:pt x="1984" y="1134"/>
                    <a:pt x="2426" y="977"/>
                    <a:pt x="2846" y="977"/>
                  </a:cubicBezTo>
                  <a:close/>
                  <a:moveTo>
                    <a:pt x="2594" y="0"/>
                  </a:moveTo>
                  <a:cubicBezTo>
                    <a:pt x="1862" y="0"/>
                    <a:pt x="1203" y="321"/>
                    <a:pt x="957" y="1154"/>
                  </a:cubicBezTo>
                  <a:cubicBezTo>
                    <a:pt x="957" y="1170"/>
                    <a:pt x="957" y="1186"/>
                    <a:pt x="957" y="1201"/>
                  </a:cubicBezTo>
                  <a:cubicBezTo>
                    <a:pt x="1" y="2926"/>
                    <a:pt x="471" y="5386"/>
                    <a:pt x="1693" y="6891"/>
                  </a:cubicBezTo>
                  <a:cubicBezTo>
                    <a:pt x="2260" y="7570"/>
                    <a:pt x="3015" y="7919"/>
                    <a:pt x="3757" y="7919"/>
                  </a:cubicBezTo>
                  <a:cubicBezTo>
                    <a:pt x="4575" y="7919"/>
                    <a:pt x="5377" y="7496"/>
                    <a:pt x="5894" y="6625"/>
                  </a:cubicBezTo>
                  <a:cubicBezTo>
                    <a:pt x="6882" y="4948"/>
                    <a:pt x="6145" y="2377"/>
                    <a:pt x="4907" y="998"/>
                  </a:cubicBezTo>
                  <a:cubicBezTo>
                    <a:pt x="4393" y="433"/>
                    <a:pt x="3444" y="0"/>
                    <a:pt x="259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5734141" y="670687"/>
              <a:ext cx="59288" cy="62165"/>
            </a:xfrm>
            <a:custGeom>
              <a:avLst/>
              <a:gdLst/>
              <a:ahLst/>
              <a:cxnLst/>
              <a:rect l="l" t="t" r="r" b="b"/>
              <a:pathLst>
                <a:path w="2164" h="2269" extrusionOk="0">
                  <a:moveTo>
                    <a:pt x="1035" y="494"/>
                  </a:moveTo>
                  <a:cubicBezTo>
                    <a:pt x="1192" y="588"/>
                    <a:pt x="1333" y="698"/>
                    <a:pt x="1427" y="870"/>
                  </a:cubicBezTo>
                  <a:cubicBezTo>
                    <a:pt x="1584" y="1152"/>
                    <a:pt x="1553" y="1466"/>
                    <a:pt x="1270" y="1638"/>
                  </a:cubicBezTo>
                  <a:cubicBezTo>
                    <a:pt x="1183" y="1690"/>
                    <a:pt x="1087" y="1719"/>
                    <a:pt x="999" y="1719"/>
                  </a:cubicBezTo>
                  <a:cubicBezTo>
                    <a:pt x="849" y="1719"/>
                    <a:pt x="720" y="1637"/>
                    <a:pt x="690" y="1450"/>
                  </a:cubicBezTo>
                  <a:cubicBezTo>
                    <a:pt x="628" y="1121"/>
                    <a:pt x="847" y="760"/>
                    <a:pt x="1035" y="494"/>
                  </a:cubicBezTo>
                  <a:close/>
                  <a:moveTo>
                    <a:pt x="904" y="0"/>
                  </a:moveTo>
                  <a:cubicBezTo>
                    <a:pt x="869" y="0"/>
                    <a:pt x="835" y="3"/>
                    <a:pt x="800" y="8"/>
                  </a:cubicBezTo>
                  <a:cubicBezTo>
                    <a:pt x="690" y="39"/>
                    <a:pt x="659" y="196"/>
                    <a:pt x="737" y="274"/>
                  </a:cubicBezTo>
                  <a:cubicBezTo>
                    <a:pt x="361" y="682"/>
                    <a:pt x="1" y="1230"/>
                    <a:pt x="252" y="1779"/>
                  </a:cubicBezTo>
                  <a:cubicBezTo>
                    <a:pt x="391" y="2112"/>
                    <a:pt x="692" y="2268"/>
                    <a:pt x="1015" y="2268"/>
                  </a:cubicBezTo>
                  <a:cubicBezTo>
                    <a:pt x="1163" y="2268"/>
                    <a:pt x="1315" y="2235"/>
                    <a:pt x="1459" y="2171"/>
                  </a:cubicBezTo>
                  <a:cubicBezTo>
                    <a:pt x="1913" y="1951"/>
                    <a:pt x="2164" y="1466"/>
                    <a:pt x="2023" y="964"/>
                  </a:cubicBezTo>
                  <a:cubicBezTo>
                    <a:pt x="1906" y="510"/>
                    <a:pt x="1404" y="0"/>
                    <a:pt x="90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5760334" y="1081884"/>
              <a:ext cx="27945" cy="21918"/>
            </a:xfrm>
            <a:custGeom>
              <a:avLst/>
              <a:gdLst/>
              <a:ahLst/>
              <a:cxnLst/>
              <a:rect l="l" t="t" r="r" b="b"/>
              <a:pathLst>
                <a:path w="1020" h="800" extrusionOk="0">
                  <a:moveTo>
                    <a:pt x="518" y="0"/>
                  </a:moveTo>
                  <a:cubicBezTo>
                    <a:pt x="1" y="0"/>
                    <a:pt x="1" y="800"/>
                    <a:pt x="518" y="800"/>
                  </a:cubicBezTo>
                  <a:cubicBezTo>
                    <a:pt x="1020" y="800"/>
                    <a:pt x="1020" y="0"/>
                    <a:pt x="5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5751320" y="684194"/>
              <a:ext cx="26219" cy="33589"/>
            </a:xfrm>
            <a:custGeom>
              <a:avLst/>
              <a:gdLst/>
              <a:ahLst/>
              <a:cxnLst/>
              <a:rect l="l" t="t" r="r" b="b"/>
              <a:pathLst>
                <a:path w="957" h="1226" extrusionOk="0">
                  <a:moveTo>
                    <a:pt x="408" y="1"/>
                  </a:moveTo>
                  <a:cubicBezTo>
                    <a:pt x="220" y="267"/>
                    <a:pt x="1" y="628"/>
                    <a:pt x="63" y="957"/>
                  </a:cubicBezTo>
                  <a:cubicBezTo>
                    <a:pt x="93" y="1144"/>
                    <a:pt x="222" y="1226"/>
                    <a:pt x="372" y="1226"/>
                  </a:cubicBezTo>
                  <a:cubicBezTo>
                    <a:pt x="460" y="1226"/>
                    <a:pt x="556" y="1197"/>
                    <a:pt x="643" y="1145"/>
                  </a:cubicBezTo>
                  <a:cubicBezTo>
                    <a:pt x="926" y="973"/>
                    <a:pt x="957" y="659"/>
                    <a:pt x="800" y="377"/>
                  </a:cubicBezTo>
                  <a:cubicBezTo>
                    <a:pt x="706" y="205"/>
                    <a:pt x="565" y="95"/>
                    <a:pt x="408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5653836" y="864422"/>
              <a:ext cx="149673" cy="169810"/>
            </a:xfrm>
            <a:custGeom>
              <a:avLst/>
              <a:gdLst/>
              <a:ahLst/>
              <a:cxnLst/>
              <a:rect l="l" t="t" r="r" b="b"/>
              <a:pathLst>
                <a:path w="5463" h="6198" extrusionOk="0">
                  <a:moveTo>
                    <a:pt x="1890" y="1"/>
                  </a:moveTo>
                  <a:cubicBezTo>
                    <a:pt x="1470" y="1"/>
                    <a:pt x="1028" y="158"/>
                    <a:pt x="581" y="523"/>
                  </a:cubicBezTo>
                  <a:cubicBezTo>
                    <a:pt x="518" y="570"/>
                    <a:pt x="440" y="602"/>
                    <a:pt x="361" y="602"/>
                  </a:cubicBezTo>
                  <a:cubicBezTo>
                    <a:pt x="1" y="1903"/>
                    <a:pt x="110" y="3251"/>
                    <a:pt x="706" y="4504"/>
                  </a:cubicBezTo>
                  <a:cubicBezTo>
                    <a:pt x="1143" y="5399"/>
                    <a:pt x="1967" y="6197"/>
                    <a:pt x="2824" y="6197"/>
                  </a:cubicBezTo>
                  <a:cubicBezTo>
                    <a:pt x="3259" y="6197"/>
                    <a:pt x="3702" y="5993"/>
                    <a:pt x="4107" y="5492"/>
                  </a:cubicBezTo>
                  <a:cubicBezTo>
                    <a:pt x="5462" y="3824"/>
                    <a:pt x="3958" y="1"/>
                    <a:pt x="1890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5748745" y="1304333"/>
              <a:ext cx="25370" cy="19343"/>
            </a:xfrm>
            <a:custGeom>
              <a:avLst/>
              <a:gdLst/>
              <a:ahLst/>
              <a:cxnLst/>
              <a:rect l="l" t="t" r="r" b="b"/>
              <a:pathLst>
                <a:path w="926" h="706" extrusionOk="0">
                  <a:moveTo>
                    <a:pt x="471" y="0"/>
                  </a:moveTo>
                  <a:cubicBezTo>
                    <a:pt x="1" y="0"/>
                    <a:pt x="1" y="706"/>
                    <a:pt x="471" y="706"/>
                  </a:cubicBezTo>
                  <a:cubicBezTo>
                    <a:pt x="926" y="706"/>
                    <a:pt x="926" y="0"/>
                    <a:pt x="47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5749183" y="580271"/>
              <a:ext cx="24493" cy="19343"/>
            </a:xfrm>
            <a:custGeom>
              <a:avLst/>
              <a:gdLst/>
              <a:ahLst/>
              <a:cxnLst/>
              <a:rect l="l" t="t" r="r" b="b"/>
              <a:pathLst>
                <a:path w="894" h="706" extrusionOk="0">
                  <a:moveTo>
                    <a:pt x="455" y="1"/>
                  </a:moveTo>
                  <a:cubicBezTo>
                    <a:pt x="0" y="1"/>
                    <a:pt x="0" y="706"/>
                    <a:pt x="455" y="706"/>
                  </a:cubicBezTo>
                  <a:cubicBezTo>
                    <a:pt x="894" y="706"/>
                    <a:pt x="894" y="1"/>
                    <a:pt x="45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5"/>
            <p:cNvSpPr/>
            <p:nvPr/>
          </p:nvSpPr>
          <p:spPr>
            <a:xfrm>
              <a:off x="5739731" y="488788"/>
              <a:ext cx="26219" cy="20219"/>
            </a:xfrm>
            <a:custGeom>
              <a:avLst/>
              <a:gdLst/>
              <a:ahLst/>
              <a:cxnLst/>
              <a:rect l="l" t="t" r="r" b="b"/>
              <a:pathLst>
                <a:path w="957" h="738" extrusionOk="0">
                  <a:moveTo>
                    <a:pt x="471" y="1"/>
                  </a:moveTo>
                  <a:cubicBezTo>
                    <a:pt x="1" y="1"/>
                    <a:pt x="1" y="738"/>
                    <a:pt x="471" y="738"/>
                  </a:cubicBezTo>
                  <a:cubicBezTo>
                    <a:pt x="957" y="738"/>
                    <a:pt x="957" y="1"/>
                    <a:pt x="4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5"/>
            <p:cNvSpPr/>
            <p:nvPr/>
          </p:nvSpPr>
          <p:spPr>
            <a:xfrm>
              <a:off x="5726853" y="311875"/>
              <a:ext cx="34384" cy="27069"/>
            </a:xfrm>
            <a:custGeom>
              <a:avLst/>
              <a:gdLst/>
              <a:ahLst/>
              <a:cxnLst/>
              <a:rect l="l" t="t" r="r" b="b"/>
              <a:pathLst>
                <a:path w="1255" h="988" extrusionOk="0">
                  <a:moveTo>
                    <a:pt x="627" y="0"/>
                  </a:moveTo>
                  <a:cubicBezTo>
                    <a:pt x="0" y="0"/>
                    <a:pt x="0" y="988"/>
                    <a:pt x="627" y="988"/>
                  </a:cubicBezTo>
                  <a:cubicBezTo>
                    <a:pt x="1254" y="988"/>
                    <a:pt x="1254" y="0"/>
                    <a:pt x="62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5"/>
            <p:cNvSpPr/>
            <p:nvPr/>
          </p:nvSpPr>
          <p:spPr>
            <a:xfrm>
              <a:off x="5729429" y="1233042"/>
              <a:ext cx="29233" cy="22795"/>
            </a:xfrm>
            <a:custGeom>
              <a:avLst/>
              <a:gdLst/>
              <a:ahLst/>
              <a:cxnLst/>
              <a:rect l="l" t="t" r="r" b="b"/>
              <a:pathLst>
                <a:path w="1067" h="832" extrusionOk="0">
                  <a:moveTo>
                    <a:pt x="533" y="1"/>
                  </a:moveTo>
                  <a:cubicBezTo>
                    <a:pt x="0" y="1"/>
                    <a:pt x="0" y="831"/>
                    <a:pt x="533" y="831"/>
                  </a:cubicBezTo>
                  <a:cubicBezTo>
                    <a:pt x="1066" y="831"/>
                    <a:pt x="1066" y="1"/>
                    <a:pt x="53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5728579" y="758937"/>
              <a:ext cx="22356" cy="17617"/>
            </a:xfrm>
            <a:custGeom>
              <a:avLst/>
              <a:gdLst/>
              <a:ahLst/>
              <a:cxnLst/>
              <a:rect l="l" t="t" r="r" b="b"/>
              <a:pathLst>
                <a:path w="816" h="643" extrusionOk="0">
                  <a:moveTo>
                    <a:pt x="408" y="0"/>
                  </a:moveTo>
                  <a:cubicBezTo>
                    <a:pt x="0" y="0"/>
                    <a:pt x="0" y="643"/>
                    <a:pt x="408" y="643"/>
                  </a:cubicBezTo>
                  <a:cubicBezTo>
                    <a:pt x="815" y="643"/>
                    <a:pt x="815" y="0"/>
                    <a:pt x="40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5"/>
            <p:cNvSpPr/>
            <p:nvPr/>
          </p:nvSpPr>
          <p:spPr>
            <a:xfrm>
              <a:off x="5719976" y="1154463"/>
              <a:ext cx="30959" cy="24055"/>
            </a:xfrm>
            <a:custGeom>
              <a:avLst/>
              <a:gdLst/>
              <a:ahLst/>
              <a:cxnLst/>
              <a:rect l="l" t="t" r="r" b="b"/>
              <a:pathLst>
                <a:path w="1130" h="878" extrusionOk="0">
                  <a:moveTo>
                    <a:pt x="565" y="0"/>
                  </a:moveTo>
                  <a:cubicBezTo>
                    <a:pt x="1" y="0"/>
                    <a:pt x="1" y="878"/>
                    <a:pt x="565" y="878"/>
                  </a:cubicBezTo>
                  <a:cubicBezTo>
                    <a:pt x="1129" y="878"/>
                    <a:pt x="1129" y="0"/>
                    <a:pt x="56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5"/>
            <p:cNvSpPr/>
            <p:nvPr/>
          </p:nvSpPr>
          <p:spPr>
            <a:xfrm>
              <a:off x="5703784" y="627753"/>
              <a:ext cx="32959" cy="24411"/>
            </a:xfrm>
            <a:custGeom>
              <a:avLst/>
              <a:gdLst/>
              <a:ahLst/>
              <a:cxnLst/>
              <a:rect l="l" t="t" r="r" b="b"/>
              <a:pathLst>
                <a:path w="1203" h="891" extrusionOk="0">
                  <a:moveTo>
                    <a:pt x="856" y="1"/>
                  </a:moveTo>
                  <a:cubicBezTo>
                    <a:pt x="820" y="1"/>
                    <a:pt x="784" y="8"/>
                    <a:pt x="748" y="23"/>
                  </a:cubicBezTo>
                  <a:cubicBezTo>
                    <a:pt x="733" y="23"/>
                    <a:pt x="654" y="54"/>
                    <a:pt x="623" y="70"/>
                  </a:cubicBezTo>
                  <a:lnTo>
                    <a:pt x="607" y="70"/>
                  </a:lnTo>
                  <a:cubicBezTo>
                    <a:pt x="545" y="101"/>
                    <a:pt x="498" y="133"/>
                    <a:pt x="435" y="180"/>
                  </a:cubicBezTo>
                  <a:cubicBezTo>
                    <a:pt x="419" y="196"/>
                    <a:pt x="403" y="211"/>
                    <a:pt x="388" y="243"/>
                  </a:cubicBezTo>
                  <a:cubicBezTo>
                    <a:pt x="382" y="242"/>
                    <a:pt x="377" y="242"/>
                    <a:pt x="371" y="242"/>
                  </a:cubicBezTo>
                  <a:cubicBezTo>
                    <a:pt x="116" y="242"/>
                    <a:pt x="1" y="591"/>
                    <a:pt x="231" y="744"/>
                  </a:cubicBezTo>
                  <a:cubicBezTo>
                    <a:pt x="278" y="760"/>
                    <a:pt x="309" y="775"/>
                    <a:pt x="356" y="791"/>
                  </a:cubicBezTo>
                  <a:cubicBezTo>
                    <a:pt x="356" y="807"/>
                    <a:pt x="388" y="807"/>
                    <a:pt x="403" y="822"/>
                  </a:cubicBezTo>
                  <a:cubicBezTo>
                    <a:pt x="435" y="838"/>
                    <a:pt x="513" y="870"/>
                    <a:pt x="560" y="870"/>
                  </a:cubicBezTo>
                  <a:cubicBezTo>
                    <a:pt x="592" y="885"/>
                    <a:pt x="623" y="885"/>
                    <a:pt x="654" y="885"/>
                  </a:cubicBezTo>
                  <a:cubicBezTo>
                    <a:pt x="676" y="889"/>
                    <a:pt x="698" y="890"/>
                    <a:pt x="720" y="890"/>
                  </a:cubicBezTo>
                  <a:cubicBezTo>
                    <a:pt x="988" y="890"/>
                    <a:pt x="1203" y="629"/>
                    <a:pt x="1203" y="368"/>
                  </a:cubicBezTo>
                  <a:cubicBezTo>
                    <a:pt x="1203" y="184"/>
                    <a:pt x="1038" y="1"/>
                    <a:pt x="85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5721264" y="1414694"/>
              <a:ext cx="19781" cy="15507"/>
            </a:xfrm>
            <a:custGeom>
              <a:avLst/>
              <a:gdLst/>
              <a:ahLst/>
              <a:cxnLst/>
              <a:rect l="l" t="t" r="r" b="b"/>
              <a:pathLst>
                <a:path w="722" h="566" extrusionOk="0">
                  <a:moveTo>
                    <a:pt x="361" y="1"/>
                  </a:moveTo>
                  <a:cubicBezTo>
                    <a:pt x="1" y="1"/>
                    <a:pt x="1" y="565"/>
                    <a:pt x="361" y="565"/>
                  </a:cubicBezTo>
                  <a:cubicBezTo>
                    <a:pt x="722" y="565"/>
                    <a:pt x="722" y="1"/>
                    <a:pt x="36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5"/>
            <p:cNvSpPr/>
            <p:nvPr/>
          </p:nvSpPr>
          <p:spPr>
            <a:xfrm>
              <a:off x="5720826" y="629233"/>
              <a:ext cx="904" cy="466"/>
            </a:xfrm>
            <a:custGeom>
              <a:avLst/>
              <a:gdLst/>
              <a:ahLst/>
              <a:cxnLst/>
              <a:rect l="l" t="t" r="r" b="b"/>
              <a:pathLst>
                <a:path w="33" h="17" extrusionOk="0">
                  <a:moveTo>
                    <a:pt x="32" y="0"/>
                  </a:moveTo>
                  <a:cubicBezTo>
                    <a:pt x="17" y="0"/>
                    <a:pt x="17" y="0"/>
                    <a:pt x="1" y="16"/>
                  </a:cubicBezTo>
                  <a:cubicBezTo>
                    <a:pt x="1" y="16"/>
                    <a:pt x="17" y="0"/>
                    <a:pt x="3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5"/>
            <p:cNvSpPr/>
            <p:nvPr/>
          </p:nvSpPr>
          <p:spPr>
            <a:xfrm>
              <a:off x="5629862" y="1087336"/>
              <a:ext cx="77261" cy="46685"/>
            </a:xfrm>
            <a:custGeom>
              <a:avLst/>
              <a:gdLst/>
              <a:ahLst/>
              <a:cxnLst/>
              <a:rect l="l" t="t" r="r" b="b"/>
              <a:pathLst>
                <a:path w="2820" h="1704" extrusionOk="0">
                  <a:moveTo>
                    <a:pt x="1465" y="424"/>
                  </a:moveTo>
                  <a:cubicBezTo>
                    <a:pt x="1641" y="424"/>
                    <a:pt x="1817" y="444"/>
                    <a:pt x="1973" y="522"/>
                  </a:cubicBezTo>
                  <a:cubicBezTo>
                    <a:pt x="2177" y="601"/>
                    <a:pt x="2396" y="883"/>
                    <a:pt x="2286" y="1118"/>
                  </a:cubicBezTo>
                  <a:cubicBezTo>
                    <a:pt x="2236" y="1231"/>
                    <a:pt x="2129" y="1269"/>
                    <a:pt x="2007" y="1269"/>
                  </a:cubicBezTo>
                  <a:cubicBezTo>
                    <a:pt x="1825" y="1269"/>
                    <a:pt x="1609" y="1187"/>
                    <a:pt x="1487" y="1149"/>
                  </a:cubicBezTo>
                  <a:cubicBezTo>
                    <a:pt x="1236" y="1071"/>
                    <a:pt x="672" y="773"/>
                    <a:pt x="954" y="428"/>
                  </a:cubicBezTo>
                  <a:lnTo>
                    <a:pt x="954" y="428"/>
                  </a:lnTo>
                  <a:cubicBezTo>
                    <a:pt x="970" y="444"/>
                    <a:pt x="1001" y="444"/>
                    <a:pt x="1048" y="444"/>
                  </a:cubicBezTo>
                  <a:cubicBezTo>
                    <a:pt x="1181" y="437"/>
                    <a:pt x="1323" y="424"/>
                    <a:pt x="1465" y="424"/>
                  </a:cubicBezTo>
                  <a:close/>
                  <a:moveTo>
                    <a:pt x="1436" y="1"/>
                  </a:moveTo>
                  <a:cubicBezTo>
                    <a:pt x="1302" y="1"/>
                    <a:pt x="1171" y="9"/>
                    <a:pt x="1048" y="21"/>
                  </a:cubicBezTo>
                  <a:cubicBezTo>
                    <a:pt x="954" y="21"/>
                    <a:pt x="907" y="68"/>
                    <a:pt x="876" y="130"/>
                  </a:cubicBezTo>
                  <a:cubicBezTo>
                    <a:pt x="829" y="130"/>
                    <a:pt x="766" y="130"/>
                    <a:pt x="719" y="177"/>
                  </a:cubicBezTo>
                  <a:cubicBezTo>
                    <a:pt x="1" y="883"/>
                    <a:pt x="1151" y="1704"/>
                    <a:pt x="1979" y="1704"/>
                  </a:cubicBezTo>
                  <a:cubicBezTo>
                    <a:pt x="2163" y="1704"/>
                    <a:pt x="2331" y="1663"/>
                    <a:pt x="2459" y="1572"/>
                  </a:cubicBezTo>
                  <a:cubicBezTo>
                    <a:pt x="2819" y="1322"/>
                    <a:pt x="2788" y="789"/>
                    <a:pt x="2569" y="459"/>
                  </a:cubicBezTo>
                  <a:cubicBezTo>
                    <a:pt x="2317" y="89"/>
                    <a:pt x="1866" y="1"/>
                    <a:pt x="143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5686057" y="386591"/>
              <a:ext cx="20630" cy="16356"/>
            </a:xfrm>
            <a:custGeom>
              <a:avLst/>
              <a:gdLst/>
              <a:ahLst/>
              <a:cxnLst/>
              <a:rect l="l" t="t" r="r" b="b"/>
              <a:pathLst>
                <a:path w="753" h="597" extrusionOk="0">
                  <a:moveTo>
                    <a:pt x="376" y="0"/>
                  </a:moveTo>
                  <a:cubicBezTo>
                    <a:pt x="0" y="0"/>
                    <a:pt x="0" y="596"/>
                    <a:pt x="376" y="596"/>
                  </a:cubicBezTo>
                  <a:cubicBezTo>
                    <a:pt x="753" y="596"/>
                    <a:pt x="753" y="0"/>
                    <a:pt x="37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5648247" y="1098926"/>
              <a:ext cx="47288" cy="23178"/>
            </a:xfrm>
            <a:custGeom>
              <a:avLst/>
              <a:gdLst/>
              <a:ahLst/>
              <a:cxnLst/>
              <a:rect l="l" t="t" r="r" b="b"/>
              <a:pathLst>
                <a:path w="1726" h="846" extrusionOk="0">
                  <a:moveTo>
                    <a:pt x="794" y="1"/>
                  </a:moveTo>
                  <a:cubicBezTo>
                    <a:pt x="652" y="1"/>
                    <a:pt x="510" y="14"/>
                    <a:pt x="377" y="21"/>
                  </a:cubicBezTo>
                  <a:cubicBezTo>
                    <a:pt x="330" y="21"/>
                    <a:pt x="299" y="21"/>
                    <a:pt x="283" y="5"/>
                  </a:cubicBezTo>
                  <a:lnTo>
                    <a:pt x="283" y="5"/>
                  </a:lnTo>
                  <a:cubicBezTo>
                    <a:pt x="1" y="350"/>
                    <a:pt x="565" y="648"/>
                    <a:pt x="816" y="726"/>
                  </a:cubicBezTo>
                  <a:cubicBezTo>
                    <a:pt x="938" y="764"/>
                    <a:pt x="1154" y="846"/>
                    <a:pt x="1336" y="846"/>
                  </a:cubicBezTo>
                  <a:cubicBezTo>
                    <a:pt x="1458" y="846"/>
                    <a:pt x="1565" y="808"/>
                    <a:pt x="1615" y="695"/>
                  </a:cubicBezTo>
                  <a:cubicBezTo>
                    <a:pt x="1725" y="460"/>
                    <a:pt x="1506" y="178"/>
                    <a:pt x="1302" y="99"/>
                  </a:cubicBezTo>
                  <a:cubicBezTo>
                    <a:pt x="1146" y="21"/>
                    <a:pt x="970" y="1"/>
                    <a:pt x="794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5656000" y="1339513"/>
              <a:ext cx="33507" cy="28466"/>
            </a:xfrm>
            <a:custGeom>
              <a:avLst/>
              <a:gdLst/>
              <a:ahLst/>
              <a:cxnLst/>
              <a:rect l="l" t="t" r="r" b="b"/>
              <a:pathLst>
                <a:path w="1223" h="1039" extrusionOk="0">
                  <a:moveTo>
                    <a:pt x="494" y="1"/>
                  </a:moveTo>
                  <a:cubicBezTo>
                    <a:pt x="268" y="1"/>
                    <a:pt x="62" y="213"/>
                    <a:pt x="31" y="441"/>
                  </a:cubicBezTo>
                  <a:cubicBezTo>
                    <a:pt x="0" y="676"/>
                    <a:pt x="141" y="942"/>
                    <a:pt x="392" y="989"/>
                  </a:cubicBezTo>
                  <a:cubicBezTo>
                    <a:pt x="439" y="1005"/>
                    <a:pt x="486" y="1021"/>
                    <a:pt x="549" y="1021"/>
                  </a:cubicBezTo>
                  <a:cubicBezTo>
                    <a:pt x="594" y="1033"/>
                    <a:pt x="640" y="1038"/>
                    <a:pt x="685" y="1038"/>
                  </a:cubicBezTo>
                  <a:cubicBezTo>
                    <a:pt x="932" y="1038"/>
                    <a:pt x="1152" y="863"/>
                    <a:pt x="1191" y="597"/>
                  </a:cubicBezTo>
                  <a:cubicBezTo>
                    <a:pt x="1223" y="268"/>
                    <a:pt x="988" y="33"/>
                    <a:pt x="674" y="17"/>
                  </a:cubicBezTo>
                  <a:cubicBezTo>
                    <a:pt x="627" y="2"/>
                    <a:pt x="580" y="2"/>
                    <a:pt x="517" y="2"/>
                  </a:cubicBezTo>
                  <a:cubicBezTo>
                    <a:pt x="509" y="1"/>
                    <a:pt x="501" y="1"/>
                    <a:pt x="49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5640520" y="1023991"/>
              <a:ext cx="28795" cy="25014"/>
            </a:xfrm>
            <a:custGeom>
              <a:avLst/>
              <a:gdLst/>
              <a:ahLst/>
              <a:cxnLst/>
              <a:rect l="l" t="t" r="r" b="b"/>
              <a:pathLst>
                <a:path w="1051" h="913" extrusionOk="0">
                  <a:moveTo>
                    <a:pt x="426" y="0"/>
                  </a:moveTo>
                  <a:cubicBezTo>
                    <a:pt x="359" y="0"/>
                    <a:pt x="291" y="17"/>
                    <a:pt x="220" y="60"/>
                  </a:cubicBezTo>
                  <a:cubicBezTo>
                    <a:pt x="95" y="138"/>
                    <a:pt x="1" y="295"/>
                    <a:pt x="1" y="452"/>
                  </a:cubicBezTo>
                  <a:cubicBezTo>
                    <a:pt x="1" y="624"/>
                    <a:pt x="95" y="765"/>
                    <a:pt x="220" y="859"/>
                  </a:cubicBezTo>
                  <a:cubicBezTo>
                    <a:pt x="294" y="896"/>
                    <a:pt x="365" y="912"/>
                    <a:pt x="435" y="912"/>
                  </a:cubicBezTo>
                  <a:cubicBezTo>
                    <a:pt x="514" y="912"/>
                    <a:pt x="592" y="892"/>
                    <a:pt x="675" y="859"/>
                  </a:cubicBezTo>
                  <a:lnTo>
                    <a:pt x="675" y="859"/>
                  </a:lnTo>
                  <a:cubicBezTo>
                    <a:pt x="654" y="870"/>
                    <a:pt x="652" y="873"/>
                    <a:pt x="659" y="873"/>
                  </a:cubicBezTo>
                  <a:cubicBezTo>
                    <a:pt x="673" y="873"/>
                    <a:pt x="722" y="859"/>
                    <a:pt x="722" y="859"/>
                  </a:cubicBezTo>
                  <a:cubicBezTo>
                    <a:pt x="910" y="844"/>
                    <a:pt x="1051" y="624"/>
                    <a:pt x="1035" y="452"/>
                  </a:cubicBezTo>
                  <a:cubicBezTo>
                    <a:pt x="1035" y="279"/>
                    <a:pt x="910" y="76"/>
                    <a:pt x="722" y="44"/>
                  </a:cubicBezTo>
                  <a:cubicBezTo>
                    <a:pt x="722" y="44"/>
                    <a:pt x="694" y="40"/>
                    <a:pt x="675" y="40"/>
                  </a:cubicBezTo>
                  <a:cubicBezTo>
                    <a:pt x="655" y="40"/>
                    <a:pt x="643" y="44"/>
                    <a:pt x="675" y="60"/>
                  </a:cubicBezTo>
                  <a:cubicBezTo>
                    <a:pt x="589" y="25"/>
                    <a:pt x="508" y="0"/>
                    <a:pt x="42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5652987" y="779103"/>
              <a:ext cx="26219" cy="20658"/>
            </a:xfrm>
            <a:custGeom>
              <a:avLst/>
              <a:gdLst/>
              <a:ahLst/>
              <a:cxnLst/>
              <a:rect l="l" t="t" r="r" b="b"/>
              <a:pathLst>
                <a:path w="957" h="754" extrusionOk="0">
                  <a:moveTo>
                    <a:pt x="471" y="1"/>
                  </a:moveTo>
                  <a:cubicBezTo>
                    <a:pt x="0" y="1"/>
                    <a:pt x="0" y="753"/>
                    <a:pt x="471" y="753"/>
                  </a:cubicBezTo>
                  <a:cubicBezTo>
                    <a:pt x="956" y="753"/>
                    <a:pt x="956" y="1"/>
                    <a:pt x="4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5628492" y="1156545"/>
              <a:ext cx="36110" cy="32877"/>
            </a:xfrm>
            <a:custGeom>
              <a:avLst/>
              <a:gdLst/>
              <a:ahLst/>
              <a:cxnLst/>
              <a:rect l="l" t="t" r="r" b="b"/>
              <a:pathLst>
                <a:path w="1318" h="1200" extrusionOk="0">
                  <a:moveTo>
                    <a:pt x="573" y="0"/>
                  </a:moveTo>
                  <a:cubicBezTo>
                    <a:pt x="439" y="0"/>
                    <a:pt x="305" y="52"/>
                    <a:pt x="205" y="159"/>
                  </a:cubicBezTo>
                  <a:cubicBezTo>
                    <a:pt x="17" y="363"/>
                    <a:pt x="1" y="692"/>
                    <a:pt x="205" y="896"/>
                  </a:cubicBezTo>
                  <a:cubicBezTo>
                    <a:pt x="267" y="943"/>
                    <a:pt x="314" y="1006"/>
                    <a:pt x="361" y="1053"/>
                  </a:cubicBezTo>
                  <a:cubicBezTo>
                    <a:pt x="465" y="1149"/>
                    <a:pt x="610" y="1200"/>
                    <a:pt x="752" y="1200"/>
                  </a:cubicBezTo>
                  <a:cubicBezTo>
                    <a:pt x="888" y="1200"/>
                    <a:pt x="1022" y="1153"/>
                    <a:pt x="1114" y="1053"/>
                  </a:cubicBezTo>
                  <a:cubicBezTo>
                    <a:pt x="1302" y="849"/>
                    <a:pt x="1318" y="520"/>
                    <a:pt x="1114" y="316"/>
                  </a:cubicBezTo>
                  <a:cubicBezTo>
                    <a:pt x="1051" y="253"/>
                    <a:pt x="1004" y="206"/>
                    <a:pt x="957" y="159"/>
                  </a:cubicBezTo>
                  <a:cubicBezTo>
                    <a:pt x="853" y="55"/>
                    <a:pt x="713" y="0"/>
                    <a:pt x="57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5632355" y="651124"/>
              <a:ext cx="32685" cy="24932"/>
            </a:xfrm>
            <a:custGeom>
              <a:avLst/>
              <a:gdLst/>
              <a:ahLst/>
              <a:cxnLst/>
              <a:rect l="l" t="t" r="r" b="b"/>
              <a:pathLst>
                <a:path w="1193" h="910" extrusionOk="0">
                  <a:moveTo>
                    <a:pt x="597" y="1"/>
                  </a:moveTo>
                  <a:cubicBezTo>
                    <a:pt x="1" y="1"/>
                    <a:pt x="1" y="910"/>
                    <a:pt x="597" y="910"/>
                  </a:cubicBezTo>
                  <a:cubicBezTo>
                    <a:pt x="1192" y="910"/>
                    <a:pt x="1192" y="1"/>
                    <a:pt x="59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5602737" y="855134"/>
              <a:ext cx="31370" cy="24493"/>
            </a:xfrm>
            <a:custGeom>
              <a:avLst/>
              <a:gdLst/>
              <a:ahLst/>
              <a:cxnLst/>
              <a:rect l="l" t="t" r="r" b="b"/>
              <a:pathLst>
                <a:path w="1145" h="894" extrusionOk="0">
                  <a:moveTo>
                    <a:pt x="565" y="0"/>
                  </a:moveTo>
                  <a:cubicBezTo>
                    <a:pt x="0" y="0"/>
                    <a:pt x="0" y="894"/>
                    <a:pt x="565" y="894"/>
                  </a:cubicBezTo>
                  <a:cubicBezTo>
                    <a:pt x="1145" y="894"/>
                    <a:pt x="1145" y="0"/>
                    <a:pt x="56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5599724" y="956042"/>
              <a:ext cx="28384" cy="21918"/>
            </a:xfrm>
            <a:custGeom>
              <a:avLst/>
              <a:gdLst/>
              <a:ahLst/>
              <a:cxnLst/>
              <a:rect l="l" t="t" r="r" b="b"/>
              <a:pathLst>
                <a:path w="1036" h="800" extrusionOk="0">
                  <a:moveTo>
                    <a:pt x="518" y="1"/>
                  </a:moveTo>
                  <a:cubicBezTo>
                    <a:pt x="1" y="1"/>
                    <a:pt x="1" y="800"/>
                    <a:pt x="518" y="800"/>
                  </a:cubicBezTo>
                  <a:cubicBezTo>
                    <a:pt x="1035" y="800"/>
                    <a:pt x="1035" y="1"/>
                    <a:pt x="51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5584271" y="689783"/>
              <a:ext cx="33535" cy="25781"/>
            </a:xfrm>
            <a:custGeom>
              <a:avLst/>
              <a:gdLst/>
              <a:ahLst/>
              <a:cxnLst/>
              <a:rect l="l" t="t" r="r" b="b"/>
              <a:pathLst>
                <a:path w="1224" h="941" extrusionOk="0">
                  <a:moveTo>
                    <a:pt x="612" y="1"/>
                  </a:moveTo>
                  <a:cubicBezTo>
                    <a:pt x="0" y="1"/>
                    <a:pt x="0" y="941"/>
                    <a:pt x="612" y="941"/>
                  </a:cubicBezTo>
                  <a:cubicBezTo>
                    <a:pt x="1223" y="941"/>
                    <a:pt x="1223" y="1"/>
                    <a:pt x="6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5566242" y="801021"/>
              <a:ext cx="26219" cy="20192"/>
            </a:xfrm>
            <a:custGeom>
              <a:avLst/>
              <a:gdLst/>
              <a:ahLst/>
              <a:cxnLst/>
              <a:rect l="l" t="t" r="r" b="b"/>
              <a:pathLst>
                <a:path w="957" h="737" extrusionOk="0">
                  <a:moveTo>
                    <a:pt x="486" y="0"/>
                  </a:moveTo>
                  <a:cubicBezTo>
                    <a:pt x="0" y="0"/>
                    <a:pt x="0" y="737"/>
                    <a:pt x="486" y="737"/>
                  </a:cubicBezTo>
                  <a:cubicBezTo>
                    <a:pt x="956" y="737"/>
                    <a:pt x="956" y="0"/>
                    <a:pt x="48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5553776" y="1013579"/>
              <a:ext cx="24932" cy="19781"/>
            </a:xfrm>
            <a:custGeom>
              <a:avLst/>
              <a:gdLst/>
              <a:ahLst/>
              <a:cxnLst/>
              <a:rect l="l" t="t" r="r" b="b"/>
              <a:pathLst>
                <a:path w="910" h="722" extrusionOk="0">
                  <a:moveTo>
                    <a:pt x="455" y="1"/>
                  </a:moveTo>
                  <a:cubicBezTo>
                    <a:pt x="1" y="1"/>
                    <a:pt x="1" y="722"/>
                    <a:pt x="455" y="722"/>
                  </a:cubicBezTo>
                  <a:cubicBezTo>
                    <a:pt x="910" y="722"/>
                    <a:pt x="910" y="1"/>
                    <a:pt x="45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5552050" y="929849"/>
              <a:ext cx="28822" cy="22356"/>
            </a:xfrm>
            <a:custGeom>
              <a:avLst/>
              <a:gdLst/>
              <a:ahLst/>
              <a:cxnLst/>
              <a:rect l="l" t="t" r="r" b="b"/>
              <a:pathLst>
                <a:path w="1052" h="816" extrusionOk="0">
                  <a:moveTo>
                    <a:pt x="518" y="0"/>
                  </a:moveTo>
                  <a:cubicBezTo>
                    <a:pt x="1" y="0"/>
                    <a:pt x="1" y="816"/>
                    <a:pt x="518" y="816"/>
                  </a:cubicBezTo>
                  <a:cubicBezTo>
                    <a:pt x="1051" y="816"/>
                    <a:pt x="1051" y="0"/>
                    <a:pt x="5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5545611" y="628383"/>
              <a:ext cx="24082" cy="18493"/>
            </a:xfrm>
            <a:custGeom>
              <a:avLst/>
              <a:gdLst/>
              <a:ahLst/>
              <a:cxnLst/>
              <a:rect l="l" t="t" r="r" b="b"/>
              <a:pathLst>
                <a:path w="879" h="675" extrusionOk="0">
                  <a:moveTo>
                    <a:pt x="440" y="0"/>
                  </a:moveTo>
                  <a:cubicBezTo>
                    <a:pt x="1" y="0"/>
                    <a:pt x="1" y="674"/>
                    <a:pt x="440" y="674"/>
                  </a:cubicBezTo>
                  <a:cubicBezTo>
                    <a:pt x="879" y="674"/>
                    <a:pt x="879" y="0"/>
                    <a:pt x="44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5526295" y="1071144"/>
              <a:ext cx="28356" cy="29671"/>
            </a:xfrm>
            <a:custGeom>
              <a:avLst/>
              <a:gdLst/>
              <a:ahLst/>
              <a:cxnLst/>
              <a:rect l="l" t="t" r="r" b="b"/>
              <a:pathLst>
                <a:path w="1035" h="1083" extrusionOk="0">
                  <a:moveTo>
                    <a:pt x="518" y="0"/>
                  </a:moveTo>
                  <a:cubicBezTo>
                    <a:pt x="204" y="0"/>
                    <a:pt x="0" y="282"/>
                    <a:pt x="47" y="580"/>
                  </a:cubicBezTo>
                  <a:cubicBezTo>
                    <a:pt x="47" y="580"/>
                    <a:pt x="47" y="565"/>
                    <a:pt x="47" y="565"/>
                  </a:cubicBezTo>
                  <a:cubicBezTo>
                    <a:pt x="47" y="580"/>
                    <a:pt x="63" y="627"/>
                    <a:pt x="63" y="627"/>
                  </a:cubicBezTo>
                  <a:cubicBezTo>
                    <a:pt x="78" y="855"/>
                    <a:pt x="240" y="1083"/>
                    <a:pt x="493" y="1083"/>
                  </a:cubicBezTo>
                  <a:cubicBezTo>
                    <a:pt x="501" y="1083"/>
                    <a:pt x="509" y="1082"/>
                    <a:pt x="518" y="1082"/>
                  </a:cubicBezTo>
                  <a:cubicBezTo>
                    <a:pt x="768" y="1082"/>
                    <a:pt x="941" y="894"/>
                    <a:pt x="972" y="627"/>
                  </a:cubicBezTo>
                  <a:cubicBezTo>
                    <a:pt x="972" y="627"/>
                    <a:pt x="972" y="596"/>
                    <a:pt x="972" y="580"/>
                  </a:cubicBezTo>
                  <a:cubicBezTo>
                    <a:pt x="1035" y="282"/>
                    <a:pt x="815" y="0"/>
                    <a:pt x="5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5503116" y="858558"/>
              <a:ext cx="22356" cy="17644"/>
            </a:xfrm>
            <a:custGeom>
              <a:avLst/>
              <a:gdLst/>
              <a:ahLst/>
              <a:cxnLst/>
              <a:rect l="l" t="t" r="r" b="b"/>
              <a:pathLst>
                <a:path w="816" h="644" extrusionOk="0">
                  <a:moveTo>
                    <a:pt x="408" y="1"/>
                  </a:moveTo>
                  <a:cubicBezTo>
                    <a:pt x="0" y="1"/>
                    <a:pt x="0" y="643"/>
                    <a:pt x="408" y="643"/>
                  </a:cubicBezTo>
                  <a:cubicBezTo>
                    <a:pt x="815" y="643"/>
                    <a:pt x="815" y="1"/>
                    <a:pt x="40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5499225" y="664029"/>
              <a:ext cx="21507" cy="16767"/>
            </a:xfrm>
            <a:custGeom>
              <a:avLst/>
              <a:gdLst/>
              <a:ahLst/>
              <a:cxnLst/>
              <a:rect l="l" t="t" r="r" b="b"/>
              <a:pathLst>
                <a:path w="785" h="612" extrusionOk="0">
                  <a:moveTo>
                    <a:pt x="393" y="0"/>
                  </a:moveTo>
                  <a:cubicBezTo>
                    <a:pt x="1" y="0"/>
                    <a:pt x="1" y="611"/>
                    <a:pt x="393" y="611"/>
                  </a:cubicBezTo>
                  <a:cubicBezTo>
                    <a:pt x="785" y="611"/>
                    <a:pt x="785" y="0"/>
                    <a:pt x="3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5454155" y="1031197"/>
              <a:ext cx="24932" cy="19343"/>
            </a:xfrm>
            <a:custGeom>
              <a:avLst/>
              <a:gdLst/>
              <a:ahLst/>
              <a:cxnLst/>
              <a:rect l="l" t="t" r="r" b="b"/>
              <a:pathLst>
                <a:path w="910" h="706" extrusionOk="0">
                  <a:moveTo>
                    <a:pt x="455" y="1"/>
                  </a:moveTo>
                  <a:cubicBezTo>
                    <a:pt x="0" y="1"/>
                    <a:pt x="0" y="706"/>
                    <a:pt x="455" y="706"/>
                  </a:cubicBezTo>
                  <a:cubicBezTo>
                    <a:pt x="909" y="706"/>
                    <a:pt x="909" y="1"/>
                    <a:pt x="45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5409495" y="1079939"/>
              <a:ext cx="41233" cy="30000"/>
            </a:xfrm>
            <a:custGeom>
              <a:avLst/>
              <a:gdLst/>
              <a:ahLst/>
              <a:cxnLst/>
              <a:rect l="l" t="t" r="r" b="b"/>
              <a:pathLst>
                <a:path w="1505" h="1095" extrusionOk="0">
                  <a:moveTo>
                    <a:pt x="985" y="1"/>
                  </a:moveTo>
                  <a:cubicBezTo>
                    <a:pt x="944" y="1"/>
                    <a:pt x="903" y="8"/>
                    <a:pt x="862" y="24"/>
                  </a:cubicBezTo>
                  <a:cubicBezTo>
                    <a:pt x="705" y="87"/>
                    <a:pt x="549" y="150"/>
                    <a:pt x="392" y="212"/>
                  </a:cubicBezTo>
                  <a:cubicBezTo>
                    <a:pt x="172" y="291"/>
                    <a:pt x="0" y="510"/>
                    <a:pt x="78" y="761"/>
                  </a:cubicBezTo>
                  <a:cubicBezTo>
                    <a:pt x="130" y="954"/>
                    <a:pt x="309" y="1095"/>
                    <a:pt x="502" y="1095"/>
                  </a:cubicBezTo>
                  <a:cubicBezTo>
                    <a:pt x="543" y="1095"/>
                    <a:pt x="585" y="1088"/>
                    <a:pt x="627" y="1074"/>
                  </a:cubicBezTo>
                  <a:cubicBezTo>
                    <a:pt x="784" y="1027"/>
                    <a:pt x="940" y="980"/>
                    <a:pt x="1097" y="933"/>
                  </a:cubicBezTo>
                  <a:cubicBezTo>
                    <a:pt x="1332" y="855"/>
                    <a:pt x="1505" y="604"/>
                    <a:pt x="1426" y="353"/>
                  </a:cubicBezTo>
                  <a:cubicBezTo>
                    <a:pt x="1374" y="172"/>
                    <a:pt x="1183" y="1"/>
                    <a:pt x="98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5421085" y="609040"/>
              <a:ext cx="27069" cy="26658"/>
            </a:xfrm>
            <a:custGeom>
              <a:avLst/>
              <a:gdLst/>
              <a:ahLst/>
              <a:cxnLst/>
              <a:rect l="l" t="t" r="r" b="b"/>
              <a:pathLst>
                <a:path w="988" h="973" extrusionOk="0">
                  <a:moveTo>
                    <a:pt x="502" y="1"/>
                  </a:moveTo>
                  <a:cubicBezTo>
                    <a:pt x="235" y="1"/>
                    <a:pt x="0" y="220"/>
                    <a:pt x="0" y="487"/>
                  </a:cubicBezTo>
                  <a:cubicBezTo>
                    <a:pt x="16" y="753"/>
                    <a:pt x="220" y="973"/>
                    <a:pt x="502" y="973"/>
                  </a:cubicBezTo>
                  <a:cubicBezTo>
                    <a:pt x="753" y="973"/>
                    <a:pt x="988" y="753"/>
                    <a:pt x="988" y="487"/>
                  </a:cubicBezTo>
                  <a:cubicBezTo>
                    <a:pt x="972" y="220"/>
                    <a:pt x="768" y="1"/>
                    <a:pt x="50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3" name="Google Shape;1913;p35"/>
          <p:cNvSpPr/>
          <p:nvPr/>
        </p:nvSpPr>
        <p:spPr>
          <a:xfrm>
            <a:off x="6393474" y="5342546"/>
            <a:ext cx="21069" cy="16329"/>
          </a:xfrm>
          <a:custGeom>
            <a:avLst/>
            <a:gdLst/>
            <a:ahLst/>
            <a:cxnLst/>
            <a:rect l="l" t="t" r="r" b="b"/>
            <a:pathLst>
              <a:path w="769" h="596" extrusionOk="0">
                <a:moveTo>
                  <a:pt x="376" y="0"/>
                </a:moveTo>
                <a:cubicBezTo>
                  <a:pt x="0" y="0"/>
                  <a:pt x="0" y="596"/>
                  <a:pt x="376" y="596"/>
                </a:cubicBezTo>
                <a:cubicBezTo>
                  <a:pt x="768" y="596"/>
                  <a:pt x="768" y="0"/>
                  <a:pt x="376" y="0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4" name="Google Shape;1914;p35"/>
          <p:cNvGrpSpPr/>
          <p:nvPr/>
        </p:nvGrpSpPr>
        <p:grpSpPr>
          <a:xfrm rot="-9900040" flipH="1">
            <a:off x="7578672" y="435979"/>
            <a:ext cx="619253" cy="949878"/>
            <a:chOff x="-200047" y="-127705"/>
            <a:chExt cx="619271" cy="949907"/>
          </a:xfrm>
        </p:grpSpPr>
        <p:sp>
          <p:nvSpPr>
            <p:cNvPr id="1915" name="Google Shape;1915;p35"/>
            <p:cNvSpPr/>
            <p:nvPr/>
          </p:nvSpPr>
          <p:spPr>
            <a:xfrm>
              <a:off x="-69931" y="77538"/>
              <a:ext cx="489155" cy="744664"/>
            </a:xfrm>
            <a:custGeom>
              <a:avLst/>
              <a:gdLst/>
              <a:ahLst/>
              <a:cxnLst/>
              <a:rect l="l" t="t" r="r" b="b"/>
              <a:pathLst>
                <a:path w="17854" h="27180" extrusionOk="0">
                  <a:moveTo>
                    <a:pt x="16929" y="21365"/>
                  </a:moveTo>
                  <a:cubicBezTo>
                    <a:pt x="16929" y="21443"/>
                    <a:pt x="16976" y="21521"/>
                    <a:pt x="17023" y="21568"/>
                  </a:cubicBezTo>
                  <a:cubicBezTo>
                    <a:pt x="17086" y="21615"/>
                    <a:pt x="15879" y="24139"/>
                    <a:pt x="15738" y="24390"/>
                  </a:cubicBezTo>
                  <a:cubicBezTo>
                    <a:pt x="15080" y="25628"/>
                    <a:pt x="13826" y="26145"/>
                    <a:pt x="12493" y="26318"/>
                  </a:cubicBezTo>
                  <a:cubicBezTo>
                    <a:pt x="12193" y="26354"/>
                    <a:pt x="11892" y="26371"/>
                    <a:pt x="11591" y="26371"/>
                  </a:cubicBezTo>
                  <a:cubicBezTo>
                    <a:pt x="10714" y="26371"/>
                    <a:pt x="9842" y="26222"/>
                    <a:pt x="9014" y="25942"/>
                  </a:cubicBezTo>
                  <a:cubicBezTo>
                    <a:pt x="8481" y="25753"/>
                    <a:pt x="7948" y="25377"/>
                    <a:pt x="7415" y="25174"/>
                  </a:cubicBezTo>
                  <a:cubicBezTo>
                    <a:pt x="10801" y="25048"/>
                    <a:pt x="14139" y="23277"/>
                    <a:pt x="16929" y="21365"/>
                  </a:cubicBezTo>
                  <a:close/>
                  <a:moveTo>
                    <a:pt x="8058" y="1"/>
                  </a:moveTo>
                  <a:lnTo>
                    <a:pt x="7493" y="314"/>
                  </a:lnTo>
                  <a:cubicBezTo>
                    <a:pt x="7225" y="740"/>
                    <a:pt x="6854" y="908"/>
                    <a:pt x="6460" y="908"/>
                  </a:cubicBezTo>
                  <a:cubicBezTo>
                    <a:pt x="6070" y="908"/>
                    <a:pt x="5657" y="744"/>
                    <a:pt x="5299" y="502"/>
                  </a:cubicBezTo>
                  <a:cubicBezTo>
                    <a:pt x="5299" y="455"/>
                    <a:pt x="5283" y="408"/>
                    <a:pt x="5268" y="361"/>
                  </a:cubicBezTo>
                  <a:cubicBezTo>
                    <a:pt x="5210" y="196"/>
                    <a:pt x="5069" y="124"/>
                    <a:pt x="4925" y="124"/>
                  </a:cubicBezTo>
                  <a:cubicBezTo>
                    <a:pt x="4712" y="124"/>
                    <a:pt x="4493" y="281"/>
                    <a:pt x="4531" y="533"/>
                  </a:cubicBezTo>
                  <a:cubicBezTo>
                    <a:pt x="4703" y="1756"/>
                    <a:pt x="4343" y="3057"/>
                    <a:pt x="3104" y="3574"/>
                  </a:cubicBezTo>
                  <a:cubicBezTo>
                    <a:pt x="2800" y="3694"/>
                    <a:pt x="2485" y="3749"/>
                    <a:pt x="2171" y="3749"/>
                  </a:cubicBezTo>
                  <a:cubicBezTo>
                    <a:pt x="1580" y="3749"/>
                    <a:pt x="994" y="3552"/>
                    <a:pt x="503" y="3214"/>
                  </a:cubicBezTo>
                  <a:lnTo>
                    <a:pt x="1" y="3496"/>
                  </a:lnTo>
                  <a:cubicBezTo>
                    <a:pt x="604" y="4130"/>
                    <a:pt x="1449" y="4496"/>
                    <a:pt x="2306" y="4496"/>
                  </a:cubicBezTo>
                  <a:cubicBezTo>
                    <a:pt x="2741" y="4496"/>
                    <a:pt x="3179" y="4402"/>
                    <a:pt x="3590" y="4201"/>
                  </a:cubicBezTo>
                  <a:cubicBezTo>
                    <a:pt x="4484" y="3778"/>
                    <a:pt x="5126" y="2916"/>
                    <a:pt x="5330" y="1960"/>
                  </a:cubicBezTo>
                  <a:lnTo>
                    <a:pt x="5722" y="1787"/>
                  </a:lnTo>
                  <a:cubicBezTo>
                    <a:pt x="5675" y="1678"/>
                    <a:pt x="5612" y="1552"/>
                    <a:pt x="5565" y="1427"/>
                  </a:cubicBezTo>
                  <a:lnTo>
                    <a:pt x="5565" y="1427"/>
                  </a:lnTo>
                  <a:cubicBezTo>
                    <a:pt x="5847" y="1584"/>
                    <a:pt x="6161" y="1662"/>
                    <a:pt x="6506" y="1662"/>
                  </a:cubicBezTo>
                  <a:cubicBezTo>
                    <a:pt x="7039" y="1646"/>
                    <a:pt x="7509" y="1411"/>
                    <a:pt x="7854" y="1035"/>
                  </a:cubicBezTo>
                  <a:cubicBezTo>
                    <a:pt x="8873" y="4468"/>
                    <a:pt x="10644" y="7806"/>
                    <a:pt x="12117" y="11035"/>
                  </a:cubicBezTo>
                  <a:cubicBezTo>
                    <a:pt x="12932" y="12806"/>
                    <a:pt x="13763" y="14562"/>
                    <a:pt x="14609" y="16302"/>
                  </a:cubicBezTo>
                  <a:cubicBezTo>
                    <a:pt x="15142" y="17399"/>
                    <a:pt x="15628" y="18622"/>
                    <a:pt x="16224" y="19735"/>
                  </a:cubicBezTo>
                  <a:lnTo>
                    <a:pt x="16537" y="20283"/>
                  </a:lnTo>
                  <a:cubicBezTo>
                    <a:pt x="16616" y="20424"/>
                    <a:pt x="16710" y="20581"/>
                    <a:pt x="16788" y="20722"/>
                  </a:cubicBezTo>
                  <a:cubicBezTo>
                    <a:pt x="13669" y="22462"/>
                    <a:pt x="10785" y="24155"/>
                    <a:pt x="7195" y="24797"/>
                  </a:cubicBezTo>
                  <a:cubicBezTo>
                    <a:pt x="7086" y="24829"/>
                    <a:pt x="7023" y="24907"/>
                    <a:pt x="7039" y="25001"/>
                  </a:cubicBezTo>
                  <a:lnTo>
                    <a:pt x="6412" y="25221"/>
                  </a:lnTo>
                  <a:cubicBezTo>
                    <a:pt x="6490" y="25330"/>
                    <a:pt x="6616" y="25362"/>
                    <a:pt x="6725" y="25362"/>
                  </a:cubicBezTo>
                  <a:cubicBezTo>
                    <a:pt x="7164" y="26318"/>
                    <a:pt x="8779" y="26741"/>
                    <a:pt x="9703" y="26960"/>
                  </a:cubicBezTo>
                  <a:cubicBezTo>
                    <a:pt x="10310" y="27105"/>
                    <a:pt x="10937" y="27179"/>
                    <a:pt x="11566" y="27179"/>
                  </a:cubicBezTo>
                  <a:cubicBezTo>
                    <a:pt x="12301" y="27179"/>
                    <a:pt x="13038" y="27078"/>
                    <a:pt x="13747" y="26866"/>
                  </a:cubicBezTo>
                  <a:cubicBezTo>
                    <a:pt x="14939" y="26506"/>
                    <a:pt x="15879" y="25832"/>
                    <a:pt x="16459" y="24719"/>
                  </a:cubicBezTo>
                  <a:cubicBezTo>
                    <a:pt x="16819" y="24029"/>
                    <a:pt x="17086" y="23293"/>
                    <a:pt x="17399" y="22587"/>
                  </a:cubicBezTo>
                  <a:cubicBezTo>
                    <a:pt x="17572" y="22180"/>
                    <a:pt x="17854" y="21772"/>
                    <a:pt x="17713" y="21333"/>
                  </a:cubicBezTo>
                  <a:cubicBezTo>
                    <a:pt x="17776" y="21271"/>
                    <a:pt x="17791" y="21177"/>
                    <a:pt x="17760" y="21067"/>
                  </a:cubicBezTo>
                  <a:cubicBezTo>
                    <a:pt x="17227" y="19249"/>
                    <a:pt x="16083" y="17509"/>
                    <a:pt x="15268" y="15816"/>
                  </a:cubicBezTo>
                  <a:cubicBezTo>
                    <a:pt x="14390" y="13998"/>
                    <a:pt x="13528" y="12164"/>
                    <a:pt x="12697" y="10330"/>
                  </a:cubicBezTo>
                  <a:cubicBezTo>
                    <a:pt x="11208" y="7054"/>
                    <a:pt x="10017" y="3527"/>
                    <a:pt x="8277" y="377"/>
                  </a:cubicBezTo>
                  <a:cubicBezTo>
                    <a:pt x="8261" y="283"/>
                    <a:pt x="8214" y="204"/>
                    <a:pt x="8152" y="142"/>
                  </a:cubicBezTo>
                  <a:cubicBezTo>
                    <a:pt x="8120" y="95"/>
                    <a:pt x="8089" y="48"/>
                    <a:pt x="805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-68643" y="193489"/>
              <a:ext cx="451812" cy="552114"/>
            </a:xfrm>
            <a:custGeom>
              <a:avLst/>
              <a:gdLst/>
              <a:ahLst/>
              <a:cxnLst/>
              <a:rect l="l" t="t" r="r" b="b"/>
              <a:pathLst>
                <a:path w="16491" h="20152" extrusionOk="0">
                  <a:moveTo>
                    <a:pt x="393" y="1"/>
                  </a:moveTo>
                  <a:lnTo>
                    <a:pt x="1" y="204"/>
                  </a:lnTo>
                  <a:cubicBezTo>
                    <a:pt x="2619" y="6552"/>
                    <a:pt x="5659" y="12728"/>
                    <a:pt x="8355" y="19045"/>
                  </a:cubicBezTo>
                  <a:cubicBezTo>
                    <a:pt x="8355" y="19061"/>
                    <a:pt x="8371" y="19076"/>
                    <a:pt x="8387" y="19092"/>
                  </a:cubicBezTo>
                  <a:cubicBezTo>
                    <a:pt x="7854" y="19327"/>
                    <a:pt x="7337" y="19578"/>
                    <a:pt x="6819" y="19829"/>
                  </a:cubicBezTo>
                  <a:cubicBezTo>
                    <a:pt x="6725" y="19876"/>
                    <a:pt x="6694" y="19970"/>
                    <a:pt x="6725" y="20048"/>
                  </a:cubicBezTo>
                  <a:cubicBezTo>
                    <a:pt x="6750" y="20110"/>
                    <a:pt x="6804" y="20152"/>
                    <a:pt x="6879" y="20152"/>
                  </a:cubicBezTo>
                  <a:cubicBezTo>
                    <a:pt x="6899" y="20152"/>
                    <a:pt x="6921" y="20149"/>
                    <a:pt x="6945" y="20142"/>
                  </a:cubicBezTo>
                  <a:cubicBezTo>
                    <a:pt x="10221" y="19170"/>
                    <a:pt x="13481" y="17697"/>
                    <a:pt x="16490" y="16051"/>
                  </a:cubicBezTo>
                  <a:lnTo>
                    <a:pt x="16177" y="15503"/>
                  </a:lnTo>
                  <a:cubicBezTo>
                    <a:pt x="15487" y="15832"/>
                    <a:pt x="14798" y="16145"/>
                    <a:pt x="14092" y="16474"/>
                  </a:cubicBezTo>
                  <a:lnTo>
                    <a:pt x="13591" y="16396"/>
                  </a:lnTo>
                  <a:lnTo>
                    <a:pt x="13591" y="16396"/>
                  </a:lnTo>
                  <a:cubicBezTo>
                    <a:pt x="13653" y="16521"/>
                    <a:pt x="13779" y="16568"/>
                    <a:pt x="13888" y="16568"/>
                  </a:cubicBezTo>
                  <a:cubicBezTo>
                    <a:pt x="12274" y="17305"/>
                    <a:pt x="10644" y="18042"/>
                    <a:pt x="9029" y="18794"/>
                  </a:cubicBezTo>
                  <a:cubicBezTo>
                    <a:pt x="9029" y="18778"/>
                    <a:pt x="9029" y="18778"/>
                    <a:pt x="9029" y="18778"/>
                  </a:cubicBezTo>
                  <a:cubicBezTo>
                    <a:pt x="6302" y="12477"/>
                    <a:pt x="3653" y="6051"/>
                    <a:pt x="39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82543" y="105895"/>
              <a:ext cx="292030" cy="538964"/>
            </a:xfrm>
            <a:custGeom>
              <a:avLst/>
              <a:gdLst/>
              <a:ahLst/>
              <a:cxnLst/>
              <a:rect l="l" t="t" r="r" b="b"/>
              <a:pathLst>
                <a:path w="10659" h="19672" extrusionOk="0">
                  <a:moveTo>
                    <a:pt x="2289" y="0"/>
                  </a:moveTo>
                  <a:cubicBezTo>
                    <a:pt x="1928" y="376"/>
                    <a:pt x="1474" y="611"/>
                    <a:pt x="941" y="627"/>
                  </a:cubicBezTo>
                  <a:cubicBezTo>
                    <a:pt x="596" y="627"/>
                    <a:pt x="282" y="549"/>
                    <a:pt x="0" y="392"/>
                  </a:cubicBezTo>
                  <a:lnTo>
                    <a:pt x="0" y="392"/>
                  </a:lnTo>
                  <a:cubicBezTo>
                    <a:pt x="47" y="517"/>
                    <a:pt x="110" y="643"/>
                    <a:pt x="157" y="752"/>
                  </a:cubicBezTo>
                  <a:cubicBezTo>
                    <a:pt x="2837" y="7038"/>
                    <a:pt x="5690" y="13214"/>
                    <a:pt x="8606" y="19389"/>
                  </a:cubicBezTo>
                  <a:cubicBezTo>
                    <a:pt x="8668" y="19499"/>
                    <a:pt x="8637" y="19593"/>
                    <a:pt x="8574" y="19671"/>
                  </a:cubicBezTo>
                  <a:cubicBezTo>
                    <a:pt x="9280" y="19342"/>
                    <a:pt x="9969" y="19029"/>
                    <a:pt x="10659" y="18700"/>
                  </a:cubicBezTo>
                  <a:cubicBezTo>
                    <a:pt x="10063" y="17587"/>
                    <a:pt x="9577" y="16364"/>
                    <a:pt x="9044" y="15267"/>
                  </a:cubicBezTo>
                  <a:cubicBezTo>
                    <a:pt x="8198" y="13527"/>
                    <a:pt x="7367" y="11771"/>
                    <a:pt x="6552" y="10000"/>
                  </a:cubicBezTo>
                  <a:cubicBezTo>
                    <a:pt x="5079" y="6771"/>
                    <a:pt x="3308" y="3433"/>
                    <a:pt x="2289" y="0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76104" y="126499"/>
              <a:ext cx="243947" cy="518361"/>
            </a:xfrm>
            <a:custGeom>
              <a:avLst/>
              <a:gdLst/>
              <a:ahLst/>
              <a:cxnLst/>
              <a:rect l="l" t="t" r="r" b="b"/>
              <a:pathLst>
                <a:path w="8904" h="18920" extrusionOk="0">
                  <a:moveTo>
                    <a:pt x="392" y="0"/>
                  </a:moveTo>
                  <a:lnTo>
                    <a:pt x="0" y="173"/>
                  </a:lnTo>
                  <a:cubicBezTo>
                    <a:pt x="2430" y="6521"/>
                    <a:pt x="5173" y="12822"/>
                    <a:pt x="8308" y="18841"/>
                  </a:cubicBezTo>
                  <a:lnTo>
                    <a:pt x="8809" y="18919"/>
                  </a:lnTo>
                  <a:cubicBezTo>
                    <a:pt x="8872" y="18841"/>
                    <a:pt x="8903" y="18747"/>
                    <a:pt x="8841" y="18637"/>
                  </a:cubicBezTo>
                  <a:cubicBezTo>
                    <a:pt x="5925" y="12462"/>
                    <a:pt x="3072" y="6286"/>
                    <a:pt x="3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-69931" y="131212"/>
              <a:ext cx="381812" cy="577211"/>
            </a:xfrm>
            <a:custGeom>
              <a:avLst/>
              <a:gdLst/>
              <a:ahLst/>
              <a:cxnLst/>
              <a:rect l="l" t="t" r="r" b="b"/>
              <a:pathLst>
                <a:path w="13936" h="21068" extrusionOk="0">
                  <a:moveTo>
                    <a:pt x="5330" y="1"/>
                  </a:moveTo>
                  <a:cubicBezTo>
                    <a:pt x="5126" y="957"/>
                    <a:pt x="4484" y="1819"/>
                    <a:pt x="3590" y="2242"/>
                  </a:cubicBezTo>
                  <a:cubicBezTo>
                    <a:pt x="3179" y="2443"/>
                    <a:pt x="2741" y="2537"/>
                    <a:pt x="2306" y="2537"/>
                  </a:cubicBezTo>
                  <a:cubicBezTo>
                    <a:pt x="1449" y="2537"/>
                    <a:pt x="604" y="2171"/>
                    <a:pt x="1" y="1537"/>
                  </a:cubicBezTo>
                  <a:lnTo>
                    <a:pt x="1" y="1537"/>
                  </a:lnTo>
                  <a:cubicBezTo>
                    <a:pt x="1" y="1553"/>
                    <a:pt x="1" y="1568"/>
                    <a:pt x="17" y="1584"/>
                  </a:cubicBezTo>
                  <a:cubicBezTo>
                    <a:pt x="48" y="1600"/>
                    <a:pt x="95" y="1615"/>
                    <a:pt x="126" y="1678"/>
                  </a:cubicBezTo>
                  <a:cubicBezTo>
                    <a:pt x="236" y="1866"/>
                    <a:pt x="330" y="2070"/>
                    <a:pt x="440" y="2274"/>
                  </a:cubicBezTo>
                  <a:cubicBezTo>
                    <a:pt x="3700" y="8324"/>
                    <a:pt x="6349" y="14750"/>
                    <a:pt x="9076" y="21051"/>
                  </a:cubicBezTo>
                  <a:cubicBezTo>
                    <a:pt x="9076" y="21051"/>
                    <a:pt x="9076" y="21051"/>
                    <a:pt x="9076" y="21067"/>
                  </a:cubicBezTo>
                  <a:cubicBezTo>
                    <a:pt x="10691" y="20315"/>
                    <a:pt x="12321" y="19578"/>
                    <a:pt x="13935" y="18841"/>
                  </a:cubicBezTo>
                  <a:cubicBezTo>
                    <a:pt x="13826" y="18841"/>
                    <a:pt x="13700" y="18794"/>
                    <a:pt x="13638" y="18669"/>
                  </a:cubicBezTo>
                  <a:cubicBezTo>
                    <a:pt x="10503" y="12650"/>
                    <a:pt x="7760" y="6349"/>
                    <a:pt x="5330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-137770" y="199078"/>
              <a:ext cx="298907" cy="543703"/>
            </a:xfrm>
            <a:custGeom>
              <a:avLst/>
              <a:gdLst/>
              <a:ahLst/>
              <a:cxnLst/>
              <a:rect l="l" t="t" r="r" b="b"/>
              <a:pathLst>
                <a:path w="10910" h="19845" extrusionOk="0">
                  <a:moveTo>
                    <a:pt x="2524" y="0"/>
                  </a:moveTo>
                  <a:cubicBezTo>
                    <a:pt x="2340" y="1003"/>
                    <a:pt x="1394" y="1802"/>
                    <a:pt x="349" y="1802"/>
                  </a:cubicBezTo>
                  <a:cubicBezTo>
                    <a:pt x="234" y="1802"/>
                    <a:pt x="117" y="1792"/>
                    <a:pt x="0" y="1772"/>
                  </a:cubicBezTo>
                  <a:lnTo>
                    <a:pt x="0" y="1772"/>
                  </a:lnTo>
                  <a:cubicBezTo>
                    <a:pt x="1646" y="4609"/>
                    <a:pt x="2947" y="7681"/>
                    <a:pt x="4421" y="10612"/>
                  </a:cubicBezTo>
                  <a:cubicBezTo>
                    <a:pt x="5251" y="12258"/>
                    <a:pt x="6098" y="13904"/>
                    <a:pt x="6960" y="15549"/>
                  </a:cubicBezTo>
                  <a:cubicBezTo>
                    <a:pt x="7696" y="16960"/>
                    <a:pt x="8606" y="18371"/>
                    <a:pt x="9248" y="19844"/>
                  </a:cubicBezTo>
                  <a:cubicBezTo>
                    <a:pt x="9217" y="19766"/>
                    <a:pt x="9248" y="19672"/>
                    <a:pt x="9342" y="19625"/>
                  </a:cubicBezTo>
                  <a:cubicBezTo>
                    <a:pt x="9860" y="19374"/>
                    <a:pt x="10377" y="19123"/>
                    <a:pt x="10910" y="18888"/>
                  </a:cubicBezTo>
                  <a:cubicBezTo>
                    <a:pt x="10894" y="18872"/>
                    <a:pt x="10878" y="18857"/>
                    <a:pt x="10878" y="18841"/>
                  </a:cubicBezTo>
                  <a:cubicBezTo>
                    <a:pt x="8182" y="12524"/>
                    <a:pt x="5142" y="6348"/>
                    <a:pt x="2524" y="0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-163114" y="153130"/>
              <a:ext cx="286030" cy="615403"/>
            </a:xfrm>
            <a:custGeom>
              <a:avLst/>
              <a:gdLst/>
              <a:ahLst/>
              <a:cxnLst/>
              <a:rect l="l" t="t" r="r" b="b"/>
              <a:pathLst>
                <a:path w="10440" h="22462" extrusionOk="0">
                  <a:moveTo>
                    <a:pt x="3311" y="0"/>
                  </a:moveTo>
                  <a:cubicBezTo>
                    <a:pt x="3225" y="0"/>
                    <a:pt x="3145" y="65"/>
                    <a:pt x="3104" y="157"/>
                  </a:cubicBezTo>
                  <a:cubicBezTo>
                    <a:pt x="3053" y="116"/>
                    <a:pt x="2995" y="98"/>
                    <a:pt x="2936" y="98"/>
                  </a:cubicBezTo>
                  <a:cubicBezTo>
                    <a:pt x="2723" y="98"/>
                    <a:pt x="2501" y="334"/>
                    <a:pt x="2587" y="580"/>
                  </a:cubicBezTo>
                  <a:cubicBezTo>
                    <a:pt x="2975" y="1799"/>
                    <a:pt x="2212" y="2896"/>
                    <a:pt x="1076" y="2896"/>
                  </a:cubicBezTo>
                  <a:cubicBezTo>
                    <a:pt x="927" y="2896"/>
                    <a:pt x="772" y="2877"/>
                    <a:pt x="612" y="2837"/>
                  </a:cubicBezTo>
                  <a:cubicBezTo>
                    <a:pt x="612" y="2837"/>
                    <a:pt x="612" y="2822"/>
                    <a:pt x="612" y="2822"/>
                  </a:cubicBezTo>
                  <a:lnTo>
                    <a:pt x="110" y="2712"/>
                  </a:lnTo>
                  <a:cubicBezTo>
                    <a:pt x="48" y="2790"/>
                    <a:pt x="1" y="2884"/>
                    <a:pt x="48" y="2994"/>
                  </a:cubicBezTo>
                  <a:cubicBezTo>
                    <a:pt x="1255" y="6458"/>
                    <a:pt x="3120" y="9734"/>
                    <a:pt x="4766" y="13010"/>
                  </a:cubicBezTo>
                  <a:cubicBezTo>
                    <a:pt x="5612" y="14656"/>
                    <a:pt x="6458" y="16302"/>
                    <a:pt x="7305" y="17932"/>
                  </a:cubicBezTo>
                  <a:cubicBezTo>
                    <a:pt x="8104" y="19421"/>
                    <a:pt x="8810" y="21098"/>
                    <a:pt x="9813" y="22462"/>
                  </a:cubicBezTo>
                  <a:lnTo>
                    <a:pt x="10440" y="22242"/>
                  </a:lnTo>
                  <a:cubicBezTo>
                    <a:pt x="10440" y="22211"/>
                    <a:pt x="10424" y="22179"/>
                    <a:pt x="10408" y="22132"/>
                  </a:cubicBezTo>
                  <a:cubicBezTo>
                    <a:pt x="10346" y="21929"/>
                    <a:pt x="10252" y="21725"/>
                    <a:pt x="10173" y="21521"/>
                  </a:cubicBezTo>
                  <a:cubicBezTo>
                    <a:pt x="9531" y="20048"/>
                    <a:pt x="8621" y="18637"/>
                    <a:pt x="7885" y="17226"/>
                  </a:cubicBezTo>
                  <a:cubicBezTo>
                    <a:pt x="7023" y="15581"/>
                    <a:pt x="6176" y="13935"/>
                    <a:pt x="5346" y="12289"/>
                  </a:cubicBezTo>
                  <a:cubicBezTo>
                    <a:pt x="3872" y="9358"/>
                    <a:pt x="2571" y="6286"/>
                    <a:pt x="925" y="3449"/>
                  </a:cubicBezTo>
                  <a:lnTo>
                    <a:pt x="925" y="3449"/>
                  </a:lnTo>
                  <a:cubicBezTo>
                    <a:pt x="1042" y="3469"/>
                    <a:pt x="1159" y="3479"/>
                    <a:pt x="1274" y="3479"/>
                  </a:cubicBezTo>
                  <a:cubicBezTo>
                    <a:pt x="2319" y="3479"/>
                    <a:pt x="3265" y="2680"/>
                    <a:pt x="3449" y="1677"/>
                  </a:cubicBezTo>
                  <a:lnTo>
                    <a:pt x="3841" y="1474"/>
                  </a:lnTo>
                  <a:cubicBezTo>
                    <a:pt x="3731" y="1270"/>
                    <a:pt x="3637" y="1066"/>
                    <a:pt x="3527" y="878"/>
                  </a:cubicBezTo>
                  <a:cubicBezTo>
                    <a:pt x="3496" y="815"/>
                    <a:pt x="3449" y="800"/>
                    <a:pt x="3418" y="784"/>
                  </a:cubicBezTo>
                  <a:cubicBezTo>
                    <a:pt x="3402" y="768"/>
                    <a:pt x="3402" y="753"/>
                    <a:pt x="3402" y="737"/>
                  </a:cubicBezTo>
                  <a:lnTo>
                    <a:pt x="3904" y="455"/>
                  </a:lnTo>
                  <a:cubicBezTo>
                    <a:pt x="3747" y="329"/>
                    <a:pt x="3590" y="204"/>
                    <a:pt x="3449" y="63"/>
                  </a:cubicBezTo>
                  <a:cubicBezTo>
                    <a:pt x="3405" y="19"/>
                    <a:pt x="3357" y="0"/>
                    <a:pt x="331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-200047" y="-127705"/>
              <a:ext cx="350880" cy="358140"/>
            </a:xfrm>
            <a:custGeom>
              <a:avLst/>
              <a:gdLst/>
              <a:ahLst/>
              <a:cxnLst/>
              <a:rect l="l" t="t" r="r" b="b"/>
              <a:pathLst>
                <a:path w="12807" h="13072" extrusionOk="0">
                  <a:moveTo>
                    <a:pt x="2603" y="3401"/>
                  </a:moveTo>
                  <a:cubicBezTo>
                    <a:pt x="2634" y="3416"/>
                    <a:pt x="2665" y="3432"/>
                    <a:pt x="2712" y="3432"/>
                  </a:cubicBezTo>
                  <a:cubicBezTo>
                    <a:pt x="2712" y="3463"/>
                    <a:pt x="2712" y="3479"/>
                    <a:pt x="2728" y="3510"/>
                  </a:cubicBezTo>
                  <a:cubicBezTo>
                    <a:pt x="2571" y="3557"/>
                    <a:pt x="2399" y="3589"/>
                    <a:pt x="2226" y="3589"/>
                  </a:cubicBezTo>
                  <a:cubicBezTo>
                    <a:pt x="2242" y="3573"/>
                    <a:pt x="2242" y="3542"/>
                    <a:pt x="2242" y="3526"/>
                  </a:cubicBezTo>
                  <a:cubicBezTo>
                    <a:pt x="2258" y="3528"/>
                    <a:pt x="2274" y="3529"/>
                    <a:pt x="2290" y="3529"/>
                  </a:cubicBezTo>
                  <a:cubicBezTo>
                    <a:pt x="2403" y="3529"/>
                    <a:pt x="2520" y="3483"/>
                    <a:pt x="2603" y="3401"/>
                  </a:cubicBezTo>
                  <a:close/>
                  <a:moveTo>
                    <a:pt x="1972" y="0"/>
                  </a:moveTo>
                  <a:cubicBezTo>
                    <a:pt x="1761" y="0"/>
                    <a:pt x="1548" y="60"/>
                    <a:pt x="1333" y="203"/>
                  </a:cubicBezTo>
                  <a:cubicBezTo>
                    <a:pt x="1" y="1065"/>
                    <a:pt x="690" y="3996"/>
                    <a:pt x="753" y="5234"/>
                  </a:cubicBezTo>
                  <a:cubicBezTo>
                    <a:pt x="894" y="7821"/>
                    <a:pt x="1082" y="10407"/>
                    <a:pt x="1458" y="12962"/>
                  </a:cubicBezTo>
                  <a:lnTo>
                    <a:pt x="1960" y="13072"/>
                  </a:lnTo>
                  <a:cubicBezTo>
                    <a:pt x="1913" y="11097"/>
                    <a:pt x="1787" y="9137"/>
                    <a:pt x="1662" y="7178"/>
                  </a:cubicBezTo>
                  <a:cubicBezTo>
                    <a:pt x="1599" y="6191"/>
                    <a:pt x="1552" y="5219"/>
                    <a:pt x="1490" y="4231"/>
                  </a:cubicBezTo>
                  <a:cubicBezTo>
                    <a:pt x="1490" y="4200"/>
                    <a:pt x="1490" y="4153"/>
                    <a:pt x="1490" y="4122"/>
                  </a:cubicBezTo>
                  <a:cubicBezTo>
                    <a:pt x="1727" y="4191"/>
                    <a:pt x="1970" y="4224"/>
                    <a:pt x="2215" y="4224"/>
                  </a:cubicBezTo>
                  <a:cubicBezTo>
                    <a:pt x="2633" y="4224"/>
                    <a:pt x="3053" y="4127"/>
                    <a:pt x="3449" y="3949"/>
                  </a:cubicBezTo>
                  <a:cubicBezTo>
                    <a:pt x="3935" y="3730"/>
                    <a:pt x="4640" y="3212"/>
                    <a:pt x="4860" y="2617"/>
                  </a:cubicBezTo>
                  <a:cubicBezTo>
                    <a:pt x="5628" y="3165"/>
                    <a:pt x="6396" y="3714"/>
                    <a:pt x="7164" y="4263"/>
                  </a:cubicBezTo>
                  <a:cubicBezTo>
                    <a:pt x="8794" y="5423"/>
                    <a:pt x="10424" y="6582"/>
                    <a:pt x="12054" y="7742"/>
                  </a:cubicBezTo>
                  <a:cubicBezTo>
                    <a:pt x="12117" y="7789"/>
                    <a:pt x="12180" y="7805"/>
                    <a:pt x="12242" y="7805"/>
                  </a:cubicBezTo>
                  <a:lnTo>
                    <a:pt x="12807" y="7492"/>
                  </a:lnTo>
                  <a:cubicBezTo>
                    <a:pt x="12775" y="7445"/>
                    <a:pt x="12760" y="7382"/>
                    <a:pt x="12728" y="7335"/>
                  </a:cubicBezTo>
                  <a:cubicBezTo>
                    <a:pt x="12713" y="7303"/>
                    <a:pt x="12697" y="7288"/>
                    <a:pt x="12665" y="7272"/>
                  </a:cubicBezTo>
                  <a:cubicBezTo>
                    <a:pt x="12650" y="7225"/>
                    <a:pt x="12603" y="7178"/>
                    <a:pt x="12556" y="7131"/>
                  </a:cubicBezTo>
                  <a:cubicBezTo>
                    <a:pt x="10408" y="5626"/>
                    <a:pt x="8292" y="4106"/>
                    <a:pt x="6145" y="2585"/>
                  </a:cubicBezTo>
                  <a:cubicBezTo>
                    <a:pt x="5095" y="1849"/>
                    <a:pt x="4060" y="1034"/>
                    <a:pt x="2979" y="360"/>
                  </a:cubicBezTo>
                  <a:cubicBezTo>
                    <a:pt x="2649" y="156"/>
                    <a:pt x="2313" y="0"/>
                    <a:pt x="197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3" name="Google Shape;1923;p35"/>
          <p:cNvGrpSpPr/>
          <p:nvPr/>
        </p:nvGrpSpPr>
        <p:grpSpPr>
          <a:xfrm rot="-8100000">
            <a:off x="643505" y="1557667"/>
            <a:ext cx="454131" cy="918699"/>
            <a:chOff x="1153584" y="2175826"/>
            <a:chExt cx="373221" cy="755019"/>
          </a:xfrm>
        </p:grpSpPr>
        <p:sp>
          <p:nvSpPr>
            <p:cNvPr id="1924" name="Google Shape;1924;p35"/>
            <p:cNvSpPr/>
            <p:nvPr/>
          </p:nvSpPr>
          <p:spPr>
            <a:xfrm>
              <a:off x="1153584" y="2175826"/>
              <a:ext cx="91069" cy="119234"/>
            </a:xfrm>
            <a:custGeom>
              <a:avLst/>
              <a:gdLst/>
              <a:ahLst/>
              <a:cxnLst/>
              <a:rect l="l" t="t" r="r" b="b"/>
              <a:pathLst>
                <a:path w="3324" h="4352" extrusionOk="0">
                  <a:moveTo>
                    <a:pt x="1883" y="0"/>
                  </a:moveTo>
                  <a:cubicBezTo>
                    <a:pt x="1691" y="0"/>
                    <a:pt x="1529" y="94"/>
                    <a:pt x="1490" y="309"/>
                  </a:cubicBezTo>
                  <a:cubicBezTo>
                    <a:pt x="1474" y="372"/>
                    <a:pt x="1474" y="466"/>
                    <a:pt x="1505" y="560"/>
                  </a:cubicBezTo>
                  <a:cubicBezTo>
                    <a:pt x="1520" y="655"/>
                    <a:pt x="1586" y="696"/>
                    <a:pt x="1659" y="696"/>
                  </a:cubicBezTo>
                  <a:cubicBezTo>
                    <a:pt x="1741" y="696"/>
                    <a:pt x="1832" y="643"/>
                    <a:pt x="1866" y="560"/>
                  </a:cubicBezTo>
                  <a:cubicBezTo>
                    <a:pt x="1886" y="507"/>
                    <a:pt x="1910" y="484"/>
                    <a:pt x="1937" y="484"/>
                  </a:cubicBezTo>
                  <a:cubicBezTo>
                    <a:pt x="2099" y="484"/>
                    <a:pt x="2357" y="1297"/>
                    <a:pt x="2352" y="1297"/>
                  </a:cubicBezTo>
                  <a:cubicBezTo>
                    <a:pt x="2352" y="1297"/>
                    <a:pt x="2352" y="1297"/>
                    <a:pt x="2352" y="1297"/>
                  </a:cubicBezTo>
                  <a:lnTo>
                    <a:pt x="2352" y="1297"/>
                  </a:lnTo>
                  <a:cubicBezTo>
                    <a:pt x="2430" y="1610"/>
                    <a:pt x="2477" y="1924"/>
                    <a:pt x="2493" y="2253"/>
                  </a:cubicBezTo>
                  <a:cubicBezTo>
                    <a:pt x="2530" y="2763"/>
                    <a:pt x="2310" y="3888"/>
                    <a:pt x="1699" y="3888"/>
                  </a:cubicBezTo>
                  <a:cubicBezTo>
                    <a:pt x="1541" y="3888"/>
                    <a:pt x="1357" y="3812"/>
                    <a:pt x="1145" y="3632"/>
                  </a:cubicBezTo>
                  <a:cubicBezTo>
                    <a:pt x="267" y="2864"/>
                    <a:pt x="863" y="1124"/>
                    <a:pt x="1348" y="325"/>
                  </a:cubicBezTo>
                  <a:cubicBezTo>
                    <a:pt x="1348" y="309"/>
                    <a:pt x="1364" y="293"/>
                    <a:pt x="1364" y="278"/>
                  </a:cubicBezTo>
                  <a:cubicBezTo>
                    <a:pt x="1396" y="152"/>
                    <a:pt x="1288" y="55"/>
                    <a:pt x="1180" y="55"/>
                  </a:cubicBezTo>
                  <a:cubicBezTo>
                    <a:pt x="1126" y="55"/>
                    <a:pt x="1072" y="79"/>
                    <a:pt x="1035" y="137"/>
                  </a:cubicBezTo>
                  <a:cubicBezTo>
                    <a:pt x="424" y="1077"/>
                    <a:pt x="0" y="2425"/>
                    <a:pt x="486" y="3507"/>
                  </a:cubicBezTo>
                  <a:cubicBezTo>
                    <a:pt x="717" y="4035"/>
                    <a:pt x="1183" y="4351"/>
                    <a:pt x="1668" y="4351"/>
                  </a:cubicBezTo>
                  <a:cubicBezTo>
                    <a:pt x="1974" y="4351"/>
                    <a:pt x="2288" y="4225"/>
                    <a:pt x="2555" y="3946"/>
                  </a:cubicBezTo>
                  <a:cubicBezTo>
                    <a:pt x="3323" y="3115"/>
                    <a:pt x="3088" y="1391"/>
                    <a:pt x="2618" y="466"/>
                  </a:cubicBezTo>
                  <a:cubicBezTo>
                    <a:pt x="2481" y="183"/>
                    <a:pt x="2152" y="0"/>
                    <a:pt x="188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1153803" y="2858707"/>
              <a:ext cx="95562" cy="72138"/>
            </a:xfrm>
            <a:custGeom>
              <a:avLst/>
              <a:gdLst/>
              <a:ahLst/>
              <a:cxnLst/>
              <a:rect l="l" t="t" r="r" b="b"/>
              <a:pathLst>
                <a:path w="3488" h="2633" extrusionOk="0">
                  <a:moveTo>
                    <a:pt x="322" y="464"/>
                  </a:moveTo>
                  <a:cubicBezTo>
                    <a:pt x="337" y="480"/>
                    <a:pt x="384" y="495"/>
                    <a:pt x="431" y="511"/>
                  </a:cubicBezTo>
                  <a:cubicBezTo>
                    <a:pt x="510" y="518"/>
                    <a:pt x="588" y="520"/>
                    <a:pt x="667" y="520"/>
                  </a:cubicBezTo>
                  <a:cubicBezTo>
                    <a:pt x="920" y="520"/>
                    <a:pt x="1175" y="494"/>
                    <a:pt x="1429" y="494"/>
                  </a:cubicBezTo>
                  <a:cubicBezTo>
                    <a:pt x="1651" y="494"/>
                    <a:pt x="1873" y="514"/>
                    <a:pt x="2093" y="589"/>
                  </a:cubicBezTo>
                  <a:cubicBezTo>
                    <a:pt x="2626" y="778"/>
                    <a:pt x="3206" y="1561"/>
                    <a:pt x="2626" y="2032"/>
                  </a:cubicBezTo>
                  <a:cubicBezTo>
                    <a:pt x="2476" y="2149"/>
                    <a:pt x="2297" y="2198"/>
                    <a:pt x="2110" y="2198"/>
                  </a:cubicBezTo>
                  <a:cubicBezTo>
                    <a:pt x="1750" y="2198"/>
                    <a:pt x="1363" y="2018"/>
                    <a:pt x="1105" y="1812"/>
                  </a:cubicBezTo>
                  <a:cubicBezTo>
                    <a:pt x="682" y="1483"/>
                    <a:pt x="416" y="997"/>
                    <a:pt x="322" y="464"/>
                  </a:cubicBezTo>
                  <a:close/>
                  <a:moveTo>
                    <a:pt x="1375" y="0"/>
                  </a:moveTo>
                  <a:cubicBezTo>
                    <a:pt x="1024" y="0"/>
                    <a:pt x="677" y="65"/>
                    <a:pt x="384" y="182"/>
                  </a:cubicBezTo>
                  <a:cubicBezTo>
                    <a:pt x="337" y="198"/>
                    <a:pt x="306" y="229"/>
                    <a:pt x="290" y="276"/>
                  </a:cubicBezTo>
                  <a:cubicBezTo>
                    <a:pt x="267" y="192"/>
                    <a:pt x="196" y="149"/>
                    <a:pt x="130" y="149"/>
                  </a:cubicBezTo>
                  <a:cubicBezTo>
                    <a:pt x="62" y="149"/>
                    <a:pt x="0" y="196"/>
                    <a:pt x="8" y="292"/>
                  </a:cubicBezTo>
                  <a:cubicBezTo>
                    <a:pt x="40" y="1091"/>
                    <a:pt x="416" y="1828"/>
                    <a:pt x="1090" y="2298"/>
                  </a:cubicBezTo>
                  <a:cubicBezTo>
                    <a:pt x="1383" y="2499"/>
                    <a:pt x="1769" y="2633"/>
                    <a:pt x="2145" y="2633"/>
                  </a:cubicBezTo>
                  <a:cubicBezTo>
                    <a:pt x="2473" y="2633"/>
                    <a:pt x="2792" y="2531"/>
                    <a:pt x="3033" y="2282"/>
                  </a:cubicBezTo>
                  <a:cubicBezTo>
                    <a:pt x="3488" y="1812"/>
                    <a:pt x="3347" y="1060"/>
                    <a:pt x="2939" y="605"/>
                  </a:cubicBezTo>
                  <a:cubicBezTo>
                    <a:pt x="2566" y="183"/>
                    <a:pt x="1965" y="0"/>
                    <a:pt x="137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1254712" y="2619600"/>
              <a:ext cx="96001" cy="72302"/>
            </a:xfrm>
            <a:custGeom>
              <a:avLst/>
              <a:gdLst/>
              <a:ahLst/>
              <a:cxnLst/>
              <a:rect l="l" t="t" r="r" b="b"/>
              <a:pathLst>
                <a:path w="3504" h="2639" extrusionOk="0">
                  <a:moveTo>
                    <a:pt x="322" y="460"/>
                  </a:moveTo>
                  <a:lnTo>
                    <a:pt x="322" y="460"/>
                  </a:lnTo>
                  <a:cubicBezTo>
                    <a:pt x="353" y="492"/>
                    <a:pt x="385" y="507"/>
                    <a:pt x="432" y="507"/>
                  </a:cubicBezTo>
                  <a:cubicBezTo>
                    <a:pt x="525" y="518"/>
                    <a:pt x="619" y="522"/>
                    <a:pt x="713" y="522"/>
                  </a:cubicBezTo>
                  <a:cubicBezTo>
                    <a:pt x="961" y="522"/>
                    <a:pt x="1212" y="495"/>
                    <a:pt x="1462" y="495"/>
                  </a:cubicBezTo>
                  <a:cubicBezTo>
                    <a:pt x="1674" y="495"/>
                    <a:pt x="1885" y="514"/>
                    <a:pt x="2093" y="586"/>
                  </a:cubicBezTo>
                  <a:cubicBezTo>
                    <a:pt x="2626" y="774"/>
                    <a:pt x="3206" y="1573"/>
                    <a:pt x="2626" y="2028"/>
                  </a:cubicBezTo>
                  <a:cubicBezTo>
                    <a:pt x="2475" y="2152"/>
                    <a:pt x="2295" y="2202"/>
                    <a:pt x="2108" y="2202"/>
                  </a:cubicBezTo>
                  <a:cubicBezTo>
                    <a:pt x="1750" y="2202"/>
                    <a:pt x="1368" y="2020"/>
                    <a:pt x="1122" y="1824"/>
                  </a:cubicBezTo>
                  <a:cubicBezTo>
                    <a:pt x="683" y="1479"/>
                    <a:pt x="416" y="993"/>
                    <a:pt x="322" y="460"/>
                  </a:cubicBezTo>
                  <a:close/>
                  <a:moveTo>
                    <a:pt x="1394" y="1"/>
                  </a:moveTo>
                  <a:cubicBezTo>
                    <a:pt x="1036" y="1"/>
                    <a:pt x="682" y="69"/>
                    <a:pt x="385" y="194"/>
                  </a:cubicBezTo>
                  <a:cubicBezTo>
                    <a:pt x="338" y="210"/>
                    <a:pt x="306" y="241"/>
                    <a:pt x="291" y="272"/>
                  </a:cubicBezTo>
                  <a:cubicBezTo>
                    <a:pt x="268" y="196"/>
                    <a:pt x="196" y="157"/>
                    <a:pt x="131" y="157"/>
                  </a:cubicBezTo>
                  <a:cubicBezTo>
                    <a:pt x="62" y="157"/>
                    <a:pt x="1" y="200"/>
                    <a:pt x="9" y="288"/>
                  </a:cubicBezTo>
                  <a:cubicBezTo>
                    <a:pt x="56" y="1087"/>
                    <a:pt x="416" y="1840"/>
                    <a:pt x="1090" y="2310"/>
                  </a:cubicBezTo>
                  <a:cubicBezTo>
                    <a:pt x="1381" y="2510"/>
                    <a:pt x="1765" y="2638"/>
                    <a:pt x="2138" y="2638"/>
                  </a:cubicBezTo>
                  <a:cubicBezTo>
                    <a:pt x="2468" y="2638"/>
                    <a:pt x="2791" y="2537"/>
                    <a:pt x="3034" y="2294"/>
                  </a:cubicBezTo>
                  <a:cubicBezTo>
                    <a:pt x="3504" y="1808"/>
                    <a:pt x="3347" y="1072"/>
                    <a:pt x="2940" y="602"/>
                  </a:cubicBezTo>
                  <a:cubicBezTo>
                    <a:pt x="2570" y="183"/>
                    <a:pt x="1978" y="1"/>
                    <a:pt x="139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1449489" y="2813938"/>
              <a:ext cx="77316" cy="115645"/>
            </a:xfrm>
            <a:custGeom>
              <a:avLst/>
              <a:gdLst/>
              <a:ahLst/>
              <a:cxnLst/>
              <a:rect l="l" t="t" r="r" b="b"/>
              <a:pathLst>
                <a:path w="2822" h="4221" extrusionOk="0">
                  <a:moveTo>
                    <a:pt x="1003" y="452"/>
                  </a:moveTo>
                  <a:cubicBezTo>
                    <a:pt x="1019" y="484"/>
                    <a:pt x="1035" y="499"/>
                    <a:pt x="1050" y="531"/>
                  </a:cubicBezTo>
                  <a:cubicBezTo>
                    <a:pt x="1724" y="1064"/>
                    <a:pt x="2821" y="2866"/>
                    <a:pt x="1693" y="3430"/>
                  </a:cubicBezTo>
                  <a:cubicBezTo>
                    <a:pt x="1590" y="3548"/>
                    <a:pt x="1490" y="3607"/>
                    <a:pt x="1397" y="3607"/>
                  </a:cubicBezTo>
                  <a:cubicBezTo>
                    <a:pt x="1292" y="3607"/>
                    <a:pt x="1196" y="3533"/>
                    <a:pt x="1113" y="3383"/>
                  </a:cubicBezTo>
                  <a:cubicBezTo>
                    <a:pt x="988" y="3242"/>
                    <a:pt x="894" y="3101"/>
                    <a:pt x="831" y="2929"/>
                  </a:cubicBezTo>
                  <a:cubicBezTo>
                    <a:pt x="705" y="2647"/>
                    <a:pt x="658" y="2380"/>
                    <a:pt x="658" y="2067"/>
                  </a:cubicBezTo>
                  <a:cubicBezTo>
                    <a:pt x="658" y="1518"/>
                    <a:pt x="831" y="985"/>
                    <a:pt x="1003" y="452"/>
                  </a:cubicBezTo>
                  <a:close/>
                  <a:moveTo>
                    <a:pt x="896" y="1"/>
                  </a:moveTo>
                  <a:cubicBezTo>
                    <a:pt x="819" y="1"/>
                    <a:pt x="740" y="43"/>
                    <a:pt x="705" y="139"/>
                  </a:cubicBezTo>
                  <a:cubicBezTo>
                    <a:pt x="345" y="1064"/>
                    <a:pt x="0" y="2098"/>
                    <a:pt x="392" y="3086"/>
                  </a:cubicBezTo>
                  <a:cubicBezTo>
                    <a:pt x="572" y="3556"/>
                    <a:pt x="1081" y="4221"/>
                    <a:pt x="1660" y="4221"/>
                  </a:cubicBezTo>
                  <a:cubicBezTo>
                    <a:pt x="1738" y="4221"/>
                    <a:pt x="1817" y="4209"/>
                    <a:pt x="1897" y="4183"/>
                  </a:cubicBezTo>
                  <a:cubicBezTo>
                    <a:pt x="2586" y="3979"/>
                    <a:pt x="2649" y="2835"/>
                    <a:pt x="2586" y="2270"/>
                  </a:cubicBezTo>
                  <a:cubicBezTo>
                    <a:pt x="2477" y="1408"/>
                    <a:pt x="2038" y="656"/>
                    <a:pt x="1332" y="170"/>
                  </a:cubicBezTo>
                  <a:cubicBezTo>
                    <a:pt x="1298" y="143"/>
                    <a:pt x="1261" y="130"/>
                    <a:pt x="1223" y="130"/>
                  </a:cubicBezTo>
                  <a:cubicBezTo>
                    <a:pt x="1175" y="130"/>
                    <a:pt x="1126" y="151"/>
                    <a:pt x="1082" y="186"/>
                  </a:cubicBezTo>
                  <a:cubicBezTo>
                    <a:pt x="1090" y="71"/>
                    <a:pt x="995" y="1"/>
                    <a:pt x="89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8" name="Google Shape;1928;p35"/>
          <p:cNvGrpSpPr/>
          <p:nvPr/>
        </p:nvGrpSpPr>
        <p:grpSpPr>
          <a:xfrm rot="7957511">
            <a:off x="1715350" y="2969743"/>
            <a:ext cx="351330" cy="339737"/>
            <a:chOff x="1112349" y="5183584"/>
            <a:chExt cx="351329" cy="339737"/>
          </a:xfrm>
        </p:grpSpPr>
        <p:sp>
          <p:nvSpPr>
            <p:cNvPr id="1929" name="Google Shape;1929;p35"/>
            <p:cNvSpPr/>
            <p:nvPr/>
          </p:nvSpPr>
          <p:spPr>
            <a:xfrm>
              <a:off x="1133391" y="5183584"/>
              <a:ext cx="95809" cy="72329"/>
            </a:xfrm>
            <a:custGeom>
              <a:avLst/>
              <a:gdLst/>
              <a:ahLst/>
              <a:cxnLst/>
              <a:rect l="l" t="t" r="r" b="b"/>
              <a:pathLst>
                <a:path w="3497" h="2640" extrusionOk="0">
                  <a:moveTo>
                    <a:pt x="330" y="455"/>
                  </a:moveTo>
                  <a:cubicBezTo>
                    <a:pt x="346" y="487"/>
                    <a:pt x="393" y="502"/>
                    <a:pt x="424" y="502"/>
                  </a:cubicBezTo>
                  <a:cubicBezTo>
                    <a:pt x="530" y="514"/>
                    <a:pt x="637" y="518"/>
                    <a:pt x="743" y="518"/>
                  </a:cubicBezTo>
                  <a:cubicBezTo>
                    <a:pt x="969" y="518"/>
                    <a:pt x="1194" y="500"/>
                    <a:pt x="1418" y="500"/>
                  </a:cubicBezTo>
                  <a:cubicBezTo>
                    <a:pt x="1648" y="500"/>
                    <a:pt x="1876" y="519"/>
                    <a:pt x="2101" y="596"/>
                  </a:cubicBezTo>
                  <a:cubicBezTo>
                    <a:pt x="2634" y="769"/>
                    <a:pt x="3214" y="1568"/>
                    <a:pt x="2634" y="2038"/>
                  </a:cubicBezTo>
                  <a:cubicBezTo>
                    <a:pt x="2484" y="2156"/>
                    <a:pt x="2305" y="2204"/>
                    <a:pt x="2118" y="2204"/>
                  </a:cubicBezTo>
                  <a:cubicBezTo>
                    <a:pt x="1759" y="2204"/>
                    <a:pt x="1372" y="2025"/>
                    <a:pt x="1114" y="1819"/>
                  </a:cubicBezTo>
                  <a:cubicBezTo>
                    <a:pt x="690" y="1474"/>
                    <a:pt x="424" y="1004"/>
                    <a:pt x="330" y="455"/>
                  </a:cubicBezTo>
                  <a:close/>
                  <a:moveTo>
                    <a:pt x="1380" y="0"/>
                  </a:moveTo>
                  <a:cubicBezTo>
                    <a:pt x="1030" y="0"/>
                    <a:pt x="684" y="66"/>
                    <a:pt x="393" y="189"/>
                  </a:cubicBezTo>
                  <a:cubicBezTo>
                    <a:pt x="346" y="204"/>
                    <a:pt x="314" y="236"/>
                    <a:pt x="299" y="267"/>
                  </a:cubicBezTo>
                  <a:cubicBezTo>
                    <a:pt x="276" y="192"/>
                    <a:pt x="207" y="153"/>
                    <a:pt x="141" y="153"/>
                  </a:cubicBezTo>
                  <a:cubicBezTo>
                    <a:pt x="69" y="153"/>
                    <a:pt x="1" y="200"/>
                    <a:pt x="1" y="298"/>
                  </a:cubicBezTo>
                  <a:cubicBezTo>
                    <a:pt x="48" y="1098"/>
                    <a:pt x="424" y="1835"/>
                    <a:pt x="1098" y="2305"/>
                  </a:cubicBezTo>
                  <a:cubicBezTo>
                    <a:pt x="1391" y="2506"/>
                    <a:pt x="1778" y="2639"/>
                    <a:pt x="2153" y="2639"/>
                  </a:cubicBezTo>
                  <a:cubicBezTo>
                    <a:pt x="2481" y="2639"/>
                    <a:pt x="2801" y="2537"/>
                    <a:pt x="3042" y="2289"/>
                  </a:cubicBezTo>
                  <a:cubicBezTo>
                    <a:pt x="3496" y="1819"/>
                    <a:pt x="3355" y="1066"/>
                    <a:pt x="2948" y="612"/>
                  </a:cubicBezTo>
                  <a:cubicBezTo>
                    <a:pt x="2573" y="189"/>
                    <a:pt x="1971" y="0"/>
                    <a:pt x="138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1386774" y="5339181"/>
              <a:ext cx="76905" cy="115891"/>
            </a:xfrm>
            <a:custGeom>
              <a:avLst/>
              <a:gdLst/>
              <a:ahLst/>
              <a:cxnLst/>
              <a:rect l="l" t="t" r="r" b="b"/>
              <a:pathLst>
                <a:path w="2807" h="4230" extrusionOk="0">
                  <a:moveTo>
                    <a:pt x="1004" y="450"/>
                  </a:moveTo>
                  <a:cubicBezTo>
                    <a:pt x="1004" y="482"/>
                    <a:pt x="1035" y="513"/>
                    <a:pt x="1051" y="529"/>
                  </a:cubicBezTo>
                  <a:cubicBezTo>
                    <a:pt x="1725" y="1077"/>
                    <a:pt x="2806" y="2864"/>
                    <a:pt x="1693" y="3444"/>
                  </a:cubicBezTo>
                  <a:cubicBezTo>
                    <a:pt x="1585" y="3553"/>
                    <a:pt x="1486" y="3608"/>
                    <a:pt x="1395" y="3608"/>
                  </a:cubicBezTo>
                  <a:cubicBezTo>
                    <a:pt x="1288" y="3608"/>
                    <a:pt x="1191" y="3533"/>
                    <a:pt x="1098" y="3381"/>
                  </a:cubicBezTo>
                  <a:cubicBezTo>
                    <a:pt x="988" y="3240"/>
                    <a:pt x="894" y="3099"/>
                    <a:pt x="831" y="2927"/>
                  </a:cubicBezTo>
                  <a:cubicBezTo>
                    <a:pt x="706" y="2660"/>
                    <a:pt x="659" y="2378"/>
                    <a:pt x="659" y="2080"/>
                  </a:cubicBezTo>
                  <a:cubicBezTo>
                    <a:pt x="659" y="1516"/>
                    <a:pt x="831" y="983"/>
                    <a:pt x="1004" y="450"/>
                  </a:cubicBezTo>
                  <a:close/>
                  <a:moveTo>
                    <a:pt x="893" y="0"/>
                  </a:moveTo>
                  <a:cubicBezTo>
                    <a:pt x="817" y="0"/>
                    <a:pt x="740" y="42"/>
                    <a:pt x="706" y="137"/>
                  </a:cubicBezTo>
                  <a:cubicBezTo>
                    <a:pt x="345" y="1062"/>
                    <a:pt x="1" y="2112"/>
                    <a:pt x="393" y="3084"/>
                  </a:cubicBezTo>
                  <a:cubicBezTo>
                    <a:pt x="574" y="3557"/>
                    <a:pt x="1089" y="4229"/>
                    <a:pt x="1675" y="4229"/>
                  </a:cubicBezTo>
                  <a:cubicBezTo>
                    <a:pt x="1748" y="4229"/>
                    <a:pt x="1823" y="4219"/>
                    <a:pt x="1897" y="4196"/>
                  </a:cubicBezTo>
                  <a:cubicBezTo>
                    <a:pt x="2571" y="3977"/>
                    <a:pt x="2650" y="2833"/>
                    <a:pt x="2571" y="2269"/>
                  </a:cubicBezTo>
                  <a:cubicBezTo>
                    <a:pt x="2477" y="1406"/>
                    <a:pt x="2038" y="654"/>
                    <a:pt x="1333" y="168"/>
                  </a:cubicBezTo>
                  <a:cubicBezTo>
                    <a:pt x="1297" y="144"/>
                    <a:pt x="1261" y="134"/>
                    <a:pt x="1227" y="134"/>
                  </a:cubicBezTo>
                  <a:cubicBezTo>
                    <a:pt x="1172" y="134"/>
                    <a:pt x="1121" y="161"/>
                    <a:pt x="1082" y="199"/>
                  </a:cubicBezTo>
                  <a:cubicBezTo>
                    <a:pt x="1091" y="74"/>
                    <a:pt x="993" y="0"/>
                    <a:pt x="8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1112349" y="5397156"/>
              <a:ext cx="138111" cy="126165"/>
            </a:xfrm>
            <a:custGeom>
              <a:avLst/>
              <a:gdLst/>
              <a:ahLst/>
              <a:cxnLst/>
              <a:rect l="l" t="t" r="r" b="b"/>
              <a:pathLst>
                <a:path w="5041" h="4605" extrusionOk="0">
                  <a:moveTo>
                    <a:pt x="4017" y="1"/>
                  </a:moveTo>
                  <a:cubicBezTo>
                    <a:pt x="3416" y="1"/>
                    <a:pt x="2438" y="421"/>
                    <a:pt x="2242" y="544"/>
                  </a:cubicBezTo>
                  <a:cubicBezTo>
                    <a:pt x="1255" y="1140"/>
                    <a:pt x="1" y="2457"/>
                    <a:pt x="471" y="3742"/>
                  </a:cubicBezTo>
                  <a:cubicBezTo>
                    <a:pt x="698" y="4366"/>
                    <a:pt x="1202" y="4605"/>
                    <a:pt x="1751" y="4605"/>
                  </a:cubicBezTo>
                  <a:cubicBezTo>
                    <a:pt x="2263" y="4605"/>
                    <a:pt x="2813" y="4397"/>
                    <a:pt x="3214" y="4102"/>
                  </a:cubicBezTo>
                  <a:cubicBezTo>
                    <a:pt x="4343" y="3272"/>
                    <a:pt x="5017" y="1877"/>
                    <a:pt x="5032" y="497"/>
                  </a:cubicBezTo>
                  <a:cubicBezTo>
                    <a:pt x="5040" y="319"/>
                    <a:pt x="4918" y="233"/>
                    <a:pt x="4789" y="233"/>
                  </a:cubicBezTo>
                  <a:cubicBezTo>
                    <a:pt x="4670" y="233"/>
                    <a:pt x="4545" y="307"/>
                    <a:pt x="4515" y="450"/>
                  </a:cubicBezTo>
                  <a:cubicBezTo>
                    <a:pt x="4515" y="466"/>
                    <a:pt x="4515" y="482"/>
                    <a:pt x="4515" y="497"/>
                  </a:cubicBezTo>
                  <a:cubicBezTo>
                    <a:pt x="4437" y="1281"/>
                    <a:pt x="4233" y="2018"/>
                    <a:pt x="3794" y="2692"/>
                  </a:cubicBezTo>
                  <a:cubicBezTo>
                    <a:pt x="3425" y="3232"/>
                    <a:pt x="2656" y="4068"/>
                    <a:pt x="1897" y="4068"/>
                  </a:cubicBezTo>
                  <a:cubicBezTo>
                    <a:pt x="1818" y="4068"/>
                    <a:pt x="1740" y="4059"/>
                    <a:pt x="1662" y="4040"/>
                  </a:cubicBezTo>
                  <a:cubicBezTo>
                    <a:pt x="346" y="3695"/>
                    <a:pt x="1333" y="2222"/>
                    <a:pt x="1882" y="1657"/>
                  </a:cubicBezTo>
                  <a:cubicBezTo>
                    <a:pt x="2027" y="1511"/>
                    <a:pt x="3450" y="458"/>
                    <a:pt x="3972" y="458"/>
                  </a:cubicBezTo>
                  <a:cubicBezTo>
                    <a:pt x="4067" y="458"/>
                    <a:pt x="4133" y="493"/>
                    <a:pt x="4154" y="576"/>
                  </a:cubicBezTo>
                  <a:cubicBezTo>
                    <a:pt x="4178" y="646"/>
                    <a:pt x="4245" y="682"/>
                    <a:pt x="4309" y="682"/>
                  </a:cubicBezTo>
                  <a:cubicBezTo>
                    <a:pt x="4374" y="682"/>
                    <a:pt x="4437" y="646"/>
                    <a:pt x="4452" y="576"/>
                  </a:cubicBezTo>
                  <a:cubicBezTo>
                    <a:pt x="4468" y="529"/>
                    <a:pt x="4484" y="482"/>
                    <a:pt x="4484" y="450"/>
                  </a:cubicBezTo>
                  <a:cubicBezTo>
                    <a:pt x="4543" y="116"/>
                    <a:pt x="4332" y="1"/>
                    <a:pt x="401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2" name="Google Shape;1932;p35"/>
          <p:cNvGrpSpPr/>
          <p:nvPr/>
        </p:nvGrpSpPr>
        <p:grpSpPr>
          <a:xfrm rot="5025207">
            <a:off x="1202964" y="4219208"/>
            <a:ext cx="179528" cy="282347"/>
            <a:chOff x="1193093" y="4025338"/>
            <a:chExt cx="179539" cy="282365"/>
          </a:xfrm>
        </p:grpSpPr>
        <p:sp>
          <p:nvSpPr>
            <p:cNvPr id="1933" name="Google Shape;1933;p35"/>
            <p:cNvSpPr/>
            <p:nvPr/>
          </p:nvSpPr>
          <p:spPr>
            <a:xfrm>
              <a:off x="1276604" y="4025338"/>
              <a:ext cx="96028" cy="72329"/>
            </a:xfrm>
            <a:custGeom>
              <a:avLst/>
              <a:gdLst/>
              <a:ahLst/>
              <a:cxnLst/>
              <a:rect l="l" t="t" r="r" b="b"/>
              <a:pathLst>
                <a:path w="3505" h="2640" extrusionOk="0">
                  <a:moveTo>
                    <a:pt x="323" y="456"/>
                  </a:moveTo>
                  <a:lnTo>
                    <a:pt x="323" y="456"/>
                  </a:lnTo>
                  <a:cubicBezTo>
                    <a:pt x="354" y="487"/>
                    <a:pt x="385" y="503"/>
                    <a:pt x="432" y="503"/>
                  </a:cubicBezTo>
                  <a:cubicBezTo>
                    <a:pt x="539" y="514"/>
                    <a:pt x="644" y="518"/>
                    <a:pt x="750" y="518"/>
                  </a:cubicBezTo>
                  <a:cubicBezTo>
                    <a:pt x="974" y="518"/>
                    <a:pt x="1196" y="500"/>
                    <a:pt x="1417" y="500"/>
                  </a:cubicBezTo>
                  <a:cubicBezTo>
                    <a:pt x="1643" y="500"/>
                    <a:pt x="1868" y="519"/>
                    <a:pt x="2094" y="597"/>
                  </a:cubicBezTo>
                  <a:cubicBezTo>
                    <a:pt x="2627" y="769"/>
                    <a:pt x="3207" y="1568"/>
                    <a:pt x="2627" y="2039"/>
                  </a:cubicBezTo>
                  <a:cubicBezTo>
                    <a:pt x="2477" y="2156"/>
                    <a:pt x="2299" y="2205"/>
                    <a:pt x="2115" y="2205"/>
                  </a:cubicBezTo>
                  <a:cubicBezTo>
                    <a:pt x="1760" y="2205"/>
                    <a:pt x="1380" y="2026"/>
                    <a:pt x="1122" y="1819"/>
                  </a:cubicBezTo>
                  <a:cubicBezTo>
                    <a:pt x="683" y="1474"/>
                    <a:pt x="417" y="1004"/>
                    <a:pt x="323" y="456"/>
                  </a:cubicBezTo>
                  <a:close/>
                  <a:moveTo>
                    <a:pt x="1377" y="1"/>
                  </a:moveTo>
                  <a:cubicBezTo>
                    <a:pt x="1025" y="1"/>
                    <a:pt x="677" y="67"/>
                    <a:pt x="385" y="189"/>
                  </a:cubicBezTo>
                  <a:cubicBezTo>
                    <a:pt x="338" y="205"/>
                    <a:pt x="307" y="236"/>
                    <a:pt x="291" y="267"/>
                  </a:cubicBezTo>
                  <a:cubicBezTo>
                    <a:pt x="276" y="193"/>
                    <a:pt x="208" y="154"/>
                    <a:pt x="142" y="154"/>
                  </a:cubicBezTo>
                  <a:cubicBezTo>
                    <a:pt x="70" y="154"/>
                    <a:pt x="1" y="200"/>
                    <a:pt x="9" y="299"/>
                  </a:cubicBezTo>
                  <a:cubicBezTo>
                    <a:pt x="56" y="1098"/>
                    <a:pt x="417" y="1835"/>
                    <a:pt x="1091" y="2305"/>
                  </a:cubicBezTo>
                  <a:cubicBezTo>
                    <a:pt x="1383" y="2506"/>
                    <a:pt x="1770" y="2640"/>
                    <a:pt x="2146" y="2640"/>
                  </a:cubicBezTo>
                  <a:cubicBezTo>
                    <a:pt x="2474" y="2640"/>
                    <a:pt x="2793" y="2538"/>
                    <a:pt x="3034" y="2289"/>
                  </a:cubicBezTo>
                  <a:cubicBezTo>
                    <a:pt x="3504" y="1819"/>
                    <a:pt x="3363" y="1067"/>
                    <a:pt x="2956" y="612"/>
                  </a:cubicBezTo>
                  <a:cubicBezTo>
                    <a:pt x="2582" y="189"/>
                    <a:pt x="1973" y="1"/>
                    <a:pt x="137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1193093" y="4191976"/>
              <a:ext cx="77316" cy="115727"/>
            </a:xfrm>
            <a:custGeom>
              <a:avLst/>
              <a:gdLst/>
              <a:ahLst/>
              <a:cxnLst/>
              <a:rect l="l" t="t" r="r" b="b"/>
              <a:pathLst>
                <a:path w="2822" h="4224" extrusionOk="0">
                  <a:moveTo>
                    <a:pt x="1004" y="455"/>
                  </a:moveTo>
                  <a:cubicBezTo>
                    <a:pt x="1019" y="487"/>
                    <a:pt x="1035" y="502"/>
                    <a:pt x="1066" y="534"/>
                  </a:cubicBezTo>
                  <a:cubicBezTo>
                    <a:pt x="1740" y="1066"/>
                    <a:pt x="2822" y="2869"/>
                    <a:pt x="1709" y="3433"/>
                  </a:cubicBezTo>
                  <a:cubicBezTo>
                    <a:pt x="1600" y="3549"/>
                    <a:pt x="1502" y="3605"/>
                    <a:pt x="1410" y="3605"/>
                  </a:cubicBezTo>
                  <a:cubicBezTo>
                    <a:pt x="1303" y="3605"/>
                    <a:pt x="1206" y="3530"/>
                    <a:pt x="1113" y="3386"/>
                  </a:cubicBezTo>
                  <a:cubicBezTo>
                    <a:pt x="988" y="3245"/>
                    <a:pt x="910" y="3104"/>
                    <a:pt x="847" y="2932"/>
                  </a:cubicBezTo>
                  <a:cubicBezTo>
                    <a:pt x="722" y="2650"/>
                    <a:pt x="675" y="2383"/>
                    <a:pt x="675" y="2070"/>
                  </a:cubicBezTo>
                  <a:cubicBezTo>
                    <a:pt x="659" y="1521"/>
                    <a:pt x="831" y="988"/>
                    <a:pt x="1004" y="455"/>
                  </a:cubicBezTo>
                  <a:close/>
                  <a:moveTo>
                    <a:pt x="904" y="1"/>
                  </a:moveTo>
                  <a:cubicBezTo>
                    <a:pt x="831" y="1"/>
                    <a:pt x="755" y="39"/>
                    <a:pt x="722" y="126"/>
                  </a:cubicBezTo>
                  <a:cubicBezTo>
                    <a:pt x="361" y="1066"/>
                    <a:pt x="1" y="2101"/>
                    <a:pt x="392" y="3088"/>
                  </a:cubicBezTo>
                  <a:cubicBezTo>
                    <a:pt x="586" y="3558"/>
                    <a:pt x="1096" y="4223"/>
                    <a:pt x="1666" y="4223"/>
                  </a:cubicBezTo>
                  <a:cubicBezTo>
                    <a:pt x="1742" y="4223"/>
                    <a:pt x="1819" y="4212"/>
                    <a:pt x="1897" y="4186"/>
                  </a:cubicBezTo>
                  <a:cubicBezTo>
                    <a:pt x="2587" y="3982"/>
                    <a:pt x="2649" y="2838"/>
                    <a:pt x="2587" y="2273"/>
                  </a:cubicBezTo>
                  <a:cubicBezTo>
                    <a:pt x="2493" y="1411"/>
                    <a:pt x="2054" y="659"/>
                    <a:pt x="1349" y="173"/>
                  </a:cubicBezTo>
                  <a:cubicBezTo>
                    <a:pt x="1309" y="140"/>
                    <a:pt x="1269" y="127"/>
                    <a:pt x="1231" y="127"/>
                  </a:cubicBezTo>
                  <a:cubicBezTo>
                    <a:pt x="1178" y="127"/>
                    <a:pt x="1127" y="152"/>
                    <a:pt x="1082" y="189"/>
                  </a:cubicBezTo>
                  <a:cubicBezTo>
                    <a:pt x="1100" y="72"/>
                    <a:pt x="1004" y="1"/>
                    <a:pt x="90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5" name="Google Shape;1935;p35"/>
          <p:cNvGrpSpPr/>
          <p:nvPr/>
        </p:nvGrpSpPr>
        <p:grpSpPr>
          <a:xfrm>
            <a:off x="2822229" y="4177203"/>
            <a:ext cx="300208" cy="472143"/>
            <a:chOff x="1193093" y="4025338"/>
            <a:chExt cx="179539" cy="282365"/>
          </a:xfrm>
        </p:grpSpPr>
        <p:sp>
          <p:nvSpPr>
            <p:cNvPr id="1936" name="Google Shape;1936;p35"/>
            <p:cNvSpPr/>
            <p:nvPr/>
          </p:nvSpPr>
          <p:spPr>
            <a:xfrm>
              <a:off x="1276604" y="4025338"/>
              <a:ext cx="96028" cy="72329"/>
            </a:xfrm>
            <a:custGeom>
              <a:avLst/>
              <a:gdLst/>
              <a:ahLst/>
              <a:cxnLst/>
              <a:rect l="l" t="t" r="r" b="b"/>
              <a:pathLst>
                <a:path w="3505" h="2640" extrusionOk="0">
                  <a:moveTo>
                    <a:pt x="323" y="456"/>
                  </a:moveTo>
                  <a:lnTo>
                    <a:pt x="323" y="456"/>
                  </a:lnTo>
                  <a:cubicBezTo>
                    <a:pt x="354" y="487"/>
                    <a:pt x="385" y="503"/>
                    <a:pt x="432" y="503"/>
                  </a:cubicBezTo>
                  <a:cubicBezTo>
                    <a:pt x="539" y="514"/>
                    <a:pt x="644" y="518"/>
                    <a:pt x="750" y="518"/>
                  </a:cubicBezTo>
                  <a:cubicBezTo>
                    <a:pt x="974" y="518"/>
                    <a:pt x="1196" y="500"/>
                    <a:pt x="1417" y="500"/>
                  </a:cubicBezTo>
                  <a:cubicBezTo>
                    <a:pt x="1643" y="500"/>
                    <a:pt x="1868" y="519"/>
                    <a:pt x="2094" y="597"/>
                  </a:cubicBezTo>
                  <a:cubicBezTo>
                    <a:pt x="2627" y="769"/>
                    <a:pt x="3207" y="1568"/>
                    <a:pt x="2627" y="2039"/>
                  </a:cubicBezTo>
                  <a:cubicBezTo>
                    <a:pt x="2477" y="2156"/>
                    <a:pt x="2299" y="2205"/>
                    <a:pt x="2115" y="2205"/>
                  </a:cubicBezTo>
                  <a:cubicBezTo>
                    <a:pt x="1760" y="2205"/>
                    <a:pt x="1380" y="2026"/>
                    <a:pt x="1122" y="1819"/>
                  </a:cubicBezTo>
                  <a:cubicBezTo>
                    <a:pt x="683" y="1474"/>
                    <a:pt x="417" y="1004"/>
                    <a:pt x="323" y="456"/>
                  </a:cubicBezTo>
                  <a:close/>
                  <a:moveTo>
                    <a:pt x="1377" y="1"/>
                  </a:moveTo>
                  <a:cubicBezTo>
                    <a:pt x="1025" y="1"/>
                    <a:pt x="677" y="67"/>
                    <a:pt x="385" y="189"/>
                  </a:cubicBezTo>
                  <a:cubicBezTo>
                    <a:pt x="338" y="205"/>
                    <a:pt x="307" y="236"/>
                    <a:pt x="291" y="267"/>
                  </a:cubicBezTo>
                  <a:cubicBezTo>
                    <a:pt x="276" y="193"/>
                    <a:pt x="208" y="154"/>
                    <a:pt x="142" y="154"/>
                  </a:cubicBezTo>
                  <a:cubicBezTo>
                    <a:pt x="70" y="154"/>
                    <a:pt x="1" y="200"/>
                    <a:pt x="9" y="299"/>
                  </a:cubicBezTo>
                  <a:cubicBezTo>
                    <a:pt x="56" y="1098"/>
                    <a:pt x="417" y="1835"/>
                    <a:pt x="1091" y="2305"/>
                  </a:cubicBezTo>
                  <a:cubicBezTo>
                    <a:pt x="1383" y="2506"/>
                    <a:pt x="1770" y="2640"/>
                    <a:pt x="2146" y="2640"/>
                  </a:cubicBezTo>
                  <a:cubicBezTo>
                    <a:pt x="2474" y="2640"/>
                    <a:pt x="2793" y="2538"/>
                    <a:pt x="3034" y="2289"/>
                  </a:cubicBezTo>
                  <a:cubicBezTo>
                    <a:pt x="3504" y="1819"/>
                    <a:pt x="3363" y="1067"/>
                    <a:pt x="2956" y="612"/>
                  </a:cubicBezTo>
                  <a:cubicBezTo>
                    <a:pt x="2582" y="189"/>
                    <a:pt x="1973" y="1"/>
                    <a:pt x="137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1193093" y="4191976"/>
              <a:ext cx="77316" cy="115727"/>
            </a:xfrm>
            <a:custGeom>
              <a:avLst/>
              <a:gdLst/>
              <a:ahLst/>
              <a:cxnLst/>
              <a:rect l="l" t="t" r="r" b="b"/>
              <a:pathLst>
                <a:path w="2822" h="4224" extrusionOk="0">
                  <a:moveTo>
                    <a:pt x="1004" y="455"/>
                  </a:moveTo>
                  <a:cubicBezTo>
                    <a:pt x="1019" y="487"/>
                    <a:pt x="1035" y="502"/>
                    <a:pt x="1066" y="534"/>
                  </a:cubicBezTo>
                  <a:cubicBezTo>
                    <a:pt x="1740" y="1066"/>
                    <a:pt x="2822" y="2869"/>
                    <a:pt x="1709" y="3433"/>
                  </a:cubicBezTo>
                  <a:cubicBezTo>
                    <a:pt x="1600" y="3549"/>
                    <a:pt x="1502" y="3605"/>
                    <a:pt x="1410" y="3605"/>
                  </a:cubicBezTo>
                  <a:cubicBezTo>
                    <a:pt x="1303" y="3605"/>
                    <a:pt x="1206" y="3530"/>
                    <a:pt x="1113" y="3386"/>
                  </a:cubicBezTo>
                  <a:cubicBezTo>
                    <a:pt x="988" y="3245"/>
                    <a:pt x="910" y="3104"/>
                    <a:pt x="847" y="2932"/>
                  </a:cubicBezTo>
                  <a:cubicBezTo>
                    <a:pt x="722" y="2650"/>
                    <a:pt x="675" y="2383"/>
                    <a:pt x="675" y="2070"/>
                  </a:cubicBezTo>
                  <a:cubicBezTo>
                    <a:pt x="659" y="1521"/>
                    <a:pt x="831" y="988"/>
                    <a:pt x="1004" y="455"/>
                  </a:cubicBezTo>
                  <a:close/>
                  <a:moveTo>
                    <a:pt x="904" y="1"/>
                  </a:moveTo>
                  <a:cubicBezTo>
                    <a:pt x="831" y="1"/>
                    <a:pt x="755" y="39"/>
                    <a:pt x="722" y="126"/>
                  </a:cubicBezTo>
                  <a:cubicBezTo>
                    <a:pt x="361" y="1066"/>
                    <a:pt x="1" y="2101"/>
                    <a:pt x="392" y="3088"/>
                  </a:cubicBezTo>
                  <a:cubicBezTo>
                    <a:pt x="586" y="3558"/>
                    <a:pt x="1096" y="4223"/>
                    <a:pt x="1666" y="4223"/>
                  </a:cubicBezTo>
                  <a:cubicBezTo>
                    <a:pt x="1742" y="4223"/>
                    <a:pt x="1819" y="4212"/>
                    <a:pt x="1897" y="4186"/>
                  </a:cubicBezTo>
                  <a:cubicBezTo>
                    <a:pt x="2587" y="3982"/>
                    <a:pt x="2649" y="2838"/>
                    <a:pt x="2587" y="2273"/>
                  </a:cubicBezTo>
                  <a:cubicBezTo>
                    <a:pt x="2493" y="1411"/>
                    <a:pt x="2054" y="659"/>
                    <a:pt x="1349" y="173"/>
                  </a:cubicBezTo>
                  <a:cubicBezTo>
                    <a:pt x="1309" y="140"/>
                    <a:pt x="1269" y="127"/>
                    <a:pt x="1231" y="127"/>
                  </a:cubicBezTo>
                  <a:cubicBezTo>
                    <a:pt x="1178" y="127"/>
                    <a:pt x="1127" y="152"/>
                    <a:pt x="1082" y="189"/>
                  </a:cubicBezTo>
                  <a:cubicBezTo>
                    <a:pt x="1100" y="72"/>
                    <a:pt x="1004" y="1"/>
                    <a:pt x="90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8" name="Google Shape;1938;p35"/>
          <p:cNvGrpSpPr/>
          <p:nvPr/>
        </p:nvGrpSpPr>
        <p:grpSpPr>
          <a:xfrm rot="5916929">
            <a:off x="3074407" y="3310655"/>
            <a:ext cx="351324" cy="339732"/>
            <a:chOff x="1112349" y="5183584"/>
            <a:chExt cx="351329" cy="339737"/>
          </a:xfrm>
        </p:grpSpPr>
        <p:sp>
          <p:nvSpPr>
            <p:cNvPr id="1939" name="Google Shape;1939;p35"/>
            <p:cNvSpPr/>
            <p:nvPr/>
          </p:nvSpPr>
          <p:spPr>
            <a:xfrm>
              <a:off x="1133391" y="5183584"/>
              <a:ext cx="95809" cy="72329"/>
            </a:xfrm>
            <a:custGeom>
              <a:avLst/>
              <a:gdLst/>
              <a:ahLst/>
              <a:cxnLst/>
              <a:rect l="l" t="t" r="r" b="b"/>
              <a:pathLst>
                <a:path w="3497" h="2640" extrusionOk="0">
                  <a:moveTo>
                    <a:pt x="330" y="455"/>
                  </a:moveTo>
                  <a:cubicBezTo>
                    <a:pt x="346" y="487"/>
                    <a:pt x="393" y="502"/>
                    <a:pt x="424" y="502"/>
                  </a:cubicBezTo>
                  <a:cubicBezTo>
                    <a:pt x="530" y="514"/>
                    <a:pt x="637" y="518"/>
                    <a:pt x="743" y="518"/>
                  </a:cubicBezTo>
                  <a:cubicBezTo>
                    <a:pt x="969" y="518"/>
                    <a:pt x="1194" y="500"/>
                    <a:pt x="1418" y="500"/>
                  </a:cubicBezTo>
                  <a:cubicBezTo>
                    <a:pt x="1648" y="500"/>
                    <a:pt x="1876" y="519"/>
                    <a:pt x="2101" y="596"/>
                  </a:cubicBezTo>
                  <a:cubicBezTo>
                    <a:pt x="2634" y="769"/>
                    <a:pt x="3214" y="1568"/>
                    <a:pt x="2634" y="2038"/>
                  </a:cubicBezTo>
                  <a:cubicBezTo>
                    <a:pt x="2484" y="2156"/>
                    <a:pt x="2305" y="2204"/>
                    <a:pt x="2118" y="2204"/>
                  </a:cubicBezTo>
                  <a:cubicBezTo>
                    <a:pt x="1759" y="2204"/>
                    <a:pt x="1372" y="2025"/>
                    <a:pt x="1114" y="1819"/>
                  </a:cubicBezTo>
                  <a:cubicBezTo>
                    <a:pt x="690" y="1474"/>
                    <a:pt x="424" y="1004"/>
                    <a:pt x="330" y="455"/>
                  </a:cubicBezTo>
                  <a:close/>
                  <a:moveTo>
                    <a:pt x="1380" y="0"/>
                  </a:moveTo>
                  <a:cubicBezTo>
                    <a:pt x="1030" y="0"/>
                    <a:pt x="684" y="66"/>
                    <a:pt x="393" y="189"/>
                  </a:cubicBezTo>
                  <a:cubicBezTo>
                    <a:pt x="346" y="204"/>
                    <a:pt x="314" y="236"/>
                    <a:pt x="299" y="267"/>
                  </a:cubicBezTo>
                  <a:cubicBezTo>
                    <a:pt x="276" y="192"/>
                    <a:pt x="207" y="153"/>
                    <a:pt x="141" y="153"/>
                  </a:cubicBezTo>
                  <a:cubicBezTo>
                    <a:pt x="69" y="153"/>
                    <a:pt x="1" y="200"/>
                    <a:pt x="1" y="298"/>
                  </a:cubicBezTo>
                  <a:cubicBezTo>
                    <a:pt x="48" y="1098"/>
                    <a:pt x="424" y="1835"/>
                    <a:pt x="1098" y="2305"/>
                  </a:cubicBezTo>
                  <a:cubicBezTo>
                    <a:pt x="1391" y="2506"/>
                    <a:pt x="1778" y="2639"/>
                    <a:pt x="2153" y="2639"/>
                  </a:cubicBezTo>
                  <a:cubicBezTo>
                    <a:pt x="2481" y="2639"/>
                    <a:pt x="2801" y="2537"/>
                    <a:pt x="3042" y="2289"/>
                  </a:cubicBezTo>
                  <a:cubicBezTo>
                    <a:pt x="3496" y="1819"/>
                    <a:pt x="3355" y="1066"/>
                    <a:pt x="2948" y="612"/>
                  </a:cubicBezTo>
                  <a:cubicBezTo>
                    <a:pt x="2573" y="189"/>
                    <a:pt x="1971" y="0"/>
                    <a:pt x="138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1386774" y="5339181"/>
              <a:ext cx="76905" cy="115891"/>
            </a:xfrm>
            <a:custGeom>
              <a:avLst/>
              <a:gdLst/>
              <a:ahLst/>
              <a:cxnLst/>
              <a:rect l="l" t="t" r="r" b="b"/>
              <a:pathLst>
                <a:path w="2807" h="4230" extrusionOk="0">
                  <a:moveTo>
                    <a:pt x="1004" y="450"/>
                  </a:moveTo>
                  <a:cubicBezTo>
                    <a:pt x="1004" y="482"/>
                    <a:pt x="1035" y="513"/>
                    <a:pt x="1051" y="529"/>
                  </a:cubicBezTo>
                  <a:cubicBezTo>
                    <a:pt x="1725" y="1077"/>
                    <a:pt x="2806" y="2864"/>
                    <a:pt x="1693" y="3444"/>
                  </a:cubicBezTo>
                  <a:cubicBezTo>
                    <a:pt x="1585" y="3553"/>
                    <a:pt x="1486" y="3608"/>
                    <a:pt x="1395" y="3608"/>
                  </a:cubicBezTo>
                  <a:cubicBezTo>
                    <a:pt x="1288" y="3608"/>
                    <a:pt x="1191" y="3533"/>
                    <a:pt x="1098" y="3381"/>
                  </a:cubicBezTo>
                  <a:cubicBezTo>
                    <a:pt x="988" y="3240"/>
                    <a:pt x="894" y="3099"/>
                    <a:pt x="831" y="2927"/>
                  </a:cubicBezTo>
                  <a:cubicBezTo>
                    <a:pt x="706" y="2660"/>
                    <a:pt x="659" y="2378"/>
                    <a:pt x="659" y="2080"/>
                  </a:cubicBezTo>
                  <a:cubicBezTo>
                    <a:pt x="659" y="1516"/>
                    <a:pt x="831" y="983"/>
                    <a:pt x="1004" y="450"/>
                  </a:cubicBezTo>
                  <a:close/>
                  <a:moveTo>
                    <a:pt x="893" y="0"/>
                  </a:moveTo>
                  <a:cubicBezTo>
                    <a:pt x="817" y="0"/>
                    <a:pt x="740" y="42"/>
                    <a:pt x="706" y="137"/>
                  </a:cubicBezTo>
                  <a:cubicBezTo>
                    <a:pt x="345" y="1062"/>
                    <a:pt x="1" y="2112"/>
                    <a:pt x="393" y="3084"/>
                  </a:cubicBezTo>
                  <a:cubicBezTo>
                    <a:pt x="574" y="3557"/>
                    <a:pt x="1089" y="4229"/>
                    <a:pt x="1675" y="4229"/>
                  </a:cubicBezTo>
                  <a:cubicBezTo>
                    <a:pt x="1748" y="4229"/>
                    <a:pt x="1823" y="4219"/>
                    <a:pt x="1897" y="4196"/>
                  </a:cubicBezTo>
                  <a:cubicBezTo>
                    <a:pt x="2571" y="3977"/>
                    <a:pt x="2650" y="2833"/>
                    <a:pt x="2571" y="2269"/>
                  </a:cubicBezTo>
                  <a:cubicBezTo>
                    <a:pt x="2477" y="1406"/>
                    <a:pt x="2038" y="654"/>
                    <a:pt x="1333" y="168"/>
                  </a:cubicBezTo>
                  <a:cubicBezTo>
                    <a:pt x="1297" y="144"/>
                    <a:pt x="1261" y="134"/>
                    <a:pt x="1227" y="134"/>
                  </a:cubicBezTo>
                  <a:cubicBezTo>
                    <a:pt x="1172" y="134"/>
                    <a:pt x="1121" y="161"/>
                    <a:pt x="1082" y="199"/>
                  </a:cubicBezTo>
                  <a:cubicBezTo>
                    <a:pt x="1091" y="74"/>
                    <a:pt x="993" y="0"/>
                    <a:pt x="8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1112349" y="5397156"/>
              <a:ext cx="138111" cy="126165"/>
            </a:xfrm>
            <a:custGeom>
              <a:avLst/>
              <a:gdLst/>
              <a:ahLst/>
              <a:cxnLst/>
              <a:rect l="l" t="t" r="r" b="b"/>
              <a:pathLst>
                <a:path w="5041" h="4605" extrusionOk="0">
                  <a:moveTo>
                    <a:pt x="4017" y="1"/>
                  </a:moveTo>
                  <a:cubicBezTo>
                    <a:pt x="3416" y="1"/>
                    <a:pt x="2438" y="421"/>
                    <a:pt x="2242" y="544"/>
                  </a:cubicBezTo>
                  <a:cubicBezTo>
                    <a:pt x="1255" y="1140"/>
                    <a:pt x="1" y="2457"/>
                    <a:pt x="471" y="3742"/>
                  </a:cubicBezTo>
                  <a:cubicBezTo>
                    <a:pt x="698" y="4366"/>
                    <a:pt x="1202" y="4605"/>
                    <a:pt x="1751" y="4605"/>
                  </a:cubicBezTo>
                  <a:cubicBezTo>
                    <a:pt x="2263" y="4605"/>
                    <a:pt x="2813" y="4397"/>
                    <a:pt x="3214" y="4102"/>
                  </a:cubicBezTo>
                  <a:cubicBezTo>
                    <a:pt x="4343" y="3272"/>
                    <a:pt x="5017" y="1877"/>
                    <a:pt x="5032" y="497"/>
                  </a:cubicBezTo>
                  <a:cubicBezTo>
                    <a:pt x="5040" y="319"/>
                    <a:pt x="4918" y="233"/>
                    <a:pt x="4789" y="233"/>
                  </a:cubicBezTo>
                  <a:cubicBezTo>
                    <a:pt x="4670" y="233"/>
                    <a:pt x="4545" y="307"/>
                    <a:pt x="4515" y="450"/>
                  </a:cubicBezTo>
                  <a:cubicBezTo>
                    <a:pt x="4515" y="466"/>
                    <a:pt x="4515" y="482"/>
                    <a:pt x="4515" y="497"/>
                  </a:cubicBezTo>
                  <a:cubicBezTo>
                    <a:pt x="4437" y="1281"/>
                    <a:pt x="4233" y="2018"/>
                    <a:pt x="3794" y="2692"/>
                  </a:cubicBezTo>
                  <a:cubicBezTo>
                    <a:pt x="3425" y="3232"/>
                    <a:pt x="2656" y="4068"/>
                    <a:pt x="1897" y="4068"/>
                  </a:cubicBezTo>
                  <a:cubicBezTo>
                    <a:pt x="1818" y="4068"/>
                    <a:pt x="1740" y="4059"/>
                    <a:pt x="1662" y="4040"/>
                  </a:cubicBezTo>
                  <a:cubicBezTo>
                    <a:pt x="346" y="3695"/>
                    <a:pt x="1333" y="2222"/>
                    <a:pt x="1882" y="1657"/>
                  </a:cubicBezTo>
                  <a:cubicBezTo>
                    <a:pt x="2027" y="1511"/>
                    <a:pt x="3450" y="458"/>
                    <a:pt x="3972" y="458"/>
                  </a:cubicBezTo>
                  <a:cubicBezTo>
                    <a:pt x="4067" y="458"/>
                    <a:pt x="4133" y="493"/>
                    <a:pt x="4154" y="576"/>
                  </a:cubicBezTo>
                  <a:cubicBezTo>
                    <a:pt x="4178" y="646"/>
                    <a:pt x="4245" y="682"/>
                    <a:pt x="4309" y="682"/>
                  </a:cubicBezTo>
                  <a:cubicBezTo>
                    <a:pt x="4374" y="682"/>
                    <a:pt x="4437" y="646"/>
                    <a:pt x="4452" y="576"/>
                  </a:cubicBezTo>
                  <a:cubicBezTo>
                    <a:pt x="4468" y="529"/>
                    <a:pt x="4484" y="482"/>
                    <a:pt x="4484" y="450"/>
                  </a:cubicBezTo>
                  <a:cubicBezTo>
                    <a:pt x="4543" y="116"/>
                    <a:pt x="4332" y="1"/>
                    <a:pt x="401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2" name="Google Shape;1942;p35"/>
          <p:cNvGrpSpPr/>
          <p:nvPr/>
        </p:nvGrpSpPr>
        <p:grpSpPr>
          <a:xfrm rot="9867222">
            <a:off x="3778668" y="576983"/>
            <a:ext cx="453837" cy="378696"/>
            <a:chOff x="1153803" y="2619600"/>
            <a:chExt cx="373002" cy="311245"/>
          </a:xfrm>
        </p:grpSpPr>
        <p:sp>
          <p:nvSpPr>
            <p:cNvPr id="1943" name="Google Shape;1943;p35"/>
            <p:cNvSpPr/>
            <p:nvPr/>
          </p:nvSpPr>
          <p:spPr>
            <a:xfrm>
              <a:off x="1153803" y="2858707"/>
              <a:ext cx="95562" cy="72138"/>
            </a:xfrm>
            <a:custGeom>
              <a:avLst/>
              <a:gdLst/>
              <a:ahLst/>
              <a:cxnLst/>
              <a:rect l="l" t="t" r="r" b="b"/>
              <a:pathLst>
                <a:path w="3488" h="2633" extrusionOk="0">
                  <a:moveTo>
                    <a:pt x="322" y="464"/>
                  </a:moveTo>
                  <a:cubicBezTo>
                    <a:pt x="337" y="480"/>
                    <a:pt x="384" y="495"/>
                    <a:pt x="431" y="511"/>
                  </a:cubicBezTo>
                  <a:cubicBezTo>
                    <a:pt x="510" y="518"/>
                    <a:pt x="588" y="520"/>
                    <a:pt x="667" y="520"/>
                  </a:cubicBezTo>
                  <a:cubicBezTo>
                    <a:pt x="920" y="520"/>
                    <a:pt x="1175" y="494"/>
                    <a:pt x="1429" y="494"/>
                  </a:cubicBezTo>
                  <a:cubicBezTo>
                    <a:pt x="1651" y="494"/>
                    <a:pt x="1873" y="514"/>
                    <a:pt x="2093" y="589"/>
                  </a:cubicBezTo>
                  <a:cubicBezTo>
                    <a:pt x="2626" y="778"/>
                    <a:pt x="3206" y="1561"/>
                    <a:pt x="2626" y="2032"/>
                  </a:cubicBezTo>
                  <a:cubicBezTo>
                    <a:pt x="2476" y="2149"/>
                    <a:pt x="2297" y="2198"/>
                    <a:pt x="2110" y="2198"/>
                  </a:cubicBezTo>
                  <a:cubicBezTo>
                    <a:pt x="1750" y="2198"/>
                    <a:pt x="1363" y="2018"/>
                    <a:pt x="1105" y="1812"/>
                  </a:cubicBezTo>
                  <a:cubicBezTo>
                    <a:pt x="682" y="1483"/>
                    <a:pt x="416" y="997"/>
                    <a:pt x="322" y="464"/>
                  </a:cubicBezTo>
                  <a:close/>
                  <a:moveTo>
                    <a:pt x="1375" y="0"/>
                  </a:moveTo>
                  <a:cubicBezTo>
                    <a:pt x="1024" y="0"/>
                    <a:pt x="677" y="65"/>
                    <a:pt x="384" y="182"/>
                  </a:cubicBezTo>
                  <a:cubicBezTo>
                    <a:pt x="337" y="198"/>
                    <a:pt x="306" y="229"/>
                    <a:pt x="290" y="276"/>
                  </a:cubicBezTo>
                  <a:cubicBezTo>
                    <a:pt x="267" y="192"/>
                    <a:pt x="196" y="149"/>
                    <a:pt x="130" y="149"/>
                  </a:cubicBezTo>
                  <a:cubicBezTo>
                    <a:pt x="62" y="149"/>
                    <a:pt x="0" y="196"/>
                    <a:pt x="8" y="292"/>
                  </a:cubicBezTo>
                  <a:cubicBezTo>
                    <a:pt x="40" y="1091"/>
                    <a:pt x="416" y="1828"/>
                    <a:pt x="1090" y="2298"/>
                  </a:cubicBezTo>
                  <a:cubicBezTo>
                    <a:pt x="1383" y="2499"/>
                    <a:pt x="1769" y="2633"/>
                    <a:pt x="2145" y="2633"/>
                  </a:cubicBezTo>
                  <a:cubicBezTo>
                    <a:pt x="2473" y="2633"/>
                    <a:pt x="2792" y="2531"/>
                    <a:pt x="3033" y="2282"/>
                  </a:cubicBezTo>
                  <a:cubicBezTo>
                    <a:pt x="3488" y="1812"/>
                    <a:pt x="3347" y="1060"/>
                    <a:pt x="2939" y="605"/>
                  </a:cubicBezTo>
                  <a:cubicBezTo>
                    <a:pt x="2566" y="183"/>
                    <a:pt x="1965" y="0"/>
                    <a:pt x="137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1254712" y="2619600"/>
              <a:ext cx="96001" cy="72302"/>
            </a:xfrm>
            <a:custGeom>
              <a:avLst/>
              <a:gdLst/>
              <a:ahLst/>
              <a:cxnLst/>
              <a:rect l="l" t="t" r="r" b="b"/>
              <a:pathLst>
                <a:path w="3504" h="2639" extrusionOk="0">
                  <a:moveTo>
                    <a:pt x="322" y="460"/>
                  </a:moveTo>
                  <a:lnTo>
                    <a:pt x="322" y="460"/>
                  </a:lnTo>
                  <a:cubicBezTo>
                    <a:pt x="353" y="492"/>
                    <a:pt x="385" y="507"/>
                    <a:pt x="432" y="507"/>
                  </a:cubicBezTo>
                  <a:cubicBezTo>
                    <a:pt x="525" y="518"/>
                    <a:pt x="619" y="522"/>
                    <a:pt x="713" y="522"/>
                  </a:cubicBezTo>
                  <a:cubicBezTo>
                    <a:pt x="961" y="522"/>
                    <a:pt x="1212" y="495"/>
                    <a:pt x="1462" y="495"/>
                  </a:cubicBezTo>
                  <a:cubicBezTo>
                    <a:pt x="1674" y="495"/>
                    <a:pt x="1885" y="514"/>
                    <a:pt x="2093" y="586"/>
                  </a:cubicBezTo>
                  <a:cubicBezTo>
                    <a:pt x="2626" y="774"/>
                    <a:pt x="3206" y="1573"/>
                    <a:pt x="2626" y="2028"/>
                  </a:cubicBezTo>
                  <a:cubicBezTo>
                    <a:pt x="2475" y="2152"/>
                    <a:pt x="2295" y="2202"/>
                    <a:pt x="2108" y="2202"/>
                  </a:cubicBezTo>
                  <a:cubicBezTo>
                    <a:pt x="1750" y="2202"/>
                    <a:pt x="1368" y="2020"/>
                    <a:pt x="1122" y="1824"/>
                  </a:cubicBezTo>
                  <a:cubicBezTo>
                    <a:pt x="683" y="1479"/>
                    <a:pt x="416" y="993"/>
                    <a:pt x="322" y="460"/>
                  </a:cubicBezTo>
                  <a:close/>
                  <a:moveTo>
                    <a:pt x="1394" y="1"/>
                  </a:moveTo>
                  <a:cubicBezTo>
                    <a:pt x="1036" y="1"/>
                    <a:pt x="682" y="69"/>
                    <a:pt x="385" y="194"/>
                  </a:cubicBezTo>
                  <a:cubicBezTo>
                    <a:pt x="338" y="210"/>
                    <a:pt x="306" y="241"/>
                    <a:pt x="291" y="272"/>
                  </a:cubicBezTo>
                  <a:cubicBezTo>
                    <a:pt x="268" y="196"/>
                    <a:pt x="196" y="157"/>
                    <a:pt x="131" y="157"/>
                  </a:cubicBezTo>
                  <a:cubicBezTo>
                    <a:pt x="62" y="157"/>
                    <a:pt x="1" y="200"/>
                    <a:pt x="9" y="288"/>
                  </a:cubicBezTo>
                  <a:cubicBezTo>
                    <a:pt x="56" y="1087"/>
                    <a:pt x="416" y="1840"/>
                    <a:pt x="1090" y="2310"/>
                  </a:cubicBezTo>
                  <a:cubicBezTo>
                    <a:pt x="1381" y="2510"/>
                    <a:pt x="1765" y="2638"/>
                    <a:pt x="2138" y="2638"/>
                  </a:cubicBezTo>
                  <a:cubicBezTo>
                    <a:pt x="2468" y="2638"/>
                    <a:pt x="2791" y="2537"/>
                    <a:pt x="3034" y="2294"/>
                  </a:cubicBezTo>
                  <a:cubicBezTo>
                    <a:pt x="3504" y="1808"/>
                    <a:pt x="3347" y="1072"/>
                    <a:pt x="2940" y="602"/>
                  </a:cubicBezTo>
                  <a:cubicBezTo>
                    <a:pt x="2570" y="183"/>
                    <a:pt x="1978" y="1"/>
                    <a:pt x="139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1449489" y="2813938"/>
              <a:ext cx="77316" cy="115645"/>
            </a:xfrm>
            <a:custGeom>
              <a:avLst/>
              <a:gdLst/>
              <a:ahLst/>
              <a:cxnLst/>
              <a:rect l="l" t="t" r="r" b="b"/>
              <a:pathLst>
                <a:path w="2822" h="4221" extrusionOk="0">
                  <a:moveTo>
                    <a:pt x="1003" y="452"/>
                  </a:moveTo>
                  <a:cubicBezTo>
                    <a:pt x="1019" y="484"/>
                    <a:pt x="1035" y="499"/>
                    <a:pt x="1050" y="531"/>
                  </a:cubicBezTo>
                  <a:cubicBezTo>
                    <a:pt x="1724" y="1064"/>
                    <a:pt x="2821" y="2866"/>
                    <a:pt x="1693" y="3430"/>
                  </a:cubicBezTo>
                  <a:cubicBezTo>
                    <a:pt x="1590" y="3548"/>
                    <a:pt x="1490" y="3607"/>
                    <a:pt x="1397" y="3607"/>
                  </a:cubicBezTo>
                  <a:cubicBezTo>
                    <a:pt x="1292" y="3607"/>
                    <a:pt x="1196" y="3533"/>
                    <a:pt x="1113" y="3383"/>
                  </a:cubicBezTo>
                  <a:cubicBezTo>
                    <a:pt x="988" y="3242"/>
                    <a:pt x="894" y="3101"/>
                    <a:pt x="831" y="2929"/>
                  </a:cubicBezTo>
                  <a:cubicBezTo>
                    <a:pt x="705" y="2647"/>
                    <a:pt x="658" y="2380"/>
                    <a:pt x="658" y="2067"/>
                  </a:cubicBezTo>
                  <a:cubicBezTo>
                    <a:pt x="658" y="1518"/>
                    <a:pt x="831" y="985"/>
                    <a:pt x="1003" y="452"/>
                  </a:cubicBezTo>
                  <a:close/>
                  <a:moveTo>
                    <a:pt x="896" y="1"/>
                  </a:moveTo>
                  <a:cubicBezTo>
                    <a:pt x="819" y="1"/>
                    <a:pt x="740" y="43"/>
                    <a:pt x="705" y="139"/>
                  </a:cubicBezTo>
                  <a:cubicBezTo>
                    <a:pt x="345" y="1064"/>
                    <a:pt x="0" y="2098"/>
                    <a:pt x="392" y="3086"/>
                  </a:cubicBezTo>
                  <a:cubicBezTo>
                    <a:pt x="572" y="3556"/>
                    <a:pt x="1081" y="4221"/>
                    <a:pt x="1660" y="4221"/>
                  </a:cubicBezTo>
                  <a:cubicBezTo>
                    <a:pt x="1738" y="4221"/>
                    <a:pt x="1817" y="4209"/>
                    <a:pt x="1897" y="4183"/>
                  </a:cubicBezTo>
                  <a:cubicBezTo>
                    <a:pt x="2586" y="3979"/>
                    <a:pt x="2649" y="2835"/>
                    <a:pt x="2586" y="2270"/>
                  </a:cubicBezTo>
                  <a:cubicBezTo>
                    <a:pt x="2477" y="1408"/>
                    <a:pt x="2038" y="656"/>
                    <a:pt x="1332" y="170"/>
                  </a:cubicBezTo>
                  <a:cubicBezTo>
                    <a:pt x="1298" y="143"/>
                    <a:pt x="1261" y="130"/>
                    <a:pt x="1223" y="130"/>
                  </a:cubicBezTo>
                  <a:cubicBezTo>
                    <a:pt x="1175" y="130"/>
                    <a:pt x="1126" y="151"/>
                    <a:pt x="1082" y="186"/>
                  </a:cubicBezTo>
                  <a:cubicBezTo>
                    <a:pt x="1090" y="71"/>
                    <a:pt x="995" y="1"/>
                    <a:pt x="89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40"/>
          <p:cNvSpPr/>
          <p:nvPr/>
        </p:nvSpPr>
        <p:spPr>
          <a:xfrm>
            <a:off x="1559597" y="1621688"/>
            <a:ext cx="1466700" cy="7476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40"/>
          <p:cNvSpPr/>
          <p:nvPr/>
        </p:nvSpPr>
        <p:spPr>
          <a:xfrm>
            <a:off x="6117703" y="1621688"/>
            <a:ext cx="1466700" cy="7476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40"/>
          <p:cNvSpPr txBox="1">
            <a:spLocks noGrp="1"/>
          </p:cNvSpPr>
          <p:nvPr>
            <p:ph type="subTitle" idx="1"/>
          </p:nvPr>
        </p:nvSpPr>
        <p:spPr>
          <a:xfrm>
            <a:off x="950447" y="3032051"/>
            <a:ext cx="2685000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 </a:t>
            </a:r>
          </a:p>
          <a:p>
            <a:pPr lvl="0" algn="just"/>
            <a:r>
              <a:rPr lang="en-US" dirty="0"/>
              <a:t>1. </a:t>
            </a:r>
            <a:r>
              <a:rPr lang="en-US" dirty="0" err="1"/>
              <a:t>Netbeans</a:t>
            </a:r>
            <a:r>
              <a:rPr lang="en-US" dirty="0"/>
              <a:t> 8.2</a:t>
            </a:r>
          </a:p>
          <a:p>
            <a:pPr lvl="0" algn="just"/>
            <a:r>
              <a:rPr lang="en-US" dirty="0"/>
              <a:t>2. Java 11 </a:t>
            </a:r>
          </a:p>
          <a:p>
            <a:pPr lvl="0" algn="just"/>
            <a:r>
              <a:rPr lang="en-US" dirty="0"/>
              <a:t>3. </a:t>
            </a:r>
            <a:r>
              <a:rPr lang="en-US" dirty="0" err="1"/>
              <a:t>Xampp</a:t>
            </a:r>
            <a:r>
              <a:rPr lang="en-US" dirty="0"/>
              <a:t> </a:t>
            </a:r>
          </a:p>
          <a:p>
            <a:pPr lvl="0" algn="just"/>
            <a:r>
              <a:rPr lang="en-US" dirty="0"/>
              <a:t>4. PhpMyAdmin </a:t>
            </a:r>
          </a:p>
          <a:p>
            <a:pPr lvl="0" algn="just"/>
            <a:r>
              <a:rPr lang="en-US" dirty="0"/>
              <a:t>5. MySQL </a:t>
            </a:r>
          </a:p>
        </p:txBody>
      </p:sp>
      <p:sp>
        <p:nvSpPr>
          <p:cNvPr id="2209" name="Google Shape;2209;p40"/>
          <p:cNvSpPr txBox="1">
            <a:spLocks noGrp="1"/>
          </p:cNvSpPr>
          <p:nvPr>
            <p:ph type="subTitle" idx="2"/>
          </p:nvPr>
        </p:nvSpPr>
        <p:spPr>
          <a:xfrm>
            <a:off x="5879573" y="3240695"/>
            <a:ext cx="2685000" cy="447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/>
              <a:t>PC/laptop.    </a:t>
            </a:r>
            <a:endParaRPr lang="en-US" dirty="0"/>
          </a:p>
        </p:txBody>
      </p:sp>
      <p:sp>
        <p:nvSpPr>
          <p:cNvPr id="2210" name="Google Shape;2210;p40"/>
          <p:cNvSpPr txBox="1">
            <a:spLocks noGrp="1"/>
          </p:cNvSpPr>
          <p:nvPr>
            <p:ph type="ctrTitle"/>
          </p:nvPr>
        </p:nvSpPr>
        <p:spPr>
          <a:xfrm>
            <a:off x="713250" y="385650"/>
            <a:ext cx="77175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dirty="0"/>
          </a:p>
        </p:txBody>
      </p:sp>
      <p:sp>
        <p:nvSpPr>
          <p:cNvPr id="2211" name="Google Shape;2211;p40"/>
          <p:cNvSpPr txBox="1">
            <a:spLocks noGrp="1"/>
          </p:cNvSpPr>
          <p:nvPr>
            <p:ph type="subTitle" idx="3"/>
          </p:nvPr>
        </p:nvSpPr>
        <p:spPr>
          <a:xfrm>
            <a:off x="435999" y="2440962"/>
            <a:ext cx="3132666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sz="2000" dirty="0" err="1"/>
              <a:t>Teknologi</a:t>
            </a:r>
            <a:r>
              <a:rPr lang="en-ID" sz="2000" dirty="0"/>
              <a:t> </a:t>
            </a:r>
            <a:r>
              <a:rPr lang="en-ID" sz="2000" dirty="0" err="1"/>
              <a:t>Perangkat</a:t>
            </a:r>
            <a:r>
              <a:rPr lang="en-ID" sz="2000" dirty="0"/>
              <a:t> </a:t>
            </a:r>
            <a:r>
              <a:rPr lang="en-ID" sz="2000" dirty="0" err="1"/>
              <a:t>Lunak</a:t>
            </a:r>
            <a:r>
              <a:rPr lang="en-ID" sz="2000" dirty="0"/>
              <a:t> Yang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endParaRPr sz="2000" dirty="0"/>
          </a:p>
        </p:txBody>
      </p:sp>
      <p:sp>
        <p:nvSpPr>
          <p:cNvPr id="2212" name="Google Shape;2212;p40"/>
          <p:cNvSpPr txBox="1">
            <a:spLocks noGrp="1"/>
          </p:cNvSpPr>
          <p:nvPr>
            <p:ph type="subTitle" idx="4"/>
          </p:nvPr>
        </p:nvSpPr>
        <p:spPr>
          <a:xfrm>
            <a:off x="5508552" y="2537614"/>
            <a:ext cx="3372897" cy="6475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sz="2000" dirty="0" err="1"/>
              <a:t>Kebutuhan</a:t>
            </a:r>
            <a:r>
              <a:rPr lang="en-ID" sz="2000" dirty="0"/>
              <a:t> </a:t>
            </a:r>
            <a:r>
              <a:rPr lang="en-ID" sz="2000" dirty="0" err="1"/>
              <a:t>Perangkat</a:t>
            </a:r>
            <a:r>
              <a:rPr lang="en-ID" sz="2000" dirty="0"/>
              <a:t> </a:t>
            </a:r>
            <a:r>
              <a:rPr lang="en-ID" sz="2000" dirty="0" err="1"/>
              <a:t>Keras</a:t>
            </a:r>
            <a:r>
              <a:rPr lang="en-ID" sz="2000" dirty="0"/>
              <a:t> Yang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endParaRPr sz="2000" dirty="0"/>
          </a:p>
        </p:txBody>
      </p:sp>
      <p:grpSp>
        <p:nvGrpSpPr>
          <p:cNvPr id="2213" name="Google Shape;2213;p40"/>
          <p:cNvGrpSpPr/>
          <p:nvPr/>
        </p:nvGrpSpPr>
        <p:grpSpPr>
          <a:xfrm>
            <a:off x="6680943" y="1825419"/>
            <a:ext cx="340221" cy="340168"/>
            <a:chOff x="5648375" y="1427025"/>
            <a:chExt cx="483200" cy="483125"/>
          </a:xfrm>
        </p:grpSpPr>
        <p:sp>
          <p:nvSpPr>
            <p:cNvPr id="2214" name="Google Shape;2214;p40"/>
            <p:cNvSpPr/>
            <p:nvPr/>
          </p:nvSpPr>
          <p:spPr>
            <a:xfrm>
              <a:off x="5801075" y="1484625"/>
              <a:ext cx="177725" cy="162475"/>
            </a:xfrm>
            <a:custGeom>
              <a:avLst/>
              <a:gdLst/>
              <a:ahLst/>
              <a:cxnLst/>
              <a:rect l="l" t="t" r="r" b="b"/>
              <a:pathLst>
                <a:path w="7109" h="6499" extrusionOk="0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56483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16" name="Google Shape;2216;p40"/>
          <p:cNvGrpSpPr/>
          <p:nvPr/>
        </p:nvGrpSpPr>
        <p:grpSpPr>
          <a:xfrm>
            <a:off x="2178982" y="1818433"/>
            <a:ext cx="227930" cy="354136"/>
            <a:chOff x="-28043900" y="2701925"/>
            <a:chExt cx="190625" cy="296175"/>
          </a:xfrm>
        </p:grpSpPr>
        <p:sp>
          <p:nvSpPr>
            <p:cNvPr id="2217" name="Google Shape;2217;p40"/>
            <p:cNvSpPr/>
            <p:nvPr/>
          </p:nvSpPr>
          <p:spPr>
            <a:xfrm>
              <a:off x="-28043900" y="2701925"/>
              <a:ext cx="190625" cy="296175"/>
            </a:xfrm>
            <a:custGeom>
              <a:avLst/>
              <a:gdLst/>
              <a:ahLst/>
              <a:cxnLst/>
              <a:rect l="l" t="t" r="r" b="b"/>
              <a:pathLst>
                <a:path w="7625" h="11847" extrusionOk="0">
                  <a:moveTo>
                    <a:pt x="5136" y="662"/>
                  </a:moveTo>
                  <a:cubicBezTo>
                    <a:pt x="5325" y="662"/>
                    <a:pt x="5483" y="820"/>
                    <a:pt x="5483" y="1009"/>
                  </a:cubicBezTo>
                  <a:cubicBezTo>
                    <a:pt x="5483" y="1198"/>
                    <a:pt x="5325" y="1356"/>
                    <a:pt x="5136" y="1356"/>
                  </a:cubicBezTo>
                  <a:lnTo>
                    <a:pt x="2364" y="1356"/>
                  </a:lnTo>
                  <a:cubicBezTo>
                    <a:pt x="2175" y="1356"/>
                    <a:pt x="2017" y="1198"/>
                    <a:pt x="2017" y="1009"/>
                  </a:cubicBezTo>
                  <a:cubicBezTo>
                    <a:pt x="2017" y="820"/>
                    <a:pt x="2175" y="662"/>
                    <a:pt x="2364" y="662"/>
                  </a:cubicBezTo>
                  <a:close/>
                  <a:moveTo>
                    <a:pt x="4790" y="2080"/>
                  </a:moveTo>
                  <a:lnTo>
                    <a:pt x="4790" y="4411"/>
                  </a:lnTo>
                  <a:cubicBezTo>
                    <a:pt x="4790" y="4758"/>
                    <a:pt x="4979" y="5105"/>
                    <a:pt x="5294" y="5294"/>
                  </a:cubicBezTo>
                  <a:cubicBezTo>
                    <a:pt x="6113" y="5766"/>
                    <a:pt x="6680" y="6554"/>
                    <a:pt x="6837" y="7499"/>
                  </a:cubicBezTo>
                  <a:cubicBezTo>
                    <a:pt x="6504" y="7632"/>
                    <a:pt x="6166" y="7699"/>
                    <a:pt x="5828" y="7699"/>
                  </a:cubicBezTo>
                  <a:cubicBezTo>
                    <a:pt x="5207" y="7699"/>
                    <a:pt x="4582" y="7475"/>
                    <a:pt x="3971" y="7026"/>
                  </a:cubicBezTo>
                  <a:cubicBezTo>
                    <a:pt x="3372" y="6648"/>
                    <a:pt x="2773" y="6396"/>
                    <a:pt x="2143" y="6333"/>
                  </a:cubicBezTo>
                  <a:cubicBezTo>
                    <a:pt x="1970" y="6318"/>
                    <a:pt x="1805" y="6310"/>
                    <a:pt x="1639" y="6310"/>
                  </a:cubicBezTo>
                  <a:cubicBezTo>
                    <a:pt x="1474" y="6310"/>
                    <a:pt x="1308" y="6318"/>
                    <a:pt x="1135" y="6333"/>
                  </a:cubicBezTo>
                  <a:cubicBezTo>
                    <a:pt x="1387" y="5892"/>
                    <a:pt x="1734" y="5546"/>
                    <a:pt x="2175" y="5294"/>
                  </a:cubicBezTo>
                  <a:cubicBezTo>
                    <a:pt x="2490" y="5105"/>
                    <a:pt x="2679" y="4790"/>
                    <a:pt x="2679" y="4443"/>
                  </a:cubicBezTo>
                  <a:lnTo>
                    <a:pt x="2679" y="2080"/>
                  </a:lnTo>
                  <a:close/>
                  <a:moveTo>
                    <a:pt x="1670" y="6939"/>
                  </a:moveTo>
                  <a:cubicBezTo>
                    <a:pt x="2308" y="6939"/>
                    <a:pt x="2942" y="7156"/>
                    <a:pt x="3561" y="7562"/>
                  </a:cubicBezTo>
                  <a:cubicBezTo>
                    <a:pt x="4160" y="7940"/>
                    <a:pt x="4790" y="8192"/>
                    <a:pt x="5420" y="8255"/>
                  </a:cubicBezTo>
                  <a:cubicBezTo>
                    <a:pt x="5577" y="8255"/>
                    <a:pt x="5672" y="8287"/>
                    <a:pt x="5829" y="8287"/>
                  </a:cubicBezTo>
                  <a:cubicBezTo>
                    <a:pt x="6207" y="8287"/>
                    <a:pt x="6554" y="8255"/>
                    <a:pt x="6869" y="8129"/>
                  </a:cubicBezTo>
                  <a:lnTo>
                    <a:pt x="6869" y="8129"/>
                  </a:lnTo>
                  <a:cubicBezTo>
                    <a:pt x="6869" y="8255"/>
                    <a:pt x="6837" y="8381"/>
                    <a:pt x="6837" y="8507"/>
                  </a:cubicBezTo>
                  <a:cubicBezTo>
                    <a:pt x="6585" y="9799"/>
                    <a:pt x="5640" y="10807"/>
                    <a:pt x="4412" y="11059"/>
                  </a:cubicBezTo>
                  <a:cubicBezTo>
                    <a:pt x="4192" y="11103"/>
                    <a:pt x="3970" y="11125"/>
                    <a:pt x="3750" y="11125"/>
                  </a:cubicBezTo>
                  <a:cubicBezTo>
                    <a:pt x="3027" y="11125"/>
                    <a:pt x="2328" y="10888"/>
                    <a:pt x="1797" y="10429"/>
                  </a:cubicBezTo>
                  <a:cubicBezTo>
                    <a:pt x="1041" y="9830"/>
                    <a:pt x="631" y="8917"/>
                    <a:pt x="631" y="7972"/>
                  </a:cubicBezTo>
                  <a:cubicBezTo>
                    <a:pt x="631" y="7656"/>
                    <a:pt x="694" y="7404"/>
                    <a:pt x="757" y="7089"/>
                  </a:cubicBezTo>
                  <a:cubicBezTo>
                    <a:pt x="1062" y="6988"/>
                    <a:pt x="1366" y="6939"/>
                    <a:pt x="1670" y="6939"/>
                  </a:cubicBezTo>
                  <a:close/>
                  <a:moveTo>
                    <a:pt x="2427" y="1"/>
                  </a:moveTo>
                  <a:cubicBezTo>
                    <a:pt x="1828" y="1"/>
                    <a:pt x="1387" y="473"/>
                    <a:pt x="1387" y="1009"/>
                  </a:cubicBezTo>
                  <a:cubicBezTo>
                    <a:pt x="1387" y="1450"/>
                    <a:pt x="1671" y="1828"/>
                    <a:pt x="2112" y="1986"/>
                  </a:cubicBezTo>
                  <a:lnTo>
                    <a:pt x="2112" y="4443"/>
                  </a:lnTo>
                  <a:cubicBezTo>
                    <a:pt x="2112" y="4569"/>
                    <a:pt x="2017" y="4632"/>
                    <a:pt x="1891" y="4727"/>
                  </a:cubicBezTo>
                  <a:cubicBezTo>
                    <a:pt x="1356" y="5042"/>
                    <a:pt x="883" y="5514"/>
                    <a:pt x="536" y="6081"/>
                  </a:cubicBezTo>
                  <a:cubicBezTo>
                    <a:pt x="410" y="6302"/>
                    <a:pt x="284" y="6522"/>
                    <a:pt x="221" y="6711"/>
                  </a:cubicBezTo>
                  <a:lnTo>
                    <a:pt x="221" y="6743"/>
                  </a:lnTo>
                  <a:cubicBezTo>
                    <a:pt x="64" y="7152"/>
                    <a:pt x="1" y="7593"/>
                    <a:pt x="1" y="8003"/>
                  </a:cubicBezTo>
                  <a:cubicBezTo>
                    <a:pt x="1" y="9169"/>
                    <a:pt x="536" y="10271"/>
                    <a:pt x="1419" y="10964"/>
                  </a:cubicBezTo>
                  <a:cubicBezTo>
                    <a:pt x="2112" y="11532"/>
                    <a:pt x="2962" y="11847"/>
                    <a:pt x="3845" y="11847"/>
                  </a:cubicBezTo>
                  <a:cubicBezTo>
                    <a:pt x="4097" y="11847"/>
                    <a:pt x="4380" y="11784"/>
                    <a:pt x="4664" y="11752"/>
                  </a:cubicBezTo>
                  <a:cubicBezTo>
                    <a:pt x="5420" y="11595"/>
                    <a:pt x="6081" y="11248"/>
                    <a:pt x="6585" y="10681"/>
                  </a:cubicBezTo>
                  <a:cubicBezTo>
                    <a:pt x="7090" y="10145"/>
                    <a:pt x="7468" y="9484"/>
                    <a:pt x="7625" y="8728"/>
                  </a:cubicBezTo>
                  <a:cubicBezTo>
                    <a:pt x="7562" y="8350"/>
                    <a:pt x="7562" y="7972"/>
                    <a:pt x="7531" y="7656"/>
                  </a:cubicBezTo>
                  <a:cubicBezTo>
                    <a:pt x="7499" y="7184"/>
                    <a:pt x="7373" y="6743"/>
                    <a:pt x="7184" y="6333"/>
                  </a:cubicBezTo>
                  <a:cubicBezTo>
                    <a:pt x="6837" y="5609"/>
                    <a:pt x="6302" y="5073"/>
                    <a:pt x="5640" y="4664"/>
                  </a:cubicBezTo>
                  <a:cubicBezTo>
                    <a:pt x="5577" y="4632"/>
                    <a:pt x="5483" y="4506"/>
                    <a:pt x="5483" y="4411"/>
                  </a:cubicBezTo>
                  <a:lnTo>
                    <a:pt x="5483" y="1986"/>
                  </a:lnTo>
                  <a:cubicBezTo>
                    <a:pt x="5892" y="1828"/>
                    <a:pt x="6207" y="1482"/>
                    <a:pt x="6207" y="1009"/>
                  </a:cubicBezTo>
                  <a:cubicBezTo>
                    <a:pt x="6207" y="410"/>
                    <a:pt x="5735" y="1"/>
                    <a:pt x="5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7976950" y="291065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7924175" y="29279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0"/>
            <p:cNvSpPr/>
            <p:nvPr/>
          </p:nvSpPr>
          <p:spPr>
            <a:xfrm>
              <a:off x="-27976950" y="2946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0"/>
            <p:cNvSpPr/>
            <p:nvPr/>
          </p:nvSpPr>
          <p:spPr>
            <a:xfrm>
              <a:off x="-28010800" y="28933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0"/>
                  </a:moveTo>
                  <a:cubicBezTo>
                    <a:pt x="158" y="0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2" name="Google Shape;2222;p40"/>
          <p:cNvSpPr/>
          <p:nvPr/>
        </p:nvSpPr>
        <p:spPr>
          <a:xfrm rot="-234764">
            <a:off x="4075277" y="1621685"/>
            <a:ext cx="1145892" cy="2285847"/>
          </a:xfrm>
          <a:custGeom>
            <a:avLst/>
            <a:gdLst/>
            <a:ahLst/>
            <a:cxnLst/>
            <a:rect l="l" t="t" r="r" b="b"/>
            <a:pathLst>
              <a:path w="33238" h="66299" extrusionOk="0">
                <a:moveTo>
                  <a:pt x="21819" y="1056"/>
                </a:moveTo>
                <a:cubicBezTo>
                  <a:pt x="25221" y="2326"/>
                  <a:pt x="28606" y="3674"/>
                  <a:pt x="31945" y="5147"/>
                </a:cubicBezTo>
                <a:cubicBezTo>
                  <a:pt x="31741" y="6338"/>
                  <a:pt x="31428" y="7514"/>
                  <a:pt x="31004" y="8642"/>
                </a:cubicBezTo>
                <a:cubicBezTo>
                  <a:pt x="29343" y="7686"/>
                  <a:pt x="27415" y="7044"/>
                  <a:pt x="25644" y="6323"/>
                </a:cubicBezTo>
                <a:cubicBezTo>
                  <a:pt x="23873" y="5617"/>
                  <a:pt x="21945" y="4614"/>
                  <a:pt x="20048" y="4222"/>
                </a:cubicBezTo>
                <a:cubicBezTo>
                  <a:pt x="20565" y="3125"/>
                  <a:pt x="21161" y="2075"/>
                  <a:pt x="21819" y="1056"/>
                </a:cubicBezTo>
                <a:close/>
                <a:moveTo>
                  <a:pt x="19923" y="4504"/>
                </a:moveTo>
                <a:cubicBezTo>
                  <a:pt x="21600" y="5476"/>
                  <a:pt x="23653" y="6072"/>
                  <a:pt x="25424" y="6824"/>
                </a:cubicBezTo>
                <a:cubicBezTo>
                  <a:pt x="27196" y="7592"/>
                  <a:pt x="28967" y="8548"/>
                  <a:pt x="30801" y="9144"/>
                </a:cubicBezTo>
                <a:cubicBezTo>
                  <a:pt x="30299" y="10351"/>
                  <a:pt x="29672" y="11511"/>
                  <a:pt x="28935" y="12592"/>
                </a:cubicBezTo>
                <a:cubicBezTo>
                  <a:pt x="25534" y="11150"/>
                  <a:pt x="22086" y="9771"/>
                  <a:pt x="18684" y="8313"/>
                </a:cubicBezTo>
                <a:cubicBezTo>
                  <a:pt x="18935" y="6997"/>
                  <a:pt x="19374" y="5727"/>
                  <a:pt x="19923" y="4504"/>
                </a:cubicBezTo>
                <a:close/>
                <a:moveTo>
                  <a:pt x="18622" y="8674"/>
                </a:moveTo>
                <a:cubicBezTo>
                  <a:pt x="21851" y="10288"/>
                  <a:pt x="25189" y="11840"/>
                  <a:pt x="28575" y="13094"/>
                </a:cubicBezTo>
                <a:cubicBezTo>
                  <a:pt x="27885" y="14019"/>
                  <a:pt x="27117" y="14881"/>
                  <a:pt x="26271" y="15664"/>
                </a:cubicBezTo>
                <a:cubicBezTo>
                  <a:pt x="26224" y="15712"/>
                  <a:pt x="26177" y="15743"/>
                  <a:pt x="26145" y="15774"/>
                </a:cubicBezTo>
                <a:cubicBezTo>
                  <a:pt x="23732" y="14943"/>
                  <a:pt x="21286" y="14175"/>
                  <a:pt x="18810" y="13564"/>
                </a:cubicBezTo>
                <a:cubicBezTo>
                  <a:pt x="18481" y="12232"/>
                  <a:pt x="18371" y="10837"/>
                  <a:pt x="18528" y="9410"/>
                </a:cubicBezTo>
                <a:cubicBezTo>
                  <a:pt x="18543" y="9160"/>
                  <a:pt x="18590" y="8925"/>
                  <a:pt x="18622" y="8674"/>
                </a:cubicBezTo>
                <a:close/>
                <a:moveTo>
                  <a:pt x="18888" y="13846"/>
                </a:moveTo>
                <a:lnTo>
                  <a:pt x="18888" y="13846"/>
                </a:lnTo>
                <a:cubicBezTo>
                  <a:pt x="21145" y="14661"/>
                  <a:pt x="23434" y="15398"/>
                  <a:pt x="25706" y="16166"/>
                </a:cubicBezTo>
                <a:cubicBezTo>
                  <a:pt x="24359" y="17279"/>
                  <a:pt x="22838" y="18157"/>
                  <a:pt x="21302" y="18972"/>
                </a:cubicBezTo>
                <a:cubicBezTo>
                  <a:pt x="21051" y="18596"/>
                  <a:pt x="20816" y="18204"/>
                  <a:pt x="20581" y="17796"/>
                </a:cubicBezTo>
                <a:cubicBezTo>
                  <a:pt x="19844" y="16542"/>
                  <a:pt x="19264" y="15226"/>
                  <a:pt x="18888" y="13846"/>
                </a:cubicBezTo>
                <a:close/>
                <a:moveTo>
                  <a:pt x="20910" y="20320"/>
                </a:moveTo>
                <a:cubicBezTo>
                  <a:pt x="21380" y="21025"/>
                  <a:pt x="21866" y="21715"/>
                  <a:pt x="22352" y="22420"/>
                </a:cubicBezTo>
                <a:cubicBezTo>
                  <a:pt x="21333" y="21950"/>
                  <a:pt x="20220" y="21589"/>
                  <a:pt x="19139" y="21276"/>
                </a:cubicBezTo>
                <a:cubicBezTo>
                  <a:pt x="19735" y="20947"/>
                  <a:pt x="20330" y="20633"/>
                  <a:pt x="20910" y="20320"/>
                </a:cubicBezTo>
                <a:close/>
                <a:moveTo>
                  <a:pt x="18637" y="21574"/>
                </a:moveTo>
                <a:cubicBezTo>
                  <a:pt x="20079" y="22185"/>
                  <a:pt x="21537" y="22906"/>
                  <a:pt x="23026" y="23392"/>
                </a:cubicBezTo>
                <a:cubicBezTo>
                  <a:pt x="23779" y="24520"/>
                  <a:pt x="24500" y="25665"/>
                  <a:pt x="25095" y="26872"/>
                </a:cubicBezTo>
                <a:cubicBezTo>
                  <a:pt x="22023" y="25586"/>
                  <a:pt x="18716" y="24568"/>
                  <a:pt x="15503" y="23705"/>
                </a:cubicBezTo>
                <a:cubicBezTo>
                  <a:pt x="16474" y="22890"/>
                  <a:pt x="17540" y="22201"/>
                  <a:pt x="18637" y="21574"/>
                </a:cubicBezTo>
                <a:close/>
                <a:moveTo>
                  <a:pt x="15236" y="23925"/>
                </a:moveTo>
                <a:cubicBezTo>
                  <a:pt x="16882" y="24552"/>
                  <a:pt x="18543" y="25116"/>
                  <a:pt x="20205" y="25712"/>
                </a:cubicBezTo>
                <a:cubicBezTo>
                  <a:pt x="21945" y="26339"/>
                  <a:pt x="23669" y="27060"/>
                  <a:pt x="25424" y="27593"/>
                </a:cubicBezTo>
                <a:cubicBezTo>
                  <a:pt x="25440" y="27624"/>
                  <a:pt x="25456" y="27655"/>
                  <a:pt x="25471" y="27687"/>
                </a:cubicBezTo>
                <a:cubicBezTo>
                  <a:pt x="26130" y="29207"/>
                  <a:pt x="26506" y="30806"/>
                  <a:pt x="26490" y="32420"/>
                </a:cubicBezTo>
                <a:cubicBezTo>
                  <a:pt x="24327" y="31402"/>
                  <a:pt x="21913" y="30712"/>
                  <a:pt x="19672" y="29928"/>
                </a:cubicBezTo>
                <a:cubicBezTo>
                  <a:pt x="17180" y="29082"/>
                  <a:pt x="14687" y="28267"/>
                  <a:pt x="12164" y="27546"/>
                </a:cubicBezTo>
                <a:cubicBezTo>
                  <a:pt x="12916" y="26339"/>
                  <a:pt x="13825" y="25226"/>
                  <a:pt x="14891" y="24238"/>
                </a:cubicBezTo>
                <a:cubicBezTo>
                  <a:pt x="15001" y="24129"/>
                  <a:pt x="15126" y="24035"/>
                  <a:pt x="15236" y="23925"/>
                </a:cubicBezTo>
                <a:close/>
                <a:moveTo>
                  <a:pt x="11960" y="27875"/>
                </a:moveTo>
                <a:cubicBezTo>
                  <a:pt x="14405" y="28737"/>
                  <a:pt x="16851" y="29552"/>
                  <a:pt x="19296" y="30414"/>
                </a:cubicBezTo>
                <a:cubicBezTo>
                  <a:pt x="21663" y="31260"/>
                  <a:pt x="24045" y="32326"/>
                  <a:pt x="26459" y="33000"/>
                </a:cubicBezTo>
                <a:cubicBezTo>
                  <a:pt x="26396" y="33878"/>
                  <a:pt x="26208" y="34756"/>
                  <a:pt x="25879" y="35602"/>
                </a:cubicBezTo>
                <a:cubicBezTo>
                  <a:pt x="25612" y="36276"/>
                  <a:pt x="25283" y="36919"/>
                  <a:pt x="24891" y="37514"/>
                </a:cubicBezTo>
                <a:cubicBezTo>
                  <a:pt x="22728" y="36182"/>
                  <a:pt x="20017" y="35383"/>
                  <a:pt x="17634" y="34521"/>
                </a:cubicBezTo>
                <a:cubicBezTo>
                  <a:pt x="15189" y="33643"/>
                  <a:pt x="12697" y="32828"/>
                  <a:pt x="10189" y="32154"/>
                </a:cubicBezTo>
                <a:cubicBezTo>
                  <a:pt x="10581" y="30649"/>
                  <a:pt x="11176" y="29207"/>
                  <a:pt x="11960" y="27875"/>
                </a:cubicBezTo>
                <a:close/>
                <a:moveTo>
                  <a:pt x="10111" y="32483"/>
                </a:moveTo>
                <a:cubicBezTo>
                  <a:pt x="12509" y="33282"/>
                  <a:pt x="14907" y="34082"/>
                  <a:pt x="17274" y="34975"/>
                </a:cubicBezTo>
                <a:cubicBezTo>
                  <a:pt x="19719" y="35900"/>
                  <a:pt x="22133" y="37201"/>
                  <a:pt x="24625" y="37922"/>
                </a:cubicBezTo>
                <a:cubicBezTo>
                  <a:pt x="23700" y="39254"/>
                  <a:pt x="22525" y="40414"/>
                  <a:pt x="21255" y="41386"/>
                </a:cubicBezTo>
                <a:cubicBezTo>
                  <a:pt x="20456" y="41010"/>
                  <a:pt x="19562" y="40775"/>
                  <a:pt x="18747" y="40477"/>
                </a:cubicBezTo>
                <a:cubicBezTo>
                  <a:pt x="17713" y="40085"/>
                  <a:pt x="16678" y="39693"/>
                  <a:pt x="15659" y="39270"/>
                </a:cubicBezTo>
                <a:cubicBezTo>
                  <a:pt x="13637" y="38424"/>
                  <a:pt x="11647" y="37499"/>
                  <a:pt x="9672" y="36574"/>
                </a:cubicBezTo>
                <a:cubicBezTo>
                  <a:pt x="9640" y="35195"/>
                  <a:pt x="9781" y="33815"/>
                  <a:pt x="10111" y="32483"/>
                </a:cubicBezTo>
                <a:close/>
                <a:moveTo>
                  <a:pt x="9672" y="36997"/>
                </a:moveTo>
                <a:lnTo>
                  <a:pt x="9672" y="36997"/>
                </a:lnTo>
                <a:cubicBezTo>
                  <a:pt x="11490" y="37985"/>
                  <a:pt x="13355" y="38862"/>
                  <a:pt x="15252" y="39662"/>
                </a:cubicBezTo>
                <a:cubicBezTo>
                  <a:pt x="16945" y="40383"/>
                  <a:pt x="18841" y="41355"/>
                  <a:pt x="20691" y="41794"/>
                </a:cubicBezTo>
                <a:cubicBezTo>
                  <a:pt x="19531" y="42624"/>
                  <a:pt x="18293" y="43345"/>
                  <a:pt x="17007" y="44004"/>
                </a:cubicBezTo>
                <a:cubicBezTo>
                  <a:pt x="15988" y="43518"/>
                  <a:pt x="14876" y="43204"/>
                  <a:pt x="13810" y="42828"/>
                </a:cubicBezTo>
                <a:cubicBezTo>
                  <a:pt x="12760" y="42452"/>
                  <a:pt x="11694" y="42091"/>
                  <a:pt x="10628" y="41731"/>
                </a:cubicBezTo>
                <a:cubicBezTo>
                  <a:pt x="10173" y="40477"/>
                  <a:pt x="9875" y="39176"/>
                  <a:pt x="9734" y="37844"/>
                </a:cubicBezTo>
                <a:cubicBezTo>
                  <a:pt x="9719" y="37562"/>
                  <a:pt x="9687" y="37279"/>
                  <a:pt x="9672" y="36997"/>
                </a:cubicBezTo>
                <a:close/>
                <a:moveTo>
                  <a:pt x="10800" y="42185"/>
                </a:moveTo>
                <a:cubicBezTo>
                  <a:pt x="11694" y="42515"/>
                  <a:pt x="12587" y="42844"/>
                  <a:pt x="13481" y="43173"/>
                </a:cubicBezTo>
                <a:cubicBezTo>
                  <a:pt x="14468" y="43533"/>
                  <a:pt x="15471" y="43972"/>
                  <a:pt x="16490" y="44270"/>
                </a:cubicBezTo>
                <a:cubicBezTo>
                  <a:pt x="15314" y="44866"/>
                  <a:pt x="14108" y="45430"/>
                  <a:pt x="12901" y="45994"/>
                </a:cubicBezTo>
                <a:cubicBezTo>
                  <a:pt x="12744" y="45759"/>
                  <a:pt x="12587" y="45524"/>
                  <a:pt x="12430" y="45289"/>
                </a:cubicBezTo>
                <a:cubicBezTo>
                  <a:pt x="11772" y="44317"/>
                  <a:pt x="11223" y="43267"/>
                  <a:pt x="10800" y="42185"/>
                </a:cubicBezTo>
                <a:close/>
                <a:moveTo>
                  <a:pt x="12571" y="47327"/>
                </a:moveTo>
                <a:cubicBezTo>
                  <a:pt x="12901" y="47781"/>
                  <a:pt x="13214" y="48236"/>
                  <a:pt x="13528" y="48706"/>
                </a:cubicBezTo>
                <a:cubicBezTo>
                  <a:pt x="14013" y="49458"/>
                  <a:pt x="14405" y="50226"/>
                  <a:pt x="14719" y="51010"/>
                </a:cubicBezTo>
                <a:cubicBezTo>
                  <a:pt x="13481" y="50650"/>
                  <a:pt x="12133" y="50540"/>
                  <a:pt x="10879" y="50352"/>
                </a:cubicBezTo>
                <a:cubicBezTo>
                  <a:pt x="9907" y="50211"/>
                  <a:pt x="8919" y="50054"/>
                  <a:pt x="7947" y="49944"/>
                </a:cubicBezTo>
                <a:cubicBezTo>
                  <a:pt x="8120" y="49835"/>
                  <a:pt x="8292" y="49709"/>
                  <a:pt x="8465" y="49599"/>
                </a:cubicBezTo>
                <a:cubicBezTo>
                  <a:pt x="9781" y="48737"/>
                  <a:pt x="11176" y="48016"/>
                  <a:pt x="12571" y="47327"/>
                </a:cubicBezTo>
                <a:close/>
                <a:moveTo>
                  <a:pt x="7336" y="50383"/>
                </a:moveTo>
                <a:cubicBezTo>
                  <a:pt x="8590" y="50681"/>
                  <a:pt x="9860" y="50916"/>
                  <a:pt x="11129" y="51151"/>
                </a:cubicBezTo>
                <a:cubicBezTo>
                  <a:pt x="12383" y="51371"/>
                  <a:pt x="13700" y="51700"/>
                  <a:pt x="14970" y="51715"/>
                </a:cubicBezTo>
                <a:cubicBezTo>
                  <a:pt x="15314" y="52766"/>
                  <a:pt x="15518" y="53831"/>
                  <a:pt x="15597" y="54897"/>
                </a:cubicBezTo>
                <a:cubicBezTo>
                  <a:pt x="13857" y="54568"/>
                  <a:pt x="12070" y="54380"/>
                  <a:pt x="10314" y="54145"/>
                </a:cubicBezTo>
                <a:cubicBezTo>
                  <a:pt x="9390" y="54020"/>
                  <a:pt x="8449" y="53894"/>
                  <a:pt x="7524" y="53784"/>
                </a:cubicBezTo>
                <a:cubicBezTo>
                  <a:pt x="6584" y="53659"/>
                  <a:pt x="5126" y="53737"/>
                  <a:pt x="4233" y="53314"/>
                </a:cubicBezTo>
                <a:cubicBezTo>
                  <a:pt x="5126" y="52201"/>
                  <a:pt x="6192" y="51230"/>
                  <a:pt x="7336" y="50383"/>
                </a:cubicBezTo>
                <a:close/>
                <a:moveTo>
                  <a:pt x="4013" y="53596"/>
                </a:moveTo>
                <a:cubicBezTo>
                  <a:pt x="4593" y="53957"/>
                  <a:pt x="5377" y="53957"/>
                  <a:pt x="6051" y="54067"/>
                </a:cubicBezTo>
                <a:cubicBezTo>
                  <a:pt x="7148" y="54239"/>
                  <a:pt x="8230" y="54396"/>
                  <a:pt x="9311" y="54568"/>
                </a:cubicBezTo>
                <a:cubicBezTo>
                  <a:pt x="11412" y="54882"/>
                  <a:pt x="13528" y="55273"/>
                  <a:pt x="15628" y="55446"/>
                </a:cubicBezTo>
                <a:cubicBezTo>
                  <a:pt x="15675" y="56355"/>
                  <a:pt x="15644" y="57280"/>
                  <a:pt x="15565" y="58189"/>
                </a:cubicBezTo>
                <a:cubicBezTo>
                  <a:pt x="13512" y="57687"/>
                  <a:pt x="11239" y="57578"/>
                  <a:pt x="9170" y="57280"/>
                </a:cubicBezTo>
                <a:cubicBezTo>
                  <a:pt x="6944" y="56951"/>
                  <a:pt x="4719" y="56574"/>
                  <a:pt x="2493" y="56261"/>
                </a:cubicBezTo>
                <a:cubicBezTo>
                  <a:pt x="2681" y="55806"/>
                  <a:pt x="2885" y="55352"/>
                  <a:pt x="3135" y="54913"/>
                </a:cubicBezTo>
                <a:cubicBezTo>
                  <a:pt x="3402" y="54458"/>
                  <a:pt x="3700" y="54004"/>
                  <a:pt x="4013" y="53596"/>
                </a:cubicBezTo>
                <a:close/>
                <a:moveTo>
                  <a:pt x="2352" y="56621"/>
                </a:moveTo>
                <a:cubicBezTo>
                  <a:pt x="4625" y="57123"/>
                  <a:pt x="6944" y="57499"/>
                  <a:pt x="9248" y="57875"/>
                </a:cubicBezTo>
                <a:cubicBezTo>
                  <a:pt x="11255" y="58220"/>
                  <a:pt x="13434" y="58753"/>
                  <a:pt x="15487" y="58800"/>
                </a:cubicBezTo>
                <a:cubicBezTo>
                  <a:pt x="15361" y="59866"/>
                  <a:pt x="15173" y="60932"/>
                  <a:pt x="14938" y="61998"/>
                </a:cubicBezTo>
                <a:cubicBezTo>
                  <a:pt x="12587" y="61575"/>
                  <a:pt x="10205" y="61292"/>
                  <a:pt x="7838" y="60963"/>
                </a:cubicBezTo>
                <a:cubicBezTo>
                  <a:pt x="5769" y="60665"/>
                  <a:pt x="3668" y="60305"/>
                  <a:pt x="1584" y="60133"/>
                </a:cubicBezTo>
                <a:cubicBezTo>
                  <a:pt x="1693" y="58926"/>
                  <a:pt x="1944" y="57750"/>
                  <a:pt x="2352" y="56621"/>
                </a:cubicBezTo>
                <a:close/>
                <a:moveTo>
                  <a:pt x="21511" y="1"/>
                </a:moveTo>
                <a:cubicBezTo>
                  <a:pt x="21351" y="1"/>
                  <a:pt x="21191" y="71"/>
                  <a:pt x="21083" y="241"/>
                </a:cubicBezTo>
                <a:cubicBezTo>
                  <a:pt x="19531" y="2592"/>
                  <a:pt x="18261" y="5225"/>
                  <a:pt x="17697" y="7968"/>
                </a:cubicBezTo>
                <a:cubicBezTo>
                  <a:pt x="17619" y="8015"/>
                  <a:pt x="17587" y="8109"/>
                  <a:pt x="17650" y="8172"/>
                </a:cubicBezTo>
                <a:cubicBezTo>
                  <a:pt x="17274" y="10178"/>
                  <a:pt x="17289" y="12216"/>
                  <a:pt x="17854" y="14254"/>
                </a:cubicBezTo>
                <a:cubicBezTo>
                  <a:pt x="18402" y="16150"/>
                  <a:pt x="19311" y="17843"/>
                  <a:pt x="20362" y="19473"/>
                </a:cubicBezTo>
                <a:cubicBezTo>
                  <a:pt x="18120" y="20665"/>
                  <a:pt x="15863" y="21840"/>
                  <a:pt x="13998" y="23611"/>
                </a:cubicBezTo>
                <a:cubicBezTo>
                  <a:pt x="10769" y="26684"/>
                  <a:pt x="8794" y="30978"/>
                  <a:pt x="8606" y="35430"/>
                </a:cubicBezTo>
                <a:cubicBezTo>
                  <a:pt x="8512" y="37750"/>
                  <a:pt x="8888" y="40116"/>
                  <a:pt x="9703" y="42295"/>
                </a:cubicBezTo>
                <a:cubicBezTo>
                  <a:pt x="10267" y="43816"/>
                  <a:pt x="11098" y="45148"/>
                  <a:pt x="11976" y="46449"/>
                </a:cubicBezTo>
                <a:cubicBezTo>
                  <a:pt x="10361" y="47233"/>
                  <a:pt x="8778" y="48079"/>
                  <a:pt x="7305" y="49098"/>
                </a:cubicBezTo>
                <a:cubicBezTo>
                  <a:pt x="2634" y="52327"/>
                  <a:pt x="1" y="57154"/>
                  <a:pt x="596" y="62907"/>
                </a:cubicBezTo>
                <a:cubicBezTo>
                  <a:pt x="628" y="63199"/>
                  <a:pt x="870" y="63348"/>
                  <a:pt x="1098" y="63348"/>
                </a:cubicBezTo>
                <a:cubicBezTo>
                  <a:pt x="1324" y="63348"/>
                  <a:pt x="1537" y="63203"/>
                  <a:pt x="1521" y="62907"/>
                </a:cubicBezTo>
                <a:cubicBezTo>
                  <a:pt x="1474" y="62108"/>
                  <a:pt x="1490" y="61308"/>
                  <a:pt x="1537" y="60493"/>
                </a:cubicBezTo>
                <a:cubicBezTo>
                  <a:pt x="3715" y="60963"/>
                  <a:pt x="5957" y="61230"/>
                  <a:pt x="8151" y="61575"/>
                </a:cubicBezTo>
                <a:cubicBezTo>
                  <a:pt x="10361" y="61919"/>
                  <a:pt x="12587" y="62296"/>
                  <a:pt x="14797" y="62562"/>
                </a:cubicBezTo>
                <a:cubicBezTo>
                  <a:pt x="14562" y="63612"/>
                  <a:pt x="14280" y="64647"/>
                  <a:pt x="13998" y="65681"/>
                </a:cubicBezTo>
                <a:cubicBezTo>
                  <a:pt x="13894" y="66058"/>
                  <a:pt x="14192" y="66299"/>
                  <a:pt x="14491" y="66299"/>
                </a:cubicBezTo>
                <a:cubicBezTo>
                  <a:pt x="14689" y="66299"/>
                  <a:pt x="14888" y="66192"/>
                  <a:pt x="14970" y="65948"/>
                </a:cubicBezTo>
                <a:cubicBezTo>
                  <a:pt x="16459" y="61434"/>
                  <a:pt x="17587" y="56198"/>
                  <a:pt x="16082" y="51543"/>
                </a:cubicBezTo>
                <a:cubicBezTo>
                  <a:pt x="15518" y="49787"/>
                  <a:pt x="14531" y="48330"/>
                  <a:pt x="13512" y="46872"/>
                </a:cubicBezTo>
                <a:cubicBezTo>
                  <a:pt x="16427" y="45477"/>
                  <a:pt x="19390" y="44160"/>
                  <a:pt x="21976" y="42170"/>
                </a:cubicBezTo>
                <a:cubicBezTo>
                  <a:pt x="25440" y="39489"/>
                  <a:pt x="28073" y="35461"/>
                  <a:pt x="27493" y="30931"/>
                </a:cubicBezTo>
                <a:cubicBezTo>
                  <a:pt x="26945" y="26668"/>
                  <a:pt x="24186" y="23314"/>
                  <a:pt x="21851" y="19818"/>
                </a:cubicBezTo>
                <a:cubicBezTo>
                  <a:pt x="23794" y="18799"/>
                  <a:pt x="25691" y="17702"/>
                  <a:pt x="27290" y="16166"/>
                </a:cubicBezTo>
                <a:cubicBezTo>
                  <a:pt x="30863" y="12765"/>
                  <a:pt x="32979" y="8015"/>
                  <a:pt x="33214" y="3094"/>
                </a:cubicBezTo>
                <a:cubicBezTo>
                  <a:pt x="33238" y="2749"/>
                  <a:pt x="32983" y="2576"/>
                  <a:pt x="32719" y="2576"/>
                </a:cubicBezTo>
                <a:cubicBezTo>
                  <a:pt x="32454" y="2576"/>
                  <a:pt x="32180" y="2749"/>
                  <a:pt x="32164" y="3094"/>
                </a:cubicBezTo>
                <a:cubicBezTo>
                  <a:pt x="32133" y="3564"/>
                  <a:pt x="32086" y="4050"/>
                  <a:pt x="32023" y="4520"/>
                </a:cubicBezTo>
                <a:cubicBezTo>
                  <a:pt x="28747" y="3109"/>
                  <a:pt x="25409" y="1855"/>
                  <a:pt x="21992" y="774"/>
                </a:cubicBezTo>
                <a:cubicBezTo>
                  <a:pt x="22255" y="380"/>
                  <a:pt x="21882" y="1"/>
                  <a:pt x="21511" y="1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3" name="Google Shape;2223;p40"/>
          <p:cNvGrpSpPr/>
          <p:nvPr/>
        </p:nvGrpSpPr>
        <p:grpSpPr>
          <a:xfrm>
            <a:off x="608209" y="752436"/>
            <a:ext cx="903734" cy="926885"/>
            <a:chOff x="5537446" y="1778273"/>
            <a:chExt cx="903734" cy="926885"/>
          </a:xfrm>
        </p:grpSpPr>
        <p:sp>
          <p:nvSpPr>
            <p:cNvPr id="2224" name="Google Shape;2224;p40"/>
            <p:cNvSpPr/>
            <p:nvPr/>
          </p:nvSpPr>
          <p:spPr>
            <a:xfrm>
              <a:off x="5732443" y="2325093"/>
              <a:ext cx="129700" cy="169289"/>
            </a:xfrm>
            <a:custGeom>
              <a:avLst/>
              <a:gdLst/>
              <a:ahLst/>
              <a:cxnLst/>
              <a:rect l="l" t="t" r="r" b="b"/>
              <a:pathLst>
                <a:path w="4734" h="6179" extrusionOk="0">
                  <a:moveTo>
                    <a:pt x="2942" y="959"/>
                  </a:moveTo>
                  <a:cubicBezTo>
                    <a:pt x="3530" y="959"/>
                    <a:pt x="4039" y="1359"/>
                    <a:pt x="4248" y="1962"/>
                  </a:cubicBezTo>
                  <a:cubicBezTo>
                    <a:pt x="4546" y="2792"/>
                    <a:pt x="4138" y="3811"/>
                    <a:pt x="3684" y="4517"/>
                  </a:cubicBezTo>
                  <a:cubicBezTo>
                    <a:pt x="3387" y="4951"/>
                    <a:pt x="2874" y="5307"/>
                    <a:pt x="2365" y="5307"/>
                  </a:cubicBezTo>
                  <a:cubicBezTo>
                    <a:pt x="2122" y="5307"/>
                    <a:pt x="1879" y="5226"/>
                    <a:pt x="1662" y="5034"/>
                  </a:cubicBezTo>
                  <a:cubicBezTo>
                    <a:pt x="1317" y="4752"/>
                    <a:pt x="1223" y="4297"/>
                    <a:pt x="1270" y="3858"/>
                  </a:cubicBezTo>
                  <a:cubicBezTo>
                    <a:pt x="988" y="2777"/>
                    <a:pt x="1317" y="1491"/>
                    <a:pt x="2445" y="1053"/>
                  </a:cubicBezTo>
                  <a:cubicBezTo>
                    <a:pt x="2614" y="989"/>
                    <a:pt x="2781" y="959"/>
                    <a:pt x="2942" y="959"/>
                  </a:cubicBezTo>
                  <a:close/>
                  <a:moveTo>
                    <a:pt x="2215" y="1"/>
                  </a:moveTo>
                  <a:cubicBezTo>
                    <a:pt x="2119" y="1"/>
                    <a:pt x="2023" y="11"/>
                    <a:pt x="1928" y="34"/>
                  </a:cubicBezTo>
                  <a:cubicBezTo>
                    <a:pt x="1097" y="237"/>
                    <a:pt x="878" y="1162"/>
                    <a:pt x="674" y="1836"/>
                  </a:cubicBezTo>
                  <a:cubicBezTo>
                    <a:pt x="345" y="2902"/>
                    <a:pt x="0" y="4140"/>
                    <a:pt x="580" y="5191"/>
                  </a:cubicBezTo>
                  <a:cubicBezTo>
                    <a:pt x="973" y="5905"/>
                    <a:pt x="1443" y="6179"/>
                    <a:pt x="1924" y="6179"/>
                  </a:cubicBezTo>
                  <a:cubicBezTo>
                    <a:pt x="2827" y="6179"/>
                    <a:pt x="3769" y="5214"/>
                    <a:pt x="4311" y="4375"/>
                  </a:cubicBezTo>
                  <a:cubicBezTo>
                    <a:pt x="4326" y="4360"/>
                    <a:pt x="4326" y="4360"/>
                    <a:pt x="4326" y="4344"/>
                  </a:cubicBezTo>
                  <a:cubicBezTo>
                    <a:pt x="4734" y="3404"/>
                    <a:pt x="4311" y="1585"/>
                    <a:pt x="3684" y="802"/>
                  </a:cubicBezTo>
                  <a:cubicBezTo>
                    <a:pt x="3348" y="372"/>
                    <a:pt x="2783" y="1"/>
                    <a:pt x="2215" y="1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0"/>
            <p:cNvSpPr/>
            <p:nvPr/>
          </p:nvSpPr>
          <p:spPr>
            <a:xfrm>
              <a:off x="5901629" y="2352601"/>
              <a:ext cx="42110" cy="12466"/>
            </a:xfrm>
            <a:custGeom>
              <a:avLst/>
              <a:gdLst/>
              <a:ahLst/>
              <a:cxnLst/>
              <a:rect l="l" t="t" r="r" b="b"/>
              <a:pathLst>
                <a:path w="1537" h="455" extrusionOk="0">
                  <a:moveTo>
                    <a:pt x="1127" y="1"/>
                  </a:moveTo>
                  <a:cubicBezTo>
                    <a:pt x="1019" y="1"/>
                    <a:pt x="910" y="12"/>
                    <a:pt x="800" y="33"/>
                  </a:cubicBezTo>
                  <a:cubicBezTo>
                    <a:pt x="487" y="96"/>
                    <a:pt x="267" y="268"/>
                    <a:pt x="1" y="393"/>
                  </a:cubicBezTo>
                  <a:lnTo>
                    <a:pt x="1" y="409"/>
                  </a:lnTo>
                  <a:lnTo>
                    <a:pt x="95" y="409"/>
                  </a:lnTo>
                  <a:cubicBezTo>
                    <a:pt x="221" y="440"/>
                    <a:pt x="348" y="454"/>
                    <a:pt x="474" y="454"/>
                  </a:cubicBezTo>
                  <a:cubicBezTo>
                    <a:pt x="864" y="454"/>
                    <a:pt x="1241" y="313"/>
                    <a:pt x="1537" y="64"/>
                  </a:cubicBezTo>
                  <a:cubicBezTo>
                    <a:pt x="1404" y="20"/>
                    <a:pt x="1267" y="1"/>
                    <a:pt x="1127" y="1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0"/>
            <p:cNvSpPr/>
            <p:nvPr/>
          </p:nvSpPr>
          <p:spPr>
            <a:xfrm>
              <a:off x="6015443" y="2275338"/>
              <a:ext cx="18055" cy="33946"/>
            </a:xfrm>
            <a:custGeom>
              <a:avLst/>
              <a:gdLst/>
              <a:ahLst/>
              <a:cxnLst/>
              <a:rect l="l" t="t" r="r" b="b"/>
              <a:pathLst>
                <a:path w="659" h="1239" extrusionOk="0">
                  <a:moveTo>
                    <a:pt x="330" y="0"/>
                  </a:moveTo>
                  <a:cubicBezTo>
                    <a:pt x="236" y="94"/>
                    <a:pt x="142" y="157"/>
                    <a:pt x="95" y="267"/>
                  </a:cubicBezTo>
                  <a:cubicBezTo>
                    <a:pt x="32" y="376"/>
                    <a:pt x="0" y="517"/>
                    <a:pt x="16" y="643"/>
                  </a:cubicBezTo>
                  <a:cubicBezTo>
                    <a:pt x="32" y="894"/>
                    <a:pt x="142" y="1113"/>
                    <a:pt x="345" y="1238"/>
                  </a:cubicBezTo>
                  <a:cubicBezTo>
                    <a:pt x="659" y="894"/>
                    <a:pt x="659" y="345"/>
                    <a:pt x="330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0"/>
            <p:cNvSpPr/>
            <p:nvPr/>
          </p:nvSpPr>
          <p:spPr>
            <a:xfrm>
              <a:off x="6030896" y="2030970"/>
              <a:ext cx="44685" cy="24493"/>
            </a:xfrm>
            <a:custGeom>
              <a:avLst/>
              <a:gdLst/>
              <a:ahLst/>
              <a:cxnLst/>
              <a:rect l="l" t="t" r="r" b="b"/>
              <a:pathLst>
                <a:path w="1631" h="894" extrusionOk="0">
                  <a:moveTo>
                    <a:pt x="1317" y="0"/>
                  </a:moveTo>
                  <a:cubicBezTo>
                    <a:pt x="1145" y="0"/>
                    <a:pt x="918" y="153"/>
                    <a:pt x="784" y="220"/>
                  </a:cubicBezTo>
                  <a:cubicBezTo>
                    <a:pt x="690" y="267"/>
                    <a:pt x="1" y="565"/>
                    <a:pt x="252" y="659"/>
                  </a:cubicBezTo>
                  <a:cubicBezTo>
                    <a:pt x="346" y="706"/>
                    <a:pt x="408" y="800"/>
                    <a:pt x="377" y="894"/>
                  </a:cubicBezTo>
                  <a:lnTo>
                    <a:pt x="393" y="894"/>
                  </a:lnTo>
                  <a:cubicBezTo>
                    <a:pt x="393" y="878"/>
                    <a:pt x="408" y="878"/>
                    <a:pt x="424" y="863"/>
                  </a:cubicBezTo>
                  <a:cubicBezTo>
                    <a:pt x="565" y="800"/>
                    <a:pt x="581" y="753"/>
                    <a:pt x="737" y="737"/>
                  </a:cubicBezTo>
                  <a:cubicBezTo>
                    <a:pt x="863" y="706"/>
                    <a:pt x="1004" y="690"/>
                    <a:pt x="1129" y="643"/>
                  </a:cubicBezTo>
                  <a:cubicBezTo>
                    <a:pt x="1333" y="565"/>
                    <a:pt x="1631" y="345"/>
                    <a:pt x="1490" y="94"/>
                  </a:cubicBezTo>
                  <a:cubicBezTo>
                    <a:pt x="1449" y="26"/>
                    <a:pt x="1388" y="0"/>
                    <a:pt x="1317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0"/>
            <p:cNvSpPr/>
            <p:nvPr/>
          </p:nvSpPr>
          <p:spPr>
            <a:xfrm>
              <a:off x="6131832" y="1966117"/>
              <a:ext cx="26493" cy="39672"/>
            </a:xfrm>
            <a:custGeom>
              <a:avLst/>
              <a:gdLst/>
              <a:ahLst/>
              <a:cxnLst/>
              <a:rect l="l" t="t" r="r" b="b"/>
              <a:pathLst>
                <a:path w="967" h="1448" extrusionOk="0">
                  <a:moveTo>
                    <a:pt x="188" y="1"/>
                  </a:moveTo>
                  <a:cubicBezTo>
                    <a:pt x="157" y="204"/>
                    <a:pt x="126" y="424"/>
                    <a:pt x="79" y="643"/>
                  </a:cubicBezTo>
                  <a:cubicBezTo>
                    <a:pt x="79" y="706"/>
                    <a:pt x="32" y="737"/>
                    <a:pt x="0" y="753"/>
                  </a:cubicBezTo>
                  <a:cubicBezTo>
                    <a:pt x="79" y="957"/>
                    <a:pt x="204" y="1145"/>
                    <a:pt x="376" y="1270"/>
                  </a:cubicBezTo>
                  <a:cubicBezTo>
                    <a:pt x="470" y="1349"/>
                    <a:pt x="612" y="1443"/>
                    <a:pt x="721" y="1443"/>
                  </a:cubicBezTo>
                  <a:cubicBezTo>
                    <a:pt x="745" y="1446"/>
                    <a:pt x="766" y="1447"/>
                    <a:pt x="785" y="1447"/>
                  </a:cubicBezTo>
                  <a:cubicBezTo>
                    <a:pt x="966" y="1447"/>
                    <a:pt x="941" y="1315"/>
                    <a:pt x="941" y="1145"/>
                  </a:cubicBezTo>
                  <a:cubicBezTo>
                    <a:pt x="941" y="643"/>
                    <a:pt x="612" y="220"/>
                    <a:pt x="188" y="1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>
              <a:off x="5969934" y="2120152"/>
              <a:ext cx="112522" cy="101234"/>
            </a:xfrm>
            <a:custGeom>
              <a:avLst/>
              <a:gdLst/>
              <a:ahLst/>
              <a:cxnLst/>
              <a:rect l="l" t="t" r="r" b="b"/>
              <a:pathLst>
                <a:path w="4107" h="3695" extrusionOk="0">
                  <a:moveTo>
                    <a:pt x="2160" y="569"/>
                  </a:moveTo>
                  <a:cubicBezTo>
                    <a:pt x="2627" y="569"/>
                    <a:pt x="3060" y="822"/>
                    <a:pt x="3151" y="1385"/>
                  </a:cubicBezTo>
                  <a:cubicBezTo>
                    <a:pt x="3229" y="1871"/>
                    <a:pt x="3025" y="2231"/>
                    <a:pt x="2712" y="2451"/>
                  </a:cubicBezTo>
                  <a:cubicBezTo>
                    <a:pt x="2540" y="2769"/>
                    <a:pt x="2216" y="2992"/>
                    <a:pt x="1850" y="2992"/>
                  </a:cubicBezTo>
                  <a:cubicBezTo>
                    <a:pt x="1748" y="2992"/>
                    <a:pt x="1642" y="2975"/>
                    <a:pt x="1536" y="2937"/>
                  </a:cubicBezTo>
                  <a:cubicBezTo>
                    <a:pt x="690" y="2623"/>
                    <a:pt x="580" y="1542"/>
                    <a:pt x="1207" y="946"/>
                  </a:cubicBezTo>
                  <a:cubicBezTo>
                    <a:pt x="1464" y="702"/>
                    <a:pt x="1821" y="569"/>
                    <a:pt x="2160" y="569"/>
                  </a:cubicBezTo>
                  <a:close/>
                  <a:moveTo>
                    <a:pt x="2587" y="0"/>
                  </a:moveTo>
                  <a:cubicBezTo>
                    <a:pt x="2411" y="0"/>
                    <a:pt x="2238" y="20"/>
                    <a:pt x="2085" y="53"/>
                  </a:cubicBezTo>
                  <a:cubicBezTo>
                    <a:pt x="533" y="382"/>
                    <a:pt x="0" y="2153"/>
                    <a:pt x="909" y="3172"/>
                  </a:cubicBezTo>
                  <a:cubicBezTo>
                    <a:pt x="1082" y="3376"/>
                    <a:pt x="1301" y="3532"/>
                    <a:pt x="1583" y="3658"/>
                  </a:cubicBezTo>
                  <a:cubicBezTo>
                    <a:pt x="1712" y="3683"/>
                    <a:pt x="1838" y="3695"/>
                    <a:pt x="1961" y="3695"/>
                  </a:cubicBezTo>
                  <a:cubicBezTo>
                    <a:pt x="2915" y="3695"/>
                    <a:pt x="3670" y="2974"/>
                    <a:pt x="3934" y="2043"/>
                  </a:cubicBezTo>
                  <a:cubicBezTo>
                    <a:pt x="4107" y="1432"/>
                    <a:pt x="4075" y="633"/>
                    <a:pt x="3511" y="241"/>
                  </a:cubicBezTo>
                  <a:cubicBezTo>
                    <a:pt x="3256" y="68"/>
                    <a:pt x="2915" y="0"/>
                    <a:pt x="2587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>
              <a:off x="5681317" y="1904635"/>
              <a:ext cx="643321" cy="634060"/>
            </a:xfrm>
            <a:custGeom>
              <a:avLst/>
              <a:gdLst/>
              <a:ahLst/>
              <a:cxnLst/>
              <a:rect l="l" t="t" r="r" b="b"/>
              <a:pathLst>
                <a:path w="23481" h="23143" extrusionOk="0">
                  <a:moveTo>
                    <a:pt x="15666" y="841"/>
                  </a:moveTo>
                  <a:cubicBezTo>
                    <a:pt x="15730" y="841"/>
                    <a:pt x="15794" y="866"/>
                    <a:pt x="15848" y="928"/>
                  </a:cubicBezTo>
                  <a:cubicBezTo>
                    <a:pt x="16013" y="1117"/>
                    <a:pt x="15840" y="1360"/>
                    <a:pt x="15643" y="1360"/>
                  </a:cubicBezTo>
                  <a:cubicBezTo>
                    <a:pt x="15580" y="1360"/>
                    <a:pt x="15513" y="1334"/>
                    <a:pt x="15456" y="1273"/>
                  </a:cubicBezTo>
                  <a:cubicBezTo>
                    <a:pt x="15290" y="1084"/>
                    <a:pt x="15473" y="841"/>
                    <a:pt x="15666" y="841"/>
                  </a:cubicBezTo>
                  <a:close/>
                  <a:moveTo>
                    <a:pt x="14452" y="1705"/>
                  </a:moveTo>
                  <a:cubicBezTo>
                    <a:pt x="14583" y="1705"/>
                    <a:pt x="14715" y="1764"/>
                    <a:pt x="14813" y="1853"/>
                  </a:cubicBezTo>
                  <a:lnTo>
                    <a:pt x="14923" y="1962"/>
                  </a:lnTo>
                  <a:cubicBezTo>
                    <a:pt x="15111" y="2135"/>
                    <a:pt x="15064" y="2448"/>
                    <a:pt x="14891" y="2621"/>
                  </a:cubicBezTo>
                  <a:cubicBezTo>
                    <a:pt x="14811" y="2694"/>
                    <a:pt x="14693" y="2733"/>
                    <a:pt x="14575" y="2733"/>
                  </a:cubicBezTo>
                  <a:cubicBezTo>
                    <a:pt x="14441" y="2733"/>
                    <a:pt x="14308" y="2682"/>
                    <a:pt x="14233" y="2574"/>
                  </a:cubicBezTo>
                  <a:lnTo>
                    <a:pt x="14139" y="2448"/>
                  </a:lnTo>
                  <a:cubicBezTo>
                    <a:pt x="13982" y="2245"/>
                    <a:pt x="13982" y="1994"/>
                    <a:pt x="14170" y="1821"/>
                  </a:cubicBezTo>
                  <a:cubicBezTo>
                    <a:pt x="14252" y="1740"/>
                    <a:pt x="14351" y="1705"/>
                    <a:pt x="14452" y="1705"/>
                  </a:cubicBezTo>
                  <a:close/>
                  <a:moveTo>
                    <a:pt x="12932" y="2893"/>
                  </a:moveTo>
                  <a:cubicBezTo>
                    <a:pt x="13051" y="2893"/>
                    <a:pt x="13172" y="2948"/>
                    <a:pt x="13261" y="3028"/>
                  </a:cubicBezTo>
                  <a:cubicBezTo>
                    <a:pt x="13340" y="3091"/>
                    <a:pt x="13418" y="3169"/>
                    <a:pt x="13496" y="3248"/>
                  </a:cubicBezTo>
                  <a:cubicBezTo>
                    <a:pt x="13669" y="3420"/>
                    <a:pt x="13622" y="3702"/>
                    <a:pt x="13465" y="3859"/>
                  </a:cubicBezTo>
                  <a:cubicBezTo>
                    <a:pt x="13385" y="3940"/>
                    <a:pt x="13273" y="3979"/>
                    <a:pt x="13163" y="3979"/>
                  </a:cubicBezTo>
                  <a:cubicBezTo>
                    <a:pt x="13037" y="3979"/>
                    <a:pt x="12913" y="3928"/>
                    <a:pt x="12838" y="3828"/>
                  </a:cubicBezTo>
                  <a:cubicBezTo>
                    <a:pt x="12775" y="3749"/>
                    <a:pt x="12713" y="3671"/>
                    <a:pt x="12650" y="3577"/>
                  </a:cubicBezTo>
                  <a:cubicBezTo>
                    <a:pt x="12509" y="3389"/>
                    <a:pt x="12509" y="3169"/>
                    <a:pt x="12681" y="2997"/>
                  </a:cubicBezTo>
                  <a:cubicBezTo>
                    <a:pt x="12755" y="2923"/>
                    <a:pt x="12843" y="2893"/>
                    <a:pt x="12932" y="2893"/>
                  </a:cubicBezTo>
                  <a:close/>
                  <a:moveTo>
                    <a:pt x="16425" y="1653"/>
                  </a:moveTo>
                  <a:cubicBezTo>
                    <a:pt x="16452" y="1653"/>
                    <a:pt x="16479" y="1657"/>
                    <a:pt x="16506" y="1665"/>
                  </a:cubicBezTo>
                  <a:cubicBezTo>
                    <a:pt x="17023" y="1806"/>
                    <a:pt x="17446" y="2151"/>
                    <a:pt x="17681" y="2636"/>
                  </a:cubicBezTo>
                  <a:cubicBezTo>
                    <a:pt x="17870" y="2997"/>
                    <a:pt x="18011" y="3640"/>
                    <a:pt x="17729" y="4000"/>
                  </a:cubicBezTo>
                  <a:cubicBezTo>
                    <a:pt x="17625" y="4136"/>
                    <a:pt x="17486" y="4189"/>
                    <a:pt x="17336" y="4189"/>
                  </a:cubicBezTo>
                  <a:cubicBezTo>
                    <a:pt x="17055" y="4189"/>
                    <a:pt x="16737" y="4002"/>
                    <a:pt x="16553" y="3828"/>
                  </a:cubicBezTo>
                  <a:cubicBezTo>
                    <a:pt x="16271" y="3561"/>
                    <a:pt x="16145" y="3232"/>
                    <a:pt x="16130" y="2872"/>
                  </a:cubicBezTo>
                  <a:cubicBezTo>
                    <a:pt x="16130" y="2856"/>
                    <a:pt x="16114" y="2825"/>
                    <a:pt x="16114" y="2809"/>
                  </a:cubicBezTo>
                  <a:cubicBezTo>
                    <a:pt x="16114" y="2495"/>
                    <a:pt x="16145" y="2182"/>
                    <a:pt x="16177" y="1884"/>
                  </a:cubicBezTo>
                  <a:cubicBezTo>
                    <a:pt x="16190" y="1742"/>
                    <a:pt x="16299" y="1653"/>
                    <a:pt x="16425" y="1653"/>
                  </a:cubicBezTo>
                  <a:close/>
                  <a:moveTo>
                    <a:pt x="15506" y="3788"/>
                  </a:moveTo>
                  <a:cubicBezTo>
                    <a:pt x="15559" y="3788"/>
                    <a:pt x="15614" y="3809"/>
                    <a:pt x="15660" y="3859"/>
                  </a:cubicBezTo>
                  <a:cubicBezTo>
                    <a:pt x="15801" y="4012"/>
                    <a:pt x="15650" y="4218"/>
                    <a:pt x="15487" y="4218"/>
                  </a:cubicBezTo>
                  <a:cubicBezTo>
                    <a:pt x="15433" y="4218"/>
                    <a:pt x="15377" y="4196"/>
                    <a:pt x="15330" y="4141"/>
                  </a:cubicBezTo>
                  <a:cubicBezTo>
                    <a:pt x="15188" y="3987"/>
                    <a:pt x="15341" y="3788"/>
                    <a:pt x="15506" y="3788"/>
                  </a:cubicBezTo>
                  <a:close/>
                  <a:moveTo>
                    <a:pt x="17468" y="4676"/>
                  </a:moveTo>
                  <a:cubicBezTo>
                    <a:pt x="17547" y="4676"/>
                    <a:pt x="17629" y="4708"/>
                    <a:pt x="17697" y="4784"/>
                  </a:cubicBezTo>
                  <a:cubicBezTo>
                    <a:pt x="17922" y="5020"/>
                    <a:pt x="17692" y="5337"/>
                    <a:pt x="17444" y="5337"/>
                  </a:cubicBezTo>
                  <a:cubicBezTo>
                    <a:pt x="17363" y="5337"/>
                    <a:pt x="17281" y="5304"/>
                    <a:pt x="17211" y="5223"/>
                  </a:cubicBezTo>
                  <a:cubicBezTo>
                    <a:pt x="16986" y="4985"/>
                    <a:pt x="17219" y="4676"/>
                    <a:pt x="17468" y="4676"/>
                  </a:cubicBezTo>
                  <a:close/>
                  <a:moveTo>
                    <a:pt x="14128" y="4070"/>
                  </a:moveTo>
                  <a:cubicBezTo>
                    <a:pt x="14163" y="4070"/>
                    <a:pt x="14198" y="4073"/>
                    <a:pt x="14233" y="4078"/>
                  </a:cubicBezTo>
                  <a:cubicBezTo>
                    <a:pt x="14750" y="4173"/>
                    <a:pt x="14891" y="4800"/>
                    <a:pt x="14672" y="5207"/>
                  </a:cubicBezTo>
                  <a:cubicBezTo>
                    <a:pt x="14531" y="5474"/>
                    <a:pt x="14280" y="5615"/>
                    <a:pt x="13998" y="5677"/>
                  </a:cubicBezTo>
                  <a:cubicBezTo>
                    <a:pt x="13857" y="5724"/>
                    <a:pt x="13685" y="5724"/>
                    <a:pt x="13528" y="5724"/>
                  </a:cubicBezTo>
                  <a:cubicBezTo>
                    <a:pt x="13355" y="5709"/>
                    <a:pt x="13340" y="5646"/>
                    <a:pt x="13183" y="5583"/>
                  </a:cubicBezTo>
                  <a:cubicBezTo>
                    <a:pt x="13167" y="5568"/>
                    <a:pt x="13152" y="5536"/>
                    <a:pt x="13152" y="5505"/>
                  </a:cubicBezTo>
                  <a:lnTo>
                    <a:pt x="13136" y="5505"/>
                  </a:lnTo>
                  <a:cubicBezTo>
                    <a:pt x="13136" y="5536"/>
                    <a:pt x="13120" y="5568"/>
                    <a:pt x="13089" y="5599"/>
                  </a:cubicBezTo>
                  <a:cubicBezTo>
                    <a:pt x="13006" y="5667"/>
                    <a:pt x="12926" y="5696"/>
                    <a:pt x="12852" y="5696"/>
                  </a:cubicBezTo>
                  <a:cubicBezTo>
                    <a:pt x="12531" y="5696"/>
                    <a:pt x="12321" y="5155"/>
                    <a:pt x="12525" y="4862"/>
                  </a:cubicBezTo>
                  <a:cubicBezTo>
                    <a:pt x="12728" y="4580"/>
                    <a:pt x="13120" y="4455"/>
                    <a:pt x="13418" y="4314"/>
                  </a:cubicBezTo>
                  <a:cubicBezTo>
                    <a:pt x="13638" y="4204"/>
                    <a:pt x="13881" y="4070"/>
                    <a:pt x="14128" y="4070"/>
                  </a:cubicBezTo>
                  <a:close/>
                  <a:moveTo>
                    <a:pt x="19204" y="5679"/>
                  </a:moveTo>
                  <a:cubicBezTo>
                    <a:pt x="19279" y="5679"/>
                    <a:pt x="19356" y="5711"/>
                    <a:pt x="19421" y="5787"/>
                  </a:cubicBezTo>
                  <a:cubicBezTo>
                    <a:pt x="19633" y="6023"/>
                    <a:pt x="19420" y="6320"/>
                    <a:pt x="19182" y="6320"/>
                  </a:cubicBezTo>
                  <a:cubicBezTo>
                    <a:pt x="19103" y="6320"/>
                    <a:pt x="19021" y="6288"/>
                    <a:pt x="18951" y="6210"/>
                  </a:cubicBezTo>
                  <a:cubicBezTo>
                    <a:pt x="18750" y="5985"/>
                    <a:pt x="18970" y="5679"/>
                    <a:pt x="19204" y="5679"/>
                  </a:cubicBezTo>
                  <a:close/>
                  <a:moveTo>
                    <a:pt x="16949" y="6041"/>
                  </a:moveTo>
                  <a:cubicBezTo>
                    <a:pt x="17017" y="6041"/>
                    <a:pt x="17088" y="6067"/>
                    <a:pt x="17149" y="6132"/>
                  </a:cubicBezTo>
                  <a:cubicBezTo>
                    <a:pt x="17325" y="6343"/>
                    <a:pt x="17131" y="6608"/>
                    <a:pt x="16924" y="6608"/>
                  </a:cubicBezTo>
                  <a:cubicBezTo>
                    <a:pt x="16855" y="6608"/>
                    <a:pt x="16784" y="6579"/>
                    <a:pt x="16725" y="6508"/>
                  </a:cubicBezTo>
                  <a:cubicBezTo>
                    <a:pt x="16535" y="6306"/>
                    <a:pt x="16733" y="6041"/>
                    <a:pt x="16949" y="6041"/>
                  </a:cubicBezTo>
                  <a:close/>
                  <a:moveTo>
                    <a:pt x="12895" y="6273"/>
                  </a:moveTo>
                  <a:cubicBezTo>
                    <a:pt x="12962" y="6273"/>
                    <a:pt x="13031" y="6301"/>
                    <a:pt x="13089" y="6367"/>
                  </a:cubicBezTo>
                  <a:cubicBezTo>
                    <a:pt x="13266" y="6567"/>
                    <a:pt x="13079" y="6821"/>
                    <a:pt x="12876" y="6821"/>
                  </a:cubicBezTo>
                  <a:cubicBezTo>
                    <a:pt x="12809" y="6821"/>
                    <a:pt x="12740" y="6793"/>
                    <a:pt x="12681" y="6727"/>
                  </a:cubicBezTo>
                  <a:cubicBezTo>
                    <a:pt x="12505" y="6527"/>
                    <a:pt x="12691" y="6273"/>
                    <a:pt x="12895" y="6273"/>
                  </a:cubicBezTo>
                  <a:close/>
                  <a:moveTo>
                    <a:pt x="15235" y="6579"/>
                  </a:moveTo>
                  <a:cubicBezTo>
                    <a:pt x="15285" y="6579"/>
                    <a:pt x="15335" y="6599"/>
                    <a:pt x="15377" y="6649"/>
                  </a:cubicBezTo>
                  <a:cubicBezTo>
                    <a:pt x="15520" y="6803"/>
                    <a:pt x="15375" y="7002"/>
                    <a:pt x="15215" y="7002"/>
                  </a:cubicBezTo>
                  <a:cubicBezTo>
                    <a:pt x="15163" y="7002"/>
                    <a:pt x="15110" y="6981"/>
                    <a:pt x="15064" y="6931"/>
                  </a:cubicBezTo>
                  <a:cubicBezTo>
                    <a:pt x="14934" y="6777"/>
                    <a:pt x="15081" y="6579"/>
                    <a:pt x="15235" y="6579"/>
                  </a:cubicBezTo>
                  <a:close/>
                  <a:moveTo>
                    <a:pt x="11430" y="6601"/>
                  </a:moveTo>
                  <a:cubicBezTo>
                    <a:pt x="11478" y="6601"/>
                    <a:pt x="11527" y="6619"/>
                    <a:pt x="11569" y="6665"/>
                  </a:cubicBezTo>
                  <a:cubicBezTo>
                    <a:pt x="11697" y="6817"/>
                    <a:pt x="11564" y="7004"/>
                    <a:pt x="11416" y="7004"/>
                  </a:cubicBezTo>
                  <a:cubicBezTo>
                    <a:pt x="11366" y="7004"/>
                    <a:pt x="11314" y="6983"/>
                    <a:pt x="11271" y="6931"/>
                  </a:cubicBezTo>
                  <a:cubicBezTo>
                    <a:pt x="11140" y="6788"/>
                    <a:pt x="11280" y="6601"/>
                    <a:pt x="11430" y="6601"/>
                  </a:cubicBezTo>
                  <a:close/>
                  <a:moveTo>
                    <a:pt x="16314" y="7425"/>
                  </a:moveTo>
                  <a:cubicBezTo>
                    <a:pt x="16391" y="7425"/>
                    <a:pt x="16469" y="7455"/>
                    <a:pt x="16537" y="7527"/>
                  </a:cubicBezTo>
                  <a:cubicBezTo>
                    <a:pt x="16738" y="7763"/>
                    <a:pt x="16522" y="8060"/>
                    <a:pt x="16282" y="8060"/>
                  </a:cubicBezTo>
                  <a:cubicBezTo>
                    <a:pt x="16203" y="8060"/>
                    <a:pt x="16121" y="8028"/>
                    <a:pt x="16051" y="7950"/>
                  </a:cubicBezTo>
                  <a:cubicBezTo>
                    <a:pt x="15849" y="7724"/>
                    <a:pt x="16072" y="7425"/>
                    <a:pt x="16314" y="7425"/>
                  </a:cubicBezTo>
                  <a:close/>
                  <a:moveTo>
                    <a:pt x="21121" y="7534"/>
                  </a:moveTo>
                  <a:cubicBezTo>
                    <a:pt x="21206" y="7534"/>
                    <a:pt x="21293" y="7569"/>
                    <a:pt x="21365" y="7652"/>
                  </a:cubicBezTo>
                  <a:cubicBezTo>
                    <a:pt x="21603" y="7914"/>
                    <a:pt x="21354" y="8256"/>
                    <a:pt x="21083" y="8256"/>
                  </a:cubicBezTo>
                  <a:cubicBezTo>
                    <a:pt x="20996" y="8256"/>
                    <a:pt x="20908" y="8222"/>
                    <a:pt x="20832" y="8138"/>
                  </a:cubicBezTo>
                  <a:cubicBezTo>
                    <a:pt x="20594" y="7877"/>
                    <a:pt x="20852" y="7534"/>
                    <a:pt x="21121" y="7534"/>
                  </a:cubicBezTo>
                  <a:close/>
                  <a:moveTo>
                    <a:pt x="21928" y="11202"/>
                  </a:moveTo>
                  <a:cubicBezTo>
                    <a:pt x="21978" y="11202"/>
                    <a:pt x="22028" y="11223"/>
                    <a:pt x="22070" y="11273"/>
                  </a:cubicBezTo>
                  <a:cubicBezTo>
                    <a:pt x="22212" y="11427"/>
                    <a:pt x="22068" y="11626"/>
                    <a:pt x="21908" y="11626"/>
                  </a:cubicBezTo>
                  <a:cubicBezTo>
                    <a:pt x="21856" y="11626"/>
                    <a:pt x="21803" y="11605"/>
                    <a:pt x="21757" y="11555"/>
                  </a:cubicBezTo>
                  <a:cubicBezTo>
                    <a:pt x="21627" y="11401"/>
                    <a:pt x="21774" y="11202"/>
                    <a:pt x="21928" y="11202"/>
                  </a:cubicBezTo>
                  <a:close/>
                  <a:moveTo>
                    <a:pt x="9226" y="10940"/>
                  </a:moveTo>
                  <a:cubicBezTo>
                    <a:pt x="9321" y="10940"/>
                    <a:pt x="9419" y="10973"/>
                    <a:pt x="9484" y="11038"/>
                  </a:cubicBezTo>
                  <a:cubicBezTo>
                    <a:pt x="9594" y="11132"/>
                    <a:pt x="9625" y="11273"/>
                    <a:pt x="9594" y="11414"/>
                  </a:cubicBezTo>
                  <a:cubicBezTo>
                    <a:pt x="9550" y="11598"/>
                    <a:pt x="9387" y="11685"/>
                    <a:pt x="9224" y="11685"/>
                  </a:cubicBezTo>
                  <a:cubicBezTo>
                    <a:pt x="9150" y="11685"/>
                    <a:pt x="9077" y="11667"/>
                    <a:pt x="9014" y="11634"/>
                  </a:cubicBezTo>
                  <a:cubicBezTo>
                    <a:pt x="8873" y="11555"/>
                    <a:pt x="8810" y="11351"/>
                    <a:pt x="8857" y="11210"/>
                  </a:cubicBezTo>
                  <a:cubicBezTo>
                    <a:pt x="8857" y="11195"/>
                    <a:pt x="8857" y="11195"/>
                    <a:pt x="8857" y="11179"/>
                  </a:cubicBezTo>
                  <a:cubicBezTo>
                    <a:pt x="8888" y="11069"/>
                    <a:pt x="8967" y="10960"/>
                    <a:pt x="9108" y="10944"/>
                  </a:cubicBezTo>
                  <a:lnTo>
                    <a:pt x="9170" y="10944"/>
                  </a:lnTo>
                  <a:cubicBezTo>
                    <a:pt x="9189" y="10941"/>
                    <a:pt x="9207" y="10940"/>
                    <a:pt x="9226" y="10940"/>
                  </a:cubicBezTo>
                  <a:close/>
                  <a:moveTo>
                    <a:pt x="13126" y="7321"/>
                  </a:moveTo>
                  <a:cubicBezTo>
                    <a:pt x="13161" y="7321"/>
                    <a:pt x="13195" y="7322"/>
                    <a:pt x="13230" y="7323"/>
                  </a:cubicBezTo>
                  <a:cubicBezTo>
                    <a:pt x="16270" y="7455"/>
                    <a:pt x="15209" y="11964"/>
                    <a:pt x="12730" y="11964"/>
                  </a:cubicBezTo>
                  <a:cubicBezTo>
                    <a:pt x="12563" y="11964"/>
                    <a:pt x="12390" y="11943"/>
                    <a:pt x="12211" y="11900"/>
                  </a:cubicBezTo>
                  <a:cubicBezTo>
                    <a:pt x="12189" y="11911"/>
                    <a:pt x="12159" y="11922"/>
                    <a:pt x="12127" y="11922"/>
                  </a:cubicBezTo>
                  <a:cubicBezTo>
                    <a:pt x="12113" y="11922"/>
                    <a:pt x="12100" y="11920"/>
                    <a:pt x="12086" y="11916"/>
                  </a:cubicBezTo>
                  <a:cubicBezTo>
                    <a:pt x="10910" y="11696"/>
                    <a:pt x="10221" y="10395"/>
                    <a:pt x="10487" y="9251"/>
                  </a:cubicBezTo>
                  <a:cubicBezTo>
                    <a:pt x="10761" y="8079"/>
                    <a:pt x="11966" y="7321"/>
                    <a:pt x="13126" y="7321"/>
                  </a:cubicBezTo>
                  <a:close/>
                  <a:moveTo>
                    <a:pt x="13223" y="12533"/>
                  </a:moveTo>
                  <a:cubicBezTo>
                    <a:pt x="13297" y="12533"/>
                    <a:pt x="13372" y="12563"/>
                    <a:pt x="13434" y="12637"/>
                  </a:cubicBezTo>
                  <a:cubicBezTo>
                    <a:pt x="13635" y="12861"/>
                    <a:pt x="13426" y="13148"/>
                    <a:pt x="13197" y="13148"/>
                  </a:cubicBezTo>
                  <a:cubicBezTo>
                    <a:pt x="13122" y="13148"/>
                    <a:pt x="13045" y="13118"/>
                    <a:pt x="12979" y="13044"/>
                  </a:cubicBezTo>
                  <a:cubicBezTo>
                    <a:pt x="12778" y="12820"/>
                    <a:pt x="12996" y="12533"/>
                    <a:pt x="13223" y="12533"/>
                  </a:cubicBezTo>
                  <a:close/>
                  <a:moveTo>
                    <a:pt x="10058" y="13069"/>
                  </a:moveTo>
                  <a:cubicBezTo>
                    <a:pt x="10121" y="13069"/>
                    <a:pt x="10184" y="13094"/>
                    <a:pt x="10236" y="13154"/>
                  </a:cubicBezTo>
                  <a:cubicBezTo>
                    <a:pt x="10414" y="13355"/>
                    <a:pt x="10233" y="13601"/>
                    <a:pt x="10033" y="13601"/>
                  </a:cubicBezTo>
                  <a:cubicBezTo>
                    <a:pt x="9969" y="13601"/>
                    <a:pt x="9902" y="13576"/>
                    <a:pt x="9844" y="13514"/>
                  </a:cubicBezTo>
                  <a:cubicBezTo>
                    <a:pt x="9665" y="13324"/>
                    <a:pt x="9859" y="13069"/>
                    <a:pt x="10058" y="13069"/>
                  </a:cubicBezTo>
                  <a:close/>
                  <a:moveTo>
                    <a:pt x="18549" y="7345"/>
                  </a:moveTo>
                  <a:cubicBezTo>
                    <a:pt x="19441" y="7345"/>
                    <a:pt x="20461" y="7977"/>
                    <a:pt x="20801" y="8875"/>
                  </a:cubicBezTo>
                  <a:cubicBezTo>
                    <a:pt x="21051" y="9549"/>
                    <a:pt x="21020" y="10239"/>
                    <a:pt x="20801" y="10834"/>
                  </a:cubicBezTo>
                  <a:cubicBezTo>
                    <a:pt x="20863" y="10928"/>
                    <a:pt x="20879" y="11038"/>
                    <a:pt x="20816" y="11163"/>
                  </a:cubicBezTo>
                  <a:cubicBezTo>
                    <a:pt x="20267" y="12366"/>
                    <a:pt x="18308" y="13665"/>
                    <a:pt x="16677" y="13665"/>
                  </a:cubicBezTo>
                  <a:cubicBezTo>
                    <a:pt x="16120" y="13665"/>
                    <a:pt x="15601" y="13513"/>
                    <a:pt x="15189" y="13154"/>
                  </a:cubicBezTo>
                  <a:cubicBezTo>
                    <a:pt x="14484" y="12558"/>
                    <a:pt x="14672" y="11665"/>
                    <a:pt x="15362" y="11163"/>
                  </a:cubicBezTo>
                  <a:cubicBezTo>
                    <a:pt x="15801" y="10834"/>
                    <a:pt x="16490" y="10834"/>
                    <a:pt x="16882" y="10489"/>
                  </a:cubicBezTo>
                  <a:cubicBezTo>
                    <a:pt x="17556" y="9941"/>
                    <a:pt x="16976" y="9345"/>
                    <a:pt x="17070" y="8734"/>
                  </a:cubicBezTo>
                  <a:cubicBezTo>
                    <a:pt x="17209" y="7746"/>
                    <a:pt x="17839" y="7345"/>
                    <a:pt x="18549" y="7345"/>
                  </a:cubicBezTo>
                  <a:close/>
                  <a:moveTo>
                    <a:pt x="5431" y="13648"/>
                  </a:moveTo>
                  <a:cubicBezTo>
                    <a:pt x="5482" y="13648"/>
                    <a:pt x="5535" y="13669"/>
                    <a:pt x="5581" y="13718"/>
                  </a:cubicBezTo>
                  <a:cubicBezTo>
                    <a:pt x="5725" y="13874"/>
                    <a:pt x="5567" y="14084"/>
                    <a:pt x="5407" y="14084"/>
                  </a:cubicBezTo>
                  <a:cubicBezTo>
                    <a:pt x="5358" y="14084"/>
                    <a:pt x="5308" y="14064"/>
                    <a:pt x="5267" y="14016"/>
                  </a:cubicBezTo>
                  <a:cubicBezTo>
                    <a:pt x="5125" y="13850"/>
                    <a:pt x="5270" y="13648"/>
                    <a:pt x="5431" y="13648"/>
                  </a:cubicBezTo>
                  <a:close/>
                  <a:moveTo>
                    <a:pt x="7418" y="12200"/>
                  </a:moveTo>
                  <a:cubicBezTo>
                    <a:pt x="7522" y="12200"/>
                    <a:pt x="7627" y="12220"/>
                    <a:pt x="7728" y="12260"/>
                  </a:cubicBezTo>
                  <a:cubicBezTo>
                    <a:pt x="8120" y="12402"/>
                    <a:pt x="8418" y="12809"/>
                    <a:pt x="8324" y="13232"/>
                  </a:cubicBezTo>
                  <a:cubicBezTo>
                    <a:pt x="8199" y="13765"/>
                    <a:pt x="7650" y="14032"/>
                    <a:pt x="7180" y="14220"/>
                  </a:cubicBezTo>
                  <a:cubicBezTo>
                    <a:pt x="7160" y="14227"/>
                    <a:pt x="7141" y="14230"/>
                    <a:pt x="7122" y="14230"/>
                  </a:cubicBezTo>
                  <a:cubicBezTo>
                    <a:pt x="6982" y="14230"/>
                    <a:pt x="6902" y="14037"/>
                    <a:pt x="7054" y="13953"/>
                  </a:cubicBezTo>
                  <a:cubicBezTo>
                    <a:pt x="7462" y="13765"/>
                    <a:pt x="8355" y="13185"/>
                    <a:pt x="7728" y="12699"/>
                  </a:cubicBezTo>
                  <a:cubicBezTo>
                    <a:pt x="7631" y="12630"/>
                    <a:pt x="7519" y="12592"/>
                    <a:pt x="7412" y="12592"/>
                  </a:cubicBezTo>
                  <a:cubicBezTo>
                    <a:pt x="7276" y="12592"/>
                    <a:pt x="7149" y="12653"/>
                    <a:pt x="7070" y="12793"/>
                  </a:cubicBezTo>
                  <a:cubicBezTo>
                    <a:pt x="6898" y="13091"/>
                    <a:pt x="7054" y="13342"/>
                    <a:pt x="7227" y="13577"/>
                  </a:cubicBezTo>
                  <a:cubicBezTo>
                    <a:pt x="7297" y="13675"/>
                    <a:pt x="7242" y="13786"/>
                    <a:pt x="7128" y="13786"/>
                  </a:cubicBezTo>
                  <a:cubicBezTo>
                    <a:pt x="7115" y="13786"/>
                    <a:pt x="7101" y="13784"/>
                    <a:pt x="7086" y="13781"/>
                  </a:cubicBezTo>
                  <a:cubicBezTo>
                    <a:pt x="6615" y="13703"/>
                    <a:pt x="6537" y="13013"/>
                    <a:pt x="6709" y="12652"/>
                  </a:cubicBezTo>
                  <a:cubicBezTo>
                    <a:pt x="6837" y="12362"/>
                    <a:pt x="7120" y="12200"/>
                    <a:pt x="7418" y="12200"/>
                  </a:cubicBezTo>
                  <a:close/>
                  <a:moveTo>
                    <a:pt x="14491" y="13991"/>
                  </a:moveTo>
                  <a:cubicBezTo>
                    <a:pt x="14554" y="13991"/>
                    <a:pt x="14618" y="14017"/>
                    <a:pt x="14672" y="14079"/>
                  </a:cubicBezTo>
                  <a:cubicBezTo>
                    <a:pt x="14838" y="14268"/>
                    <a:pt x="14655" y="14511"/>
                    <a:pt x="14461" y="14511"/>
                  </a:cubicBezTo>
                  <a:cubicBezTo>
                    <a:pt x="14398" y="14511"/>
                    <a:pt x="14334" y="14485"/>
                    <a:pt x="14280" y="14424"/>
                  </a:cubicBezTo>
                  <a:cubicBezTo>
                    <a:pt x="14115" y="14234"/>
                    <a:pt x="14297" y="13991"/>
                    <a:pt x="14491" y="13991"/>
                  </a:cubicBezTo>
                  <a:close/>
                  <a:moveTo>
                    <a:pt x="12634" y="13151"/>
                  </a:moveTo>
                  <a:cubicBezTo>
                    <a:pt x="12666" y="13151"/>
                    <a:pt x="12698" y="13161"/>
                    <a:pt x="12728" y="13185"/>
                  </a:cubicBezTo>
                  <a:cubicBezTo>
                    <a:pt x="13120" y="13499"/>
                    <a:pt x="13293" y="13969"/>
                    <a:pt x="13199" y="14455"/>
                  </a:cubicBezTo>
                  <a:cubicBezTo>
                    <a:pt x="13152" y="14674"/>
                    <a:pt x="13058" y="14878"/>
                    <a:pt x="12901" y="15051"/>
                  </a:cubicBezTo>
                  <a:cubicBezTo>
                    <a:pt x="12790" y="15172"/>
                    <a:pt x="12692" y="15234"/>
                    <a:pt x="12573" y="15234"/>
                  </a:cubicBezTo>
                  <a:cubicBezTo>
                    <a:pt x="12508" y="15234"/>
                    <a:pt x="12436" y="15215"/>
                    <a:pt x="12352" y="15176"/>
                  </a:cubicBezTo>
                  <a:cubicBezTo>
                    <a:pt x="11976" y="14988"/>
                    <a:pt x="11772" y="14565"/>
                    <a:pt x="11772" y="14157"/>
                  </a:cubicBezTo>
                  <a:cubicBezTo>
                    <a:pt x="11772" y="13797"/>
                    <a:pt x="11960" y="13232"/>
                    <a:pt x="12384" y="13201"/>
                  </a:cubicBezTo>
                  <a:cubicBezTo>
                    <a:pt x="12415" y="13201"/>
                    <a:pt x="12446" y="13201"/>
                    <a:pt x="12493" y="13217"/>
                  </a:cubicBezTo>
                  <a:cubicBezTo>
                    <a:pt x="12532" y="13178"/>
                    <a:pt x="12583" y="13151"/>
                    <a:pt x="12634" y="13151"/>
                  </a:cubicBezTo>
                  <a:close/>
                  <a:moveTo>
                    <a:pt x="9505" y="14886"/>
                  </a:moveTo>
                  <a:cubicBezTo>
                    <a:pt x="9557" y="14886"/>
                    <a:pt x="9610" y="14907"/>
                    <a:pt x="9656" y="14956"/>
                  </a:cubicBezTo>
                  <a:cubicBezTo>
                    <a:pt x="9787" y="15110"/>
                    <a:pt x="9648" y="15309"/>
                    <a:pt x="9492" y="15309"/>
                  </a:cubicBezTo>
                  <a:cubicBezTo>
                    <a:pt x="9441" y="15309"/>
                    <a:pt x="9389" y="15288"/>
                    <a:pt x="9343" y="15239"/>
                  </a:cubicBezTo>
                  <a:cubicBezTo>
                    <a:pt x="9201" y="15085"/>
                    <a:pt x="9345" y="14886"/>
                    <a:pt x="9505" y="14886"/>
                  </a:cubicBezTo>
                  <a:close/>
                  <a:moveTo>
                    <a:pt x="6831" y="14559"/>
                  </a:moveTo>
                  <a:cubicBezTo>
                    <a:pt x="6925" y="14559"/>
                    <a:pt x="7021" y="14598"/>
                    <a:pt x="7101" y="14690"/>
                  </a:cubicBezTo>
                  <a:cubicBezTo>
                    <a:pt x="7362" y="14974"/>
                    <a:pt x="7095" y="15338"/>
                    <a:pt x="6801" y="15338"/>
                  </a:cubicBezTo>
                  <a:cubicBezTo>
                    <a:pt x="6705" y="15338"/>
                    <a:pt x="6606" y="15300"/>
                    <a:pt x="6521" y="15207"/>
                  </a:cubicBezTo>
                  <a:cubicBezTo>
                    <a:pt x="6273" y="14923"/>
                    <a:pt x="6542" y="14559"/>
                    <a:pt x="6831" y="14559"/>
                  </a:cubicBezTo>
                  <a:close/>
                  <a:moveTo>
                    <a:pt x="9148" y="15867"/>
                  </a:moveTo>
                  <a:cubicBezTo>
                    <a:pt x="9492" y="15867"/>
                    <a:pt x="9822" y="15952"/>
                    <a:pt x="10126" y="16116"/>
                  </a:cubicBezTo>
                  <a:cubicBezTo>
                    <a:pt x="10236" y="16179"/>
                    <a:pt x="10283" y="16351"/>
                    <a:pt x="10205" y="16446"/>
                  </a:cubicBezTo>
                  <a:cubicBezTo>
                    <a:pt x="9812" y="16919"/>
                    <a:pt x="9250" y="17171"/>
                    <a:pt x="8668" y="17171"/>
                  </a:cubicBezTo>
                  <a:cubicBezTo>
                    <a:pt x="8459" y="17171"/>
                    <a:pt x="8248" y="17139"/>
                    <a:pt x="8042" y="17073"/>
                  </a:cubicBezTo>
                  <a:cubicBezTo>
                    <a:pt x="7854" y="17025"/>
                    <a:pt x="7901" y="16790"/>
                    <a:pt x="8042" y="16759"/>
                  </a:cubicBezTo>
                  <a:lnTo>
                    <a:pt x="8042" y="16743"/>
                  </a:lnTo>
                  <a:cubicBezTo>
                    <a:pt x="8010" y="16759"/>
                    <a:pt x="7995" y="16775"/>
                    <a:pt x="7963" y="16775"/>
                  </a:cubicBezTo>
                  <a:cubicBezTo>
                    <a:pt x="7941" y="16783"/>
                    <a:pt x="7918" y="16787"/>
                    <a:pt x="7893" y="16787"/>
                  </a:cubicBezTo>
                  <a:cubicBezTo>
                    <a:pt x="7780" y="16787"/>
                    <a:pt x="7661" y="16700"/>
                    <a:pt x="7713" y="16571"/>
                  </a:cubicBezTo>
                  <a:cubicBezTo>
                    <a:pt x="7885" y="16179"/>
                    <a:pt x="8402" y="15960"/>
                    <a:pt x="8794" y="15897"/>
                  </a:cubicBezTo>
                  <a:cubicBezTo>
                    <a:pt x="8913" y="15877"/>
                    <a:pt x="9031" y="15867"/>
                    <a:pt x="9148" y="15867"/>
                  </a:cubicBezTo>
                  <a:close/>
                  <a:moveTo>
                    <a:pt x="8228" y="17825"/>
                  </a:moveTo>
                  <a:cubicBezTo>
                    <a:pt x="8312" y="17825"/>
                    <a:pt x="8394" y="17856"/>
                    <a:pt x="8465" y="17935"/>
                  </a:cubicBezTo>
                  <a:cubicBezTo>
                    <a:pt x="8606" y="18091"/>
                    <a:pt x="8559" y="18279"/>
                    <a:pt x="8434" y="18421"/>
                  </a:cubicBezTo>
                  <a:lnTo>
                    <a:pt x="8340" y="18546"/>
                  </a:lnTo>
                  <a:cubicBezTo>
                    <a:pt x="8280" y="18612"/>
                    <a:pt x="8202" y="18639"/>
                    <a:pt x="8121" y="18639"/>
                  </a:cubicBezTo>
                  <a:cubicBezTo>
                    <a:pt x="8010" y="18639"/>
                    <a:pt x="7895" y="18587"/>
                    <a:pt x="7822" y="18515"/>
                  </a:cubicBezTo>
                  <a:cubicBezTo>
                    <a:pt x="7697" y="18389"/>
                    <a:pt x="7681" y="18107"/>
                    <a:pt x="7854" y="17997"/>
                  </a:cubicBezTo>
                  <a:lnTo>
                    <a:pt x="7979" y="17903"/>
                  </a:lnTo>
                  <a:cubicBezTo>
                    <a:pt x="8057" y="17856"/>
                    <a:pt x="8144" y="17825"/>
                    <a:pt x="8228" y="17825"/>
                  </a:cubicBezTo>
                  <a:close/>
                  <a:moveTo>
                    <a:pt x="900" y="20433"/>
                  </a:moveTo>
                  <a:cubicBezTo>
                    <a:pt x="934" y="20433"/>
                    <a:pt x="970" y="20441"/>
                    <a:pt x="1004" y="20458"/>
                  </a:cubicBezTo>
                  <a:cubicBezTo>
                    <a:pt x="1286" y="20474"/>
                    <a:pt x="1459" y="20834"/>
                    <a:pt x="1223" y="21038"/>
                  </a:cubicBezTo>
                  <a:cubicBezTo>
                    <a:pt x="1157" y="21101"/>
                    <a:pt x="1082" y="21127"/>
                    <a:pt x="1010" y="21127"/>
                  </a:cubicBezTo>
                  <a:cubicBezTo>
                    <a:pt x="829" y="21127"/>
                    <a:pt x="664" y="20958"/>
                    <a:pt x="675" y="20756"/>
                  </a:cubicBezTo>
                  <a:cubicBezTo>
                    <a:pt x="611" y="20589"/>
                    <a:pt x="746" y="20433"/>
                    <a:pt x="900" y="20433"/>
                  </a:cubicBezTo>
                  <a:close/>
                  <a:moveTo>
                    <a:pt x="5547" y="21652"/>
                  </a:moveTo>
                  <a:cubicBezTo>
                    <a:pt x="5591" y="21652"/>
                    <a:pt x="5636" y="21670"/>
                    <a:pt x="5675" y="21712"/>
                  </a:cubicBezTo>
                  <a:cubicBezTo>
                    <a:pt x="5793" y="21842"/>
                    <a:pt x="5671" y="22007"/>
                    <a:pt x="5537" y="22007"/>
                  </a:cubicBezTo>
                  <a:cubicBezTo>
                    <a:pt x="5492" y="22007"/>
                    <a:pt x="5447" y="21990"/>
                    <a:pt x="5409" y="21947"/>
                  </a:cubicBezTo>
                  <a:cubicBezTo>
                    <a:pt x="5290" y="21817"/>
                    <a:pt x="5413" y="21652"/>
                    <a:pt x="5547" y="21652"/>
                  </a:cubicBezTo>
                  <a:close/>
                  <a:moveTo>
                    <a:pt x="4234" y="14773"/>
                  </a:moveTo>
                  <a:cubicBezTo>
                    <a:pt x="4646" y="14773"/>
                    <a:pt x="5091" y="14916"/>
                    <a:pt x="5550" y="15239"/>
                  </a:cubicBezTo>
                  <a:cubicBezTo>
                    <a:pt x="6271" y="15772"/>
                    <a:pt x="6631" y="16649"/>
                    <a:pt x="6819" y="17511"/>
                  </a:cubicBezTo>
                  <a:cubicBezTo>
                    <a:pt x="6992" y="18279"/>
                    <a:pt x="7242" y="19283"/>
                    <a:pt x="6709" y="19941"/>
                  </a:cubicBezTo>
                  <a:cubicBezTo>
                    <a:pt x="6647" y="20019"/>
                    <a:pt x="6537" y="20051"/>
                    <a:pt x="6443" y="20051"/>
                  </a:cubicBezTo>
                  <a:cubicBezTo>
                    <a:pt x="5918" y="21077"/>
                    <a:pt x="4978" y="22077"/>
                    <a:pt x="3885" y="22077"/>
                  </a:cubicBezTo>
                  <a:cubicBezTo>
                    <a:pt x="3508" y="22077"/>
                    <a:pt x="3114" y="21958"/>
                    <a:pt x="2713" y="21681"/>
                  </a:cubicBezTo>
                  <a:cubicBezTo>
                    <a:pt x="1067" y="20552"/>
                    <a:pt x="1584" y="18248"/>
                    <a:pt x="2101" y="16649"/>
                  </a:cubicBezTo>
                  <a:cubicBezTo>
                    <a:pt x="2475" y="15561"/>
                    <a:pt x="3265" y="14773"/>
                    <a:pt x="4234" y="14773"/>
                  </a:cubicBezTo>
                  <a:close/>
                  <a:moveTo>
                    <a:pt x="15659" y="0"/>
                  </a:moveTo>
                  <a:cubicBezTo>
                    <a:pt x="13549" y="0"/>
                    <a:pt x="12043" y="3122"/>
                    <a:pt x="11318" y="4831"/>
                  </a:cubicBezTo>
                  <a:cubicBezTo>
                    <a:pt x="10534" y="6680"/>
                    <a:pt x="9829" y="8561"/>
                    <a:pt x="8434" y="10066"/>
                  </a:cubicBezTo>
                  <a:cubicBezTo>
                    <a:pt x="6819" y="11806"/>
                    <a:pt x="4656" y="12872"/>
                    <a:pt x="2869" y="14424"/>
                  </a:cubicBezTo>
                  <a:cubicBezTo>
                    <a:pt x="1396" y="15709"/>
                    <a:pt x="1" y="17558"/>
                    <a:pt x="111" y="19627"/>
                  </a:cubicBezTo>
                  <a:cubicBezTo>
                    <a:pt x="232" y="21651"/>
                    <a:pt x="2052" y="23143"/>
                    <a:pt x="4036" y="23143"/>
                  </a:cubicBezTo>
                  <a:cubicBezTo>
                    <a:pt x="4097" y="23143"/>
                    <a:pt x="4157" y="23141"/>
                    <a:pt x="4217" y="23138"/>
                  </a:cubicBezTo>
                  <a:cubicBezTo>
                    <a:pt x="6819" y="23029"/>
                    <a:pt x="7854" y="20223"/>
                    <a:pt x="9296" y="18499"/>
                  </a:cubicBezTo>
                  <a:cubicBezTo>
                    <a:pt x="10597" y="16947"/>
                    <a:pt x="12399" y="16148"/>
                    <a:pt x="14312" y="15615"/>
                  </a:cubicBezTo>
                  <a:cubicBezTo>
                    <a:pt x="16741" y="14925"/>
                    <a:pt x="19468" y="14643"/>
                    <a:pt x="21475" y="12966"/>
                  </a:cubicBezTo>
                  <a:cubicBezTo>
                    <a:pt x="22729" y="11931"/>
                    <a:pt x="23481" y="10003"/>
                    <a:pt x="23042" y="8420"/>
                  </a:cubicBezTo>
                  <a:cubicBezTo>
                    <a:pt x="22713" y="8060"/>
                    <a:pt x="22431" y="7605"/>
                    <a:pt x="22164" y="7166"/>
                  </a:cubicBezTo>
                  <a:cubicBezTo>
                    <a:pt x="22086" y="7151"/>
                    <a:pt x="22008" y="7104"/>
                    <a:pt x="21961" y="7025"/>
                  </a:cubicBezTo>
                  <a:cubicBezTo>
                    <a:pt x="21098" y="5756"/>
                    <a:pt x="20268" y="4455"/>
                    <a:pt x="19421" y="3185"/>
                  </a:cubicBezTo>
                  <a:cubicBezTo>
                    <a:pt x="18763" y="2198"/>
                    <a:pt x="18089" y="1100"/>
                    <a:pt x="17070" y="458"/>
                  </a:cubicBezTo>
                  <a:cubicBezTo>
                    <a:pt x="16574" y="139"/>
                    <a:pt x="16103" y="0"/>
                    <a:pt x="15659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>
              <a:off x="5610902" y="1852633"/>
              <a:ext cx="757130" cy="764144"/>
            </a:xfrm>
            <a:custGeom>
              <a:avLst/>
              <a:gdLst/>
              <a:ahLst/>
              <a:cxnLst/>
              <a:rect l="l" t="t" r="r" b="b"/>
              <a:pathLst>
                <a:path w="27635" h="27891" extrusionOk="0">
                  <a:moveTo>
                    <a:pt x="18352" y="1292"/>
                  </a:moveTo>
                  <a:cubicBezTo>
                    <a:pt x="18991" y="1292"/>
                    <a:pt x="19645" y="1499"/>
                    <a:pt x="20283" y="1964"/>
                  </a:cubicBezTo>
                  <a:cubicBezTo>
                    <a:pt x="21145" y="2591"/>
                    <a:pt x="21788" y="3500"/>
                    <a:pt x="22368" y="4378"/>
                  </a:cubicBezTo>
                  <a:cubicBezTo>
                    <a:pt x="23308" y="5773"/>
                    <a:pt x="24217" y="7199"/>
                    <a:pt x="25111" y="8610"/>
                  </a:cubicBezTo>
                  <a:cubicBezTo>
                    <a:pt x="25612" y="9002"/>
                    <a:pt x="25941" y="9519"/>
                    <a:pt x="26161" y="10067"/>
                  </a:cubicBezTo>
                  <a:cubicBezTo>
                    <a:pt x="26176" y="10099"/>
                    <a:pt x="26192" y="10130"/>
                    <a:pt x="26208" y="10162"/>
                  </a:cubicBezTo>
                  <a:cubicBezTo>
                    <a:pt x="26255" y="10224"/>
                    <a:pt x="26255" y="10287"/>
                    <a:pt x="26239" y="10350"/>
                  </a:cubicBezTo>
                  <a:cubicBezTo>
                    <a:pt x="26584" y="11541"/>
                    <a:pt x="26364" y="12936"/>
                    <a:pt x="25706" y="14033"/>
                  </a:cubicBezTo>
                  <a:cubicBezTo>
                    <a:pt x="24092" y="16713"/>
                    <a:pt x="20581" y="17278"/>
                    <a:pt x="17822" y="17983"/>
                  </a:cubicBezTo>
                  <a:cubicBezTo>
                    <a:pt x="16192" y="18391"/>
                    <a:pt x="14499" y="18892"/>
                    <a:pt x="13214" y="20005"/>
                  </a:cubicBezTo>
                  <a:cubicBezTo>
                    <a:pt x="12070" y="20977"/>
                    <a:pt x="11396" y="22325"/>
                    <a:pt x="10486" y="23485"/>
                  </a:cubicBezTo>
                  <a:cubicBezTo>
                    <a:pt x="9453" y="24801"/>
                    <a:pt x="8110" y="25683"/>
                    <a:pt x="6557" y="25683"/>
                  </a:cubicBezTo>
                  <a:cubicBezTo>
                    <a:pt x="6132" y="25683"/>
                    <a:pt x="5691" y="25617"/>
                    <a:pt x="5235" y="25475"/>
                  </a:cubicBezTo>
                  <a:cubicBezTo>
                    <a:pt x="3496" y="24942"/>
                    <a:pt x="2163" y="23453"/>
                    <a:pt x="2038" y="21604"/>
                  </a:cubicBezTo>
                  <a:cubicBezTo>
                    <a:pt x="1897" y="19550"/>
                    <a:pt x="3104" y="17654"/>
                    <a:pt x="4530" y="16275"/>
                  </a:cubicBezTo>
                  <a:cubicBezTo>
                    <a:pt x="6740" y="14096"/>
                    <a:pt x="9812" y="12920"/>
                    <a:pt x="11537" y="10240"/>
                  </a:cubicBezTo>
                  <a:cubicBezTo>
                    <a:pt x="13026" y="7889"/>
                    <a:pt x="13496" y="4989"/>
                    <a:pt x="15345" y="2873"/>
                  </a:cubicBezTo>
                  <a:cubicBezTo>
                    <a:pt x="16190" y="1910"/>
                    <a:pt x="17248" y="1292"/>
                    <a:pt x="18352" y="1292"/>
                  </a:cubicBezTo>
                  <a:close/>
                  <a:moveTo>
                    <a:pt x="17542" y="0"/>
                  </a:moveTo>
                  <a:cubicBezTo>
                    <a:pt x="16804" y="0"/>
                    <a:pt x="16063" y="161"/>
                    <a:pt x="15377" y="475"/>
                  </a:cubicBezTo>
                  <a:cubicBezTo>
                    <a:pt x="13872" y="1180"/>
                    <a:pt x="13041" y="2528"/>
                    <a:pt x="12461" y="4017"/>
                  </a:cubicBezTo>
                  <a:cubicBezTo>
                    <a:pt x="11568" y="6353"/>
                    <a:pt x="11004" y="8610"/>
                    <a:pt x="9107" y="10365"/>
                  </a:cubicBezTo>
                  <a:cubicBezTo>
                    <a:pt x="7163" y="12137"/>
                    <a:pt x="4671" y="13155"/>
                    <a:pt x="2728" y="14927"/>
                  </a:cubicBezTo>
                  <a:cubicBezTo>
                    <a:pt x="612" y="16839"/>
                    <a:pt x="0" y="19472"/>
                    <a:pt x="706" y="22199"/>
                  </a:cubicBezTo>
                  <a:cubicBezTo>
                    <a:pt x="1348" y="24629"/>
                    <a:pt x="3104" y="27827"/>
                    <a:pt x="5972" y="27889"/>
                  </a:cubicBezTo>
                  <a:cubicBezTo>
                    <a:pt x="6012" y="27890"/>
                    <a:pt x="6052" y="27891"/>
                    <a:pt x="6091" y="27891"/>
                  </a:cubicBezTo>
                  <a:cubicBezTo>
                    <a:pt x="8926" y="27891"/>
                    <a:pt x="10886" y="25136"/>
                    <a:pt x="12571" y="23250"/>
                  </a:cubicBezTo>
                  <a:cubicBezTo>
                    <a:pt x="13574" y="22121"/>
                    <a:pt x="14671" y="21055"/>
                    <a:pt x="16051" y="20413"/>
                  </a:cubicBezTo>
                  <a:cubicBezTo>
                    <a:pt x="17164" y="19895"/>
                    <a:pt x="18371" y="19660"/>
                    <a:pt x="19546" y="19409"/>
                  </a:cubicBezTo>
                  <a:cubicBezTo>
                    <a:pt x="22477" y="18782"/>
                    <a:pt x="25189" y="17528"/>
                    <a:pt x="26615" y="14738"/>
                  </a:cubicBezTo>
                  <a:cubicBezTo>
                    <a:pt x="27634" y="12732"/>
                    <a:pt x="27587" y="10303"/>
                    <a:pt x="26568" y="8328"/>
                  </a:cubicBezTo>
                  <a:cubicBezTo>
                    <a:pt x="26521" y="8296"/>
                    <a:pt x="26490" y="8234"/>
                    <a:pt x="26490" y="8187"/>
                  </a:cubicBezTo>
                  <a:cubicBezTo>
                    <a:pt x="26443" y="8108"/>
                    <a:pt x="26412" y="8046"/>
                    <a:pt x="26380" y="7983"/>
                  </a:cubicBezTo>
                  <a:cubicBezTo>
                    <a:pt x="26333" y="7951"/>
                    <a:pt x="26302" y="7936"/>
                    <a:pt x="26255" y="7904"/>
                  </a:cubicBezTo>
                  <a:cubicBezTo>
                    <a:pt x="25675" y="7356"/>
                    <a:pt x="25158" y="6729"/>
                    <a:pt x="24672" y="6055"/>
                  </a:cubicBezTo>
                  <a:cubicBezTo>
                    <a:pt x="24578" y="6055"/>
                    <a:pt x="24499" y="5961"/>
                    <a:pt x="24546" y="5867"/>
                  </a:cubicBezTo>
                  <a:cubicBezTo>
                    <a:pt x="23183" y="3955"/>
                    <a:pt x="22023" y="1791"/>
                    <a:pt x="19985" y="647"/>
                  </a:cubicBezTo>
                  <a:cubicBezTo>
                    <a:pt x="19231" y="212"/>
                    <a:pt x="18388" y="0"/>
                    <a:pt x="17542" y="0"/>
                  </a:cubicBezTo>
                  <a:close/>
                </a:path>
              </a:pathLst>
            </a:custGeom>
            <a:solidFill>
              <a:srgbClr val="FFDB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>
              <a:off x="5537446" y="1778273"/>
              <a:ext cx="903734" cy="926885"/>
            </a:xfrm>
            <a:custGeom>
              <a:avLst/>
              <a:gdLst/>
              <a:ahLst/>
              <a:cxnLst/>
              <a:rect l="l" t="t" r="r" b="b"/>
              <a:pathLst>
                <a:path w="32986" h="33831" extrusionOk="0">
                  <a:moveTo>
                    <a:pt x="20223" y="2714"/>
                  </a:moveTo>
                  <a:cubicBezTo>
                    <a:pt x="21069" y="2714"/>
                    <a:pt x="21912" y="2926"/>
                    <a:pt x="22666" y="3361"/>
                  </a:cubicBezTo>
                  <a:cubicBezTo>
                    <a:pt x="24704" y="4505"/>
                    <a:pt x="25864" y="6669"/>
                    <a:pt x="27227" y="8581"/>
                  </a:cubicBezTo>
                  <a:cubicBezTo>
                    <a:pt x="27180" y="8675"/>
                    <a:pt x="27259" y="8769"/>
                    <a:pt x="27353" y="8769"/>
                  </a:cubicBezTo>
                  <a:cubicBezTo>
                    <a:pt x="27839" y="9443"/>
                    <a:pt x="28356" y="10070"/>
                    <a:pt x="28936" y="10618"/>
                  </a:cubicBezTo>
                  <a:cubicBezTo>
                    <a:pt x="28983" y="10650"/>
                    <a:pt x="29014" y="10665"/>
                    <a:pt x="29061" y="10697"/>
                  </a:cubicBezTo>
                  <a:cubicBezTo>
                    <a:pt x="29093" y="10760"/>
                    <a:pt x="29124" y="10822"/>
                    <a:pt x="29171" y="10901"/>
                  </a:cubicBezTo>
                  <a:cubicBezTo>
                    <a:pt x="29171" y="10948"/>
                    <a:pt x="29202" y="11010"/>
                    <a:pt x="29249" y="11042"/>
                  </a:cubicBezTo>
                  <a:cubicBezTo>
                    <a:pt x="30268" y="13017"/>
                    <a:pt x="30315" y="15446"/>
                    <a:pt x="29296" y="17452"/>
                  </a:cubicBezTo>
                  <a:cubicBezTo>
                    <a:pt x="27870" y="20242"/>
                    <a:pt x="25158" y="21496"/>
                    <a:pt x="22227" y="22123"/>
                  </a:cubicBezTo>
                  <a:cubicBezTo>
                    <a:pt x="21052" y="22374"/>
                    <a:pt x="19845" y="22609"/>
                    <a:pt x="18732" y="23127"/>
                  </a:cubicBezTo>
                  <a:cubicBezTo>
                    <a:pt x="17352" y="23769"/>
                    <a:pt x="16255" y="24835"/>
                    <a:pt x="15252" y="25964"/>
                  </a:cubicBezTo>
                  <a:cubicBezTo>
                    <a:pt x="13567" y="27850"/>
                    <a:pt x="11607" y="30605"/>
                    <a:pt x="8772" y="30605"/>
                  </a:cubicBezTo>
                  <a:cubicBezTo>
                    <a:pt x="8733" y="30605"/>
                    <a:pt x="8693" y="30604"/>
                    <a:pt x="8653" y="30603"/>
                  </a:cubicBezTo>
                  <a:cubicBezTo>
                    <a:pt x="5785" y="30541"/>
                    <a:pt x="4029" y="27343"/>
                    <a:pt x="3387" y="24913"/>
                  </a:cubicBezTo>
                  <a:cubicBezTo>
                    <a:pt x="2681" y="22186"/>
                    <a:pt x="3293" y="19553"/>
                    <a:pt x="5409" y="17641"/>
                  </a:cubicBezTo>
                  <a:cubicBezTo>
                    <a:pt x="7352" y="15869"/>
                    <a:pt x="9844" y="14851"/>
                    <a:pt x="11788" y="13079"/>
                  </a:cubicBezTo>
                  <a:cubicBezTo>
                    <a:pt x="13685" y="11324"/>
                    <a:pt x="14249" y="9067"/>
                    <a:pt x="15142" y="6731"/>
                  </a:cubicBezTo>
                  <a:cubicBezTo>
                    <a:pt x="15722" y="5242"/>
                    <a:pt x="16553" y="3894"/>
                    <a:pt x="18058" y="3189"/>
                  </a:cubicBezTo>
                  <a:cubicBezTo>
                    <a:pt x="18744" y="2875"/>
                    <a:pt x="19485" y="2714"/>
                    <a:pt x="20223" y="2714"/>
                  </a:cubicBezTo>
                  <a:close/>
                  <a:moveTo>
                    <a:pt x="21679" y="1"/>
                  </a:moveTo>
                  <a:cubicBezTo>
                    <a:pt x="21611" y="1"/>
                    <a:pt x="21546" y="44"/>
                    <a:pt x="21537" y="132"/>
                  </a:cubicBezTo>
                  <a:cubicBezTo>
                    <a:pt x="21522" y="744"/>
                    <a:pt x="21475" y="1324"/>
                    <a:pt x="21302" y="1888"/>
                  </a:cubicBezTo>
                  <a:cubicBezTo>
                    <a:pt x="20938" y="1827"/>
                    <a:pt x="20574" y="1793"/>
                    <a:pt x="20205" y="1793"/>
                  </a:cubicBezTo>
                  <a:cubicBezTo>
                    <a:pt x="20003" y="1793"/>
                    <a:pt x="19799" y="1803"/>
                    <a:pt x="19594" y="1825"/>
                  </a:cubicBezTo>
                  <a:cubicBezTo>
                    <a:pt x="19625" y="1292"/>
                    <a:pt x="19641" y="744"/>
                    <a:pt x="19578" y="211"/>
                  </a:cubicBezTo>
                  <a:cubicBezTo>
                    <a:pt x="19564" y="111"/>
                    <a:pt x="19488" y="66"/>
                    <a:pt x="19408" y="66"/>
                  </a:cubicBezTo>
                  <a:cubicBezTo>
                    <a:pt x="19312" y="66"/>
                    <a:pt x="19211" y="131"/>
                    <a:pt x="19202" y="242"/>
                  </a:cubicBezTo>
                  <a:cubicBezTo>
                    <a:pt x="19139" y="775"/>
                    <a:pt x="19186" y="1324"/>
                    <a:pt x="19218" y="1872"/>
                  </a:cubicBezTo>
                  <a:cubicBezTo>
                    <a:pt x="18622" y="1966"/>
                    <a:pt x="18058" y="2154"/>
                    <a:pt x="17509" y="2421"/>
                  </a:cubicBezTo>
                  <a:cubicBezTo>
                    <a:pt x="17415" y="1982"/>
                    <a:pt x="17290" y="1512"/>
                    <a:pt x="17070" y="1135"/>
                  </a:cubicBezTo>
                  <a:cubicBezTo>
                    <a:pt x="17036" y="1075"/>
                    <a:pt x="16965" y="1043"/>
                    <a:pt x="16895" y="1043"/>
                  </a:cubicBezTo>
                  <a:cubicBezTo>
                    <a:pt x="16804" y="1043"/>
                    <a:pt x="16717" y="1098"/>
                    <a:pt x="16725" y="1214"/>
                  </a:cubicBezTo>
                  <a:cubicBezTo>
                    <a:pt x="16757" y="1684"/>
                    <a:pt x="16929" y="2170"/>
                    <a:pt x="17102" y="2640"/>
                  </a:cubicBezTo>
                  <a:cubicBezTo>
                    <a:pt x="16820" y="2813"/>
                    <a:pt x="16537" y="3016"/>
                    <a:pt x="16287" y="3236"/>
                  </a:cubicBezTo>
                  <a:cubicBezTo>
                    <a:pt x="16161" y="3346"/>
                    <a:pt x="16036" y="3455"/>
                    <a:pt x="15926" y="3581"/>
                  </a:cubicBezTo>
                  <a:cubicBezTo>
                    <a:pt x="15675" y="3032"/>
                    <a:pt x="15346" y="2483"/>
                    <a:pt x="14860" y="2123"/>
                  </a:cubicBezTo>
                  <a:cubicBezTo>
                    <a:pt x="14832" y="2101"/>
                    <a:pt x="14801" y="2092"/>
                    <a:pt x="14769" y="2092"/>
                  </a:cubicBezTo>
                  <a:cubicBezTo>
                    <a:pt x="14640" y="2092"/>
                    <a:pt x="14506" y="2248"/>
                    <a:pt x="14594" y="2374"/>
                  </a:cubicBezTo>
                  <a:cubicBezTo>
                    <a:pt x="14939" y="2891"/>
                    <a:pt x="15330" y="3361"/>
                    <a:pt x="15613" y="3926"/>
                  </a:cubicBezTo>
                  <a:cubicBezTo>
                    <a:pt x="15236" y="4380"/>
                    <a:pt x="14954" y="4882"/>
                    <a:pt x="14703" y="5399"/>
                  </a:cubicBezTo>
                  <a:cubicBezTo>
                    <a:pt x="14312" y="4960"/>
                    <a:pt x="13841" y="4584"/>
                    <a:pt x="13293" y="4349"/>
                  </a:cubicBezTo>
                  <a:cubicBezTo>
                    <a:pt x="13269" y="4339"/>
                    <a:pt x="13247" y="4335"/>
                    <a:pt x="13226" y="4335"/>
                  </a:cubicBezTo>
                  <a:cubicBezTo>
                    <a:pt x="13081" y="4335"/>
                    <a:pt x="13015" y="4551"/>
                    <a:pt x="13152" y="4647"/>
                  </a:cubicBezTo>
                  <a:cubicBezTo>
                    <a:pt x="13653" y="4976"/>
                    <a:pt x="14139" y="5305"/>
                    <a:pt x="14547" y="5744"/>
                  </a:cubicBezTo>
                  <a:cubicBezTo>
                    <a:pt x="14218" y="6496"/>
                    <a:pt x="13967" y="7295"/>
                    <a:pt x="13700" y="8079"/>
                  </a:cubicBezTo>
                  <a:cubicBezTo>
                    <a:pt x="13371" y="7593"/>
                    <a:pt x="12948" y="7139"/>
                    <a:pt x="12415" y="6857"/>
                  </a:cubicBezTo>
                  <a:cubicBezTo>
                    <a:pt x="12383" y="6839"/>
                    <a:pt x="12352" y="6832"/>
                    <a:pt x="12323" y="6832"/>
                  </a:cubicBezTo>
                  <a:cubicBezTo>
                    <a:pt x="12166" y="6832"/>
                    <a:pt x="12068" y="7051"/>
                    <a:pt x="12227" y="7170"/>
                  </a:cubicBezTo>
                  <a:cubicBezTo>
                    <a:pt x="12744" y="7578"/>
                    <a:pt x="13199" y="8001"/>
                    <a:pt x="13544" y="8549"/>
                  </a:cubicBezTo>
                  <a:cubicBezTo>
                    <a:pt x="13293" y="9239"/>
                    <a:pt x="13026" y="9897"/>
                    <a:pt x="12666" y="10524"/>
                  </a:cubicBezTo>
                  <a:cubicBezTo>
                    <a:pt x="12243" y="9929"/>
                    <a:pt x="11835" y="9255"/>
                    <a:pt x="11286" y="8785"/>
                  </a:cubicBezTo>
                  <a:cubicBezTo>
                    <a:pt x="11261" y="8763"/>
                    <a:pt x="11229" y="8753"/>
                    <a:pt x="11199" y="8753"/>
                  </a:cubicBezTo>
                  <a:cubicBezTo>
                    <a:pt x="11116" y="8753"/>
                    <a:pt x="11037" y="8823"/>
                    <a:pt x="11083" y="8926"/>
                  </a:cubicBezTo>
                  <a:cubicBezTo>
                    <a:pt x="11412" y="9615"/>
                    <a:pt x="11992" y="10211"/>
                    <a:pt x="12493" y="10807"/>
                  </a:cubicBezTo>
                  <a:cubicBezTo>
                    <a:pt x="12399" y="10963"/>
                    <a:pt x="12305" y="11104"/>
                    <a:pt x="12180" y="11261"/>
                  </a:cubicBezTo>
                  <a:cubicBezTo>
                    <a:pt x="11960" y="11559"/>
                    <a:pt x="11710" y="11841"/>
                    <a:pt x="11443" y="12107"/>
                  </a:cubicBezTo>
                  <a:cubicBezTo>
                    <a:pt x="11443" y="12092"/>
                    <a:pt x="11443" y="12092"/>
                    <a:pt x="11428" y="12076"/>
                  </a:cubicBezTo>
                  <a:cubicBezTo>
                    <a:pt x="11428" y="12029"/>
                    <a:pt x="11381" y="11982"/>
                    <a:pt x="11333" y="11982"/>
                  </a:cubicBezTo>
                  <a:lnTo>
                    <a:pt x="11271" y="11982"/>
                  </a:lnTo>
                  <a:cubicBezTo>
                    <a:pt x="11224" y="11982"/>
                    <a:pt x="11177" y="12013"/>
                    <a:pt x="11161" y="12060"/>
                  </a:cubicBezTo>
                  <a:cubicBezTo>
                    <a:pt x="11083" y="11857"/>
                    <a:pt x="10926" y="11512"/>
                    <a:pt x="10879" y="11434"/>
                  </a:cubicBezTo>
                  <a:cubicBezTo>
                    <a:pt x="10754" y="11198"/>
                    <a:pt x="10628" y="10979"/>
                    <a:pt x="10503" y="10760"/>
                  </a:cubicBezTo>
                  <a:cubicBezTo>
                    <a:pt x="10283" y="10383"/>
                    <a:pt x="10064" y="10038"/>
                    <a:pt x="9813" y="9694"/>
                  </a:cubicBezTo>
                  <a:cubicBezTo>
                    <a:pt x="9787" y="9655"/>
                    <a:pt x="9751" y="9638"/>
                    <a:pt x="9715" y="9638"/>
                  </a:cubicBezTo>
                  <a:cubicBezTo>
                    <a:pt x="9620" y="9638"/>
                    <a:pt x="9521" y="9748"/>
                    <a:pt x="9578" y="9850"/>
                  </a:cubicBezTo>
                  <a:cubicBezTo>
                    <a:pt x="9860" y="10415"/>
                    <a:pt x="10174" y="10963"/>
                    <a:pt x="10503" y="11496"/>
                  </a:cubicBezTo>
                  <a:cubicBezTo>
                    <a:pt x="10691" y="11778"/>
                    <a:pt x="10863" y="12233"/>
                    <a:pt x="11192" y="12358"/>
                  </a:cubicBezTo>
                  <a:cubicBezTo>
                    <a:pt x="10801" y="12719"/>
                    <a:pt x="10377" y="13064"/>
                    <a:pt x="9938" y="13377"/>
                  </a:cubicBezTo>
                  <a:cubicBezTo>
                    <a:pt x="9374" y="12687"/>
                    <a:pt x="8935" y="11935"/>
                    <a:pt x="8434" y="11198"/>
                  </a:cubicBezTo>
                  <a:cubicBezTo>
                    <a:pt x="8398" y="11136"/>
                    <a:pt x="8343" y="11110"/>
                    <a:pt x="8289" y="11110"/>
                  </a:cubicBezTo>
                  <a:cubicBezTo>
                    <a:pt x="8179" y="11110"/>
                    <a:pt x="8073" y="11219"/>
                    <a:pt x="8136" y="11355"/>
                  </a:cubicBezTo>
                  <a:cubicBezTo>
                    <a:pt x="8481" y="12170"/>
                    <a:pt x="9061" y="12907"/>
                    <a:pt x="9672" y="13565"/>
                  </a:cubicBezTo>
                  <a:cubicBezTo>
                    <a:pt x="9139" y="13941"/>
                    <a:pt x="8575" y="14302"/>
                    <a:pt x="8026" y="14647"/>
                  </a:cubicBezTo>
                  <a:cubicBezTo>
                    <a:pt x="7556" y="14067"/>
                    <a:pt x="7243" y="13440"/>
                    <a:pt x="6882" y="12797"/>
                  </a:cubicBezTo>
                  <a:cubicBezTo>
                    <a:pt x="6848" y="12735"/>
                    <a:pt x="6787" y="12707"/>
                    <a:pt x="6726" y="12707"/>
                  </a:cubicBezTo>
                  <a:cubicBezTo>
                    <a:pt x="6620" y="12707"/>
                    <a:pt x="6513" y="12793"/>
                    <a:pt x="6553" y="12923"/>
                  </a:cubicBezTo>
                  <a:cubicBezTo>
                    <a:pt x="6788" y="13628"/>
                    <a:pt x="7243" y="14271"/>
                    <a:pt x="7775" y="14803"/>
                  </a:cubicBezTo>
                  <a:cubicBezTo>
                    <a:pt x="7148" y="15195"/>
                    <a:pt x="6521" y="15587"/>
                    <a:pt x="5926" y="16026"/>
                  </a:cubicBezTo>
                  <a:cubicBezTo>
                    <a:pt x="5534" y="15477"/>
                    <a:pt x="5079" y="14929"/>
                    <a:pt x="4499" y="14584"/>
                  </a:cubicBezTo>
                  <a:cubicBezTo>
                    <a:pt x="4466" y="14564"/>
                    <a:pt x="4432" y="14556"/>
                    <a:pt x="4399" y="14556"/>
                  </a:cubicBezTo>
                  <a:cubicBezTo>
                    <a:pt x="4250" y="14556"/>
                    <a:pt x="4133" y="14737"/>
                    <a:pt x="4249" y="14866"/>
                  </a:cubicBezTo>
                  <a:cubicBezTo>
                    <a:pt x="4688" y="15352"/>
                    <a:pt x="5189" y="15760"/>
                    <a:pt x="5628" y="16246"/>
                  </a:cubicBezTo>
                  <a:cubicBezTo>
                    <a:pt x="5252" y="16528"/>
                    <a:pt x="4891" y="16841"/>
                    <a:pt x="4547" y="17170"/>
                  </a:cubicBezTo>
                  <a:cubicBezTo>
                    <a:pt x="4061" y="16731"/>
                    <a:pt x="3528" y="16324"/>
                    <a:pt x="2916" y="16136"/>
                  </a:cubicBezTo>
                  <a:cubicBezTo>
                    <a:pt x="2896" y="16129"/>
                    <a:pt x="2876" y="16126"/>
                    <a:pt x="2858" y="16126"/>
                  </a:cubicBezTo>
                  <a:cubicBezTo>
                    <a:pt x="2708" y="16126"/>
                    <a:pt x="2636" y="16336"/>
                    <a:pt x="2775" y="16434"/>
                  </a:cubicBezTo>
                  <a:cubicBezTo>
                    <a:pt x="3261" y="16794"/>
                    <a:pt x="3794" y="17076"/>
                    <a:pt x="4296" y="17421"/>
                  </a:cubicBezTo>
                  <a:cubicBezTo>
                    <a:pt x="3982" y="17750"/>
                    <a:pt x="3700" y="18095"/>
                    <a:pt x="3449" y="18471"/>
                  </a:cubicBezTo>
                  <a:cubicBezTo>
                    <a:pt x="3042" y="18173"/>
                    <a:pt x="2587" y="17938"/>
                    <a:pt x="2086" y="17891"/>
                  </a:cubicBezTo>
                  <a:cubicBezTo>
                    <a:pt x="2075" y="17890"/>
                    <a:pt x="2064" y="17889"/>
                    <a:pt x="2054" y="17889"/>
                  </a:cubicBezTo>
                  <a:cubicBezTo>
                    <a:pt x="1833" y="17889"/>
                    <a:pt x="1812" y="18208"/>
                    <a:pt x="2007" y="18283"/>
                  </a:cubicBezTo>
                  <a:cubicBezTo>
                    <a:pt x="2430" y="18440"/>
                    <a:pt x="2838" y="18597"/>
                    <a:pt x="3214" y="18847"/>
                  </a:cubicBezTo>
                  <a:cubicBezTo>
                    <a:pt x="3010" y="19177"/>
                    <a:pt x="2854" y="19521"/>
                    <a:pt x="2713" y="19882"/>
                  </a:cubicBezTo>
                  <a:cubicBezTo>
                    <a:pt x="2362" y="19707"/>
                    <a:pt x="1971" y="19579"/>
                    <a:pt x="1588" y="19579"/>
                  </a:cubicBezTo>
                  <a:cubicBezTo>
                    <a:pt x="1389" y="19579"/>
                    <a:pt x="1192" y="19613"/>
                    <a:pt x="1004" y="19694"/>
                  </a:cubicBezTo>
                  <a:cubicBezTo>
                    <a:pt x="863" y="19741"/>
                    <a:pt x="910" y="19960"/>
                    <a:pt x="1051" y="19960"/>
                  </a:cubicBezTo>
                  <a:cubicBezTo>
                    <a:pt x="1600" y="19992"/>
                    <a:pt x="2086" y="19976"/>
                    <a:pt x="2587" y="20180"/>
                  </a:cubicBezTo>
                  <a:cubicBezTo>
                    <a:pt x="2336" y="20932"/>
                    <a:pt x="2180" y="21732"/>
                    <a:pt x="2164" y="22547"/>
                  </a:cubicBezTo>
                  <a:cubicBezTo>
                    <a:pt x="2018" y="22547"/>
                    <a:pt x="1864" y="22540"/>
                    <a:pt x="1709" y="22540"/>
                  </a:cubicBezTo>
                  <a:cubicBezTo>
                    <a:pt x="1631" y="22540"/>
                    <a:pt x="1553" y="22541"/>
                    <a:pt x="1474" y="22547"/>
                  </a:cubicBezTo>
                  <a:cubicBezTo>
                    <a:pt x="1380" y="22547"/>
                    <a:pt x="1349" y="22656"/>
                    <a:pt x="1380" y="22719"/>
                  </a:cubicBezTo>
                  <a:cubicBezTo>
                    <a:pt x="957" y="22782"/>
                    <a:pt x="534" y="22860"/>
                    <a:pt x="142" y="23017"/>
                  </a:cubicBezTo>
                  <a:cubicBezTo>
                    <a:pt x="1" y="23080"/>
                    <a:pt x="48" y="23315"/>
                    <a:pt x="205" y="23315"/>
                  </a:cubicBezTo>
                  <a:cubicBezTo>
                    <a:pt x="753" y="23283"/>
                    <a:pt x="1302" y="23095"/>
                    <a:pt x="1835" y="22970"/>
                  </a:cubicBezTo>
                  <a:cubicBezTo>
                    <a:pt x="1929" y="22938"/>
                    <a:pt x="1960" y="22860"/>
                    <a:pt x="1960" y="22797"/>
                  </a:cubicBezTo>
                  <a:cubicBezTo>
                    <a:pt x="2023" y="22797"/>
                    <a:pt x="2101" y="22782"/>
                    <a:pt x="2164" y="22782"/>
                  </a:cubicBezTo>
                  <a:cubicBezTo>
                    <a:pt x="2164" y="23158"/>
                    <a:pt x="2195" y="23550"/>
                    <a:pt x="2242" y="23926"/>
                  </a:cubicBezTo>
                  <a:cubicBezTo>
                    <a:pt x="1584" y="24051"/>
                    <a:pt x="941" y="24192"/>
                    <a:pt x="314" y="24428"/>
                  </a:cubicBezTo>
                  <a:cubicBezTo>
                    <a:pt x="163" y="24473"/>
                    <a:pt x="246" y="24679"/>
                    <a:pt x="378" y="24679"/>
                  </a:cubicBezTo>
                  <a:cubicBezTo>
                    <a:pt x="383" y="24679"/>
                    <a:pt x="388" y="24679"/>
                    <a:pt x="393" y="24678"/>
                  </a:cubicBezTo>
                  <a:cubicBezTo>
                    <a:pt x="1051" y="24600"/>
                    <a:pt x="1662" y="24428"/>
                    <a:pt x="2289" y="24255"/>
                  </a:cubicBezTo>
                  <a:cubicBezTo>
                    <a:pt x="2305" y="24318"/>
                    <a:pt x="2321" y="24380"/>
                    <a:pt x="2321" y="24428"/>
                  </a:cubicBezTo>
                  <a:cubicBezTo>
                    <a:pt x="2383" y="24725"/>
                    <a:pt x="2446" y="25023"/>
                    <a:pt x="2540" y="25321"/>
                  </a:cubicBezTo>
                  <a:cubicBezTo>
                    <a:pt x="2054" y="25525"/>
                    <a:pt x="1568" y="25744"/>
                    <a:pt x="1114" y="26026"/>
                  </a:cubicBezTo>
                  <a:cubicBezTo>
                    <a:pt x="1015" y="26097"/>
                    <a:pt x="1044" y="26284"/>
                    <a:pt x="1166" y="26284"/>
                  </a:cubicBezTo>
                  <a:cubicBezTo>
                    <a:pt x="1179" y="26284"/>
                    <a:pt x="1193" y="26282"/>
                    <a:pt x="1208" y="26277"/>
                  </a:cubicBezTo>
                  <a:cubicBezTo>
                    <a:pt x="1694" y="26105"/>
                    <a:pt x="2164" y="25870"/>
                    <a:pt x="2619" y="25634"/>
                  </a:cubicBezTo>
                  <a:cubicBezTo>
                    <a:pt x="2728" y="26011"/>
                    <a:pt x="2869" y="26371"/>
                    <a:pt x="3010" y="26747"/>
                  </a:cubicBezTo>
                  <a:cubicBezTo>
                    <a:pt x="2697" y="27076"/>
                    <a:pt x="2321" y="27359"/>
                    <a:pt x="1898" y="27594"/>
                  </a:cubicBezTo>
                  <a:cubicBezTo>
                    <a:pt x="1771" y="27678"/>
                    <a:pt x="1808" y="27901"/>
                    <a:pt x="1953" y="27901"/>
                  </a:cubicBezTo>
                  <a:cubicBezTo>
                    <a:pt x="1970" y="27901"/>
                    <a:pt x="1988" y="27898"/>
                    <a:pt x="2007" y="27892"/>
                  </a:cubicBezTo>
                  <a:cubicBezTo>
                    <a:pt x="2478" y="27750"/>
                    <a:pt x="2869" y="27500"/>
                    <a:pt x="3199" y="27171"/>
                  </a:cubicBezTo>
                  <a:cubicBezTo>
                    <a:pt x="3340" y="27468"/>
                    <a:pt x="3496" y="27766"/>
                    <a:pt x="3653" y="28048"/>
                  </a:cubicBezTo>
                  <a:cubicBezTo>
                    <a:pt x="3355" y="28456"/>
                    <a:pt x="2963" y="28769"/>
                    <a:pt x="2509" y="29004"/>
                  </a:cubicBezTo>
                  <a:cubicBezTo>
                    <a:pt x="2367" y="29075"/>
                    <a:pt x="2418" y="29327"/>
                    <a:pt x="2569" y="29327"/>
                  </a:cubicBezTo>
                  <a:cubicBezTo>
                    <a:pt x="2584" y="29327"/>
                    <a:pt x="2601" y="29324"/>
                    <a:pt x="2619" y="29318"/>
                  </a:cubicBezTo>
                  <a:cubicBezTo>
                    <a:pt x="3136" y="29145"/>
                    <a:pt x="3559" y="28832"/>
                    <a:pt x="3873" y="28424"/>
                  </a:cubicBezTo>
                  <a:cubicBezTo>
                    <a:pt x="4139" y="28832"/>
                    <a:pt x="4437" y="29240"/>
                    <a:pt x="4766" y="29584"/>
                  </a:cubicBezTo>
                  <a:cubicBezTo>
                    <a:pt x="4421" y="30102"/>
                    <a:pt x="4029" y="30541"/>
                    <a:pt x="3590" y="30964"/>
                  </a:cubicBezTo>
                  <a:cubicBezTo>
                    <a:pt x="3465" y="31090"/>
                    <a:pt x="3571" y="31246"/>
                    <a:pt x="3707" y="31246"/>
                  </a:cubicBezTo>
                  <a:cubicBezTo>
                    <a:pt x="3741" y="31246"/>
                    <a:pt x="3776" y="31236"/>
                    <a:pt x="3810" y="31214"/>
                  </a:cubicBezTo>
                  <a:cubicBezTo>
                    <a:pt x="4311" y="30854"/>
                    <a:pt x="4719" y="30399"/>
                    <a:pt x="5048" y="29882"/>
                  </a:cubicBezTo>
                  <a:cubicBezTo>
                    <a:pt x="5362" y="30196"/>
                    <a:pt x="5722" y="30493"/>
                    <a:pt x="6098" y="30729"/>
                  </a:cubicBezTo>
                  <a:cubicBezTo>
                    <a:pt x="5769" y="31246"/>
                    <a:pt x="5456" y="31779"/>
                    <a:pt x="5173" y="32327"/>
                  </a:cubicBezTo>
                  <a:cubicBezTo>
                    <a:pt x="5107" y="32449"/>
                    <a:pt x="5205" y="32571"/>
                    <a:pt x="5313" y="32571"/>
                  </a:cubicBezTo>
                  <a:cubicBezTo>
                    <a:pt x="5357" y="32571"/>
                    <a:pt x="5403" y="32550"/>
                    <a:pt x="5440" y="32500"/>
                  </a:cubicBezTo>
                  <a:cubicBezTo>
                    <a:pt x="5785" y="31983"/>
                    <a:pt x="6098" y="31465"/>
                    <a:pt x="6396" y="30917"/>
                  </a:cubicBezTo>
                  <a:cubicBezTo>
                    <a:pt x="6506" y="30979"/>
                    <a:pt x="6616" y="31042"/>
                    <a:pt x="6725" y="31089"/>
                  </a:cubicBezTo>
                  <a:cubicBezTo>
                    <a:pt x="6976" y="31199"/>
                    <a:pt x="7211" y="31293"/>
                    <a:pt x="7462" y="31356"/>
                  </a:cubicBezTo>
                  <a:cubicBezTo>
                    <a:pt x="7399" y="31826"/>
                    <a:pt x="7195" y="32265"/>
                    <a:pt x="6960" y="32657"/>
                  </a:cubicBezTo>
                  <a:cubicBezTo>
                    <a:pt x="6877" y="32787"/>
                    <a:pt x="6992" y="32945"/>
                    <a:pt x="7115" y="32945"/>
                  </a:cubicBezTo>
                  <a:cubicBezTo>
                    <a:pt x="7153" y="32945"/>
                    <a:pt x="7193" y="32929"/>
                    <a:pt x="7227" y="32892"/>
                  </a:cubicBezTo>
                  <a:cubicBezTo>
                    <a:pt x="7619" y="32484"/>
                    <a:pt x="7807" y="31983"/>
                    <a:pt x="7838" y="31450"/>
                  </a:cubicBezTo>
                  <a:cubicBezTo>
                    <a:pt x="8121" y="31495"/>
                    <a:pt x="8399" y="31520"/>
                    <a:pt x="8674" y="31520"/>
                  </a:cubicBezTo>
                  <a:cubicBezTo>
                    <a:pt x="8872" y="31520"/>
                    <a:pt x="9068" y="31507"/>
                    <a:pt x="9264" y="31481"/>
                  </a:cubicBezTo>
                  <a:lnTo>
                    <a:pt x="9264" y="31481"/>
                  </a:lnTo>
                  <a:cubicBezTo>
                    <a:pt x="9217" y="31747"/>
                    <a:pt x="9186" y="32014"/>
                    <a:pt x="9202" y="32312"/>
                  </a:cubicBezTo>
                  <a:cubicBezTo>
                    <a:pt x="9217" y="32798"/>
                    <a:pt x="9296" y="33268"/>
                    <a:pt x="9484" y="33722"/>
                  </a:cubicBezTo>
                  <a:cubicBezTo>
                    <a:pt x="9513" y="33799"/>
                    <a:pt x="9573" y="33831"/>
                    <a:pt x="9635" y="33831"/>
                  </a:cubicBezTo>
                  <a:cubicBezTo>
                    <a:pt x="9739" y="33831"/>
                    <a:pt x="9848" y="33740"/>
                    <a:pt x="9829" y="33613"/>
                  </a:cubicBezTo>
                  <a:cubicBezTo>
                    <a:pt x="9672" y="32907"/>
                    <a:pt x="9578" y="32155"/>
                    <a:pt x="9609" y="31434"/>
                  </a:cubicBezTo>
                  <a:cubicBezTo>
                    <a:pt x="10033" y="31356"/>
                    <a:pt x="10440" y="31230"/>
                    <a:pt x="10832" y="31058"/>
                  </a:cubicBezTo>
                  <a:cubicBezTo>
                    <a:pt x="11192" y="31622"/>
                    <a:pt x="11271" y="32202"/>
                    <a:pt x="11302" y="32860"/>
                  </a:cubicBezTo>
                  <a:cubicBezTo>
                    <a:pt x="11312" y="32983"/>
                    <a:pt x="11440" y="33071"/>
                    <a:pt x="11548" y="33071"/>
                  </a:cubicBezTo>
                  <a:cubicBezTo>
                    <a:pt x="11619" y="33071"/>
                    <a:pt x="11682" y="33032"/>
                    <a:pt x="11694" y="32939"/>
                  </a:cubicBezTo>
                  <a:cubicBezTo>
                    <a:pt x="11835" y="32218"/>
                    <a:pt x="11584" y="31497"/>
                    <a:pt x="11177" y="30917"/>
                  </a:cubicBezTo>
                  <a:cubicBezTo>
                    <a:pt x="11710" y="30650"/>
                    <a:pt x="12243" y="30321"/>
                    <a:pt x="12729" y="29945"/>
                  </a:cubicBezTo>
                  <a:cubicBezTo>
                    <a:pt x="12776" y="30541"/>
                    <a:pt x="12964" y="31418"/>
                    <a:pt x="13465" y="31763"/>
                  </a:cubicBezTo>
                  <a:cubicBezTo>
                    <a:pt x="13489" y="31780"/>
                    <a:pt x="13514" y="31787"/>
                    <a:pt x="13539" y="31787"/>
                  </a:cubicBezTo>
                  <a:cubicBezTo>
                    <a:pt x="13628" y="31787"/>
                    <a:pt x="13713" y="31689"/>
                    <a:pt x="13700" y="31591"/>
                  </a:cubicBezTo>
                  <a:cubicBezTo>
                    <a:pt x="13653" y="31309"/>
                    <a:pt x="13465" y="31042"/>
                    <a:pt x="13355" y="30776"/>
                  </a:cubicBezTo>
                  <a:cubicBezTo>
                    <a:pt x="13214" y="30462"/>
                    <a:pt x="13120" y="30117"/>
                    <a:pt x="13042" y="29788"/>
                  </a:cubicBezTo>
                  <a:cubicBezTo>
                    <a:pt x="13026" y="29757"/>
                    <a:pt x="13011" y="29741"/>
                    <a:pt x="12995" y="29725"/>
                  </a:cubicBezTo>
                  <a:cubicBezTo>
                    <a:pt x="13214" y="29537"/>
                    <a:pt x="13434" y="29365"/>
                    <a:pt x="13622" y="29161"/>
                  </a:cubicBezTo>
                  <a:cubicBezTo>
                    <a:pt x="13763" y="29020"/>
                    <a:pt x="13904" y="28879"/>
                    <a:pt x="14045" y="28738"/>
                  </a:cubicBezTo>
                  <a:cubicBezTo>
                    <a:pt x="14171" y="29208"/>
                    <a:pt x="14374" y="29710"/>
                    <a:pt x="14782" y="29929"/>
                  </a:cubicBezTo>
                  <a:cubicBezTo>
                    <a:pt x="14810" y="29945"/>
                    <a:pt x="14838" y="29952"/>
                    <a:pt x="14866" y="29952"/>
                  </a:cubicBezTo>
                  <a:cubicBezTo>
                    <a:pt x="14976" y="29952"/>
                    <a:pt x="15067" y="29839"/>
                    <a:pt x="15017" y="29725"/>
                  </a:cubicBezTo>
                  <a:cubicBezTo>
                    <a:pt x="14907" y="29459"/>
                    <a:pt x="14688" y="29271"/>
                    <a:pt x="14547" y="29020"/>
                  </a:cubicBezTo>
                  <a:cubicBezTo>
                    <a:pt x="14453" y="28863"/>
                    <a:pt x="14343" y="28691"/>
                    <a:pt x="14265" y="28519"/>
                  </a:cubicBezTo>
                  <a:cubicBezTo>
                    <a:pt x="14641" y="28095"/>
                    <a:pt x="15017" y="27672"/>
                    <a:pt x="15377" y="27249"/>
                  </a:cubicBezTo>
                  <a:cubicBezTo>
                    <a:pt x="15472" y="27406"/>
                    <a:pt x="15581" y="27562"/>
                    <a:pt x="15691" y="27703"/>
                  </a:cubicBezTo>
                  <a:cubicBezTo>
                    <a:pt x="15848" y="27954"/>
                    <a:pt x="15989" y="28252"/>
                    <a:pt x="16255" y="28424"/>
                  </a:cubicBezTo>
                  <a:cubicBezTo>
                    <a:pt x="16279" y="28438"/>
                    <a:pt x="16305" y="28444"/>
                    <a:pt x="16332" y="28444"/>
                  </a:cubicBezTo>
                  <a:cubicBezTo>
                    <a:pt x="16429" y="28444"/>
                    <a:pt x="16531" y="28360"/>
                    <a:pt x="16506" y="28236"/>
                  </a:cubicBezTo>
                  <a:cubicBezTo>
                    <a:pt x="16443" y="27939"/>
                    <a:pt x="16208" y="27719"/>
                    <a:pt x="16020" y="27484"/>
                  </a:cubicBezTo>
                  <a:cubicBezTo>
                    <a:pt x="15895" y="27312"/>
                    <a:pt x="15754" y="27139"/>
                    <a:pt x="15628" y="26967"/>
                  </a:cubicBezTo>
                  <a:cubicBezTo>
                    <a:pt x="16130" y="26387"/>
                    <a:pt x="16647" y="25807"/>
                    <a:pt x="17211" y="25290"/>
                  </a:cubicBezTo>
                  <a:cubicBezTo>
                    <a:pt x="17525" y="25776"/>
                    <a:pt x="17870" y="26277"/>
                    <a:pt x="18262" y="26606"/>
                  </a:cubicBezTo>
                  <a:cubicBezTo>
                    <a:pt x="18290" y="26631"/>
                    <a:pt x="18318" y="26641"/>
                    <a:pt x="18346" y="26641"/>
                  </a:cubicBezTo>
                  <a:cubicBezTo>
                    <a:pt x="18441" y="26641"/>
                    <a:pt x="18517" y="26516"/>
                    <a:pt x="18481" y="26418"/>
                  </a:cubicBezTo>
                  <a:cubicBezTo>
                    <a:pt x="18340" y="26089"/>
                    <a:pt x="18089" y="25807"/>
                    <a:pt x="17870" y="25525"/>
                  </a:cubicBezTo>
                  <a:cubicBezTo>
                    <a:pt x="17744" y="25368"/>
                    <a:pt x="17619" y="25211"/>
                    <a:pt x="17494" y="25054"/>
                  </a:cubicBezTo>
                  <a:cubicBezTo>
                    <a:pt x="17948" y="24694"/>
                    <a:pt x="18403" y="24396"/>
                    <a:pt x="18889" y="24145"/>
                  </a:cubicBezTo>
                  <a:cubicBezTo>
                    <a:pt x="19014" y="24302"/>
                    <a:pt x="19108" y="24459"/>
                    <a:pt x="19202" y="24631"/>
                  </a:cubicBezTo>
                  <a:cubicBezTo>
                    <a:pt x="19359" y="24929"/>
                    <a:pt x="19468" y="25227"/>
                    <a:pt x="19610" y="25525"/>
                  </a:cubicBezTo>
                  <a:cubicBezTo>
                    <a:pt x="19644" y="25588"/>
                    <a:pt x="19704" y="25615"/>
                    <a:pt x="19764" y="25615"/>
                  </a:cubicBezTo>
                  <a:cubicBezTo>
                    <a:pt x="19866" y="25615"/>
                    <a:pt x="19968" y="25534"/>
                    <a:pt x="19939" y="25415"/>
                  </a:cubicBezTo>
                  <a:cubicBezTo>
                    <a:pt x="19829" y="24929"/>
                    <a:pt x="19531" y="24412"/>
                    <a:pt x="19186" y="24020"/>
                  </a:cubicBezTo>
                  <a:cubicBezTo>
                    <a:pt x="19657" y="23801"/>
                    <a:pt x="20142" y="23628"/>
                    <a:pt x="20644" y="23487"/>
                  </a:cubicBezTo>
                  <a:cubicBezTo>
                    <a:pt x="20911" y="24051"/>
                    <a:pt x="21161" y="24631"/>
                    <a:pt x="21506" y="25133"/>
                  </a:cubicBezTo>
                  <a:cubicBezTo>
                    <a:pt x="21545" y="25184"/>
                    <a:pt x="21590" y="25205"/>
                    <a:pt x="21634" y="25205"/>
                  </a:cubicBezTo>
                  <a:cubicBezTo>
                    <a:pt x="21753" y="25205"/>
                    <a:pt x="21865" y="25055"/>
                    <a:pt x="21820" y="24929"/>
                  </a:cubicBezTo>
                  <a:cubicBezTo>
                    <a:pt x="21632" y="24396"/>
                    <a:pt x="21334" y="23879"/>
                    <a:pt x="21052" y="23377"/>
                  </a:cubicBezTo>
                  <a:cubicBezTo>
                    <a:pt x="21553" y="23236"/>
                    <a:pt x="22086" y="23127"/>
                    <a:pt x="22619" y="23001"/>
                  </a:cubicBezTo>
                  <a:cubicBezTo>
                    <a:pt x="22791" y="22970"/>
                    <a:pt x="22964" y="22923"/>
                    <a:pt x="23152" y="22876"/>
                  </a:cubicBezTo>
                  <a:cubicBezTo>
                    <a:pt x="23277" y="23299"/>
                    <a:pt x="23371" y="23706"/>
                    <a:pt x="23450" y="24161"/>
                  </a:cubicBezTo>
                  <a:cubicBezTo>
                    <a:pt x="23464" y="24242"/>
                    <a:pt x="23537" y="24281"/>
                    <a:pt x="23611" y="24281"/>
                  </a:cubicBezTo>
                  <a:cubicBezTo>
                    <a:pt x="23694" y="24281"/>
                    <a:pt x="23779" y="24230"/>
                    <a:pt x="23779" y="24130"/>
                  </a:cubicBezTo>
                  <a:cubicBezTo>
                    <a:pt x="23779" y="23675"/>
                    <a:pt x="23669" y="23221"/>
                    <a:pt x="23497" y="22782"/>
                  </a:cubicBezTo>
                  <a:cubicBezTo>
                    <a:pt x="24030" y="22641"/>
                    <a:pt x="24547" y="22468"/>
                    <a:pt x="25033" y="22280"/>
                  </a:cubicBezTo>
                  <a:cubicBezTo>
                    <a:pt x="25252" y="22766"/>
                    <a:pt x="25409" y="23252"/>
                    <a:pt x="25581" y="23754"/>
                  </a:cubicBezTo>
                  <a:cubicBezTo>
                    <a:pt x="25607" y="23811"/>
                    <a:pt x="25662" y="23838"/>
                    <a:pt x="25717" y="23838"/>
                  </a:cubicBezTo>
                  <a:cubicBezTo>
                    <a:pt x="25797" y="23838"/>
                    <a:pt x="25879" y="23783"/>
                    <a:pt x="25879" y="23691"/>
                  </a:cubicBezTo>
                  <a:cubicBezTo>
                    <a:pt x="25864" y="23142"/>
                    <a:pt x="25676" y="22609"/>
                    <a:pt x="25425" y="22108"/>
                  </a:cubicBezTo>
                  <a:cubicBezTo>
                    <a:pt x="26052" y="21841"/>
                    <a:pt x="26647" y="21512"/>
                    <a:pt x="27212" y="21136"/>
                  </a:cubicBezTo>
                  <a:cubicBezTo>
                    <a:pt x="27400" y="21512"/>
                    <a:pt x="27603" y="21888"/>
                    <a:pt x="27854" y="22217"/>
                  </a:cubicBezTo>
                  <a:cubicBezTo>
                    <a:pt x="27885" y="22266"/>
                    <a:pt x="27928" y="22286"/>
                    <a:pt x="27972" y="22286"/>
                  </a:cubicBezTo>
                  <a:cubicBezTo>
                    <a:pt x="28085" y="22286"/>
                    <a:pt x="28204" y="22153"/>
                    <a:pt x="28136" y="22029"/>
                  </a:cubicBezTo>
                  <a:cubicBezTo>
                    <a:pt x="27964" y="21653"/>
                    <a:pt x="27729" y="21293"/>
                    <a:pt x="27494" y="20948"/>
                  </a:cubicBezTo>
                  <a:cubicBezTo>
                    <a:pt x="27886" y="20650"/>
                    <a:pt x="28262" y="20321"/>
                    <a:pt x="28622" y="19976"/>
                  </a:cubicBezTo>
                  <a:cubicBezTo>
                    <a:pt x="28920" y="20431"/>
                    <a:pt x="29187" y="20932"/>
                    <a:pt x="29516" y="21387"/>
                  </a:cubicBezTo>
                  <a:cubicBezTo>
                    <a:pt x="29540" y="21425"/>
                    <a:pt x="29576" y="21442"/>
                    <a:pt x="29613" y="21442"/>
                  </a:cubicBezTo>
                  <a:cubicBezTo>
                    <a:pt x="29697" y="21442"/>
                    <a:pt x="29788" y="21359"/>
                    <a:pt x="29767" y="21261"/>
                  </a:cubicBezTo>
                  <a:cubicBezTo>
                    <a:pt x="29625" y="20681"/>
                    <a:pt x="29281" y="20148"/>
                    <a:pt x="28889" y="19694"/>
                  </a:cubicBezTo>
                  <a:cubicBezTo>
                    <a:pt x="29249" y="19271"/>
                    <a:pt x="29594" y="18816"/>
                    <a:pt x="29876" y="18315"/>
                  </a:cubicBezTo>
                  <a:cubicBezTo>
                    <a:pt x="30174" y="18628"/>
                    <a:pt x="30488" y="18957"/>
                    <a:pt x="30832" y="19177"/>
                  </a:cubicBezTo>
                  <a:cubicBezTo>
                    <a:pt x="30862" y="19197"/>
                    <a:pt x="30893" y="19206"/>
                    <a:pt x="30922" y="19206"/>
                  </a:cubicBezTo>
                  <a:cubicBezTo>
                    <a:pt x="31049" y="19206"/>
                    <a:pt x="31154" y="19040"/>
                    <a:pt x="31052" y="18926"/>
                  </a:cubicBezTo>
                  <a:cubicBezTo>
                    <a:pt x="30770" y="18597"/>
                    <a:pt x="30378" y="18330"/>
                    <a:pt x="30033" y="18064"/>
                  </a:cubicBezTo>
                  <a:cubicBezTo>
                    <a:pt x="30127" y="17876"/>
                    <a:pt x="30205" y="17703"/>
                    <a:pt x="30299" y="17515"/>
                  </a:cubicBezTo>
                  <a:cubicBezTo>
                    <a:pt x="30393" y="17311"/>
                    <a:pt x="30456" y="17108"/>
                    <a:pt x="30535" y="16904"/>
                  </a:cubicBezTo>
                  <a:cubicBezTo>
                    <a:pt x="30738" y="17280"/>
                    <a:pt x="31005" y="17641"/>
                    <a:pt x="31350" y="17891"/>
                  </a:cubicBezTo>
                  <a:cubicBezTo>
                    <a:pt x="31380" y="17913"/>
                    <a:pt x="31412" y="17923"/>
                    <a:pt x="31444" y="17923"/>
                  </a:cubicBezTo>
                  <a:cubicBezTo>
                    <a:pt x="31596" y="17923"/>
                    <a:pt x="31743" y="17707"/>
                    <a:pt x="31600" y="17578"/>
                  </a:cubicBezTo>
                  <a:cubicBezTo>
                    <a:pt x="31240" y="17233"/>
                    <a:pt x="30926" y="16904"/>
                    <a:pt x="30660" y="16481"/>
                  </a:cubicBezTo>
                  <a:cubicBezTo>
                    <a:pt x="30785" y="16073"/>
                    <a:pt x="30864" y="15666"/>
                    <a:pt x="30911" y="15258"/>
                  </a:cubicBezTo>
                  <a:cubicBezTo>
                    <a:pt x="31334" y="15666"/>
                    <a:pt x="31820" y="16042"/>
                    <a:pt x="32306" y="16387"/>
                  </a:cubicBezTo>
                  <a:cubicBezTo>
                    <a:pt x="32338" y="16408"/>
                    <a:pt x="32373" y="16418"/>
                    <a:pt x="32407" y="16418"/>
                  </a:cubicBezTo>
                  <a:cubicBezTo>
                    <a:pt x="32568" y="16418"/>
                    <a:pt x="32715" y="16203"/>
                    <a:pt x="32572" y="16073"/>
                  </a:cubicBezTo>
                  <a:cubicBezTo>
                    <a:pt x="32086" y="15650"/>
                    <a:pt x="31569" y="15227"/>
                    <a:pt x="31005" y="14882"/>
                  </a:cubicBezTo>
                  <a:cubicBezTo>
                    <a:pt x="30973" y="14866"/>
                    <a:pt x="30958" y="14866"/>
                    <a:pt x="30942" y="14866"/>
                  </a:cubicBezTo>
                  <a:cubicBezTo>
                    <a:pt x="30958" y="14506"/>
                    <a:pt x="30958" y="14145"/>
                    <a:pt x="30926" y="13785"/>
                  </a:cubicBezTo>
                  <a:lnTo>
                    <a:pt x="30926" y="13785"/>
                  </a:lnTo>
                  <a:cubicBezTo>
                    <a:pt x="31538" y="13879"/>
                    <a:pt x="32118" y="14035"/>
                    <a:pt x="32713" y="14177"/>
                  </a:cubicBezTo>
                  <a:cubicBezTo>
                    <a:pt x="32724" y="14179"/>
                    <a:pt x="32734" y="14180"/>
                    <a:pt x="32744" y="14180"/>
                  </a:cubicBezTo>
                  <a:cubicBezTo>
                    <a:pt x="32885" y="14180"/>
                    <a:pt x="32985" y="13982"/>
                    <a:pt x="32839" y="13894"/>
                  </a:cubicBezTo>
                  <a:cubicBezTo>
                    <a:pt x="32243" y="13550"/>
                    <a:pt x="31569" y="13424"/>
                    <a:pt x="30879" y="13408"/>
                  </a:cubicBezTo>
                  <a:cubicBezTo>
                    <a:pt x="30848" y="13095"/>
                    <a:pt x="30785" y="12781"/>
                    <a:pt x="30707" y="12468"/>
                  </a:cubicBezTo>
                  <a:cubicBezTo>
                    <a:pt x="31397" y="12374"/>
                    <a:pt x="32055" y="12155"/>
                    <a:pt x="32651" y="11794"/>
                  </a:cubicBezTo>
                  <a:cubicBezTo>
                    <a:pt x="32837" y="11674"/>
                    <a:pt x="32752" y="11407"/>
                    <a:pt x="32577" y="11407"/>
                  </a:cubicBezTo>
                  <a:cubicBezTo>
                    <a:pt x="32547" y="11407"/>
                    <a:pt x="32513" y="11415"/>
                    <a:pt x="32478" y="11434"/>
                  </a:cubicBezTo>
                  <a:cubicBezTo>
                    <a:pt x="31867" y="11731"/>
                    <a:pt x="31271" y="11998"/>
                    <a:pt x="30613" y="12155"/>
                  </a:cubicBezTo>
                  <a:cubicBezTo>
                    <a:pt x="30472" y="11716"/>
                    <a:pt x="30299" y="11292"/>
                    <a:pt x="30080" y="10885"/>
                  </a:cubicBezTo>
                  <a:cubicBezTo>
                    <a:pt x="30660" y="10744"/>
                    <a:pt x="31240" y="10571"/>
                    <a:pt x="31820" y="10352"/>
                  </a:cubicBezTo>
                  <a:cubicBezTo>
                    <a:pt x="31983" y="10293"/>
                    <a:pt x="31894" y="10052"/>
                    <a:pt x="31738" y="10052"/>
                  </a:cubicBezTo>
                  <a:cubicBezTo>
                    <a:pt x="31729" y="10052"/>
                    <a:pt x="31720" y="10052"/>
                    <a:pt x="31710" y="10054"/>
                  </a:cubicBezTo>
                  <a:cubicBezTo>
                    <a:pt x="31083" y="10164"/>
                    <a:pt x="30472" y="10336"/>
                    <a:pt x="29845" y="10509"/>
                  </a:cubicBezTo>
                  <a:cubicBezTo>
                    <a:pt x="29814" y="10462"/>
                    <a:pt x="29782" y="10399"/>
                    <a:pt x="29751" y="10352"/>
                  </a:cubicBezTo>
                  <a:cubicBezTo>
                    <a:pt x="29767" y="10242"/>
                    <a:pt x="29735" y="10117"/>
                    <a:pt x="29625" y="10007"/>
                  </a:cubicBezTo>
                  <a:cubicBezTo>
                    <a:pt x="29484" y="9882"/>
                    <a:pt x="29359" y="9756"/>
                    <a:pt x="29234" y="9615"/>
                  </a:cubicBezTo>
                  <a:cubicBezTo>
                    <a:pt x="29845" y="9239"/>
                    <a:pt x="30409" y="8800"/>
                    <a:pt x="30864" y="8236"/>
                  </a:cubicBezTo>
                  <a:cubicBezTo>
                    <a:pt x="30949" y="8126"/>
                    <a:pt x="30835" y="7997"/>
                    <a:pt x="30721" y="7997"/>
                  </a:cubicBezTo>
                  <a:cubicBezTo>
                    <a:pt x="30689" y="7997"/>
                    <a:pt x="30656" y="8008"/>
                    <a:pt x="30629" y="8032"/>
                  </a:cubicBezTo>
                  <a:cubicBezTo>
                    <a:pt x="30111" y="8518"/>
                    <a:pt x="29594" y="8988"/>
                    <a:pt x="29030" y="9396"/>
                  </a:cubicBezTo>
                  <a:cubicBezTo>
                    <a:pt x="28716" y="9035"/>
                    <a:pt x="28419" y="8659"/>
                    <a:pt x="28136" y="8267"/>
                  </a:cubicBezTo>
                  <a:cubicBezTo>
                    <a:pt x="28544" y="7969"/>
                    <a:pt x="28951" y="7656"/>
                    <a:pt x="29328" y="7295"/>
                  </a:cubicBezTo>
                  <a:cubicBezTo>
                    <a:pt x="29419" y="7204"/>
                    <a:pt x="29347" y="7057"/>
                    <a:pt x="29247" y="7057"/>
                  </a:cubicBezTo>
                  <a:cubicBezTo>
                    <a:pt x="29228" y="7057"/>
                    <a:pt x="29207" y="7063"/>
                    <a:pt x="29187" y="7076"/>
                  </a:cubicBezTo>
                  <a:cubicBezTo>
                    <a:pt x="28732" y="7343"/>
                    <a:pt x="28324" y="7656"/>
                    <a:pt x="27917" y="7985"/>
                  </a:cubicBezTo>
                  <a:cubicBezTo>
                    <a:pt x="27713" y="7703"/>
                    <a:pt x="27525" y="7421"/>
                    <a:pt x="27321" y="7123"/>
                  </a:cubicBezTo>
                  <a:cubicBezTo>
                    <a:pt x="27384" y="7123"/>
                    <a:pt x="27431" y="7107"/>
                    <a:pt x="27478" y="7045"/>
                  </a:cubicBezTo>
                  <a:cubicBezTo>
                    <a:pt x="27839" y="6527"/>
                    <a:pt x="28293" y="6136"/>
                    <a:pt x="28763" y="5712"/>
                  </a:cubicBezTo>
                  <a:cubicBezTo>
                    <a:pt x="28871" y="5604"/>
                    <a:pt x="28781" y="5415"/>
                    <a:pt x="28644" y="5415"/>
                  </a:cubicBezTo>
                  <a:cubicBezTo>
                    <a:pt x="28622" y="5415"/>
                    <a:pt x="28599" y="5419"/>
                    <a:pt x="28575" y="5430"/>
                  </a:cubicBezTo>
                  <a:cubicBezTo>
                    <a:pt x="27980" y="5759"/>
                    <a:pt x="27525" y="6277"/>
                    <a:pt x="27165" y="6857"/>
                  </a:cubicBezTo>
                  <a:cubicBezTo>
                    <a:pt x="27165" y="6872"/>
                    <a:pt x="27165" y="6872"/>
                    <a:pt x="27165" y="6888"/>
                  </a:cubicBezTo>
                  <a:cubicBezTo>
                    <a:pt x="26961" y="6590"/>
                    <a:pt x="26757" y="6308"/>
                    <a:pt x="26569" y="6010"/>
                  </a:cubicBezTo>
                  <a:cubicBezTo>
                    <a:pt x="27039" y="5634"/>
                    <a:pt x="27447" y="5148"/>
                    <a:pt x="27635" y="4552"/>
                  </a:cubicBezTo>
                  <a:cubicBezTo>
                    <a:pt x="27677" y="4447"/>
                    <a:pt x="27576" y="4355"/>
                    <a:pt x="27478" y="4355"/>
                  </a:cubicBezTo>
                  <a:cubicBezTo>
                    <a:pt x="27430" y="4355"/>
                    <a:pt x="27383" y="4376"/>
                    <a:pt x="27353" y="4427"/>
                  </a:cubicBezTo>
                  <a:cubicBezTo>
                    <a:pt x="27039" y="4897"/>
                    <a:pt x="26741" y="5336"/>
                    <a:pt x="26349" y="5728"/>
                  </a:cubicBezTo>
                  <a:cubicBezTo>
                    <a:pt x="26067" y="5321"/>
                    <a:pt x="25770" y="4929"/>
                    <a:pt x="25440" y="4552"/>
                  </a:cubicBezTo>
                  <a:cubicBezTo>
                    <a:pt x="25801" y="4067"/>
                    <a:pt x="26146" y="3581"/>
                    <a:pt x="26444" y="3063"/>
                  </a:cubicBezTo>
                  <a:cubicBezTo>
                    <a:pt x="26521" y="2941"/>
                    <a:pt x="26418" y="2826"/>
                    <a:pt x="26306" y="2826"/>
                  </a:cubicBezTo>
                  <a:cubicBezTo>
                    <a:pt x="26260" y="2826"/>
                    <a:pt x="26213" y="2846"/>
                    <a:pt x="26177" y="2891"/>
                  </a:cubicBezTo>
                  <a:cubicBezTo>
                    <a:pt x="25832" y="3346"/>
                    <a:pt x="25534" y="3816"/>
                    <a:pt x="25221" y="4302"/>
                  </a:cubicBezTo>
                  <a:cubicBezTo>
                    <a:pt x="24939" y="3973"/>
                    <a:pt x="24625" y="3659"/>
                    <a:pt x="24296" y="3377"/>
                  </a:cubicBezTo>
                  <a:cubicBezTo>
                    <a:pt x="24657" y="2734"/>
                    <a:pt x="24986" y="2013"/>
                    <a:pt x="25205" y="1308"/>
                  </a:cubicBezTo>
                  <a:cubicBezTo>
                    <a:pt x="25258" y="1160"/>
                    <a:pt x="25126" y="1034"/>
                    <a:pt x="24996" y="1034"/>
                  </a:cubicBezTo>
                  <a:cubicBezTo>
                    <a:pt x="24933" y="1034"/>
                    <a:pt x="24870" y="1064"/>
                    <a:pt x="24829" y="1135"/>
                  </a:cubicBezTo>
                  <a:cubicBezTo>
                    <a:pt x="24484" y="1731"/>
                    <a:pt x="24186" y="2436"/>
                    <a:pt x="23951" y="3095"/>
                  </a:cubicBezTo>
                  <a:cubicBezTo>
                    <a:pt x="23748" y="2938"/>
                    <a:pt x="23544" y="2797"/>
                    <a:pt x="23340" y="2672"/>
                  </a:cubicBezTo>
                  <a:cubicBezTo>
                    <a:pt x="23215" y="2593"/>
                    <a:pt x="23105" y="2530"/>
                    <a:pt x="22980" y="2468"/>
                  </a:cubicBezTo>
                  <a:cubicBezTo>
                    <a:pt x="23309" y="1888"/>
                    <a:pt x="23544" y="1182"/>
                    <a:pt x="23450" y="540"/>
                  </a:cubicBezTo>
                  <a:cubicBezTo>
                    <a:pt x="23434" y="444"/>
                    <a:pt x="23356" y="397"/>
                    <a:pt x="23278" y="397"/>
                  </a:cubicBezTo>
                  <a:cubicBezTo>
                    <a:pt x="23203" y="397"/>
                    <a:pt x="23128" y="440"/>
                    <a:pt x="23105" y="524"/>
                  </a:cubicBezTo>
                  <a:cubicBezTo>
                    <a:pt x="22964" y="853"/>
                    <a:pt x="22901" y="1230"/>
                    <a:pt x="22791" y="1574"/>
                  </a:cubicBezTo>
                  <a:cubicBezTo>
                    <a:pt x="22729" y="1809"/>
                    <a:pt x="22635" y="2029"/>
                    <a:pt x="22525" y="2264"/>
                  </a:cubicBezTo>
                  <a:cubicBezTo>
                    <a:pt x="22259" y="2139"/>
                    <a:pt x="21976" y="2045"/>
                    <a:pt x="21694" y="1982"/>
                  </a:cubicBezTo>
                  <a:cubicBezTo>
                    <a:pt x="21914" y="1386"/>
                    <a:pt x="22023" y="728"/>
                    <a:pt x="21835" y="117"/>
                  </a:cubicBezTo>
                  <a:cubicBezTo>
                    <a:pt x="21812" y="40"/>
                    <a:pt x="21745" y="1"/>
                    <a:pt x="2167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>
              <a:off x="5662850" y="1888032"/>
              <a:ext cx="676389" cy="668280"/>
            </a:xfrm>
            <a:custGeom>
              <a:avLst/>
              <a:gdLst/>
              <a:ahLst/>
              <a:cxnLst/>
              <a:rect l="l" t="t" r="r" b="b"/>
              <a:pathLst>
                <a:path w="24688" h="24392" extrusionOk="0">
                  <a:moveTo>
                    <a:pt x="16333" y="606"/>
                  </a:moveTo>
                  <a:cubicBezTo>
                    <a:pt x="16777" y="606"/>
                    <a:pt x="17248" y="745"/>
                    <a:pt x="17744" y="1064"/>
                  </a:cubicBezTo>
                  <a:cubicBezTo>
                    <a:pt x="18763" y="1706"/>
                    <a:pt x="19437" y="2804"/>
                    <a:pt x="20095" y="3791"/>
                  </a:cubicBezTo>
                  <a:cubicBezTo>
                    <a:pt x="20942" y="5061"/>
                    <a:pt x="21772" y="6362"/>
                    <a:pt x="22635" y="7631"/>
                  </a:cubicBezTo>
                  <a:cubicBezTo>
                    <a:pt x="22682" y="7710"/>
                    <a:pt x="22760" y="7757"/>
                    <a:pt x="22838" y="7772"/>
                  </a:cubicBezTo>
                  <a:cubicBezTo>
                    <a:pt x="23105" y="8211"/>
                    <a:pt x="23387" y="8666"/>
                    <a:pt x="23732" y="9026"/>
                  </a:cubicBezTo>
                  <a:cubicBezTo>
                    <a:pt x="24155" y="10594"/>
                    <a:pt x="23403" y="12537"/>
                    <a:pt x="22149" y="13572"/>
                  </a:cubicBezTo>
                  <a:cubicBezTo>
                    <a:pt x="20142" y="15249"/>
                    <a:pt x="17415" y="15531"/>
                    <a:pt x="14986" y="16221"/>
                  </a:cubicBezTo>
                  <a:cubicBezTo>
                    <a:pt x="13073" y="16754"/>
                    <a:pt x="11271" y="17553"/>
                    <a:pt x="9970" y="19105"/>
                  </a:cubicBezTo>
                  <a:cubicBezTo>
                    <a:pt x="8528" y="20829"/>
                    <a:pt x="7493" y="23619"/>
                    <a:pt x="4891" y="23744"/>
                  </a:cubicBezTo>
                  <a:cubicBezTo>
                    <a:pt x="4831" y="23747"/>
                    <a:pt x="4771" y="23749"/>
                    <a:pt x="4710" y="23749"/>
                  </a:cubicBezTo>
                  <a:cubicBezTo>
                    <a:pt x="2726" y="23749"/>
                    <a:pt x="906" y="22257"/>
                    <a:pt x="785" y="20233"/>
                  </a:cubicBezTo>
                  <a:cubicBezTo>
                    <a:pt x="675" y="18164"/>
                    <a:pt x="2070" y="16315"/>
                    <a:pt x="3543" y="15030"/>
                  </a:cubicBezTo>
                  <a:cubicBezTo>
                    <a:pt x="5330" y="13478"/>
                    <a:pt x="7493" y="12412"/>
                    <a:pt x="9108" y="10672"/>
                  </a:cubicBezTo>
                  <a:cubicBezTo>
                    <a:pt x="10503" y="9167"/>
                    <a:pt x="11208" y="7286"/>
                    <a:pt x="11992" y="5437"/>
                  </a:cubicBezTo>
                  <a:cubicBezTo>
                    <a:pt x="12717" y="3728"/>
                    <a:pt x="14223" y="606"/>
                    <a:pt x="16333" y="606"/>
                  </a:cubicBezTo>
                  <a:close/>
                  <a:moveTo>
                    <a:pt x="16456" y="0"/>
                  </a:moveTo>
                  <a:cubicBezTo>
                    <a:pt x="15352" y="0"/>
                    <a:pt x="14294" y="618"/>
                    <a:pt x="13449" y="1581"/>
                  </a:cubicBezTo>
                  <a:cubicBezTo>
                    <a:pt x="11600" y="3697"/>
                    <a:pt x="11130" y="6597"/>
                    <a:pt x="9641" y="8948"/>
                  </a:cubicBezTo>
                  <a:cubicBezTo>
                    <a:pt x="7916" y="11628"/>
                    <a:pt x="4844" y="12804"/>
                    <a:pt x="2634" y="14983"/>
                  </a:cubicBezTo>
                  <a:cubicBezTo>
                    <a:pt x="1208" y="16362"/>
                    <a:pt x="1" y="18258"/>
                    <a:pt x="142" y="20312"/>
                  </a:cubicBezTo>
                  <a:cubicBezTo>
                    <a:pt x="267" y="22161"/>
                    <a:pt x="1600" y="23650"/>
                    <a:pt x="3339" y="24183"/>
                  </a:cubicBezTo>
                  <a:cubicBezTo>
                    <a:pt x="3795" y="24325"/>
                    <a:pt x="4236" y="24391"/>
                    <a:pt x="4661" y="24391"/>
                  </a:cubicBezTo>
                  <a:cubicBezTo>
                    <a:pt x="6214" y="24391"/>
                    <a:pt x="7557" y="23509"/>
                    <a:pt x="8590" y="22193"/>
                  </a:cubicBezTo>
                  <a:cubicBezTo>
                    <a:pt x="9500" y="21033"/>
                    <a:pt x="10174" y="19685"/>
                    <a:pt x="11318" y="18713"/>
                  </a:cubicBezTo>
                  <a:cubicBezTo>
                    <a:pt x="12603" y="17600"/>
                    <a:pt x="14296" y="17099"/>
                    <a:pt x="15926" y="16691"/>
                  </a:cubicBezTo>
                  <a:cubicBezTo>
                    <a:pt x="18685" y="15986"/>
                    <a:pt x="22196" y="15421"/>
                    <a:pt x="23810" y="12741"/>
                  </a:cubicBezTo>
                  <a:cubicBezTo>
                    <a:pt x="24468" y="11644"/>
                    <a:pt x="24688" y="10249"/>
                    <a:pt x="24343" y="9058"/>
                  </a:cubicBezTo>
                  <a:cubicBezTo>
                    <a:pt x="24359" y="8995"/>
                    <a:pt x="24359" y="8932"/>
                    <a:pt x="24312" y="8870"/>
                  </a:cubicBezTo>
                  <a:cubicBezTo>
                    <a:pt x="24296" y="8838"/>
                    <a:pt x="24280" y="8807"/>
                    <a:pt x="24265" y="8775"/>
                  </a:cubicBezTo>
                  <a:cubicBezTo>
                    <a:pt x="24045" y="8227"/>
                    <a:pt x="23716" y="7710"/>
                    <a:pt x="23215" y="7318"/>
                  </a:cubicBezTo>
                  <a:cubicBezTo>
                    <a:pt x="22321" y="5907"/>
                    <a:pt x="21412" y="4481"/>
                    <a:pt x="20472" y="3086"/>
                  </a:cubicBezTo>
                  <a:cubicBezTo>
                    <a:pt x="19892" y="2208"/>
                    <a:pt x="19249" y="1299"/>
                    <a:pt x="18387" y="672"/>
                  </a:cubicBezTo>
                  <a:cubicBezTo>
                    <a:pt x="17749" y="207"/>
                    <a:pt x="17095" y="0"/>
                    <a:pt x="1645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6024019" y="1983872"/>
              <a:ext cx="31808" cy="29808"/>
            </a:xfrm>
            <a:custGeom>
              <a:avLst/>
              <a:gdLst/>
              <a:ahLst/>
              <a:cxnLst/>
              <a:rect l="l" t="t" r="r" b="b"/>
              <a:pathLst>
                <a:path w="1161" h="1088" extrusionOk="0">
                  <a:moveTo>
                    <a:pt x="424" y="1"/>
                  </a:moveTo>
                  <a:cubicBezTo>
                    <a:pt x="335" y="1"/>
                    <a:pt x="247" y="31"/>
                    <a:pt x="173" y="105"/>
                  </a:cubicBezTo>
                  <a:cubicBezTo>
                    <a:pt x="1" y="277"/>
                    <a:pt x="1" y="497"/>
                    <a:pt x="142" y="685"/>
                  </a:cubicBezTo>
                  <a:cubicBezTo>
                    <a:pt x="205" y="779"/>
                    <a:pt x="267" y="857"/>
                    <a:pt x="330" y="936"/>
                  </a:cubicBezTo>
                  <a:cubicBezTo>
                    <a:pt x="405" y="1036"/>
                    <a:pt x="529" y="1087"/>
                    <a:pt x="655" y="1087"/>
                  </a:cubicBezTo>
                  <a:cubicBezTo>
                    <a:pt x="765" y="1087"/>
                    <a:pt x="877" y="1048"/>
                    <a:pt x="957" y="967"/>
                  </a:cubicBezTo>
                  <a:cubicBezTo>
                    <a:pt x="1114" y="810"/>
                    <a:pt x="1161" y="528"/>
                    <a:pt x="988" y="356"/>
                  </a:cubicBezTo>
                  <a:cubicBezTo>
                    <a:pt x="910" y="277"/>
                    <a:pt x="832" y="199"/>
                    <a:pt x="753" y="136"/>
                  </a:cubicBezTo>
                  <a:cubicBezTo>
                    <a:pt x="664" y="56"/>
                    <a:pt x="543" y="1"/>
                    <a:pt x="42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6064404" y="1951350"/>
              <a:ext cx="30932" cy="28192"/>
            </a:xfrm>
            <a:custGeom>
              <a:avLst/>
              <a:gdLst/>
              <a:ahLst/>
              <a:cxnLst/>
              <a:rect l="l" t="t" r="r" b="b"/>
              <a:pathLst>
                <a:path w="1129" h="1029" extrusionOk="0">
                  <a:moveTo>
                    <a:pt x="470" y="0"/>
                  </a:moveTo>
                  <a:cubicBezTo>
                    <a:pt x="369" y="0"/>
                    <a:pt x="270" y="35"/>
                    <a:pt x="188" y="116"/>
                  </a:cubicBezTo>
                  <a:cubicBezTo>
                    <a:pt x="0" y="289"/>
                    <a:pt x="0" y="540"/>
                    <a:pt x="157" y="743"/>
                  </a:cubicBezTo>
                  <a:lnTo>
                    <a:pt x="251" y="869"/>
                  </a:lnTo>
                  <a:cubicBezTo>
                    <a:pt x="326" y="977"/>
                    <a:pt x="459" y="1028"/>
                    <a:pt x="593" y="1028"/>
                  </a:cubicBezTo>
                  <a:cubicBezTo>
                    <a:pt x="711" y="1028"/>
                    <a:pt x="829" y="989"/>
                    <a:pt x="909" y="916"/>
                  </a:cubicBezTo>
                  <a:cubicBezTo>
                    <a:pt x="1082" y="743"/>
                    <a:pt x="1129" y="430"/>
                    <a:pt x="941" y="257"/>
                  </a:cubicBezTo>
                  <a:lnTo>
                    <a:pt x="831" y="148"/>
                  </a:lnTo>
                  <a:cubicBezTo>
                    <a:pt x="733" y="59"/>
                    <a:pt x="601" y="0"/>
                    <a:pt x="4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0"/>
            <p:cNvSpPr/>
            <p:nvPr/>
          </p:nvSpPr>
          <p:spPr>
            <a:xfrm>
              <a:off x="6100242" y="1927650"/>
              <a:ext cx="19836" cy="14274"/>
            </a:xfrm>
            <a:custGeom>
              <a:avLst/>
              <a:gdLst/>
              <a:ahLst/>
              <a:cxnLst/>
              <a:rect l="l" t="t" r="r" b="b"/>
              <a:pathLst>
                <a:path w="724" h="521" extrusionOk="0">
                  <a:moveTo>
                    <a:pt x="376" y="1"/>
                  </a:moveTo>
                  <a:cubicBezTo>
                    <a:pt x="183" y="1"/>
                    <a:pt x="0" y="244"/>
                    <a:pt x="166" y="433"/>
                  </a:cubicBezTo>
                  <a:cubicBezTo>
                    <a:pt x="223" y="494"/>
                    <a:pt x="290" y="520"/>
                    <a:pt x="353" y="520"/>
                  </a:cubicBezTo>
                  <a:cubicBezTo>
                    <a:pt x="550" y="520"/>
                    <a:pt x="723" y="277"/>
                    <a:pt x="558" y="88"/>
                  </a:cubicBezTo>
                  <a:cubicBezTo>
                    <a:pt x="504" y="26"/>
                    <a:pt x="440" y="1"/>
                    <a:pt x="37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0"/>
            <p:cNvSpPr/>
            <p:nvPr/>
          </p:nvSpPr>
          <p:spPr>
            <a:xfrm>
              <a:off x="6018895" y="2016120"/>
              <a:ext cx="70439" cy="45370"/>
            </a:xfrm>
            <a:custGeom>
              <a:avLst/>
              <a:gdLst/>
              <a:ahLst/>
              <a:cxnLst/>
              <a:rect l="l" t="t" r="r" b="b"/>
              <a:pathLst>
                <a:path w="2571" h="1656" extrusionOk="0">
                  <a:moveTo>
                    <a:pt x="1807" y="1"/>
                  </a:moveTo>
                  <a:cubicBezTo>
                    <a:pt x="1560" y="1"/>
                    <a:pt x="1317" y="135"/>
                    <a:pt x="1097" y="245"/>
                  </a:cubicBezTo>
                  <a:cubicBezTo>
                    <a:pt x="799" y="386"/>
                    <a:pt x="407" y="511"/>
                    <a:pt x="204" y="793"/>
                  </a:cubicBezTo>
                  <a:cubicBezTo>
                    <a:pt x="0" y="1086"/>
                    <a:pt x="210" y="1627"/>
                    <a:pt x="531" y="1627"/>
                  </a:cubicBezTo>
                  <a:cubicBezTo>
                    <a:pt x="605" y="1627"/>
                    <a:pt x="685" y="1598"/>
                    <a:pt x="768" y="1530"/>
                  </a:cubicBezTo>
                  <a:cubicBezTo>
                    <a:pt x="799" y="1499"/>
                    <a:pt x="815" y="1467"/>
                    <a:pt x="815" y="1436"/>
                  </a:cubicBezTo>
                  <a:cubicBezTo>
                    <a:pt x="846" y="1342"/>
                    <a:pt x="784" y="1248"/>
                    <a:pt x="690" y="1201"/>
                  </a:cubicBezTo>
                  <a:cubicBezTo>
                    <a:pt x="439" y="1107"/>
                    <a:pt x="1128" y="809"/>
                    <a:pt x="1222" y="762"/>
                  </a:cubicBezTo>
                  <a:cubicBezTo>
                    <a:pt x="1356" y="695"/>
                    <a:pt x="1583" y="542"/>
                    <a:pt x="1755" y="542"/>
                  </a:cubicBezTo>
                  <a:cubicBezTo>
                    <a:pt x="1826" y="542"/>
                    <a:pt x="1887" y="568"/>
                    <a:pt x="1928" y="636"/>
                  </a:cubicBezTo>
                  <a:cubicBezTo>
                    <a:pt x="2069" y="887"/>
                    <a:pt x="1771" y="1107"/>
                    <a:pt x="1567" y="1185"/>
                  </a:cubicBezTo>
                  <a:cubicBezTo>
                    <a:pt x="1442" y="1232"/>
                    <a:pt x="1301" y="1248"/>
                    <a:pt x="1175" y="1279"/>
                  </a:cubicBezTo>
                  <a:cubicBezTo>
                    <a:pt x="1019" y="1295"/>
                    <a:pt x="1003" y="1342"/>
                    <a:pt x="862" y="1405"/>
                  </a:cubicBezTo>
                  <a:cubicBezTo>
                    <a:pt x="846" y="1420"/>
                    <a:pt x="831" y="1420"/>
                    <a:pt x="831" y="1436"/>
                  </a:cubicBezTo>
                  <a:cubicBezTo>
                    <a:pt x="831" y="1467"/>
                    <a:pt x="846" y="1499"/>
                    <a:pt x="862" y="1514"/>
                  </a:cubicBezTo>
                  <a:cubicBezTo>
                    <a:pt x="1019" y="1577"/>
                    <a:pt x="1034" y="1640"/>
                    <a:pt x="1207" y="1655"/>
                  </a:cubicBezTo>
                  <a:cubicBezTo>
                    <a:pt x="1364" y="1655"/>
                    <a:pt x="1536" y="1655"/>
                    <a:pt x="1677" y="1608"/>
                  </a:cubicBezTo>
                  <a:cubicBezTo>
                    <a:pt x="1959" y="1546"/>
                    <a:pt x="2210" y="1405"/>
                    <a:pt x="2351" y="1138"/>
                  </a:cubicBezTo>
                  <a:cubicBezTo>
                    <a:pt x="2570" y="731"/>
                    <a:pt x="2429" y="104"/>
                    <a:pt x="1912" y="9"/>
                  </a:cubicBezTo>
                  <a:cubicBezTo>
                    <a:pt x="1877" y="4"/>
                    <a:pt x="1842" y="1"/>
                    <a:pt x="180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6122818" y="1949898"/>
              <a:ext cx="51973" cy="69535"/>
            </a:xfrm>
            <a:custGeom>
              <a:avLst/>
              <a:gdLst/>
              <a:ahLst/>
              <a:cxnLst/>
              <a:rect l="l" t="t" r="r" b="b"/>
              <a:pathLst>
                <a:path w="1897" h="2538" extrusionOk="0">
                  <a:moveTo>
                    <a:pt x="517" y="593"/>
                  </a:moveTo>
                  <a:cubicBezTo>
                    <a:pt x="941" y="812"/>
                    <a:pt x="1270" y="1235"/>
                    <a:pt x="1270" y="1737"/>
                  </a:cubicBezTo>
                  <a:cubicBezTo>
                    <a:pt x="1270" y="1907"/>
                    <a:pt x="1295" y="2039"/>
                    <a:pt x="1114" y="2039"/>
                  </a:cubicBezTo>
                  <a:cubicBezTo>
                    <a:pt x="1095" y="2039"/>
                    <a:pt x="1074" y="2038"/>
                    <a:pt x="1050" y="2035"/>
                  </a:cubicBezTo>
                  <a:cubicBezTo>
                    <a:pt x="941" y="2035"/>
                    <a:pt x="799" y="1941"/>
                    <a:pt x="705" y="1862"/>
                  </a:cubicBezTo>
                  <a:cubicBezTo>
                    <a:pt x="533" y="1737"/>
                    <a:pt x="408" y="1549"/>
                    <a:pt x="329" y="1345"/>
                  </a:cubicBezTo>
                  <a:cubicBezTo>
                    <a:pt x="361" y="1329"/>
                    <a:pt x="408" y="1298"/>
                    <a:pt x="408" y="1235"/>
                  </a:cubicBezTo>
                  <a:cubicBezTo>
                    <a:pt x="455" y="1016"/>
                    <a:pt x="486" y="796"/>
                    <a:pt x="517" y="593"/>
                  </a:cubicBezTo>
                  <a:close/>
                  <a:moveTo>
                    <a:pt x="311" y="1"/>
                  </a:moveTo>
                  <a:cubicBezTo>
                    <a:pt x="185" y="1"/>
                    <a:pt x="76" y="90"/>
                    <a:pt x="63" y="232"/>
                  </a:cubicBezTo>
                  <a:cubicBezTo>
                    <a:pt x="31" y="530"/>
                    <a:pt x="0" y="843"/>
                    <a:pt x="0" y="1157"/>
                  </a:cubicBezTo>
                  <a:cubicBezTo>
                    <a:pt x="0" y="1173"/>
                    <a:pt x="16" y="1204"/>
                    <a:pt x="16" y="1220"/>
                  </a:cubicBezTo>
                  <a:cubicBezTo>
                    <a:pt x="31" y="1580"/>
                    <a:pt x="157" y="1909"/>
                    <a:pt x="439" y="2176"/>
                  </a:cubicBezTo>
                  <a:cubicBezTo>
                    <a:pt x="623" y="2350"/>
                    <a:pt x="941" y="2537"/>
                    <a:pt x="1222" y="2537"/>
                  </a:cubicBezTo>
                  <a:cubicBezTo>
                    <a:pt x="1372" y="2537"/>
                    <a:pt x="1511" y="2484"/>
                    <a:pt x="1615" y="2348"/>
                  </a:cubicBezTo>
                  <a:cubicBezTo>
                    <a:pt x="1897" y="1988"/>
                    <a:pt x="1756" y="1345"/>
                    <a:pt x="1567" y="984"/>
                  </a:cubicBezTo>
                  <a:cubicBezTo>
                    <a:pt x="1332" y="499"/>
                    <a:pt x="909" y="154"/>
                    <a:pt x="392" y="13"/>
                  </a:cubicBezTo>
                  <a:cubicBezTo>
                    <a:pt x="365" y="5"/>
                    <a:pt x="338" y="1"/>
                    <a:pt x="31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5986510" y="2085466"/>
              <a:ext cx="15315" cy="11096"/>
            </a:xfrm>
            <a:custGeom>
              <a:avLst/>
              <a:gdLst/>
              <a:ahLst/>
              <a:cxnLst/>
              <a:rect l="l" t="t" r="r" b="b"/>
              <a:pathLst>
                <a:path w="559" h="405" extrusionOk="0">
                  <a:moveTo>
                    <a:pt x="291" y="1"/>
                  </a:moveTo>
                  <a:cubicBezTo>
                    <a:pt x="141" y="1"/>
                    <a:pt x="1" y="188"/>
                    <a:pt x="132" y="331"/>
                  </a:cubicBezTo>
                  <a:cubicBezTo>
                    <a:pt x="175" y="383"/>
                    <a:pt x="227" y="404"/>
                    <a:pt x="277" y="404"/>
                  </a:cubicBezTo>
                  <a:cubicBezTo>
                    <a:pt x="425" y="404"/>
                    <a:pt x="558" y="217"/>
                    <a:pt x="430" y="65"/>
                  </a:cubicBezTo>
                  <a:cubicBezTo>
                    <a:pt x="388" y="19"/>
                    <a:pt x="339" y="1"/>
                    <a:pt x="29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0"/>
            <p:cNvSpPr/>
            <p:nvPr/>
          </p:nvSpPr>
          <p:spPr>
            <a:xfrm>
              <a:off x="6097447" y="2008421"/>
              <a:ext cx="16795" cy="11808"/>
            </a:xfrm>
            <a:custGeom>
              <a:avLst/>
              <a:gdLst/>
              <a:ahLst/>
              <a:cxnLst/>
              <a:rect l="l" t="t" r="r" b="b"/>
              <a:pathLst>
                <a:path w="613" h="431" extrusionOk="0">
                  <a:moveTo>
                    <a:pt x="318" y="0"/>
                  </a:moveTo>
                  <a:cubicBezTo>
                    <a:pt x="153" y="0"/>
                    <a:pt x="0" y="199"/>
                    <a:pt x="142" y="353"/>
                  </a:cubicBezTo>
                  <a:cubicBezTo>
                    <a:pt x="189" y="408"/>
                    <a:pt x="245" y="430"/>
                    <a:pt x="299" y="430"/>
                  </a:cubicBezTo>
                  <a:cubicBezTo>
                    <a:pt x="462" y="430"/>
                    <a:pt x="613" y="224"/>
                    <a:pt x="472" y="71"/>
                  </a:cubicBezTo>
                  <a:cubicBezTo>
                    <a:pt x="426" y="21"/>
                    <a:pt x="371" y="0"/>
                    <a:pt x="3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0"/>
            <p:cNvSpPr/>
            <p:nvPr/>
          </p:nvSpPr>
          <p:spPr>
            <a:xfrm>
              <a:off x="6023909" y="2076506"/>
              <a:ext cx="20877" cy="15041"/>
            </a:xfrm>
            <a:custGeom>
              <a:avLst/>
              <a:gdLst/>
              <a:ahLst/>
              <a:cxnLst/>
              <a:rect l="l" t="t" r="r" b="b"/>
              <a:pathLst>
                <a:path w="762" h="549" extrusionOk="0">
                  <a:moveTo>
                    <a:pt x="391" y="0"/>
                  </a:moveTo>
                  <a:cubicBezTo>
                    <a:pt x="187" y="0"/>
                    <a:pt x="1" y="254"/>
                    <a:pt x="177" y="454"/>
                  </a:cubicBezTo>
                  <a:cubicBezTo>
                    <a:pt x="236" y="520"/>
                    <a:pt x="305" y="548"/>
                    <a:pt x="372" y="548"/>
                  </a:cubicBezTo>
                  <a:cubicBezTo>
                    <a:pt x="575" y="548"/>
                    <a:pt x="762" y="294"/>
                    <a:pt x="585" y="94"/>
                  </a:cubicBezTo>
                  <a:cubicBezTo>
                    <a:pt x="527" y="28"/>
                    <a:pt x="458" y="0"/>
                    <a:pt x="3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0"/>
            <p:cNvSpPr/>
            <p:nvPr/>
          </p:nvSpPr>
          <p:spPr>
            <a:xfrm>
              <a:off x="5710524" y="2309394"/>
              <a:ext cx="169234" cy="200111"/>
            </a:xfrm>
            <a:custGeom>
              <a:avLst/>
              <a:gdLst/>
              <a:ahLst/>
              <a:cxnLst/>
              <a:rect l="l" t="t" r="r" b="b"/>
              <a:pathLst>
                <a:path w="6177" h="7304" extrusionOk="0">
                  <a:moveTo>
                    <a:pt x="3015" y="574"/>
                  </a:moveTo>
                  <a:cubicBezTo>
                    <a:pt x="3583" y="574"/>
                    <a:pt x="4148" y="945"/>
                    <a:pt x="4484" y="1375"/>
                  </a:cubicBezTo>
                  <a:cubicBezTo>
                    <a:pt x="5111" y="2158"/>
                    <a:pt x="5534" y="3977"/>
                    <a:pt x="5126" y="4917"/>
                  </a:cubicBezTo>
                  <a:cubicBezTo>
                    <a:pt x="5126" y="4933"/>
                    <a:pt x="5126" y="4933"/>
                    <a:pt x="5111" y="4948"/>
                  </a:cubicBezTo>
                  <a:cubicBezTo>
                    <a:pt x="4569" y="5787"/>
                    <a:pt x="3627" y="6752"/>
                    <a:pt x="2724" y="6752"/>
                  </a:cubicBezTo>
                  <a:cubicBezTo>
                    <a:pt x="2243" y="6752"/>
                    <a:pt x="1773" y="6478"/>
                    <a:pt x="1380" y="5764"/>
                  </a:cubicBezTo>
                  <a:cubicBezTo>
                    <a:pt x="800" y="4713"/>
                    <a:pt x="1145" y="3475"/>
                    <a:pt x="1474" y="2409"/>
                  </a:cubicBezTo>
                  <a:cubicBezTo>
                    <a:pt x="1678" y="1735"/>
                    <a:pt x="1897" y="810"/>
                    <a:pt x="2728" y="607"/>
                  </a:cubicBezTo>
                  <a:cubicBezTo>
                    <a:pt x="2823" y="584"/>
                    <a:pt x="2919" y="574"/>
                    <a:pt x="3015" y="574"/>
                  </a:cubicBezTo>
                  <a:close/>
                  <a:moveTo>
                    <a:pt x="3168" y="0"/>
                  </a:moveTo>
                  <a:cubicBezTo>
                    <a:pt x="2199" y="0"/>
                    <a:pt x="1409" y="788"/>
                    <a:pt x="1035" y="1876"/>
                  </a:cubicBezTo>
                  <a:cubicBezTo>
                    <a:pt x="518" y="3475"/>
                    <a:pt x="1" y="5779"/>
                    <a:pt x="1647" y="6908"/>
                  </a:cubicBezTo>
                  <a:cubicBezTo>
                    <a:pt x="2048" y="7185"/>
                    <a:pt x="2442" y="7304"/>
                    <a:pt x="2819" y="7304"/>
                  </a:cubicBezTo>
                  <a:cubicBezTo>
                    <a:pt x="3912" y="7304"/>
                    <a:pt x="4852" y="6304"/>
                    <a:pt x="5377" y="5278"/>
                  </a:cubicBezTo>
                  <a:cubicBezTo>
                    <a:pt x="5471" y="5278"/>
                    <a:pt x="5581" y="5246"/>
                    <a:pt x="5643" y="5168"/>
                  </a:cubicBezTo>
                  <a:cubicBezTo>
                    <a:pt x="6176" y="4510"/>
                    <a:pt x="5926" y="3506"/>
                    <a:pt x="5753" y="2738"/>
                  </a:cubicBezTo>
                  <a:cubicBezTo>
                    <a:pt x="5565" y="1876"/>
                    <a:pt x="5205" y="999"/>
                    <a:pt x="4484" y="466"/>
                  </a:cubicBezTo>
                  <a:cubicBezTo>
                    <a:pt x="4025" y="143"/>
                    <a:pt x="3580" y="0"/>
                    <a:pt x="316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0"/>
            <p:cNvSpPr/>
            <p:nvPr/>
          </p:nvSpPr>
          <p:spPr>
            <a:xfrm>
              <a:off x="5961331" y="2105220"/>
              <a:ext cx="165782" cy="127207"/>
            </a:xfrm>
            <a:custGeom>
              <a:avLst/>
              <a:gdLst/>
              <a:ahLst/>
              <a:cxnLst/>
              <a:rect l="l" t="t" r="r" b="b"/>
              <a:pathLst>
                <a:path w="6051" h="4643" extrusionOk="0">
                  <a:moveTo>
                    <a:pt x="2901" y="545"/>
                  </a:moveTo>
                  <a:cubicBezTo>
                    <a:pt x="3229" y="545"/>
                    <a:pt x="3570" y="613"/>
                    <a:pt x="3825" y="786"/>
                  </a:cubicBezTo>
                  <a:cubicBezTo>
                    <a:pt x="4389" y="1178"/>
                    <a:pt x="4421" y="1977"/>
                    <a:pt x="4264" y="2588"/>
                  </a:cubicBezTo>
                  <a:cubicBezTo>
                    <a:pt x="3986" y="3519"/>
                    <a:pt x="3229" y="4240"/>
                    <a:pt x="2275" y="4240"/>
                  </a:cubicBezTo>
                  <a:cubicBezTo>
                    <a:pt x="2152" y="4240"/>
                    <a:pt x="2026" y="4228"/>
                    <a:pt x="1897" y="4203"/>
                  </a:cubicBezTo>
                  <a:cubicBezTo>
                    <a:pt x="1615" y="4077"/>
                    <a:pt x="1396" y="3921"/>
                    <a:pt x="1223" y="3717"/>
                  </a:cubicBezTo>
                  <a:cubicBezTo>
                    <a:pt x="314" y="2698"/>
                    <a:pt x="847" y="927"/>
                    <a:pt x="2399" y="598"/>
                  </a:cubicBezTo>
                  <a:cubicBezTo>
                    <a:pt x="2552" y="565"/>
                    <a:pt x="2725" y="545"/>
                    <a:pt x="2901" y="545"/>
                  </a:cubicBezTo>
                  <a:close/>
                  <a:moveTo>
                    <a:pt x="2906" y="0"/>
                  </a:moveTo>
                  <a:cubicBezTo>
                    <a:pt x="1746" y="0"/>
                    <a:pt x="541" y="758"/>
                    <a:pt x="267" y="1930"/>
                  </a:cubicBezTo>
                  <a:cubicBezTo>
                    <a:pt x="1" y="3074"/>
                    <a:pt x="690" y="4375"/>
                    <a:pt x="1866" y="4595"/>
                  </a:cubicBezTo>
                  <a:cubicBezTo>
                    <a:pt x="1880" y="4599"/>
                    <a:pt x="1893" y="4601"/>
                    <a:pt x="1907" y="4601"/>
                  </a:cubicBezTo>
                  <a:cubicBezTo>
                    <a:pt x="1939" y="4601"/>
                    <a:pt x="1969" y="4590"/>
                    <a:pt x="1991" y="4579"/>
                  </a:cubicBezTo>
                  <a:cubicBezTo>
                    <a:pt x="2170" y="4622"/>
                    <a:pt x="2343" y="4643"/>
                    <a:pt x="2510" y="4643"/>
                  </a:cubicBezTo>
                  <a:cubicBezTo>
                    <a:pt x="4989" y="4643"/>
                    <a:pt x="6050" y="134"/>
                    <a:pt x="3010" y="2"/>
                  </a:cubicBezTo>
                  <a:cubicBezTo>
                    <a:pt x="2975" y="1"/>
                    <a:pt x="2941" y="0"/>
                    <a:pt x="290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5860422" y="2238897"/>
              <a:ext cx="51535" cy="55644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881" y="0"/>
                  </a:moveTo>
                  <a:cubicBezTo>
                    <a:pt x="583" y="0"/>
                    <a:pt x="300" y="162"/>
                    <a:pt x="172" y="452"/>
                  </a:cubicBezTo>
                  <a:cubicBezTo>
                    <a:pt x="0" y="813"/>
                    <a:pt x="78" y="1503"/>
                    <a:pt x="549" y="1581"/>
                  </a:cubicBezTo>
                  <a:cubicBezTo>
                    <a:pt x="564" y="1584"/>
                    <a:pt x="578" y="1586"/>
                    <a:pt x="592" y="1586"/>
                  </a:cubicBezTo>
                  <a:cubicBezTo>
                    <a:pt x="708" y="1586"/>
                    <a:pt x="774" y="1475"/>
                    <a:pt x="690" y="1377"/>
                  </a:cubicBezTo>
                  <a:cubicBezTo>
                    <a:pt x="517" y="1142"/>
                    <a:pt x="361" y="891"/>
                    <a:pt x="533" y="593"/>
                  </a:cubicBezTo>
                  <a:cubicBezTo>
                    <a:pt x="612" y="453"/>
                    <a:pt x="739" y="392"/>
                    <a:pt x="875" y="392"/>
                  </a:cubicBezTo>
                  <a:cubicBezTo>
                    <a:pt x="982" y="392"/>
                    <a:pt x="1094" y="430"/>
                    <a:pt x="1191" y="499"/>
                  </a:cubicBezTo>
                  <a:cubicBezTo>
                    <a:pt x="1818" y="985"/>
                    <a:pt x="925" y="1565"/>
                    <a:pt x="517" y="1753"/>
                  </a:cubicBezTo>
                  <a:cubicBezTo>
                    <a:pt x="365" y="1837"/>
                    <a:pt x="445" y="2030"/>
                    <a:pt x="585" y="2030"/>
                  </a:cubicBezTo>
                  <a:cubicBezTo>
                    <a:pt x="604" y="2030"/>
                    <a:pt x="623" y="2027"/>
                    <a:pt x="643" y="2020"/>
                  </a:cubicBezTo>
                  <a:cubicBezTo>
                    <a:pt x="1113" y="1832"/>
                    <a:pt x="1662" y="1565"/>
                    <a:pt x="1787" y="1032"/>
                  </a:cubicBezTo>
                  <a:cubicBezTo>
                    <a:pt x="1881" y="609"/>
                    <a:pt x="1583" y="202"/>
                    <a:pt x="1191" y="60"/>
                  </a:cubicBezTo>
                  <a:cubicBezTo>
                    <a:pt x="1090" y="20"/>
                    <a:pt x="985" y="0"/>
                    <a:pt x="88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5821735" y="2278543"/>
              <a:ext cx="16439" cy="12000"/>
            </a:xfrm>
            <a:custGeom>
              <a:avLst/>
              <a:gdLst/>
              <a:ahLst/>
              <a:cxnLst/>
              <a:rect l="l" t="t" r="r" b="b"/>
              <a:pathLst>
                <a:path w="600" h="438" extrusionOk="0">
                  <a:moveTo>
                    <a:pt x="306" y="1"/>
                  </a:moveTo>
                  <a:cubicBezTo>
                    <a:pt x="145" y="1"/>
                    <a:pt x="0" y="203"/>
                    <a:pt x="142" y="369"/>
                  </a:cubicBezTo>
                  <a:cubicBezTo>
                    <a:pt x="183" y="417"/>
                    <a:pt x="233" y="437"/>
                    <a:pt x="282" y="437"/>
                  </a:cubicBezTo>
                  <a:cubicBezTo>
                    <a:pt x="442" y="437"/>
                    <a:pt x="600" y="227"/>
                    <a:pt x="456" y="71"/>
                  </a:cubicBezTo>
                  <a:cubicBezTo>
                    <a:pt x="410" y="22"/>
                    <a:pt x="357" y="1"/>
                    <a:pt x="30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0"/>
            <p:cNvSpPr/>
            <p:nvPr/>
          </p:nvSpPr>
          <p:spPr>
            <a:xfrm>
              <a:off x="5922671" y="2204348"/>
              <a:ext cx="22356" cy="20439"/>
            </a:xfrm>
            <a:custGeom>
              <a:avLst/>
              <a:gdLst/>
              <a:ahLst/>
              <a:cxnLst/>
              <a:rect l="l" t="t" r="r" b="b"/>
              <a:pathLst>
                <a:path w="816" h="746" extrusionOk="0">
                  <a:moveTo>
                    <a:pt x="417" y="1"/>
                  </a:moveTo>
                  <a:cubicBezTo>
                    <a:pt x="398" y="1"/>
                    <a:pt x="380" y="2"/>
                    <a:pt x="361" y="5"/>
                  </a:cubicBezTo>
                  <a:lnTo>
                    <a:pt x="299" y="5"/>
                  </a:lnTo>
                  <a:cubicBezTo>
                    <a:pt x="158" y="21"/>
                    <a:pt x="79" y="130"/>
                    <a:pt x="48" y="240"/>
                  </a:cubicBezTo>
                  <a:cubicBezTo>
                    <a:pt x="48" y="256"/>
                    <a:pt x="48" y="256"/>
                    <a:pt x="48" y="271"/>
                  </a:cubicBezTo>
                  <a:cubicBezTo>
                    <a:pt x="1" y="412"/>
                    <a:pt x="64" y="616"/>
                    <a:pt x="205" y="695"/>
                  </a:cubicBezTo>
                  <a:cubicBezTo>
                    <a:pt x="268" y="728"/>
                    <a:pt x="341" y="746"/>
                    <a:pt x="415" y="746"/>
                  </a:cubicBezTo>
                  <a:cubicBezTo>
                    <a:pt x="578" y="746"/>
                    <a:pt x="741" y="659"/>
                    <a:pt x="785" y="475"/>
                  </a:cubicBezTo>
                  <a:cubicBezTo>
                    <a:pt x="816" y="334"/>
                    <a:pt x="785" y="193"/>
                    <a:pt x="675" y="99"/>
                  </a:cubicBezTo>
                  <a:cubicBezTo>
                    <a:pt x="610" y="34"/>
                    <a:pt x="512" y="1"/>
                    <a:pt x="41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0"/>
            <p:cNvSpPr/>
            <p:nvPr/>
          </p:nvSpPr>
          <p:spPr>
            <a:xfrm>
              <a:off x="5985798" y="2135742"/>
              <a:ext cx="72603" cy="66384"/>
            </a:xfrm>
            <a:custGeom>
              <a:avLst/>
              <a:gdLst/>
              <a:ahLst/>
              <a:cxnLst/>
              <a:rect l="l" t="t" r="r" b="b"/>
              <a:pathLst>
                <a:path w="2650" h="2423" extrusionOk="0">
                  <a:moveTo>
                    <a:pt x="1581" y="0"/>
                  </a:moveTo>
                  <a:cubicBezTo>
                    <a:pt x="1242" y="0"/>
                    <a:pt x="885" y="133"/>
                    <a:pt x="628" y="377"/>
                  </a:cubicBezTo>
                  <a:cubicBezTo>
                    <a:pt x="1" y="973"/>
                    <a:pt x="111" y="2054"/>
                    <a:pt x="957" y="2368"/>
                  </a:cubicBezTo>
                  <a:cubicBezTo>
                    <a:pt x="1063" y="2406"/>
                    <a:pt x="1169" y="2423"/>
                    <a:pt x="1271" y="2423"/>
                  </a:cubicBezTo>
                  <a:cubicBezTo>
                    <a:pt x="1637" y="2423"/>
                    <a:pt x="1961" y="2200"/>
                    <a:pt x="2133" y="1882"/>
                  </a:cubicBezTo>
                  <a:cubicBezTo>
                    <a:pt x="2446" y="1662"/>
                    <a:pt x="2650" y="1302"/>
                    <a:pt x="2572" y="816"/>
                  </a:cubicBezTo>
                  <a:cubicBezTo>
                    <a:pt x="2481" y="253"/>
                    <a:pt x="2048" y="0"/>
                    <a:pt x="158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0"/>
            <p:cNvSpPr/>
            <p:nvPr/>
          </p:nvSpPr>
          <p:spPr>
            <a:xfrm>
              <a:off x="5759485" y="2351341"/>
              <a:ext cx="97508" cy="119179"/>
            </a:xfrm>
            <a:custGeom>
              <a:avLst/>
              <a:gdLst/>
              <a:ahLst/>
              <a:cxnLst/>
              <a:rect l="l" t="t" r="r" b="b"/>
              <a:pathLst>
                <a:path w="3559" h="4350" extrusionOk="0">
                  <a:moveTo>
                    <a:pt x="1955" y="1"/>
                  </a:moveTo>
                  <a:cubicBezTo>
                    <a:pt x="1794" y="1"/>
                    <a:pt x="1627" y="31"/>
                    <a:pt x="1458" y="95"/>
                  </a:cubicBezTo>
                  <a:cubicBezTo>
                    <a:pt x="330" y="533"/>
                    <a:pt x="1" y="1819"/>
                    <a:pt x="283" y="2900"/>
                  </a:cubicBezTo>
                  <a:cubicBezTo>
                    <a:pt x="236" y="3339"/>
                    <a:pt x="330" y="3794"/>
                    <a:pt x="675" y="4076"/>
                  </a:cubicBezTo>
                  <a:cubicBezTo>
                    <a:pt x="892" y="4268"/>
                    <a:pt x="1135" y="4349"/>
                    <a:pt x="1378" y="4349"/>
                  </a:cubicBezTo>
                  <a:cubicBezTo>
                    <a:pt x="1887" y="4349"/>
                    <a:pt x="2400" y="3993"/>
                    <a:pt x="2697" y="3559"/>
                  </a:cubicBezTo>
                  <a:cubicBezTo>
                    <a:pt x="3151" y="2853"/>
                    <a:pt x="3559" y="1834"/>
                    <a:pt x="3261" y="1004"/>
                  </a:cubicBezTo>
                  <a:cubicBezTo>
                    <a:pt x="3052" y="401"/>
                    <a:pt x="2543" y="1"/>
                    <a:pt x="195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0"/>
            <p:cNvSpPr/>
            <p:nvPr/>
          </p:nvSpPr>
          <p:spPr>
            <a:xfrm>
              <a:off x="6090460" y="2084863"/>
              <a:ext cx="16082" cy="11617"/>
            </a:xfrm>
            <a:custGeom>
              <a:avLst/>
              <a:gdLst/>
              <a:ahLst/>
              <a:cxnLst/>
              <a:rect l="l" t="t" r="r" b="b"/>
              <a:pathLst>
                <a:path w="587" h="424" extrusionOk="0">
                  <a:moveTo>
                    <a:pt x="302" y="1"/>
                  </a:moveTo>
                  <a:cubicBezTo>
                    <a:pt x="148" y="1"/>
                    <a:pt x="1" y="199"/>
                    <a:pt x="131" y="353"/>
                  </a:cubicBezTo>
                  <a:cubicBezTo>
                    <a:pt x="177" y="403"/>
                    <a:pt x="230" y="424"/>
                    <a:pt x="282" y="424"/>
                  </a:cubicBezTo>
                  <a:cubicBezTo>
                    <a:pt x="442" y="424"/>
                    <a:pt x="587" y="225"/>
                    <a:pt x="444" y="71"/>
                  </a:cubicBezTo>
                  <a:cubicBezTo>
                    <a:pt x="402" y="21"/>
                    <a:pt x="352" y="1"/>
                    <a:pt x="30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0"/>
            <p:cNvSpPr/>
            <p:nvPr/>
          </p:nvSpPr>
          <p:spPr>
            <a:xfrm>
              <a:off x="6146682" y="2032723"/>
              <a:ext cx="25671" cy="18165"/>
            </a:xfrm>
            <a:custGeom>
              <a:avLst/>
              <a:gdLst/>
              <a:ahLst/>
              <a:cxnLst/>
              <a:rect l="l" t="t" r="r" b="b"/>
              <a:pathLst>
                <a:path w="937" h="663" extrusionOk="0">
                  <a:moveTo>
                    <a:pt x="483" y="1"/>
                  </a:moveTo>
                  <a:cubicBezTo>
                    <a:pt x="234" y="1"/>
                    <a:pt x="1" y="310"/>
                    <a:pt x="226" y="548"/>
                  </a:cubicBezTo>
                  <a:cubicBezTo>
                    <a:pt x="296" y="629"/>
                    <a:pt x="378" y="662"/>
                    <a:pt x="459" y="662"/>
                  </a:cubicBezTo>
                  <a:cubicBezTo>
                    <a:pt x="707" y="662"/>
                    <a:pt x="937" y="345"/>
                    <a:pt x="712" y="109"/>
                  </a:cubicBezTo>
                  <a:cubicBezTo>
                    <a:pt x="644" y="33"/>
                    <a:pt x="562" y="1"/>
                    <a:pt x="48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0"/>
            <p:cNvSpPr/>
            <p:nvPr/>
          </p:nvSpPr>
          <p:spPr>
            <a:xfrm>
              <a:off x="5853161" y="2303531"/>
              <a:ext cx="29973" cy="21370"/>
            </a:xfrm>
            <a:custGeom>
              <a:avLst/>
              <a:gdLst/>
              <a:ahLst/>
              <a:cxnLst/>
              <a:rect l="l" t="t" r="r" b="b"/>
              <a:pathLst>
                <a:path w="1094" h="780" extrusionOk="0">
                  <a:moveTo>
                    <a:pt x="566" y="0"/>
                  </a:moveTo>
                  <a:cubicBezTo>
                    <a:pt x="270" y="0"/>
                    <a:pt x="1" y="364"/>
                    <a:pt x="249" y="648"/>
                  </a:cubicBezTo>
                  <a:cubicBezTo>
                    <a:pt x="334" y="741"/>
                    <a:pt x="433" y="779"/>
                    <a:pt x="529" y="779"/>
                  </a:cubicBezTo>
                  <a:cubicBezTo>
                    <a:pt x="824" y="779"/>
                    <a:pt x="1093" y="415"/>
                    <a:pt x="845" y="131"/>
                  </a:cubicBezTo>
                  <a:cubicBezTo>
                    <a:pt x="760" y="39"/>
                    <a:pt x="662" y="0"/>
                    <a:pt x="5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0"/>
            <p:cNvSpPr/>
            <p:nvPr/>
          </p:nvSpPr>
          <p:spPr>
            <a:xfrm>
              <a:off x="5698030" y="2464470"/>
              <a:ext cx="23260" cy="19041"/>
            </a:xfrm>
            <a:custGeom>
              <a:avLst/>
              <a:gdLst/>
              <a:ahLst/>
              <a:cxnLst/>
              <a:rect l="l" t="t" r="r" b="b"/>
              <a:pathLst>
                <a:path w="849" h="695" extrusionOk="0">
                  <a:moveTo>
                    <a:pt x="290" y="0"/>
                  </a:moveTo>
                  <a:cubicBezTo>
                    <a:pt x="136" y="0"/>
                    <a:pt x="1" y="156"/>
                    <a:pt x="65" y="323"/>
                  </a:cubicBezTo>
                  <a:cubicBezTo>
                    <a:pt x="54" y="525"/>
                    <a:pt x="219" y="694"/>
                    <a:pt x="400" y="694"/>
                  </a:cubicBezTo>
                  <a:cubicBezTo>
                    <a:pt x="472" y="694"/>
                    <a:pt x="547" y="668"/>
                    <a:pt x="613" y="605"/>
                  </a:cubicBezTo>
                  <a:cubicBezTo>
                    <a:pt x="849" y="401"/>
                    <a:pt x="676" y="41"/>
                    <a:pt x="394" y="25"/>
                  </a:cubicBezTo>
                  <a:cubicBezTo>
                    <a:pt x="360" y="8"/>
                    <a:pt x="324" y="0"/>
                    <a:pt x="29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0"/>
            <p:cNvSpPr/>
            <p:nvPr/>
          </p:nvSpPr>
          <p:spPr>
            <a:xfrm>
              <a:off x="6134353" y="2070122"/>
              <a:ext cx="21644" cy="15562"/>
            </a:xfrm>
            <a:custGeom>
              <a:avLst/>
              <a:gdLst/>
              <a:ahLst/>
              <a:cxnLst/>
              <a:rect l="l" t="t" r="r" b="b"/>
              <a:pathLst>
                <a:path w="790" h="568" extrusionOk="0">
                  <a:moveTo>
                    <a:pt x="414" y="1"/>
                  </a:moveTo>
                  <a:cubicBezTo>
                    <a:pt x="198" y="1"/>
                    <a:pt x="0" y="266"/>
                    <a:pt x="190" y="468"/>
                  </a:cubicBezTo>
                  <a:cubicBezTo>
                    <a:pt x="249" y="539"/>
                    <a:pt x="320" y="568"/>
                    <a:pt x="389" y="568"/>
                  </a:cubicBezTo>
                  <a:cubicBezTo>
                    <a:pt x="596" y="568"/>
                    <a:pt x="790" y="303"/>
                    <a:pt x="614" y="92"/>
                  </a:cubicBezTo>
                  <a:cubicBezTo>
                    <a:pt x="553" y="27"/>
                    <a:pt x="482" y="1"/>
                    <a:pt x="4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0"/>
            <p:cNvSpPr/>
            <p:nvPr/>
          </p:nvSpPr>
          <p:spPr>
            <a:xfrm>
              <a:off x="6115530" y="2108069"/>
              <a:ext cx="24384" cy="17425"/>
            </a:xfrm>
            <a:custGeom>
              <a:avLst/>
              <a:gdLst/>
              <a:ahLst/>
              <a:cxnLst/>
              <a:rect l="l" t="t" r="r" b="b"/>
              <a:pathLst>
                <a:path w="890" h="636" extrusionOk="0">
                  <a:moveTo>
                    <a:pt x="466" y="0"/>
                  </a:moveTo>
                  <a:cubicBezTo>
                    <a:pt x="224" y="0"/>
                    <a:pt x="1" y="299"/>
                    <a:pt x="203" y="525"/>
                  </a:cubicBezTo>
                  <a:cubicBezTo>
                    <a:pt x="273" y="603"/>
                    <a:pt x="355" y="635"/>
                    <a:pt x="434" y="635"/>
                  </a:cubicBezTo>
                  <a:cubicBezTo>
                    <a:pt x="674" y="635"/>
                    <a:pt x="890" y="338"/>
                    <a:pt x="689" y="102"/>
                  </a:cubicBezTo>
                  <a:cubicBezTo>
                    <a:pt x="621" y="30"/>
                    <a:pt x="543" y="0"/>
                    <a:pt x="4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0"/>
            <p:cNvSpPr/>
            <p:nvPr/>
          </p:nvSpPr>
          <p:spPr>
            <a:xfrm>
              <a:off x="5946124" y="2262707"/>
              <a:ext cx="20521" cy="14603"/>
            </a:xfrm>
            <a:custGeom>
              <a:avLst/>
              <a:gdLst/>
              <a:ahLst/>
              <a:cxnLst/>
              <a:rect l="l" t="t" r="r" b="b"/>
              <a:pathLst>
                <a:path w="749" h="533" extrusionOk="0">
                  <a:moveTo>
                    <a:pt x="393" y="0"/>
                  </a:moveTo>
                  <a:cubicBezTo>
                    <a:pt x="194" y="0"/>
                    <a:pt x="0" y="255"/>
                    <a:pt x="179" y="445"/>
                  </a:cubicBezTo>
                  <a:cubicBezTo>
                    <a:pt x="237" y="507"/>
                    <a:pt x="304" y="532"/>
                    <a:pt x="368" y="532"/>
                  </a:cubicBezTo>
                  <a:cubicBezTo>
                    <a:pt x="568" y="532"/>
                    <a:pt x="749" y="286"/>
                    <a:pt x="571" y="85"/>
                  </a:cubicBezTo>
                  <a:cubicBezTo>
                    <a:pt x="519" y="25"/>
                    <a:pt x="456" y="0"/>
                    <a:pt x="3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0"/>
            <p:cNvSpPr/>
            <p:nvPr/>
          </p:nvSpPr>
          <p:spPr>
            <a:xfrm>
              <a:off x="6195014" y="2060204"/>
              <a:ext cx="24356" cy="17617"/>
            </a:xfrm>
            <a:custGeom>
              <a:avLst/>
              <a:gdLst/>
              <a:ahLst/>
              <a:cxnLst/>
              <a:rect l="l" t="t" r="r" b="b"/>
              <a:pathLst>
                <a:path w="889" h="643" extrusionOk="0">
                  <a:moveTo>
                    <a:pt x="462" y="1"/>
                  </a:moveTo>
                  <a:cubicBezTo>
                    <a:pt x="221" y="1"/>
                    <a:pt x="1" y="307"/>
                    <a:pt x="202" y="532"/>
                  </a:cubicBezTo>
                  <a:cubicBezTo>
                    <a:pt x="272" y="610"/>
                    <a:pt x="354" y="642"/>
                    <a:pt x="433" y="642"/>
                  </a:cubicBezTo>
                  <a:cubicBezTo>
                    <a:pt x="672" y="642"/>
                    <a:pt x="888" y="345"/>
                    <a:pt x="688" y="109"/>
                  </a:cubicBezTo>
                  <a:cubicBezTo>
                    <a:pt x="619" y="33"/>
                    <a:pt x="539" y="1"/>
                    <a:pt x="46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0"/>
            <p:cNvSpPr/>
            <p:nvPr/>
          </p:nvSpPr>
          <p:spPr>
            <a:xfrm>
              <a:off x="5891190" y="2339368"/>
              <a:ext cx="71891" cy="35726"/>
            </a:xfrm>
            <a:custGeom>
              <a:avLst/>
              <a:gdLst/>
              <a:ahLst/>
              <a:cxnLst/>
              <a:rect l="l" t="t" r="r" b="b"/>
              <a:pathLst>
                <a:path w="2624" h="1304" extrusionOk="0">
                  <a:moveTo>
                    <a:pt x="1488" y="0"/>
                  </a:moveTo>
                  <a:cubicBezTo>
                    <a:pt x="1371" y="0"/>
                    <a:pt x="1253" y="10"/>
                    <a:pt x="1134" y="30"/>
                  </a:cubicBezTo>
                  <a:cubicBezTo>
                    <a:pt x="742" y="93"/>
                    <a:pt x="225" y="312"/>
                    <a:pt x="53" y="704"/>
                  </a:cubicBezTo>
                  <a:cubicBezTo>
                    <a:pt x="1" y="833"/>
                    <a:pt x="120" y="920"/>
                    <a:pt x="233" y="920"/>
                  </a:cubicBezTo>
                  <a:cubicBezTo>
                    <a:pt x="258" y="920"/>
                    <a:pt x="281" y="916"/>
                    <a:pt x="303" y="908"/>
                  </a:cubicBezTo>
                  <a:cubicBezTo>
                    <a:pt x="335" y="908"/>
                    <a:pt x="350" y="892"/>
                    <a:pt x="382" y="876"/>
                  </a:cubicBezTo>
                  <a:cubicBezTo>
                    <a:pt x="648" y="751"/>
                    <a:pt x="868" y="579"/>
                    <a:pt x="1181" y="516"/>
                  </a:cubicBezTo>
                  <a:cubicBezTo>
                    <a:pt x="1291" y="495"/>
                    <a:pt x="1400" y="484"/>
                    <a:pt x="1508" y="484"/>
                  </a:cubicBezTo>
                  <a:cubicBezTo>
                    <a:pt x="1648" y="484"/>
                    <a:pt x="1785" y="503"/>
                    <a:pt x="1918" y="547"/>
                  </a:cubicBezTo>
                  <a:cubicBezTo>
                    <a:pt x="1622" y="796"/>
                    <a:pt x="1245" y="937"/>
                    <a:pt x="855" y="937"/>
                  </a:cubicBezTo>
                  <a:cubicBezTo>
                    <a:pt x="729" y="937"/>
                    <a:pt x="602" y="923"/>
                    <a:pt x="476" y="892"/>
                  </a:cubicBezTo>
                  <a:lnTo>
                    <a:pt x="382" y="892"/>
                  </a:lnTo>
                  <a:cubicBezTo>
                    <a:pt x="241" y="923"/>
                    <a:pt x="194" y="1158"/>
                    <a:pt x="382" y="1206"/>
                  </a:cubicBezTo>
                  <a:cubicBezTo>
                    <a:pt x="588" y="1272"/>
                    <a:pt x="799" y="1304"/>
                    <a:pt x="1008" y="1304"/>
                  </a:cubicBezTo>
                  <a:cubicBezTo>
                    <a:pt x="1590" y="1304"/>
                    <a:pt x="2152" y="1052"/>
                    <a:pt x="2545" y="579"/>
                  </a:cubicBezTo>
                  <a:cubicBezTo>
                    <a:pt x="2623" y="484"/>
                    <a:pt x="2576" y="312"/>
                    <a:pt x="2466" y="249"/>
                  </a:cubicBezTo>
                  <a:cubicBezTo>
                    <a:pt x="2162" y="85"/>
                    <a:pt x="1832" y="0"/>
                    <a:pt x="148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0"/>
            <p:cNvSpPr/>
            <p:nvPr/>
          </p:nvSpPr>
          <p:spPr>
            <a:xfrm>
              <a:off x="5933384" y="2312463"/>
              <a:ext cx="16082" cy="11644"/>
            </a:xfrm>
            <a:custGeom>
              <a:avLst/>
              <a:gdLst/>
              <a:ahLst/>
              <a:cxnLst/>
              <a:rect l="l" t="t" r="r" b="b"/>
              <a:pathLst>
                <a:path w="587" h="425" extrusionOk="0">
                  <a:moveTo>
                    <a:pt x="305" y="1"/>
                  </a:moveTo>
                  <a:cubicBezTo>
                    <a:pt x="145" y="1"/>
                    <a:pt x="1" y="200"/>
                    <a:pt x="143" y="354"/>
                  </a:cubicBezTo>
                  <a:cubicBezTo>
                    <a:pt x="189" y="403"/>
                    <a:pt x="241" y="424"/>
                    <a:pt x="292" y="424"/>
                  </a:cubicBezTo>
                  <a:cubicBezTo>
                    <a:pt x="448" y="424"/>
                    <a:pt x="587" y="225"/>
                    <a:pt x="456" y="71"/>
                  </a:cubicBezTo>
                  <a:cubicBezTo>
                    <a:pt x="410" y="22"/>
                    <a:pt x="357" y="1"/>
                    <a:pt x="30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0"/>
            <p:cNvSpPr/>
            <p:nvPr/>
          </p:nvSpPr>
          <p:spPr>
            <a:xfrm>
              <a:off x="6078131" y="2105877"/>
              <a:ext cx="179974" cy="173180"/>
            </a:xfrm>
            <a:custGeom>
              <a:avLst/>
              <a:gdLst/>
              <a:ahLst/>
              <a:cxnLst/>
              <a:rect l="l" t="t" r="r" b="b"/>
              <a:pathLst>
                <a:path w="6569" h="6321" extrusionOk="0">
                  <a:moveTo>
                    <a:pt x="4066" y="0"/>
                  </a:moveTo>
                  <a:cubicBezTo>
                    <a:pt x="3356" y="0"/>
                    <a:pt x="2726" y="401"/>
                    <a:pt x="2587" y="1389"/>
                  </a:cubicBezTo>
                  <a:cubicBezTo>
                    <a:pt x="2493" y="2000"/>
                    <a:pt x="3073" y="2596"/>
                    <a:pt x="2399" y="3144"/>
                  </a:cubicBezTo>
                  <a:cubicBezTo>
                    <a:pt x="2007" y="3489"/>
                    <a:pt x="1318" y="3489"/>
                    <a:pt x="879" y="3818"/>
                  </a:cubicBezTo>
                  <a:cubicBezTo>
                    <a:pt x="189" y="4320"/>
                    <a:pt x="1" y="5213"/>
                    <a:pt x="706" y="5809"/>
                  </a:cubicBezTo>
                  <a:cubicBezTo>
                    <a:pt x="1118" y="6168"/>
                    <a:pt x="1637" y="6320"/>
                    <a:pt x="2195" y="6320"/>
                  </a:cubicBezTo>
                  <a:cubicBezTo>
                    <a:pt x="3826" y="6320"/>
                    <a:pt x="5788" y="5021"/>
                    <a:pt x="6349" y="3818"/>
                  </a:cubicBezTo>
                  <a:cubicBezTo>
                    <a:pt x="6396" y="3693"/>
                    <a:pt x="6380" y="3583"/>
                    <a:pt x="6318" y="3489"/>
                  </a:cubicBezTo>
                  <a:cubicBezTo>
                    <a:pt x="6537" y="2894"/>
                    <a:pt x="6568" y="2204"/>
                    <a:pt x="6318" y="1530"/>
                  </a:cubicBezTo>
                  <a:cubicBezTo>
                    <a:pt x="5978" y="632"/>
                    <a:pt x="4958" y="0"/>
                    <a:pt x="40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0"/>
            <p:cNvSpPr/>
            <p:nvPr/>
          </p:nvSpPr>
          <p:spPr>
            <a:xfrm>
              <a:off x="6003853" y="2264953"/>
              <a:ext cx="41672" cy="57096"/>
            </a:xfrm>
            <a:custGeom>
              <a:avLst/>
              <a:gdLst/>
              <a:ahLst/>
              <a:cxnLst/>
              <a:rect l="l" t="t" r="r" b="b"/>
              <a:pathLst>
                <a:path w="1521" h="2084" extrusionOk="0">
                  <a:moveTo>
                    <a:pt x="753" y="379"/>
                  </a:moveTo>
                  <a:cubicBezTo>
                    <a:pt x="1082" y="724"/>
                    <a:pt x="1082" y="1273"/>
                    <a:pt x="768" y="1617"/>
                  </a:cubicBezTo>
                  <a:cubicBezTo>
                    <a:pt x="565" y="1492"/>
                    <a:pt x="455" y="1273"/>
                    <a:pt x="439" y="1022"/>
                  </a:cubicBezTo>
                  <a:cubicBezTo>
                    <a:pt x="423" y="896"/>
                    <a:pt x="455" y="755"/>
                    <a:pt x="518" y="646"/>
                  </a:cubicBezTo>
                  <a:cubicBezTo>
                    <a:pt x="565" y="536"/>
                    <a:pt x="659" y="473"/>
                    <a:pt x="753" y="379"/>
                  </a:cubicBezTo>
                  <a:close/>
                  <a:moveTo>
                    <a:pt x="862" y="0"/>
                  </a:moveTo>
                  <a:cubicBezTo>
                    <a:pt x="811" y="0"/>
                    <a:pt x="760" y="27"/>
                    <a:pt x="721" y="66"/>
                  </a:cubicBezTo>
                  <a:cubicBezTo>
                    <a:pt x="674" y="50"/>
                    <a:pt x="643" y="50"/>
                    <a:pt x="612" y="50"/>
                  </a:cubicBezTo>
                  <a:cubicBezTo>
                    <a:pt x="188" y="81"/>
                    <a:pt x="0" y="646"/>
                    <a:pt x="0" y="1006"/>
                  </a:cubicBezTo>
                  <a:cubicBezTo>
                    <a:pt x="0" y="1414"/>
                    <a:pt x="204" y="1837"/>
                    <a:pt x="580" y="2025"/>
                  </a:cubicBezTo>
                  <a:cubicBezTo>
                    <a:pt x="664" y="2064"/>
                    <a:pt x="736" y="2083"/>
                    <a:pt x="801" y="2083"/>
                  </a:cubicBezTo>
                  <a:cubicBezTo>
                    <a:pt x="920" y="2083"/>
                    <a:pt x="1018" y="2021"/>
                    <a:pt x="1129" y="1900"/>
                  </a:cubicBezTo>
                  <a:cubicBezTo>
                    <a:pt x="1286" y="1727"/>
                    <a:pt x="1380" y="1523"/>
                    <a:pt x="1427" y="1304"/>
                  </a:cubicBezTo>
                  <a:cubicBezTo>
                    <a:pt x="1521" y="818"/>
                    <a:pt x="1348" y="348"/>
                    <a:pt x="956" y="34"/>
                  </a:cubicBezTo>
                  <a:cubicBezTo>
                    <a:pt x="926" y="10"/>
                    <a:pt x="894" y="0"/>
                    <a:pt x="86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0"/>
            <p:cNvSpPr/>
            <p:nvPr/>
          </p:nvSpPr>
          <p:spPr>
            <a:xfrm>
              <a:off x="6031416" y="2247994"/>
              <a:ext cx="23480" cy="16904"/>
            </a:xfrm>
            <a:custGeom>
              <a:avLst/>
              <a:gdLst/>
              <a:ahLst/>
              <a:cxnLst/>
              <a:rect l="l" t="t" r="r" b="b"/>
              <a:pathLst>
                <a:path w="857" h="617" extrusionOk="0">
                  <a:moveTo>
                    <a:pt x="445" y="1"/>
                  </a:moveTo>
                  <a:cubicBezTo>
                    <a:pt x="218" y="1"/>
                    <a:pt x="0" y="288"/>
                    <a:pt x="201" y="512"/>
                  </a:cubicBezTo>
                  <a:cubicBezTo>
                    <a:pt x="267" y="586"/>
                    <a:pt x="344" y="616"/>
                    <a:pt x="419" y="616"/>
                  </a:cubicBezTo>
                  <a:cubicBezTo>
                    <a:pt x="648" y="616"/>
                    <a:pt x="857" y="329"/>
                    <a:pt x="656" y="105"/>
                  </a:cubicBezTo>
                  <a:cubicBezTo>
                    <a:pt x="594" y="31"/>
                    <a:pt x="519" y="1"/>
                    <a:pt x="44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0"/>
            <p:cNvSpPr/>
            <p:nvPr/>
          </p:nvSpPr>
          <p:spPr>
            <a:xfrm>
              <a:off x="5891766" y="2392987"/>
              <a:ext cx="25370" cy="22329"/>
            </a:xfrm>
            <a:custGeom>
              <a:avLst/>
              <a:gdLst/>
              <a:ahLst/>
              <a:cxnLst/>
              <a:rect l="l" t="t" r="r" b="b"/>
              <a:pathLst>
                <a:path w="926" h="815" extrusionOk="0">
                  <a:moveTo>
                    <a:pt x="547" y="1"/>
                  </a:moveTo>
                  <a:cubicBezTo>
                    <a:pt x="463" y="1"/>
                    <a:pt x="376" y="32"/>
                    <a:pt x="298" y="79"/>
                  </a:cubicBezTo>
                  <a:lnTo>
                    <a:pt x="173" y="173"/>
                  </a:lnTo>
                  <a:cubicBezTo>
                    <a:pt x="0" y="283"/>
                    <a:pt x="16" y="565"/>
                    <a:pt x="141" y="691"/>
                  </a:cubicBezTo>
                  <a:cubicBezTo>
                    <a:pt x="214" y="763"/>
                    <a:pt x="329" y="815"/>
                    <a:pt x="440" y="815"/>
                  </a:cubicBezTo>
                  <a:cubicBezTo>
                    <a:pt x="521" y="815"/>
                    <a:pt x="599" y="788"/>
                    <a:pt x="659" y="722"/>
                  </a:cubicBezTo>
                  <a:lnTo>
                    <a:pt x="753" y="597"/>
                  </a:lnTo>
                  <a:cubicBezTo>
                    <a:pt x="878" y="455"/>
                    <a:pt x="925" y="267"/>
                    <a:pt x="784" y="111"/>
                  </a:cubicBezTo>
                  <a:cubicBezTo>
                    <a:pt x="713" y="32"/>
                    <a:pt x="631" y="1"/>
                    <a:pt x="54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0"/>
            <p:cNvSpPr/>
            <p:nvPr/>
          </p:nvSpPr>
          <p:spPr>
            <a:xfrm>
              <a:off x="6245564" y="2111056"/>
              <a:ext cx="27644" cy="19808"/>
            </a:xfrm>
            <a:custGeom>
              <a:avLst/>
              <a:gdLst/>
              <a:ahLst/>
              <a:cxnLst/>
              <a:rect l="l" t="t" r="r" b="b"/>
              <a:pathLst>
                <a:path w="1009" h="723" extrusionOk="0">
                  <a:moveTo>
                    <a:pt x="527" y="0"/>
                  </a:moveTo>
                  <a:cubicBezTo>
                    <a:pt x="258" y="0"/>
                    <a:pt x="0" y="343"/>
                    <a:pt x="238" y="604"/>
                  </a:cubicBezTo>
                  <a:cubicBezTo>
                    <a:pt x="314" y="688"/>
                    <a:pt x="402" y="722"/>
                    <a:pt x="489" y="722"/>
                  </a:cubicBezTo>
                  <a:cubicBezTo>
                    <a:pt x="760" y="722"/>
                    <a:pt x="1009" y="380"/>
                    <a:pt x="771" y="118"/>
                  </a:cubicBezTo>
                  <a:cubicBezTo>
                    <a:pt x="699" y="35"/>
                    <a:pt x="612" y="0"/>
                    <a:pt x="52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0"/>
            <p:cNvSpPr/>
            <p:nvPr/>
          </p:nvSpPr>
          <p:spPr>
            <a:xfrm>
              <a:off x="5826255" y="2497841"/>
              <a:ext cx="13808" cy="9781"/>
            </a:xfrm>
            <a:custGeom>
              <a:avLst/>
              <a:gdLst/>
              <a:ahLst/>
              <a:cxnLst/>
              <a:rect l="l" t="t" r="r" b="b"/>
              <a:pathLst>
                <a:path w="504" h="357" extrusionOk="0">
                  <a:moveTo>
                    <a:pt x="257" y="1"/>
                  </a:moveTo>
                  <a:cubicBezTo>
                    <a:pt x="123" y="1"/>
                    <a:pt x="0" y="166"/>
                    <a:pt x="119" y="296"/>
                  </a:cubicBezTo>
                  <a:cubicBezTo>
                    <a:pt x="157" y="339"/>
                    <a:pt x="202" y="356"/>
                    <a:pt x="247" y="356"/>
                  </a:cubicBezTo>
                  <a:cubicBezTo>
                    <a:pt x="381" y="356"/>
                    <a:pt x="503" y="191"/>
                    <a:pt x="385" y="61"/>
                  </a:cubicBezTo>
                  <a:cubicBezTo>
                    <a:pt x="346" y="19"/>
                    <a:pt x="301" y="1"/>
                    <a:pt x="25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0"/>
            <p:cNvSpPr/>
            <p:nvPr/>
          </p:nvSpPr>
          <p:spPr>
            <a:xfrm>
              <a:off x="6068021" y="2287968"/>
              <a:ext cx="19836" cy="14247"/>
            </a:xfrm>
            <a:custGeom>
              <a:avLst/>
              <a:gdLst/>
              <a:ahLst/>
              <a:cxnLst/>
              <a:rect l="l" t="t" r="r" b="b"/>
              <a:pathLst>
                <a:path w="724" h="520" extrusionOk="0">
                  <a:moveTo>
                    <a:pt x="377" y="0"/>
                  </a:moveTo>
                  <a:cubicBezTo>
                    <a:pt x="183" y="0"/>
                    <a:pt x="1" y="243"/>
                    <a:pt x="166" y="433"/>
                  </a:cubicBezTo>
                  <a:cubicBezTo>
                    <a:pt x="220" y="494"/>
                    <a:pt x="284" y="520"/>
                    <a:pt x="347" y="520"/>
                  </a:cubicBezTo>
                  <a:cubicBezTo>
                    <a:pt x="541" y="520"/>
                    <a:pt x="724" y="277"/>
                    <a:pt x="558" y="88"/>
                  </a:cubicBezTo>
                  <a:cubicBezTo>
                    <a:pt x="504" y="26"/>
                    <a:pt x="440" y="0"/>
                    <a:pt x="37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0"/>
            <p:cNvSpPr/>
            <p:nvPr/>
          </p:nvSpPr>
          <p:spPr>
            <a:xfrm>
              <a:off x="6273839" y="2211554"/>
              <a:ext cx="16082" cy="11617"/>
            </a:xfrm>
            <a:custGeom>
              <a:avLst/>
              <a:gdLst/>
              <a:ahLst/>
              <a:cxnLst/>
              <a:rect l="l" t="t" r="r" b="b"/>
              <a:pathLst>
                <a:path w="587" h="424" extrusionOk="0">
                  <a:moveTo>
                    <a:pt x="302" y="0"/>
                  </a:moveTo>
                  <a:cubicBezTo>
                    <a:pt x="148" y="0"/>
                    <a:pt x="1" y="199"/>
                    <a:pt x="131" y="353"/>
                  </a:cubicBezTo>
                  <a:cubicBezTo>
                    <a:pt x="177" y="403"/>
                    <a:pt x="230" y="424"/>
                    <a:pt x="282" y="424"/>
                  </a:cubicBezTo>
                  <a:cubicBezTo>
                    <a:pt x="442" y="424"/>
                    <a:pt x="586" y="225"/>
                    <a:pt x="444" y="71"/>
                  </a:cubicBezTo>
                  <a:cubicBezTo>
                    <a:pt x="402" y="21"/>
                    <a:pt x="352" y="0"/>
                    <a:pt x="30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7" name="Google Shape;2267;p40"/>
          <p:cNvGrpSpPr/>
          <p:nvPr/>
        </p:nvGrpSpPr>
        <p:grpSpPr>
          <a:xfrm rot="-3562407" flipH="1">
            <a:off x="7790711" y="3990948"/>
            <a:ext cx="800595" cy="821103"/>
            <a:chOff x="5537446" y="1778273"/>
            <a:chExt cx="903734" cy="926885"/>
          </a:xfrm>
        </p:grpSpPr>
        <p:sp>
          <p:nvSpPr>
            <p:cNvPr id="2268" name="Google Shape;2268;p40"/>
            <p:cNvSpPr/>
            <p:nvPr/>
          </p:nvSpPr>
          <p:spPr>
            <a:xfrm>
              <a:off x="5732443" y="2325093"/>
              <a:ext cx="129700" cy="169289"/>
            </a:xfrm>
            <a:custGeom>
              <a:avLst/>
              <a:gdLst/>
              <a:ahLst/>
              <a:cxnLst/>
              <a:rect l="l" t="t" r="r" b="b"/>
              <a:pathLst>
                <a:path w="4734" h="6179" extrusionOk="0">
                  <a:moveTo>
                    <a:pt x="2942" y="959"/>
                  </a:moveTo>
                  <a:cubicBezTo>
                    <a:pt x="3530" y="959"/>
                    <a:pt x="4039" y="1359"/>
                    <a:pt x="4248" y="1962"/>
                  </a:cubicBezTo>
                  <a:cubicBezTo>
                    <a:pt x="4546" y="2792"/>
                    <a:pt x="4138" y="3811"/>
                    <a:pt x="3684" y="4517"/>
                  </a:cubicBezTo>
                  <a:cubicBezTo>
                    <a:pt x="3387" y="4951"/>
                    <a:pt x="2874" y="5307"/>
                    <a:pt x="2365" y="5307"/>
                  </a:cubicBezTo>
                  <a:cubicBezTo>
                    <a:pt x="2122" y="5307"/>
                    <a:pt x="1879" y="5226"/>
                    <a:pt x="1662" y="5034"/>
                  </a:cubicBezTo>
                  <a:cubicBezTo>
                    <a:pt x="1317" y="4752"/>
                    <a:pt x="1223" y="4297"/>
                    <a:pt x="1270" y="3858"/>
                  </a:cubicBezTo>
                  <a:cubicBezTo>
                    <a:pt x="988" y="2777"/>
                    <a:pt x="1317" y="1491"/>
                    <a:pt x="2445" y="1053"/>
                  </a:cubicBezTo>
                  <a:cubicBezTo>
                    <a:pt x="2614" y="989"/>
                    <a:pt x="2781" y="959"/>
                    <a:pt x="2942" y="959"/>
                  </a:cubicBezTo>
                  <a:close/>
                  <a:moveTo>
                    <a:pt x="2215" y="1"/>
                  </a:moveTo>
                  <a:cubicBezTo>
                    <a:pt x="2119" y="1"/>
                    <a:pt x="2023" y="11"/>
                    <a:pt x="1928" y="34"/>
                  </a:cubicBezTo>
                  <a:cubicBezTo>
                    <a:pt x="1097" y="237"/>
                    <a:pt x="878" y="1162"/>
                    <a:pt x="674" y="1836"/>
                  </a:cubicBezTo>
                  <a:cubicBezTo>
                    <a:pt x="345" y="2902"/>
                    <a:pt x="0" y="4140"/>
                    <a:pt x="580" y="5191"/>
                  </a:cubicBezTo>
                  <a:cubicBezTo>
                    <a:pt x="973" y="5905"/>
                    <a:pt x="1443" y="6179"/>
                    <a:pt x="1924" y="6179"/>
                  </a:cubicBezTo>
                  <a:cubicBezTo>
                    <a:pt x="2827" y="6179"/>
                    <a:pt x="3769" y="5214"/>
                    <a:pt x="4311" y="4375"/>
                  </a:cubicBezTo>
                  <a:cubicBezTo>
                    <a:pt x="4326" y="4360"/>
                    <a:pt x="4326" y="4360"/>
                    <a:pt x="4326" y="4344"/>
                  </a:cubicBezTo>
                  <a:cubicBezTo>
                    <a:pt x="4734" y="3404"/>
                    <a:pt x="4311" y="1585"/>
                    <a:pt x="3684" y="802"/>
                  </a:cubicBezTo>
                  <a:cubicBezTo>
                    <a:pt x="3348" y="372"/>
                    <a:pt x="2783" y="1"/>
                    <a:pt x="2215" y="1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0"/>
            <p:cNvSpPr/>
            <p:nvPr/>
          </p:nvSpPr>
          <p:spPr>
            <a:xfrm>
              <a:off x="5901629" y="2352601"/>
              <a:ext cx="42110" cy="12466"/>
            </a:xfrm>
            <a:custGeom>
              <a:avLst/>
              <a:gdLst/>
              <a:ahLst/>
              <a:cxnLst/>
              <a:rect l="l" t="t" r="r" b="b"/>
              <a:pathLst>
                <a:path w="1537" h="455" extrusionOk="0">
                  <a:moveTo>
                    <a:pt x="1127" y="1"/>
                  </a:moveTo>
                  <a:cubicBezTo>
                    <a:pt x="1019" y="1"/>
                    <a:pt x="910" y="12"/>
                    <a:pt x="800" y="33"/>
                  </a:cubicBezTo>
                  <a:cubicBezTo>
                    <a:pt x="487" y="96"/>
                    <a:pt x="267" y="268"/>
                    <a:pt x="1" y="393"/>
                  </a:cubicBezTo>
                  <a:lnTo>
                    <a:pt x="1" y="409"/>
                  </a:lnTo>
                  <a:lnTo>
                    <a:pt x="95" y="409"/>
                  </a:lnTo>
                  <a:cubicBezTo>
                    <a:pt x="221" y="440"/>
                    <a:pt x="348" y="454"/>
                    <a:pt x="474" y="454"/>
                  </a:cubicBezTo>
                  <a:cubicBezTo>
                    <a:pt x="864" y="454"/>
                    <a:pt x="1241" y="313"/>
                    <a:pt x="1537" y="64"/>
                  </a:cubicBezTo>
                  <a:cubicBezTo>
                    <a:pt x="1404" y="20"/>
                    <a:pt x="1267" y="1"/>
                    <a:pt x="1127" y="1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0"/>
            <p:cNvSpPr/>
            <p:nvPr/>
          </p:nvSpPr>
          <p:spPr>
            <a:xfrm>
              <a:off x="6015443" y="2275338"/>
              <a:ext cx="18055" cy="33946"/>
            </a:xfrm>
            <a:custGeom>
              <a:avLst/>
              <a:gdLst/>
              <a:ahLst/>
              <a:cxnLst/>
              <a:rect l="l" t="t" r="r" b="b"/>
              <a:pathLst>
                <a:path w="659" h="1239" extrusionOk="0">
                  <a:moveTo>
                    <a:pt x="330" y="0"/>
                  </a:moveTo>
                  <a:cubicBezTo>
                    <a:pt x="236" y="94"/>
                    <a:pt x="142" y="157"/>
                    <a:pt x="95" y="267"/>
                  </a:cubicBezTo>
                  <a:cubicBezTo>
                    <a:pt x="32" y="376"/>
                    <a:pt x="0" y="517"/>
                    <a:pt x="16" y="643"/>
                  </a:cubicBezTo>
                  <a:cubicBezTo>
                    <a:pt x="32" y="894"/>
                    <a:pt x="142" y="1113"/>
                    <a:pt x="345" y="1238"/>
                  </a:cubicBezTo>
                  <a:cubicBezTo>
                    <a:pt x="659" y="894"/>
                    <a:pt x="659" y="345"/>
                    <a:pt x="330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0"/>
            <p:cNvSpPr/>
            <p:nvPr/>
          </p:nvSpPr>
          <p:spPr>
            <a:xfrm>
              <a:off x="6030896" y="2030970"/>
              <a:ext cx="44685" cy="24493"/>
            </a:xfrm>
            <a:custGeom>
              <a:avLst/>
              <a:gdLst/>
              <a:ahLst/>
              <a:cxnLst/>
              <a:rect l="l" t="t" r="r" b="b"/>
              <a:pathLst>
                <a:path w="1631" h="894" extrusionOk="0">
                  <a:moveTo>
                    <a:pt x="1317" y="0"/>
                  </a:moveTo>
                  <a:cubicBezTo>
                    <a:pt x="1145" y="0"/>
                    <a:pt x="918" y="153"/>
                    <a:pt x="784" y="220"/>
                  </a:cubicBezTo>
                  <a:cubicBezTo>
                    <a:pt x="690" y="267"/>
                    <a:pt x="1" y="565"/>
                    <a:pt x="252" y="659"/>
                  </a:cubicBezTo>
                  <a:cubicBezTo>
                    <a:pt x="346" y="706"/>
                    <a:pt x="408" y="800"/>
                    <a:pt x="377" y="894"/>
                  </a:cubicBezTo>
                  <a:lnTo>
                    <a:pt x="393" y="894"/>
                  </a:lnTo>
                  <a:cubicBezTo>
                    <a:pt x="393" y="878"/>
                    <a:pt x="408" y="878"/>
                    <a:pt x="424" y="863"/>
                  </a:cubicBezTo>
                  <a:cubicBezTo>
                    <a:pt x="565" y="800"/>
                    <a:pt x="581" y="753"/>
                    <a:pt x="737" y="737"/>
                  </a:cubicBezTo>
                  <a:cubicBezTo>
                    <a:pt x="863" y="706"/>
                    <a:pt x="1004" y="690"/>
                    <a:pt x="1129" y="643"/>
                  </a:cubicBezTo>
                  <a:cubicBezTo>
                    <a:pt x="1333" y="565"/>
                    <a:pt x="1631" y="345"/>
                    <a:pt x="1490" y="94"/>
                  </a:cubicBezTo>
                  <a:cubicBezTo>
                    <a:pt x="1449" y="26"/>
                    <a:pt x="1388" y="0"/>
                    <a:pt x="1317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0"/>
            <p:cNvSpPr/>
            <p:nvPr/>
          </p:nvSpPr>
          <p:spPr>
            <a:xfrm>
              <a:off x="6131832" y="1966117"/>
              <a:ext cx="26493" cy="39672"/>
            </a:xfrm>
            <a:custGeom>
              <a:avLst/>
              <a:gdLst/>
              <a:ahLst/>
              <a:cxnLst/>
              <a:rect l="l" t="t" r="r" b="b"/>
              <a:pathLst>
                <a:path w="967" h="1448" extrusionOk="0">
                  <a:moveTo>
                    <a:pt x="188" y="1"/>
                  </a:moveTo>
                  <a:cubicBezTo>
                    <a:pt x="157" y="204"/>
                    <a:pt x="126" y="424"/>
                    <a:pt x="79" y="643"/>
                  </a:cubicBezTo>
                  <a:cubicBezTo>
                    <a:pt x="79" y="706"/>
                    <a:pt x="32" y="737"/>
                    <a:pt x="0" y="753"/>
                  </a:cubicBezTo>
                  <a:cubicBezTo>
                    <a:pt x="79" y="957"/>
                    <a:pt x="204" y="1145"/>
                    <a:pt x="376" y="1270"/>
                  </a:cubicBezTo>
                  <a:cubicBezTo>
                    <a:pt x="470" y="1349"/>
                    <a:pt x="612" y="1443"/>
                    <a:pt x="721" y="1443"/>
                  </a:cubicBezTo>
                  <a:cubicBezTo>
                    <a:pt x="745" y="1446"/>
                    <a:pt x="766" y="1447"/>
                    <a:pt x="785" y="1447"/>
                  </a:cubicBezTo>
                  <a:cubicBezTo>
                    <a:pt x="966" y="1447"/>
                    <a:pt x="941" y="1315"/>
                    <a:pt x="941" y="1145"/>
                  </a:cubicBezTo>
                  <a:cubicBezTo>
                    <a:pt x="941" y="643"/>
                    <a:pt x="612" y="220"/>
                    <a:pt x="188" y="1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0"/>
            <p:cNvSpPr/>
            <p:nvPr/>
          </p:nvSpPr>
          <p:spPr>
            <a:xfrm>
              <a:off x="5969934" y="2120152"/>
              <a:ext cx="112522" cy="101234"/>
            </a:xfrm>
            <a:custGeom>
              <a:avLst/>
              <a:gdLst/>
              <a:ahLst/>
              <a:cxnLst/>
              <a:rect l="l" t="t" r="r" b="b"/>
              <a:pathLst>
                <a:path w="4107" h="3695" extrusionOk="0">
                  <a:moveTo>
                    <a:pt x="2160" y="569"/>
                  </a:moveTo>
                  <a:cubicBezTo>
                    <a:pt x="2627" y="569"/>
                    <a:pt x="3060" y="822"/>
                    <a:pt x="3151" y="1385"/>
                  </a:cubicBezTo>
                  <a:cubicBezTo>
                    <a:pt x="3229" y="1871"/>
                    <a:pt x="3025" y="2231"/>
                    <a:pt x="2712" y="2451"/>
                  </a:cubicBezTo>
                  <a:cubicBezTo>
                    <a:pt x="2540" y="2769"/>
                    <a:pt x="2216" y="2992"/>
                    <a:pt x="1850" y="2992"/>
                  </a:cubicBezTo>
                  <a:cubicBezTo>
                    <a:pt x="1748" y="2992"/>
                    <a:pt x="1642" y="2975"/>
                    <a:pt x="1536" y="2937"/>
                  </a:cubicBezTo>
                  <a:cubicBezTo>
                    <a:pt x="690" y="2623"/>
                    <a:pt x="580" y="1542"/>
                    <a:pt x="1207" y="946"/>
                  </a:cubicBezTo>
                  <a:cubicBezTo>
                    <a:pt x="1464" y="702"/>
                    <a:pt x="1821" y="569"/>
                    <a:pt x="2160" y="569"/>
                  </a:cubicBezTo>
                  <a:close/>
                  <a:moveTo>
                    <a:pt x="2587" y="0"/>
                  </a:moveTo>
                  <a:cubicBezTo>
                    <a:pt x="2411" y="0"/>
                    <a:pt x="2238" y="20"/>
                    <a:pt x="2085" y="53"/>
                  </a:cubicBezTo>
                  <a:cubicBezTo>
                    <a:pt x="533" y="382"/>
                    <a:pt x="0" y="2153"/>
                    <a:pt x="909" y="3172"/>
                  </a:cubicBezTo>
                  <a:cubicBezTo>
                    <a:pt x="1082" y="3376"/>
                    <a:pt x="1301" y="3532"/>
                    <a:pt x="1583" y="3658"/>
                  </a:cubicBezTo>
                  <a:cubicBezTo>
                    <a:pt x="1712" y="3683"/>
                    <a:pt x="1838" y="3695"/>
                    <a:pt x="1961" y="3695"/>
                  </a:cubicBezTo>
                  <a:cubicBezTo>
                    <a:pt x="2915" y="3695"/>
                    <a:pt x="3670" y="2974"/>
                    <a:pt x="3934" y="2043"/>
                  </a:cubicBezTo>
                  <a:cubicBezTo>
                    <a:pt x="4107" y="1432"/>
                    <a:pt x="4075" y="633"/>
                    <a:pt x="3511" y="241"/>
                  </a:cubicBezTo>
                  <a:cubicBezTo>
                    <a:pt x="3256" y="68"/>
                    <a:pt x="2915" y="0"/>
                    <a:pt x="2587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0"/>
            <p:cNvSpPr/>
            <p:nvPr/>
          </p:nvSpPr>
          <p:spPr>
            <a:xfrm>
              <a:off x="5681317" y="1904635"/>
              <a:ext cx="643321" cy="634060"/>
            </a:xfrm>
            <a:custGeom>
              <a:avLst/>
              <a:gdLst/>
              <a:ahLst/>
              <a:cxnLst/>
              <a:rect l="l" t="t" r="r" b="b"/>
              <a:pathLst>
                <a:path w="23481" h="23143" extrusionOk="0">
                  <a:moveTo>
                    <a:pt x="15666" y="841"/>
                  </a:moveTo>
                  <a:cubicBezTo>
                    <a:pt x="15730" y="841"/>
                    <a:pt x="15794" y="866"/>
                    <a:pt x="15848" y="928"/>
                  </a:cubicBezTo>
                  <a:cubicBezTo>
                    <a:pt x="16013" y="1117"/>
                    <a:pt x="15840" y="1360"/>
                    <a:pt x="15643" y="1360"/>
                  </a:cubicBezTo>
                  <a:cubicBezTo>
                    <a:pt x="15580" y="1360"/>
                    <a:pt x="15513" y="1334"/>
                    <a:pt x="15456" y="1273"/>
                  </a:cubicBezTo>
                  <a:cubicBezTo>
                    <a:pt x="15290" y="1084"/>
                    <a:pt x="15473" y="841"/>
                    <a:pt x="15666" y="841"/>
                  </a:cubicBezTo>
                  <a:close/>
                  <a:moveTo>
                    <a:pt x="14452" y="1705"/>
                  </a:moveTo>
                  <a:cubicBezTo>
                    <a:pt x="14583" y="1705"/>
                    <a:pt x="14715" y="1764"/>
                    <a:pt x="14813" y="1853"/>
                  </a:cubicBezTo>
                  <a:lnTo>
                    <a:pt x="14923" y="1962"/>
                  </a:lnTo>
                  <a:cubicBezTo>
                    <a:pt x="15111" y="2135"/>
                    <a:pt x="15064" y="2448"/>
                    <a:pt x="14891" y="2621"/>
                  </a:cubicBezTo>
                  <a:cubicBezTo>
                    <a:pt x="14811" y="2694"/>
                    <a:pt x="14693" y="2733"/>
                    <a:pt x="14575" y="2733"/>
                  </a:cubicBezTo>
                  <a:cubicBezTo>
                    <a:pt x="14441" y="2733"/>
                    <a:pt x="14308" y="2682"/>
                    <a:pt x="14233" y="2574"/>
                  </a:cubicBezTo>
                  <a:lnTo>
                    <a:pt x="14139" y="2448"/>
                  </a:lnTo>
                  <a:cubicBezTo>
                    <a:pt x="13982" y="2245"/>
                    <a:pt x="13982" y="1994"/>
                    <a:pt x="14170" y="1821"/>
                  </a:cubicBezTo>
                  <a:cubicBezTo>
                    <a:pt x="14252" y="1740"/>
                    <a:pt x="14351" y="1705"/>
                    <a:pt x="14452" y="1705"/>
                  </a:cubicBezTo>
                  <a:close/>
                  <a:moveTo>
                    <a:pt x="12932" y="2893"/>
                  </a:moveTo>
                  <a:cubicBezTo>
                    <a:pt x="13051" y="2893"/>
                    <a:pt x="13172" y="2948"/>
                    <a:pt x="13261" y="3028"/>
                  </a:cubicBezTo>
                  <a:cubicBezTo>
                    <a:pt x="13340" y="3091"/>
                    <a:pt x="13418" y="3169"/>
                    <a:pt x="13496" y="3248"/>
                  </a:cubicBezTo>
                  <a:cubicBezTo>
                    <a:pt x="13669" y="3420"/>
                    <a:pt x="13622" y="3702"/>
                    <a:pt x="13465" y="3859"/>
                  </a:cubicBezTo>
                  <a:cubicBezTo>
                    <a:pt x="13385" y="3940"/>
                    <a:pt x="13273" y="3979"/>
                    <a:pt x="13163" y="3979"/>
                  </a:cubicBezTo>
                  <a:cubicBezTo>
                    <a:pt x="13037" y="3979"/>
                    <a:pt x="12913" y="3928"/>
                    <a:pt x="12838" y="3828"/>
                  </a:cubicBezTo>
                  <a:cubicBezTo>
                    <a:pt x="12775" y="3749"/>
                    <a:pt x="12713" y="3671"/>
                    <a:pt x="12650" y="3577"/>
                  </a:cubicBezTo>
                  <a:cubicBezTo>
                    <a:pt x="12509" y="3389"/>
                    <a:pt x="12509" y="3169"/>
                    <a:pt x="12681" y="2997"/>
                  </a:cubicBezTo>
                  <a:cubicBezTo>
                    <a:pt x="12755" y="2923"/>
                    <a:pt x="12843" y="2893"/>
                    <a:pt x="12932" y="2893"/>
                  </a:cubicBezTo>
                  <a:close/>
                  <a:moveTo>
                    <a:pt x="16425" y="1653"/>
                  </a:moveTo>
                  <a:cubicBezTo>
                    <a:pt x="16452" y="1653"/>
                    <a:pt x="16479" y="1657"/>
                    <a:pt x="16506" y="1665"/>
                  </a:cubicBezTo>
                  <a:cubicBezTo>
                    <a:pt x="17023" y="1806"/>
                    <a:pt x="17446" y="2151"/>
                    <a:pt x="17681" y="2636"/>
                  </a:cubicBezTo>
                  <a:cubicBezTo>
                    <a:pt x="17870" y="2997"/>
                    <a:pt x="18011" y="3640"/>
                    <a:pt x="17729" y="4000"/>
                  </a:cubicBezTo>
                  <a:cubicBezTo>
                    <a:pt x="17625" y="4136"/>
                    <a:pt x="17486" y="4189"/>
                    <a:pt x="17336" y="4189"/>
                  </a:cubicBezTo>
                  <a:cubicBezTo>
                    <a:pt x="17055" y="4189"/>
                    <a:pt x="16737" y="4002"/>
                    <a:pt x="16553" y="3828"/>
                  </a:cubicBezTo>
                  <a:cubicBezTo>
                    <a:pt x="16271" y="3561"/>
                    <a:pt x="16145" y="3232"/>
                    <a:pt x="16130" y="2872"/>
                  </a:cubicBezTo>
                  <a:cubicBezTo>
                    <a:pt x="16130" y="2856"/>
                    <a:pt x="16114" y="2825"/>
                    <a:pt x="16114" y="2809"/>
                  </a:cubicBezTo>
                  <a:cubicBezTo>
                    <a:pt x="16114" y="2495"/>
                    <a:pt x="16145" y="2182"/>
                    <a:pt x="16177" y="1884"/>
                  </a:cubicBezTo>
                  <a:cubicBezTo>
                    <a:pt x="16190" y="1742"/>
                    <a:pt x="16299" y="1653"/>
                    <a:pt x="16425" y="1653"/>
                  </a:cubicBezTo>
                  <a:close/>
                  <a:moveTo>
                    <a:pt x="15506" y="3788"/>
                  </a:moveTo>
                  <a:cubicBezTo>
                    <a:pt x="15559" y="3788"/>
                    <a:pt x="15614" y="3809"/>
                    <a:pt x="15660" y="3859"/>
                  </a:cubicBezTo>
                  <a:cubicBezTo>
                    <a:pt x="15801" y="4012"/>
                    <a:pt x="15650" y="4218"/>
                    <a:pt x="15487" y="4218"/>
                  </a:cubicBezTo>
                  <a:cubicBezTo>
                    <a:pt x="15433" y="4218"/>
                    <a:pt x="15377" y="4196"/>
                    <a:pt x="15330" y="4141"/>
                  </a:cubicBezTo>
                  <a:cubicBezTo>
                    <a:pt x="15188" y="3987"/>
                    <a:pt x="15341" y="3788"/>
                    <a:pt x="15506" y="3788"/>
                  </a:cubicBezTo>
                  <a:close/>
                  <a:moveTo>
                    <a:pt x="17468" y="4676"/>
                  </a:moveTo>
                  <a:cubicBezTo>
                    <a:pt x="17547" y="4676"/>
                    <a:pt x="17629" y="4708"/>
                    <a:pt x="17697" y="4784"/>
                  </a:cubicBezTo>
                  <a:cubicBezTo>
                    <a:pt x="17922" y="5020"/>
                    <a:pt x="17692" y="5337"/>
                    <a:pt x="17444" y="5337"/>
                  </a:cubicBezTo>
                  <a:cubicBezTo>
                    <a:pt x="17363" y="5337"/>
                    <a:pt x="17281" y="5304"/>
                    <a:pt x="17211" y="5223"/>
                  </a:cubicBezTo>
                  <a:cubicBezTo>
                    <a:pt x="16986" y="4985"/>
                    <a:pt x="17219" y="4676"/>
                    <a:pt x="17468" y="4676"/>
                  </a:cubicBezTo>
                  <a:close/>
                  <a:moveTo>
                    <a:pt x="14128" y="4070"/>
                  </a:moveTo>
                  <a:cubicBezTo>
                    <a:pt x="14163" y="4070"/>
                    <a:pt x="14198" y="4073"/>
                    <a:pt x="14233" y="4078"/>
                  </a:cubicBezTo>
                  <a:cubicBezTo>
                    <a:pt x="14750" y="4173"/>
                    <a:pt x="14891" y="4800"/>
                    <a:pt x="14672" y="5207"/>
                  </a:cubicBezTo>
                  <a:cubicBezTo>
                    <a:pt x="14531" y="5474"/>
                    <a:pt x="14280" y="5615"/>
                    <a:pt x="13998" y="5677"/>
                  </a:cubicBezTo>
                  <a:cubicBezTo>
                    <a:pt x="13857" y="5724"/>
                    <a:pt x="13685" y="5724"/>
                    <a:pt x="13528" y="5724"/>
                  </a:cubicBezTo>
                  <a:cubicBezTo>
                    <a:pt x="13355" y="5709"/>
                    <a:pt x="13340" y="5646"/>
                    <a:pt x="13183" y="5583"/>
                  </a:cubicBezTo>
                  <a:cubicBezTo>
                    <a:pt x="13167" y="5568"/>
                    <a:pt x="13152" y="5536"/>
                    <a:pt x="13152" y="5505"/>
                  </a:cubicBezTo>
                  <a:lnTo>
                    <a:pt x="13136" y="5505"/>
                  </a:lnTo>
                  <a:cubicBezTo>
                    <a:pt x="13136" y="5536"/>
                    <a:pt x="13120" y="5568"/>
                    <a:pt x="13089" y="5599"/>
                  </a:cubicBezTo>
                  <a:cubicBezTo>
                    <a:pt x="13006" y="5667"/>
                    <a:pt x="12926" y="5696"/>
                    <a:pt x="12852" y="5696"/>
                  </a:cubicBezTo>
                  <a:cubicBezTo>
                    <a:pt x="12531" y="5696"/>
                    <a:pt x="12321" y="5155"/>
                    <a:pt x="12525" y="4862"/>
                  </a:cubicBezTo>
                  <a:cubicBezTo>
                    <a:pt x="12728" y="4580"/>
                    <a:pt x="13120" y="4455"/>
                    <a:pt x="13418" y="4314"/>
                  </a:cubicBezTo>
                  <a:cubicBezTo>
                    <a:pt x="13638" y="4204"/>
                    <a:pt x="13881" y="4070"/>
                    <a:pt x="14128" y="4070"/>
                  </a:cubicBezTo>
                  <a:close/>
                  <a:moveTo>
                    <a:pt x="19204" y="5679"/>
                  </a:moveTo>
                  <a:cubicBezTo>
                    <a:pt x="19279" y="5679"/>
                    <a:pt x="19356" y="5711"/>
                    <a:pt x="19421" y="5787"/>
                  </a:cubicBezTo>
                  <a:cubicBezTo>
                    <a:pt x="19633" y="6023"/>
                    <a:pt x="19420" y="6320"/>
                    <a:pt x="19182" y="6320"/>
                  </a:cubicBezTo>
                  <a:cubicBezTo>
                    <a:pt x="19103" y="6320"/>
                    <a:pt x="19021" y="6288"/>
                    <a:pt x="18951" y="6210"/>
                  </a:cubicBezTo>
                  <a:cubicBezTo>
                    <a:pt x="18750" y="5985"/>
                    <a:pt x="18970" y="5679"/>
                    <a:pt x="19204" y="5679"/>
                  </a:cubicBezTo>
                  <a:close/>
                  <a:moveTo>
                    <a:pt x="16949" y="6041"/>
                  </a:moveTo>
                  <a:cubicBezTo>
                    <a:pt x="17017" y="6041"/>
                    <a:pt x="17088" y="6067"/>
                    <a:pt x="17149" y="6132"/>
                  </a:cubicBezTo>
                  <a:cubicBezTo>
                    <a:pt x="17325" y="6343"/>
                    <a:pt x="17131" y="6608"/>
                    <a:pt x="16924" y="6608"/>
                  </a:cubicBezTo>
                  <a:cubicBezTo>
                    <a:pt x="16855" y="6608"/>
                    <a:pt x="16784" y="6579"/>
                    <a:pt x="16725" y="6508"/>
                  </a:cubicBezTo>
                  <a:cubicBezTo>
                    <a:pt x="16535" y="6306"/>
                    <a:pt x="16733" y="6041"/>
                    <a:pt x="16949" y="6041"/>
                  </a:cubicBezTo>
                  <a:close/>
                  <a:moveTo>
                    <a:pt x="12895" y="6273"/>
                  </a:moveTo>
                  <a:cubicBezTo>
                    <a:pt x="12962" y="6273"/>
                    <a:pt x="13031" y="6301"/>
                    <a:pt x="13089" y="6367"/>
                  </a:cubicBezTo>
                  <a:cubicBezTo>
                    <a:pt x="13266" y="6567"/>
                    <a:pt x="13079" y="6821"/>
                    <a:pt x="12876" y="6821"/>
                  </a:cubicBezTo>
                  <a:cubicBezTo>
                    <a:pt x="12809" y="6821"/>
                    <a:pt x="12740" y="6793"/>
                    <a:pt x="12681" y="6727"/>
                  </a:cubicBezTo>
                  <a:cubicBezTo>
                    <a:pt x="12505" y="6527"/>
                    <a:pt x="12691" y="6273"/>
                    <a:pt x="12895" y="6273"/>
                  </a:cubicBezTo>
                  <a:close/>
                  <a:moveTo>
                    <a:pt x="15235" y="6579"/>
                  </a:moveTo>
                  <a:cubicBezTo>
                    <a:pt x="15285" y="6579"/>
                    <a:pt x="15335" y="6599"/>
                    <a:pt x="15377" y="6649"/>
                  </a:cubicBezTo>
                  <a:cubicBezTo>
                    <a:pt x="15520" y="6803"/>
                    <a:pt x="15375" y="7002"/>
                    <a:pt x="15215" y="7002"/>
                  </a:cubicBezTo>
                  <a:cubicBezTo>
                    <a:pt x="15163" y="7002"/>
                    <a:pt x="15110" y="6981"/>
                    <a:pt x="15064" y="6931"/>
                  </a:cubicBezTo>
                  <a:cubicBezTo>
                    <a:pt x="14934" y="6777"/>
                    <a:pt x="15081" y="6579"/>
                    <a:pt x="15235" y="6579"/>
                  </a:cubicBezTo>
                  <a:close/>
                  <a:moveTo>
                    <a:pt x="11430" y="6601"/>
                  </a:moveTo>
                  <a:cubicBezTo>
                    <a:pt x="11478" y="6601"/>
                    <a:pt x="11527" y="6619"/>
                    <a:pt x="11569" y="6665"/>
                  </a:cubicBezTo>
                  <a:cubicBezTo>
                    <a:pt x="11697" y="6817"/>
                    <a:pt x="11564" y="7004"/>
                    <a:pt x="11416" y="7004"/>
                  </a:cubicBezTo>
                  <a:cubicBezTo>
                    <a:pt x="11366" y="7004"/>
                    <a:pt x="11314" y="6983"/>
                    <a:pt x="11271" y="6931"/>
                  </a:cubicBezTo>
                  <a:cubicBezTo>
                    <a:pt x="11140" y="6788"/>
                    <a:pt x="11280" y="6601"/>
                    <a:pt x="11430" y="6601"/>
                  </a:cubicBezTo>
                  <a:close/>
                  <a:moveTo>
                    <a:pt x="16314" y="7425"/>
                  </a:moveTo>
                  <a:cubicBezTo>
                    <a:pt x="16391" y="7425"/>
                    <a:pt x="16469" y="7455"/>
                    <a:pt x="16537" y="7527"/>
                  </a:cubicBezTo>
                  <a:cubicBezTo>
                    <a:pt x="16738" y="7763"/>
                    <a:pt x="16522" y="8060"/>
                    <a:pt x="16282" y="8060"/>
                  </a:cubicBezTo>
                  <a:cubicBezTo>
                    <a:pt x="16203" y="8060"/>
                    <a:pt x="16121" y="8028"/>
                    <a:pt x="16051" y="7950"/>
                  </a:cubicBezTo>
                  <a:cubicBezTo>
                    <a:pt x="15849" y="7724"/>
                    <a:pt x="16072" y="7425"/>
                    <a:pt x="16314" y="7425"/>
                  </a:cubicBezTo>
                  <a:close/>
                  <a:moveTo>
                    <a:pt x="21121" y="7534"/>
                  </a:moveTo>
                  <a:cubicBezTo>
                    <a:pt x="21206" y="7534"/>
                    <a:pt x="21293" y="7569"/>
                    <a:pt x="21365" y="7652"/>
                  </a:cubicBezTo>
                  <a:cubicBezTo>
                    <a:pt x="21603" y="7914"/>
                    <a:pt x="21354" y="8256"/>
                    <a:pt x="21083" y="8256"/>
                  </a:cubicBezTo>
                  <a:cubicBezTo>
                    <a:pt x="20996" y="8256"/>
                    <a:pt x="20908" y="8222"/>
                    <a:pt x="20832" y="8138"/>
                  </a:cubicBezTo>
                  <a:cubicBezTo>
                    <a:pt x="20594" y="7877"/>
                    <a:pt x="20852" y="7534"/>
                    <a:pt x="21121" y="7534"/>
                  </a:cubicBezTo>
                  <a:close/>
                  <a:moveTo>
                    <a:pt x="21928" y="11202"/>
                  </a:moveTo>
                  <a:cubicBezTo>
                    <a:pt x="21978" y="11202"/>
                    <a:pt x="22028" y="11223"/>
                    <a:pt x="22070" y="11273"/>
                  </a:cubicBezTo>
                  <a:cubicBezTo>
                    <a:pt x="22212" y="11427"/>
                    <a:pt x="22068" y="11626"/>
                    <a:pt x="21908" y="11626"/>
                  </a:cubicBezTo>
                  <a:cubicBezTo>
                    <a:pt x="21856" y="11626"/>
                    <a:pt x="21803" y="11605"/>
                    <a:pt x="21757" y="11555"/>
                  </a:cubicBezTo>
                  <a:cubicBezTo>
                    <a:pt x="21627" y="11401"/>
                    <a:pt x="21774" y="11202"/>
                    <a:pt x="21928" y="11202"/>
                  </a:cubicBezTo>
                  <a:close/>
                  <a:moveTo>
                    <a:pt x="9226" y="10940"/>
                  </a:moveTo>
                  <a:cubicBezTo>
                    <a:pt x="9321" y="10940"/>
                    <a:pt x="9419" y="10973"/>
                    <a:pt x="9484" y="11038"/>
                  </a:cubicBezTo>
                  <a:cubicBezTo>
                    <a:pt x="9594" y="11132"/>
                    <a:pt x="9625" y="11273"/>
                    <a:pt x="9594" y="11414"/>
                  </a:cubicBezTo>
                  <a:cubicBezTo>
                    <a:pt x="9550" y="11598"/>
                    <a:pt x="9387" y="11685"/>
                    <a:pt x="9224" y="11685"/>
                  </a:cubicBezTo>
                  <a:cubicBezTo>
                    <a:pt x="9150" y="11685"/>
                    <a:pt x="9077" y="11667"/>
                    <a:pt x="9014" y="11634"/>
                  </a:cubicBezTo>
                  <a:cubicBezTo>
                    <a:pt x="8873" y="11555"/>
                    <a:pt x="8810" y="11351"/>
                    <a:pt x="8857" y="11210"/>
                  </a:cubicBezTo>
                  <a:cubicBezTo>
                    <a:pt x="8857" y="11195"/>
                    <a:pt x="8857" y="11195"/>
                    <a:pt x="8857" y="11179"/>
                  </a:cubicBezTo>
                  <a:cubicBezTo>
                    <a:pt x="8888" y="11069"/>
                    <a:pt x="8967" y="10960"/>
                    <a:pt x="9108" y="10944"/>
                  </a:cubicBezTo>
                  <a:lnTo>
                    <a:pt x="9170" y="10944"/>
                  </a:lnTo>
                  <a:cubicBezTo>
                    <a:pt x="9189" y="10941"/>
                    <a:pt x="9207" y="10940"/>
                    <a:pt x="9226" y="10940"/>
                  </a:cubicBezTo>
                  <a:close/>
                  <a:moveTo>
                    <a:pt x="13126" y="7321"/>
                  </a:moveTo>
                  <a:cubicBezTo>
                    <a:pt x="13161" y="7321"/>
                    <a:pt x="13195" y="7322"/>
                    <a:pt x="13230" y="7323"/>
                  </a:cubicBezTo>
                  <a:cubicBezTo>
                    <a:pt x="16270" y="7455"/>
                    <a:pt x="15209" y="11964"/>
                    <a:pt x="12730" y="11964"/>
                  </a:cubicBezTo>
                  <a:cubicBezTo>
                    <a:pt x="12563" y="11964"/>
                    <a:pt x="12390" y="11943"/>
                    <a:pt x="12211" y="11900"/>
                  </a:cubicBezTo>
                  <a:cubicBezTo>
                    <a:pt x="12189" y="11911"/>
                    <a:pt x="12159" y="11922"/>
                    <a:pt x="12127" y="11922"/>
                  </a:cubicBezTo>
                  <a:cubicBezTo>
                    <a:pt x="12113" y="11922"/>
                    <a:pt x="12100" y="11920"/>
                    <a:pt x="12086" y="11916"/>
                  </a:cubicBezTo>
                  <a:cubicBezTo>
                    <a:pt x="10910" y="11696"/>
                    <a:pt x="10221" y="10395"/>
                    <a:pt x="10487" y="9251"/>
                  </a:cubicBezTo>
                  <a:cubicBezTo>
                    <a:pt x="10761" y="8079"/>
                    <a:pt x="11966" y="7321"/>
                    <a:pt x="13126" y="7321"/>
                  </a:cubicBezTo>
                  <a:close/>
                  <a:moveTo>
                    <a:pt x="13223" y="12533"/>
                  </a:moveTo>
                  <a:cubicBezTo>
                    <a:pt x="13297" y="12533"/>
                    <a:pt x="13372" y="12563"/>
                    <a:pt x="13434" y="12637"/>
                  </a:cubicBezTo>
                  <a:cubicBezTo>
                    <a:pt x="13635" y="12861"/>
                    <a:pt x="13426" y="13148"/>
                    <a:pt x="13197" y="13148"/>
                  </a:cubicBezTo>
                  <a:cubicBezTo>
                    <a:pt x="13122" y="13148"/>
                    <a:pt x="13045" y="13118"/>
                    <a:pt x="12979" y="13044"/>
                  </a:cubicBezTo>
                  <a:cubicBezTo>
                    <a:pt x="12778" y="12820"/>
                    <a:pt x="12996" y="12533"/>
                    <a:pt x="13223" y="12533"/>
                  </a:cubicBezTo>
                  <a:close/>
                  <a:moveTo>
                    <a:pt x="10058" y="13069"/>
                  </a:moveTo>
                  <a:cubicBezTo>
                    <a:pt x="10121" y="13069"/>
                    <a:pt x="10184" y="13094"/>
                    <a:pt x="10236" y="13154"/>
                  </a:cubicBezTo>
                  <a:cubicBezTo>
                    <a:pt x="10414" y="13355"/>
                    <a:pt x="10233" y="13601"/>
                    <a:pt x="10033" y="13601"/>
                  </a:cubicBezTo>
                  <a:cubicBezTo>
                    <a:pt x="9969" y="13601"/>
                    <a:pt x="9902" y="13576"/>
                    <a:pt x="9844" y="13514"/>
                  </a:cubicBezTo>
                  <a:cubicBezTo>
                    <a:pt x="9665" y="13324"/>
                    <a:pt x="9859" y="13069"/>
                    <a:pt x="10058" y="13069"/>
                  </a:cubicBezTo>
                  <a:close/>
                  <a:moveTo>
                    <a:pt x="18549" y="7345"/>
                  </a:moveTo>
                  <a:cubicBezTo>
                    <a:pt x="19441" y="7345"/>
                    <a:pt x="20461" y="7977"/>
                    <a:pt x="20801" y="8875"/>
                  </a:cubicBezTo>
                  <a:cubicBezTo>
                    <a:pt x="21051" y="9549"/>
                    <a:pt x="21020" y="10239"/>
                    <a:pt x="20801" y="10834"/>
                  </a:cubicBezTo>
                  <a:cubicBezTo>
                    <a:pt x="20863" y="10928"/>
                    <a:pt x="20879" y="11038"/>
                    <a:pt x="20816" y="11163"/>
                  </a:cubicBezTo>
                  <a:cubicBezTo>
                    <a:pt x="20267" y="12366"/>
                    <a:pt x="18308" y="13665"/>
                    <a:pt x="16677" y="13665"/>
                  </a:cubicBezTo>
                  <a:cubicBezTo>
                    <a:pt x="16120" y="13665"/>
                    <a:pt x="15601" y="13513"/>
                    <a:pt x="15189" y="13154"/>
                  </a:cubicBezTo>
                  <a:cubicBezTo>
                    <a:pt x="14484" y="12558"/>
                    <a:pt x="14672" y="11665"/>
                    <a:pt x="15362" y="11163"/>
                  </a:cubicBezTo>
                  <a:cubicBezTo>
                    <a:pt x="15801" y="10834"/>
                    <a:pt x="16490" y="10834"/>
                    <a:pt x="16882" y="10489"/>
                  </a:cubicBezTo>
                  <a:cubicBezTo>
                    <a:pt x="17556" y="9941"/>
                    <a:pt x="16976" y="9345"/>
                    <a:pt x="17070" y="8734"/>
                  </a:cubicBezTo>
                  <a:cubicBezTo>
                    <a:pt x="17209" y="7746"/>
                    <a:pt x="17839" y="7345"/>
                    <a:pt x="18549" y="7345"/>
                  </a:cubicBezTo>
                  <a:close/>
                  <a:moveTo>
                    <a:pt x="5431" y="13648"/>
                  </a:moveTo>
                  <a:cubicBezTo>
                    <a:pt x="5482" y="13648"/>
                    <a:pt x="5535" y="13669"/>
                    <a:pt x="5581" y="13718"/>
                  </a:cubicBezTo>
                  <a:cubicBezTo>
                    <a:pt x="5725" y="13874"/>
                    <a:pt x="5567" y="14084"/>
                    <a:pt x="5407" y="14084"/>
                  </a:cubicBezTo>
                  <a:cubicBezTo>
                    <a:pt x="5358" y="14084"/>
                    <a:pt x="5308" y="14064"/>
                    <a:pt x="5267" y="14016"/>
                  </a:cubicBezTo>
                  <a:cubicBezTo>
                    <a:pt x="5125" y="13850"/>
                    <a:pt x="5270" y="13648"/>
                    <a:pt x="5431" y="13648"/>
                  </a:cubicBezTo>
                  <a:close/>
                  <a:moveTo>
                    <a:pt x="7418" y="12200"/>
                  </a:moveTo>
                  <a:cubicBezTo>
                    <a:pt x="7522" y="12200"/>
                    <a:pt x="7627" y="12220"/>
                    <a:pt x="7728" y="12260"/>
                  </a:cubicBezTo>
                  <a:cubicBezTo>
                    <a:pt x="8120" y="12402"/>
                    <a:pt x="8418" y="12809"/>
                    <a:pt x="8324" y="13232"/>
                  </a:cubicBezTo>
                  <a:cubicBezTo>
                    <a:pt x="8199" y="13765"/>
                    <a:pt x="7650" y="14032"/>
                    <a:pt x="7180" y="14220"/>
                  </a:cubicBezTo>
                  <a:cubicBezTo>
                    <a:pt x="7160" y="14227"/>
                    <a:pt x="7141" y="14230"/>
                    <a:pt x="7122" y="14230"/>
                  </a:cubicBezTo>
                  <a:cubicBezTo>
                    <a:pt x="6982" y="14230"/>
                    <a:pt x="6902" y="14037"/>
                    <a:pt x="7054" y="13953"/>
                  </a:cubicBezTo>
                  <a:cubicBezTo>
                    <a:pt x="7462" y="13765"/>
                    <a:pt x="8355" y="13185"/>
                    <a:pt x="7728" y="12699"/>
                  </a:cubicBezTo>
                  <a:cubicBezTo>
                    <a:pt x="7631" y="12630"/>
                    <a:pt x="7519" y="12592"/>
                    <a:pt x="7412" y="12592"/>
                  </a:cubicBezTo>
                  <a:cubicBezTo>
                    <a:pt x="7276" y="12592"/>
                    <a:pt x="7149" y="12653"/>
                    <a:pt x="7070" y="12793"/>
                  </a:cubicBezTo>
                  <a:cubicBezTo>
                    <a:pt x="6898" y="13091"/>
                    <a:pt x="7054" y="13342"/>
                    <a:pt x="7227" y="13577"/>
                  </a:cubicBezTo>
                  <a:cubicBezTo>
                    <a:pt x="7297" y="13675"/>
                    <a:pt x="7242" y="13786"/>
                    <a:pt x="7128" y="13786"/>
                  </a:cubicBezTo>
                  <a:cubicBezTo>
                    <a:pt x="7115" y="13786"/>
                    <a:pt x="7101" y="13784"/>
                    <a:pt x="7086" y="13781"/>
                  </a:cubicBezTo>
                  <a:cubicBezTo>
                    <a:pt x="6615" y="13703"/>
                    <a:pt x="6537" y="13013"/>
                    <a:pt x="6709" y="12652"/>
                  </a:cubicBezTo>
                  <a:cubicBezTo>
                    <a:pt x="6837" y="12362"/>
                    <a:pt x="7120" y="12200"/>
                    <a:pt x="7418" y="12200"/>
                  </a:cubicBezTo>
                  <a:close/>
                  <a:moveTo>
                    <a:pt x="14491" y="13991"/>
                  </a:moveTo>
                  <a:cubicBezTo>
                    <a:pt x="14554" y="13991"/>
                    <a:pt x="14618" y="14017"/>
                    <a:pt x="14672" y="14079"/>
                  </a:cubicBezTo>
                  <a:cubicBezTo>
                    <a:pt x="14838" y="14268"/>
                    <a:pt x="14655" y="14511"/>
                    <a:pt x="14461" y="14511"/>
                  </a:cubicBezTo>
                  <a:cubicBezTo>
                    <a:pt x="14398" y="14511"/>
                    <a:pt x="14334" y="14485"/>
                    <a:pt x="14280" y="14424"/>
                  </a:cubicBezTo>
                  <a:cubicBezTo>
                    <a:pt x="14115" y="14234"/>
                    <a:pt x="14297" y="13991"/>
                    <a:pt x="14491" y="13991"/>
                  </a:cubicBezTo>
                  <a:close/>
                  <a:moveTo>
                    <a:pt x="12634" y="13151"/>
                  </a:moveTo>
                  <a:cubicBezTo>
                    <a:pt x="12666" y="13151"/>
                    <a:pt x="12698" y="13161"/>
                    <a:pt x="12728" y="13185"/>
                  </a:cubicBezTo>
                  <a:cubicBezTo>
                    <a:pt x="13120" y="13499"/>
                    <a:pt x="13293" y="13969"/>
                    <a:pt x="13199" y="14455"/>
                  </a:cubicBezTo>
                  <a:cubicBezTo>
                    <a:pt x="13152" y="14674"/>
                    <a:pt x="13058" y="14878"/>
                    <a:pt x="12901" y="15051"/>
                  </a:cubicBezTo>
                  <a:cubicBezTo>
                    <a:pt x="12790" y="15172"/>
                    <a:pt x="12692" y="15234"/>
                    <a:pt x="12573" y="15234"/>
                  </a:cubicBezTo>
                  <a:cubicBezTo>
                    <a:pt x="12508" y="15234"/>
                    <a:pt x="12436" y="15215"/>
                    <a:pt x="12352" y="15176"/>
                  </a:cubicBezTo>
                  <a:cubicBezTo>
                    <a:pt x="11976" y="14988"/>
                    <a:pt x="11772" y="14565"/>
                    <a:pt x="11772" y="14157"/>
                  </a:cubicBezTo>
                  <a:cubicBezTo>
                    <a:pt x="11772" y="13797"/>
                    <a:pt x="11960" y="13232"/>
                    <a:pt x="12384" y="13201"/>
                  </a:cubicBezTo>
                  <a:cubicBezTo>
                    <a:pt x="12415" y="13201"/>
                    <a:pt x="12446" y="13201"/>
                    <a:pt x="12493" y="13217"/>
                  </a:cubicBezTo>
                  <a:cubicBezTo>
                    <a:pt x="12532" y="13178"/>
                    <a:pt x="12583" y="13151"/>
                    <a:pt x="12634" y="13151"/>
                  </a:cubicBezTo>
                  <a:close/>
                  <a:moveTo>
                    <a:pt x="9505" y="14886"/>
                  </a:moveTo>
                  <a:cubicBezTo>
                    <a:pt x="9557" y="14886"/>
                    <a:pt x="9610" y="14907"/>
                    <a:pt x="9656" y="14956"/>
                  </a:cubicBezTo>
                  <a:cubicBezTo>
                    <a:pt x="9787" y="15110"/>
                    <a:pt x="9648" y="15309"/>
                    <a:pt x="9492" y="15309"/>
                  </a:cubicBezTo>
                  <a:cubicBezTo>
                    <a:pt x="9441" y="15309"/>
                    <a:pt x="9389" y="15288"/>
                    <a:pt x="9343" y="15239"/>
                  </a:cubicBezTo>
                  <a:cubicBezTo>
                    <a:pt x="9201" y="15085"/>
                    <a:pt x="9345" y="14886"/>
                    <a:pt x="9505" y="14886"/>
                  </a:cubicBezTo>
                  <a:close/>
                  <a:moveTo>
                    <a:pt x="6831" y="14559"/>
                  </a:moveTo>
                  <a:cubicBezTo>
                    <a:pt x="6925" y="14559"/>
                    <a:pt x="7021" y="14598"/>
                    <a:pt x="7101" y="14690"/>
                  </a:cubicBezTo>
                  <a:cubicBezTo>
                    <a:pt x="7362" y="14974"/>
                    <a:pt x="7095" y="15338"/>
                    <a:pt x="6801" y="15338"/>
                  </a:cubicBezTo>
                  <a:cubicBezTo>
                    <a:pt x="6705" y="15338"/>
                    <a:pt x="6606" y="15300"/>
                    <a:pt x="6521" y="15207"/>
                  </a:cubicBezTo>
                  <a:cubicBezTo>
                    <a:pt x="6273" y="14923"/>
                    <a:pt x="6542" y="14559"/>
                    <a:pt x="6831" y="14559"/>
                  </a:cubicBezTo>
                  <a:close/>
                  <a:moveTo>
                    <a:pt x="9148" y="15867"/>
                  </a:moveTo>
                  <a:cubicBezTo>
                    <a:pt x="9492" y="15867"/>
                    <a:pt x="9822" y="15952"/>
                    <a:pt x="10126" y="16116"/>
                  </a:cubicBezTo>
                  <a:cubicBezTo>
                    <a:pt x="10236" y="16179"/>
                    <a:pt x="10283" y="16351"/>
                    <a:pt x="10205" y="16446"/>
                  </a:cubicBezTo>
                  <a:cubicBezTo>
                    <a:pt x="9812" y="16919"/>
                    <a:pt x="9250" y="17171"/>
                    <a:pt x="8668" y="17171"/>
                  </a:cubicBezTo>
                  <a:cubicBezTo>
                    <a:pt x="8459" y="17171"/>
                    <a:pt x="8248" y="17139"/>
                    <a:pt x="8042" y="17073"/>
                  </a:cubicBezTo>
                  <a:cubicBezTo>
                    <a:pt x="7854" y="17025"/>
                    <a:pt x="7901" y="16790"/>
                    <a:pt x="8042" y="16759"/>
                  </a:cubicBezTo>
                  <a:lnTo>
                    <a:pt x="8042" y="16743"/>
                  </a:lnTo>
                  <a:cubicBezTo>
                    <a:pt x="8010" y="16759"/>
                    <a:pt x="7995" y="16775"/>
                    <a:pt x="7963" y="16775"/>
                  </a:cubicBezTo>
                  <a:cubicBezTo>
                    <a:pt x="7941" y="16783"/>
                    <a:pt x="7918" y="16787"/>
                    <a:pt x="7893" y="16787"/>
                  </a:cubicBezTo>
                  <a:cubicBezTo>
                    <a:pt x="7780" y="16787"/>
                    <a:pt x="7661" y="16700"/>
                    <a:pt x="7713" y="16571"/>
                  </a:cubicBezTo>
                  <a:cubicBezTo>
                    <a:pt x="7885" y="16179"/>
                    <a:pt x="8402" y="15960"/>
                    <a:pt x="8794" y="15897"/>
                  </a:cubicBezTo>
                  <a:cubicBezTo>
                    <a:pt x="8913" y="15877"/>
                    <a:pt x="9031" y="15867"/>
                    <a:pt x="9148" y="15867"/>
                  </a:cubicBezTo>
                  <a:close/>
                  <a:moveTo>
                    <a:pt x="8228" y="17825"/>
                  </a:moveTo>
                  <a:cubicBezTo>
                    <a:pt x="8312" y="17825"/>
                    <a:pt x="8394" y="17856"/>
                    <a:pt x="8465" y="17935"/>
                  </a:cubicBezTo>
                  <a:cubicBezTo>
                    <a:pt x="8606" y="18091"/>
                    <a:pt x="8559" y="18279"/>
                    <a:pt x="8434" y="18421"/>
                  </a:cubicBezTo>
                  <a:lnTo>
                    <a:pt x="8340" y="18546"/>
                  </a:lnTo>
                  <a:cubicBezTo>
                    <a:pt x="8280" y="18612"/>
                    <a:pt x="8202" y="18639"/>
                    <a:pt x="8121" y="18639"/>
                  </a:cubicBezTo>
                  <a:cubicBezTo>
                    <a:pt x="8010" y="18639"/>
                    <a:pt x="7895" y="18587"/>
                    <a:pt x="7822" y="18515"/>
                  </a:cubicBezTo>
                  <a:cubicBezTo>
                    <a:pt x="7697" y="18389"/>
                    <a:pt x="7681" y="18107"/>
                    <a:pt x="7854" y="17997"/>
                  </a:cubicBezTo>
                  <a:lnTo>
                    <a:pt x="7979" y="17903"/>
                  </a:lnTo>
                  <a:cubicBezTo>
                    <a:pt x="8057" y="17856"/>
                    <a:pt x="8144" y="17825"/>
                    <a:pt x="8228" y="17825"/>
                  </a:cubicBezTo>
                  <a:close/>
                  <a:moveTo>
                    <a:pt x="900" y="20433"/>
                  </a:moveTo>
                  <a:cubicBezTo>
                    <a:pt x="934" y="20433"/>
                    <a:pt x="970" y="20441"/>
                    <a:pt x="1004" y="20458"/>
                  </a:cubicBezTo>
                  <a:cubicBezTo>
                    <a:pt x="1286" y="20474"/>
                    <a:pt x="1459" y="20834"/>
                    <a:pt x="1223" y="21038"/>
                  </a:cubicBezTo>
                  <a:cubicBezTo>
                    <a:pt x="1157" y="21101"/>
                    <a:pt x="1082" y="21127"/>
                    <a:pt x="1010" y="21127"/>
                  </a:cubicBezTo>
                  <a:cubicBezTo>
                    <a:pt x="829" y="21127"/>
                    <a:pt x="664" y="20958"/>
                    <a:pt x="675" y="20756"/>
                  </a:cubicBezTo>
                  <a:cubicBezTo>
                    <a:pt x="611" y="20589"/>
                    <a:pt x="746" y="20433"/>
                    <a:pt x="900" y="20433"/>
                  </a:cubicBezTo>
                  <a:close/>
                  <a:moveTo>
                    <a:pt x="5547" y="21652"/>
                  </a:moveTo>
                  <a:cubicBezTo>
                    <a:pt x="5591" y="21652"/>
                    <a:pt x="5636" y="21670"/>
                    <a:pt x="5675" y="21712"/>
                  </a:cubicBezTo>
                  <a:cubicBezTo>
                    <a:pt x="5793" y="21842"/>
                    <a:pt x="5671" y="22007"/>
                    <a:pt x="5537" y="22007"/>
                  </a:cubicBezTo>
                  <a:cubicBezTo>
                    <a:pt x="5492" y="22007"/>
                    <a:pt x="5447" y="21990"/>
                    <a:pt x="5409" y="21947"/>
                  </a:cubicBezTo>
                  <a:cubicBezTo>
                    <a:pt x="5290" y="21817"/>
                    <a:pt x="5413" y="21652"/>
                    <a:pt x="5547" y="21652"/>
                  </a:cubicBezTo>
                  <a:close/>
                  <a:moveTo>
                    <a:pt x="4234" y="14773"/>
                  </a:moveTo>
                  <a:cubicBezTo>
                    <a:pt x="4646" y="14773"/>
                    <a:pt x="5091" y="14916"/>
                    <a:pt x="5550" y="15239"/>
                  </a:cubicBezTo>
                  <a:cubicBezTo>
                    <a:pt x="6271" y="15772"/>
                    <a:pt x="6631" y="16649"/>
                    <a:pt x="6819" y="17511"/>
                  </a:cubicBezTo>
                  <a:cubicBezTo>
                    <a:pt x="6992" y="18279"/>
                    <a:pt x="7242" y="19283"/>
                    <a:pt x="6709" y="19941"/>
                  </a:cubicBezTo>
                  <a:cubicBezTo>
                    <a:pt x="6647" y="20019"/>
                    <a:pt x="6537" y="20051"/>
                    <a:pt x="6443" y="20051"/>
                  </a:cubicBezTo>
                  <a:cubicBezTo>
                    <a:pt x="5918" y="21077"/>
                    <a:pt x="4978" y="22077"/>
                    <a:pt x="3885" y="22077"/>
                  </a:cubicBezTo>
                  <a:cubicBezTo>
                    <a:pt x="3508" y="22077"/>
                    <a:pt x="3114" y="21958"/>
                    <a:pt x="2713" y="21681"/>
                  </a:cubicBezTo>
                  <a:cubicBezTo>
                    <a:pt x="1067" y="20552"/>
                    <a:pt x="1584" y="18248"/>
                    <a:pt x="2101" y="16649"/>
                  </a:cubicBezTo>
                  <a:cubicBezTo>
                    <a:pt x="2475" y="15561"/>
                    <a:pt x="3265" y="14773"/>
                    <a:pt x="4234" y="14773"/>
                  </a:cubicBezTo>
                  <a:close/>
                  <a:moveTo>
                    <a:pt x="15659" y="0"/>
                  </a:moveTo>
                  <a:cubicBezTo>
                    <a:pt x="13549" y="0"/>
                    <a:pt x="12043" y="3122"/>
                    <a:pt x="11318" y="4831"/>
                  </a:cubicBezTo>
                  <a:cubicBezTo>
                    <a:pt x="10534" y="6680"/>
                    <a:pt x="9829" y="8561"/>
                    <a:pt x="8434" y="10066"/>
                  </a:cubicBezTo>
                  <a:cubicBezTo>
                    <a:pt x="6819" y="11806"/>
                    <a:pt x="4656" y="12872"/>
                    <a:pt x="2869" y="14424"/>
                  </a:cubicBezTo>
                  <a:cubicBezTo>
                    <a:pt x="1396" y="15709"/>
                    <a:pt x="1" y="17558"/>
                    <a:pt x="111" y="19627"/>
                  </a:cubicBezTo>
                  <a:cubicBezTo>
                    <a:pt x="232" y="21651"/>
                    <a:pt x="2052" y="23143"/>
                    <a:pt x="4036" y="23143"/>
                  </a:cubicBezTo>
                  <a:cubicBezTo>
                    <a:pt x="4097" y="23143"/>
                    <a:pt x="4157" y="23141"/>
                    <a:pt x="4217" y="23138"/>
                  </a:cubicBezTo>
                  <a:cubicBezTo>
                    <a:pt x="6819" y="23029"/>
                    <a:pt x="7854" y="20223"/>
                    <a:pt x="9296" y="18499"/>
                  </a:cubicBezTo>
                  <a:cubicBezTo>
                    <a:pt x="10597" y="16947"/>
                    <a:pt x="12399" y="16148"/>
                    <a:pt x="14312" y="15615"/>
                  </a:cubicBezTo>
                  <a:cubicBezTo>
                    <a:pt x="16741" y="14925"/>
                    <a:pt x="19468" y="14643"/>
                    <a:pt x="21475" y="12966"/>
                  </a:cubicBezTo>
                  <a:cubicBezTo>
                    <a:pt x="22729" y="11931"/>
                    <a:pt x="23481" y="10003"/>
                    <a:pt x="23042" y="8420"/>
                  </a:cubicBezTo>
                  <a:cubicBezTo>
                    <a:pt x="22713" y="8060"/>
                    <a:pt x="22431" y="7605"/>
                    <a:pt x="22164" y="7166"/>
                  </a:cubicBezTo>
                  <a:cubicBezTo>
                    <a:pt x="22086" y="7151"/>
                    <a:pt x="22008" y="7104"/>
                    <a:pt x="21961" y="7025"/>
                  </a:cubicBezTo>
                  <a:cubicBezTo>
                    <a:pt x="21098" y="5756"/>
                    <a:pt x="20268" y="4455"/>
                    <a:pt x="19421" y="3185"/>
                  </a:cubicBezTo>
                  <a:cubicBezTo>
                    <a:pt x="18763" y="2198"/>
                    <a:pt x="18089" y="1100"/>
                    <a:pt x="17070" y="458"/>
                  </a:cubicBezTo>
                  <a:cubicBezTo>
                    <a:pt x="16574" y="139"/>
                    <a:pt x="16103" y="0"/>
                    <a:pt x="15659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0"/>
            <p:cNvSpPr/>
            <p:nvPr/>
          </p:nvSpPr>
          <p:spPr>
            <a:xfrm>
              <a:off x="5610902" y="1852633"/>
              <a:ext cx="757130" cy="764144"/>
            </a:xfrm>
            <a:custGeom>
              <a:avLst/>
              <a:gdLst/>
              <a:ahLst/>
              <a:cxnLst/>
              <a:rect l="l" t="t" r="r" b="b"/>
              <a:pathLst>
                <a:path w="27635" h="27891" extrusionOk="0">
                  <a:moveTo>
                    <a:pt x="18352" y="1292"/>
                  </a:moveTo>
                  <a:cubicBezTo>
                    <a:pt x="18991" y="1292"/>
                    <a:pt x="19645" y="1499"/>
                    <a:pt x="20283" y="1964"/>
                  </a:cubicBezTo>
                  <a:cubicBezTo>
                    <a:pt x="21145" y="2591"/>
                    <a:pt x="21788" y="3500"/>
                    <a:pt x="22368" y="4378"/>
                  </a:cubicBezTo>
                  <a:cubicBezTo>
                    <a:pt x="23308" y="5773"/>
                    <a:pt x="24217" y="7199"/>
                    <a:pt x="25111" y="8610"/>
                  </a:cubicBezTo>
                  <a:cubicBezTo>
                    <a:pt x="25612" y="9002"/>
                    <a:pt x="25941" y="9519"/>
                    <a:pt x="26161" y="10067"/>
                  </a:cubicBezTo>
                  <a:cubicBezTo>
                    <a:pt x="26176" y="10099"/>
                    <a:pt x="26192" y="10130"/>
                    <a:pt x="26208" y="10162"/>
                  </a:cubicBezTo>
                  <a:cubicBezTo>
                    <a:pt x="26255" y="10224"/>
                    <a:pt x="26255" y="10287"/>
                    <a:pt x="26239" y="10350"/>
                  </a:cubicBezTo>
                  <a:cubicBezTo>
                    <a:pt x="26584" y="11541"/>
                    <a:pt x="26364" y="12936"/>
                    <a:pt x="25706" y="14033"/>
                  </a:cubicBezTo>
                  <a:cubicBezTo>
                    <a:pt x="24092" y="16713"/>
                    <a:pt x="20581" y="17278"/>
                    <a:pt x="17822" y="17983"/>
                  </a:cubicBezTo>
                  <a:cubicBezTo>
                    <a:pt x="16192" y="18391"/>
                    <a:pt x="14499" y="18892"/>
                    <a:pt x="13214" y="20005"/>
                  </a:cubicBezTo>
                  <a:cubicBezTo>
                    <a:pt x="12070" y="20977"/>
                    <a:pt x="11396" y="22325"/>
                    <a:pt x="10486" y="23485"/>
                  </a:cubicBezTo>
                  <a:cubicBezTo>
                    <a:pt x="9453" y="24801"/>
                    <a:pt x="8110" y="25683"/>
                    <a:pt x="6557" y="25683"/>
                  </a:cubicBezTo>
                  <a:cubicBezTo>
                    <a:pt x="6132" y="25683"/>
                    <a:pt x="5691" y="25617"/>
                    <a:pt x="5235" y="25475"/>
                  </a:cubicBezTo>
                  <a:cubicBezTo>
                    <a:pt x="3496" y="24942"/>
                    <a:pt x="2163" y="23453"/>
                    <a:pt x="2038" y="21604"/>
                  </a:cubicBezTo>
                  <a:cubicBezTo>
                    <a:pt x="1897" y="19550"/>
                    <a:pt x="3104" y="17654"/>
                    <a:pt x="4530" y="16275"/>
                  </a:cubicBezTo>
                  <a:cubicBezTo>
                    <a:pt x="6740" y="14096"/>
                    <a:pt x="9812" y="12920"/>
                    <a:pt x="11537" y="10240"/>
                  </a:cubicBezTo>
                  <a:cubicBezTo>
                    <a:pt x="13026" y="7889"/>
                    <a:pt x="13496" y="4989"/>
                    <a:pt x="15345" y="2873"/>
                  </a:cubicBezTo>
                  <a:cubicBezTo>
                    <a:pt x="16190" y="1910"/>
                    <a:pt x="17248" y="1292"/>
                    <a:pt x="18352" y="1292"/>
                  </a:cubicBezTo>
                  <a:close/>
                  <a:moveTo>
                    <a:pt x="17542" y="0"/>
                  </a:moveTo>
                  <a:cubicBezTo>
                    <a:pt x="16804" y="0"/>
                    <a:pt x="16063" y="161"/>
                    <a:pt x="15377" y="475"/>
                  </a:cubicBezTo>
                  <a:cubicBezTo>
                    <a:pt x="13872" y="1180"/>
                    <a:pt x="13041" y="2528"/>
                    <a:pt x="12461" y="4017"/>
                  </a:cubicBezTo>
                  <a:cubicBezTo>
                    <a:pt x="11568" y="6353"/>
                    <a:pt x="11004" y="8610"/>
                    <a:pt x="9107" y="10365"/>
                  </a:cubicBezTo>
                  <a:cubicBezTo>
                    <a:pt x="7163" y="12137"/>
                    <a:pt x="4671" y="13155"/>
                    <a:pt x="2728" y="14927"/>
                  </a:cubicBezTo>
                  <a:cubicBezTo>
                    <a:pt x="612" y="16839"/>
                    <a:pt x="0" y="19472"/>
                    <a:pt x="706" y="22199"/>
                  </a:cubicBezTo>
                  <a:cubicBezTo>
                    <a:pt x="1348" y="24629"/>
                    <a:pt x="3104" y="27827"/>
                    <a:pt x="5972" y="27889"/>
                  </a:cubicBezTo>
                  <a:cubicBezTo>
                    <a:pt x="6012" y="27890"/>
                    <a:pt x="6052" y="27891"/>
                    <a:pt x="6091" y="27891"/>
                  </a:cubicBezTo>
                  <a:cubicBezTo>
                    <a:pt x="8926" y="27891"/>
                    <a:pt x="10886" y="25136"/>
                    <a:pt x="12571" y="23250"/>
                  </a:cubicBezTo>
                  <a:cubicBezTo>
                    <a:pt x="13574" y="22121"/>
                    <a:pt x="14671" y="21055"/>
                    <a:pt x="16051" y="20413"/>
                  </a:cubicBezTo>
                  <a:cubicBezTo>
                    <a:pt x="17164" y="19895"/>
                    <a:pt x="18371" y="19660"/>
                    <a:pt x="19546" y="19409"/>
                  </a:cubicBezTo>
                  <a:cubicBezTo>
                    <a:pt x="22477" y="18782"/>
                    <a:pt x="25189" y="17528"/>
                    <a:pt x="26615" y="14738"/>
                  </a:cubicBezTo>
                  <a:cubicBezTo>
                    <a:pt x="27634" y="12732"/>
                    <a:pt x="27587" y="10303"/>
                    <a:pt x="26568" y="8328"/>
                  </a:cubicBezTo>
                  <a:cubicBezTo>
                    <a:pt x="26521" y="8296"/>
                    <a:pt x="26490" y="8234"/>
                    <a:pt x="26490" y="8187"/>
                  </a:cubicBezTo>
                  <a:cubicBezTo>
                    <a:pt x="26443" y="8108"/>
                    <a:pt x="26412" y="8046"/>
                    <a:pt x="26380" y="7983"/>
                  </a:cubicBezTo>
                  <a:cubicBezTo>
                    <a:pt x="26333" y="7951"/>
                    <a:pt x="26302" y="7936"/>
                    <a:pt x="26255" y="7904"/>
                  </a:cubicBezTo>
                  <a:cubicBezTo>
                    <a:pt x="25675" y="7356"/>
                    <a:pt x="25158" y="6729"/>
                    <a:pt x="24672" y="6055"/>
                  </a:cubicBezTo>
                  <a:cubicBezTo>
                    <a:pt x="24578" y="6055"/>
                    <a:pt x="24499" y="5961"/>
                    <a:pt x="24546" y="5867"/>
                  </a:cubicBezTo>
                  <a:cubicBezTo>
                    <a:pt x="23183" y="3955"/>
                    <a:pt x="22023" y="1791"/>
                    <a:pt x="19985" y="647"/>
                  </a:cubicBezTo>
                  <a:cubicBezTo>
                    <a:pt x="19231" y="212"/>
                    <a:pt x="18388" y="0"/>
                    <a:pt x="17542" y="0"/>
                  </a:cubicBezTo>
                  <a:close/>
                </a:path>
              </a:pathLst>
            </a:custGeom>
            <a:solidFill>
              <a:srgbClr val="FFDB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0"/>
            <p:cNvSpPr/>
            <p:nvPr/>
          </p:nvSpPr>
          <p:spPr>
            <a:xfrm>
              <a:off x="5537446" y="1778273"/>
              <a:ext cx="903734" cy="926885"/>
            </a:xfrm>
            <a:custGeom>
              <a:avLst/>
              <a:gdLst/>
              <a:ahLst/>
              <a:cxnLst/>
              <a:rect l="l" t="t" r="r" b="b"/>
              <a:pathLst>
                <a:path w="32986" h="33831" extrusionOk="0">
                  <a:moveTo>
                    <a:pt x="20223" y="2714"/>
                  </a:moveTo>
                  <a:cubicBezTo>
                    <a:pt x="21069" y="2714"/>
                    <a:pt x="21912" y="2926"/>
                    <a:pt x="22666" y="3361"/>
                  </a:cubicBezTo>
                  <a:cubicBezTo>
                    <a:pt x="24704" y="4505"/>
                    <a:pt x="25864" y="6669"/>
                    <a:pt x="27227" y="8581"/>
                  </a:cubicBezTo>
                  <a:cubicBezTo>
                    <a:pt x="27180" y="8675"/>
                    <a:pt x="27259" y="8769"/>
                    <a:pt x="27353" y="8769"/>
                  </a:cubicBezTo>
                  <a:cubicBezTo>
                    <a:pt x="27839" y="9443"/>
                    <a:pt x="28356" y="10070"/>
                    <a:pt x="28936" y="10618"/>
                  </a:cubicBezTo>
                  <a:cubicBezTo>
                    <a:pt x="28983" y="10650"/>
                    <a:pt x="29014" y="10665"/>
                    <a:pt x="29061" y="10697"/>
                  </a:cubicBezTo>
                  <a:cubicBezTo>
                    <a:pt x="29093" y="10760"/>
                    <a:pt x="29124" y="10822"/>
                    <a:pt x="29171" y="10901"/>
                  </a:cubicBezTo>
                  <a:cubicBezTo>
                    <a:pt x="29171" y="10948"/>
                    <a:pt x="29202" y="11010"/>
                    <a:pt x="29249" y="11042"/>
                  </a:cubicBezTo>
                  <a:cubicBezTo>
                    <a:pt x="30268" y="13017"/>
                    <a:pt x="30315" y="15446"/>
                    <a:pt x="29296" y="17452"/>
                  </a:cubicBezTo>
                  <a:cubicBezTo>
                    <a:pt x="27870" y="20242"/>
                    <a:pt x="25158" y="21496"/>
                    <a:pt x="22227" y="22123"/>
                  </a:cubicBezTo>
                  <a:cubicBezTo>
                    <a:pt x="21052" y="22374"/>
                    <a:pt x="19845" y="22609"/>
                    <a:pt x="18732" y="23127"/>
                  </a:cubicBezTo>
                  <a:cubicBezTo>
                    <a:pt x="17352" y="23769"/>
                    <a:pt x="16255" y="24835"/>
                    <a:pt x="15252" y="25964"/>
                  </a:cubicBezTo>
                  <a:cubicBezTo>
                    <a:pt x="13567" y="27850"/>
                    <a:pt x="11607" y="30605"/>
                    <a:pt x="8772" y="30605"/>
                  </a:cubicBezTo>
                  <a:cubicBezTo>
                    <a:pt x="8733" y="30605"/>
                    <a:pt x="8693" y="30604"/>
                    <a:pt x="8653" y="30603"/>
                  </a:cubicBezTo>
                  <a:cubicBezTo>
                    <a:pt x="5785" y="30541"/>
                    <a:pt x="4029" y="27343"/>
                    <a:pt x="3387" y="24913"/>
                  </a:cubicBezTo>
                  <a:cubicBezTo>
                    <a:pt x="2681" y="22186"/>
                    <a:pt x="3293" y="19553"/>
                    <a:pt x="5409" y="17641"/>
                  </a:cubicBezTo>
                  <a:cubicBezTo>
                    <a:pt x="7352" y="15869"/>
                    <a:pt x="9844" y="14851"/>
                    <a:pt x="11788" y="13079"/>
                  </a:cubicBezTo>
                  <a:cubicBezTo>
                    <a:pt x="13685" y="11324"/>
                    <a:pt x="14249" y="9067"/>
                    <a:pt x="15142" y="6731"/>
                  </a:cubicBezTo>
                  <a:cubicBezTo>
                    <a:pt x="15722" y="5242"/>
                    <a:pt x="16553" y="3894"/>
                    <a:pt x="18058" y="3189"/>
                  </a:cubicBezTo>
                  <a:cubicBezTo>
                    <a:pt x="18744" y="2875"/>
                    <a:pt x="19485" y="2714"/>
                    <a:pt x="20223" y="2714"/>
                  </a:cubicBezTo>
                  <a:close/>
                  <a:moveTo>
                    <a:pt x="21679" y="1"/>
                  </a:moveTo>
                  <a:cubicBezTo>
                    <a:pt x="21611" y="1"/>
                    <a:pt x="21546" y="44"/>
                    <a:pt x="21537" y="132"/>
                  </a:cubicBezTo>
                  <a:cubicBezTo>
                    <a:pt x="21522" y="744"/>
                    <a:pt x="21475" y="1324"/>
                    <a:pt x="21302" y="1888"/>
                  </a:cubicBezTo>
                  <a:cubicBezTo>
                    <a:pt x="20938" y="1827"/>
                    <a:pt x="20574" y="1793"/>
                    <a:pt x="20205" y="1793"/>
                  </a:cubicBezTo>
                  <a:cubicBezTo>
                    <a:pt x="20003" y="1793"/>
                    <a:pt x="19799" y="1803"/>
                    <a:pt x="19594" y="1825"/>
                  </a:cubicBezTo>
                  <a:cubicBezTo>
                    <a:pt x="19625" y="1292"/>
                    <a:pt x="19641" y="744"/>
                    <a:pt x="19578" y="211"/>
                  </a:cubicBezTo>
                  <a:cubicBezTo>
                    <a:pt x="19564" y="111"/>
                    <a:pt x="19488" y="66"/>
                    <a:pt x="19408" y="66"/>
                  </a:cubicBezTo>
                  <a:cubicBezTo>
                    <a:pt x="19312" y="66"/>
                    <a:pt x="19211" y="131"/>
                    <a:pt x="19202" y="242"/>
                  </a:cubicBezTo>
                  <a:cubicBezTo>
                    <a:pt x="19139" y="775"/>
                    <a:pt x="19186" y="1324"/>
                    <a:pt x="19218" y="1872"/>
                  </a:cubicBezTo>
                  <a:cubicBezTo>
                    <a:pt x="18622" y="1966"/>
                    <a:pt x="18058" y="2154"/>
                    <a:pt x="17509" y="2421"/>
                  </a:cubicBezTo>
                  <a:cubicBezTo>
                    <a:pt x="17415" y="1982"/>
                    <a:pt x="17290" y="1512"/>
                    <a:pt x="17070" y="1135"/>
                  </a:cubicBezTo>
                  <a:cubicBezTo>
                    <a:pt x="17036" y="1075"/>
                    <a:pt x="16965" y="1043"/>
                    <a:pt x="16895" y="1043"/>
                  </a:cubicBezTo>
                  <a:cubicBezTo>
                    <a:pt x="16804" y="1043"/>
                    <a:pt x="16717" y="1098"/>
                    <a:pt x="16725" y="1214"/>
                  </a:cubicBezTo>
                  <a:cubicBezTo>
                    <a:pt x="16757" y="1684"/>
                    <a:pt x="16929" y="2170"/>
                    <a:pt x="17102" y="2640"/>
                  </a:cubicBezTo>
                  <a:cubicBezTo>
                    <a:pt x="16820" y="2813"/>
                    <a:pt x="16537" y="3016"/>
                    <a:pt x="16287" y="3236"/>
                  </a:cubicBezTo>
                  <a:cubicBezTo>
                    <a:pt x="16161" y="3346"/>
                    <a:pt x="16036" y="3455"/>
                    <a:pt x="15926" y="3581"/>
                  </a:cubicBezTo>
                  <a:cubicBezTo>
                    <a:pt x="15675" y="3032"/>
                    <a:pt x="15346" y="2483"/>
                    <a:pt x="14860" y="2123"/>
                  </a:cubicBezTo>
                  <a:cubicBezTo>
                    <a:pt x="14832" y="2101"/>
                    <a:pt x="14801" y="2092"/>
                    <a:pt x="14769" y="2092"/>
                  </a:cubicBezTo>
                  <a:cubicBezTo>
                    <a:pt x="14640" y="2092"/>
                    <a:pt x="14506" y="2248"/>
                    <a:pt x="14594" y="2374"/>
                  </a:cubicBezTo>
                  <a:cubicBezTo>
                    <a:pt x="14939" y="2891"/>
                    <a:pt x="15330" y="3361"/>
                    <a:pt x="15613" y="3926"/>
                  </a:cubicBezTo>
                  <a:cubicBezTo>
                    <a:pt x="15236" y="4380"/>
                    <a:pt x="14954" y="4882"/>
                    <a:pt x="14703" y="5399"/>
                  </a:cubicBezTo>
                  <a:cubicBezTo>
                    <a:pt x="14312" y="4960"/>
                    <a:pt x="13841" y="4584"/>
                    <a:pt x="13293" y="4349"/>
                  </a:cubicBezTo>
                  <a:cubicBezTo>
                    <a:pt x="13269" y="4339"/>
                    <a:pt x="13247" y="4335"/>
                    <a:pt x="13226" y="4335"/>
                  </a:cubicBezTo>
                  <a:cubicBezTo>
                    <a:pt x="13081" y="4335"/>
                    <a:pt x="13015" y="4551"/>
                    <a:pt x="13152" y="4647"/>
                  </a:cubicBezTo>
                  <a:cubicBezTo>
                    <a:pt x="13653" y="4976"/>
                    <a:pt x="14139" y="5305"/>
                    <a:pt x="14547" y="5744"/>
                  </a:cubicBezTo>
                  <a:cubicBezTo>
                    <a:pt x="14218" y="6496"/>
                    <a:pt x="13967" y="7295"/>
                    <a:pt x="13700" y="8079"/>
                  </a:cubicBezTo>
                  <a:cubicBezTo>
                    <a:pt x="13371" y="7593"/>
                    <a:pt x="12948" y="7139"/>
                    <a:pt x="12415" y="6857"/>
                  </a:cubicBezTo>
                  <a:cubicBezTo>
                    <a:pt x="12383" y="6839"/>
                    <a:pt x="12352" y="6832"/>
                    <a:pt x="12323" y="6832"/>
                  </a:cubicBezTo>
                  <a:cubicBezTo>
                    <a:pt x="12166" y="6832"/>
                    <a:pt x="12068" y="7051"/>
                    <a:pt x="12227" y="7170"/>
                  </a:cubicBezTo>
                  <a:cubicBezTo>
                    <a:pt x="12744" y="7578"/>
                    <a:pt x="13199" y="8001"/>
                    <a:pt x="13544" y="8549"/>
                  </a:cubicBezTo>
                  <a:cubicBezTo>
                    <a:pt x="13293" y="9239"/>
                    <a:pt x="13026" y="9897"/>
                    <a:pt x="12666" y="10524"/>
                  </a:cubicBezTo>
                  <a:cubicBezTo>
                    <a:pt x="12243" y="9929"/>
                    <a:pt x="11835" y="9255"/>
                    <a:pt x="11286" y="8785"/>
                  </a:cubicBezTo>
                  <a:cubicBezTo>
                    <a:pt x="11261" y="8763"/>
                    <a:pt x="11229" y="8753"/>
                    <a:pt x="11199" y="8753"/>
                  </a:cubicBezTo>
                  <a:cubicBezTo>
                    <a:pt x="11116" y="8753"/>
                    <a:pt x="11037" y="8823"/>
                    <a:pt x="11083" y="8926"/>
                  </a:cubicBezTo>
                  <a:cubicBezTo>
                    <a:pt x="11412" y="9615"/>
                    <a:pt x="11992" y="10211"/>
                    <a:pt x="12493" y="10807"/>
                  </a:cubicBezTo>
                  <a:cubicBezTo>
                    <a:pt x="12399" y="10963"/>
                    <a:pt x="12305" y="11104"/>
                    <a:pt x="12180" y="11261"/>
                  </a:cubicBezTo>
                  <a:cubicBezTo>
                    <a:pt x="11960" y="11559"/>
                    <a:pt x="11710" y="11841"/>
                    <a:pt x="11443" y="12107"/>
                  </a:cubicBezTo>
                  <a:cubicBezTo>
                    <a:pt x="11443" y="12092"/>
                    <a:pt x="11443" y="12092"/>
                    <a:pt x="11428" y="12076"/>
                  </a:cubicBezTo>
                  <a:cubicBezTo>
                    <a:pt x="11428" y="12029"/>
                    <a:pt x="11381" y="11982"/>
                    <a:pt x="11333" y="11982"/>
                  </a:cubicBezTo>
                  <a:lnTo>
                    <a:pt x="11271" y="11982"/>
                  </a:lnTo>
                  <a:cubicBezTo>
                    <a:pt x="11224" y="11982"/>
                    <a:pt x="11177" y="12013"/>
                    <a:pt x="11161" y="12060"/>
                  </a:cubicBezTo>
                  <a:cubicBezTo>
                    <a:pt x="11083" y="11857"/>
                    <a:pt x="10926" y="11512"/>
                    <a:pt x="10879" y="11434"/>
                  </a:cubicBezTo>
                  <a:cubicBezTo>
                    <a:pt x="10754" y="11198"/>
                    <a:pt x="10628" y="10979"/>
                    <a:pt x="10503" y="10760"/>
                  </a:cubicBezTo>
                  <a:cubicBezTo>
                    <a:pt x="10283" y="10383"/>
                    <a:pt x="10064" y="10038"/>
                    <a:pt x="9813" y="9694"/>
                  </a:cubicBezTo>
                  <a:cubicBezTo>
                    <a:pt x="9787" y="9655"/>
                    <a:pt x="9751" y="9638"/>
                    <a:pt x="9715" y="9638"/>
                  </a:cubicBezTo>
                  <a:cubicBezTo>
                    <a:pt x="9620" y="9638"/>
                    <a:pt x="9521" y="9748"/>
                    <a:pt x="9578" y="9850"/>
                  </a:cubicBezTo>
                  <a:cubicBezTo>
                    <a:pt x="9860" y="10415"/>
                    <a:pt x="10174" y="10963"/>
                    <a:pt x="10503" y="11496"/>
                  </a:cubicBezTo>
                  <a:cubicBezTo>
                    <a:pt x="10691" y="11778"/>
                    <a:pt x="10863" y="12233"/>
                    <a:pt x="11192" y="12358"/>
                  </a:cubicBezTo>
                  <a:cubicBezTo>
                    <a:pt x="10801" y="12719"/>
                    <a:pt x="10377" y="13064"/>
                    <a:pt x="9938" y="13377"/>
                  </a:cubicBezTo>
                  <a:cubicBezTo>
                    <a:pt x="9374" y="12687"/>
                    <a:pt x="8935" y="11935"/>
                    <a:pt x="8434" y="11198"/>
                  </a:cubicBezTo>
                  <a:cubicBezTo>
                    <a:pt x="8398" y="11136"/>
                    <a:pt x="8343" y="11110"/>
                    <a:pt x="8289" y="11110"/>
                  </a:cubicBezTo>
                  <a:cubicBezTo>
                    <a:pt x="8179" y="11110"/>
                    <a:pt x="8073" y="11219"/>
                    <a:pt x="8136" y="11355"/>
                  </a:cubicBezTo>
                  <a:cubicBezTo>
                    <a:pt x="8481" y="12170"/>
                    <a:pt x="9061" y="12907"/>
                    <a:pt x="9672" y="13565"/>
                  </a:cubicBezTo>
                  <a:cubicBezTo>
                    <a:pt x="9139" y="13941"/>
                    <a:pt x="8575" y="14302"/>
                    <a:pt x="8026" y="14647"/>
                  </a:cubicBezTo>
                  <a:cubicBezTo>
                    <a:pt x="7556" y="14067"/>
                    <a:pt x="7243" y="13440"/>
                    <a:pt x="6882" y="12797"/>
                  </a:cubicBezTo>
                  <a:cubicBezTo>
                    <a:pt x="6848" y="12735"/>
                    <a:pt x="6787" y="12707"/>
                    <a:pt x="6726" y="12707"/>
                  </a:cubicBezTo>
                  <a:cubicBezTo>
                    <a:pt x="6620" y="12707"/>
                    <a:pt x="6513" y="12793"/>
                    <a:pt x="6553" y="12923"/>
                  </a:cubicBezTo>
                  <a:cubicBezTo>
                    <a:pt x="6788" y="13628"/>
                    <a:pt x="7243" y="14271"/>
                    <a:pt x="7775" y="14803"/>
                  </a:cubicBezTo>
                  <a:cubicBezTo>
                    <a:pt x="7148" y="15195"/>
                    <a:pt x="6521" y="15587"/>
                    <a:pt x="5926" y="16026"/>
                  </a:cubicBezTo>
                  <a:cubicBezTo>
                    <a:pt x="5534" y="15477"/>
                    <a:pt x="5079" y="14929"/>
                    <a:pt x="4499" y="14584"/>
                  </a:cubicBezTo>
                  <a:cubicBezTo>
                    <a:pt x="4466" y="14564"/>
                    <a:pt x="4432" y="14556"/>
                    <a:pt x="4399" y="14556"/>
                  </a:cubicBezTo>
                  <a:cubicBezTo>
                    <a:pt x="4250" y="14556"/>
                    <a:pt x="4133" y="14737"/>
                    <a:pt x="4249" y="14866"/>
                  </a:cubicBezTo>
                  <a:cubicBezTo>
                    <a:pt x="4688" y="15352"/>
                    <a:pt x="5189" y="15760"/>
                    <a:pt x="5628" y="16246"/>
                  </a:cubicBezTo>
                  <a:cubicBezTo>
                    <a:pt x="5252" y="16528"/>
                    <a:pt x="4891" y="16841"/>
                    <a:pt x="4547" y="17170"/>
                  </a:cubicBezTo>
                  <a:cubicBezTo>
                    <a:pt x="4061" y="16731"/>
                    <a:pt x="3528" y="16324"/>
                    <a:pt x="2916" y="16136"/>
                  </a:cubicBezTo>
                  <a:cubicBezTo>
                    <a:pt x="2896" y="16129"/>
                    <a:pt x="2876" y="16126"/>
                    <a:pt x="2858" y="16126"/>
                  </a:cubicBezTo>
                  <a:cubicBezTo>
                    <a:pt x="2708" y="16126"/>
                    <a:pt x="2636" y="16336"/>
                    <a:pt x="2775" y="16434"/>
                  </a:cubicBezTo>
                  <a:cubicBezTo>
                    <a:pt x="3261" y="16794"/>
                    <a:pt x="3794" y="17076"/>
                    <a:pt x="4296" y="17421"/>
                  </a:cubicBezTo>
                  <a:cubicBezTo>
                    <a:pt x="3982" y="17750"/>
                    <a:pt x="3700" y="18095"/>
                    <a:pt x="3449" y="18471"/>
                  </a:cubicBezTo>
                  <a:cubicBezTo>
                    <a:pt x="3042" y="18173"/>
                    <a:pt x="2587" y="17938"/>
                    <a:pt x="2086" y="17891"/>
                  </a:cubicBezTo>
                  <a:cubicBezTo>
                    <a:pt x="2075" y="17890"/>
                    <a:pt x="2064" y="17889"/>
                    <a:pt x="2054" y="17889"/>
                  </a:cubicBezTo>
                  <a:cubicBezTo>
                    <a:pt x="1833" y="17889"/>
                    <a:pt x="1812" y="18208"/>
                    <a:pt x="2007" y="18283"/>
                  </a:cubicBezTo>
                  <a:cubicBezTo>
                    <a:pt x="2430" y="18440"/>
                    <a:pt x="2838" y="18597"/>
                    <a:pt x="3214" y="18847"/>
                  </a:cubicBezTo>
                  <a:cubicBezTo>
                    <a:pt x="3010" y="19177"/>
                    <a:pt x="2854" y="19521"/>
                    <a:pt x="2713" y="19882"/>
                  </a:cubicBezTo>
                  <a:cubicBezTo>
                    <a:pt x="2362" y="19707"/>
                    <a:pt x="1971" y="19579"/>
                    <a:pt x="1588" y="19579"/>
                  </a:cubicBezTo>
                  <a:cubicBezTo>
                    <a:pt x="1389" y="19579"/>
                    <a:pt x="1192" y="19613"/>
                    <a:pt x="1004" y="19694"/>
                  </a:cubicBezTo>
                  <a:cubicBezTo>
                    <a:pt x="863" y="19741"/>
                    <a:pt x="910" y="19960"/>
                    <a:pt x="1051" y="19960"/>
                  </a:cubicBezTo>
                  <a:cubicBezTo>
                    <a:pt x="1600" y="19992"/>
                    <a:pt x="2086" y="19976"/>
                    <a:pt x="2587" y="20180"/>
                  </a:cubicBezTo>
                  <a:cubicBezTo>
                    <a:pt x="2336" y="20932"/>
                    <a:pt x="2180" y="21732"/>
                    <a:pt x="2164" y="22547"/>
                  </a:cubicBezTo>
                  <a:cubicBezTo>
                    <a:pt x="2018" y="22547"/>
                    <a:pt x="1864" y="22540"/>
                    <a:pt x="1709" y="22540"/>
                  </a:cubicBezTo>
                  <a:cubicBezTo>
                    <a:pt x="1631" y="22540"/>
                    <a:pt x="1553" y="22541"/>
                    <a:pt x="1474" y="22547"/>
                  </a:cubicBezTo>
                  <a:cubicBezTo>
                    <a:pt x="1380" y="22547"/>
                    <a:pt x="1349" y="22656"/>
                    <a:pt x="1380" y="22719"/>
                  </a:cubicBezTo>
                  <a:cubicBezTo>
                    <a:pt x="957" y="22782"/>
                    <a:pt x="534" y="22860"/>
                    <a:pt x="142" y="23017"/>
                  </a:cubicBezTo>
                  <a:cubicBezTo>
                    <a:pt x="1" y="23080"/>
                    <a:pt x="48" y="23315"/>
                    <a:pt x="205" y="23315"/>
                  </a:cubicBezTo>
                  <a:cubicBezTo>
                    <a:pt x="753" y="23283"/>
                    <a:pt x="1302" y="23095"/>
                    <a:pt x="1835" y="22970"/>
                  </a:cubicBezTo>
                  <a:cubicBezTo>
                    <a:pt x="1929" y="22938"/>
                    <a:pt x="1960" y="22860"/>
                    <a:pt x="1960" y="22797"/>
                  </a:cubicBezTo>
                  <a:cubicBezTo>
                    <a:pt x="2023" y="22797"/>
                    <a:pt x="2101" y="22782"/>
                    <a:pt x="2164" y="22782"/>
                  </a:cubicBezTo>
                  <a:cubicBezTo>
                    <a:pt x="2164" y="23158"/>
                    <a:pt x="2195" y="23550"/>
                    <a:pt x="2242" y="23926"/>
                  </a:cubicBezTo>
                  <a:cubicBezTo>
                    <a:pt x="1584" y="24051"/>
                    <a:pt x="941" y="24192"/>
                    <a:pt x="314" y="24428"/>
                  </a:cubicBezTo>
                  <a:cubicBezTo>
                    <a:pt x="163" y="24473"/>
                    <a:pt x="246" y="24679"/>
                    <a:pt x="378" y="24679"/>
                  </a:cubicBezTo>
                  <a:cubicBezTo>
                    <a:pt x="383" y="24679"/>
                    <a:pt x="388" y="24679"/>
                    <a:pt x="393" y="24678"/>
                  </a:cubicBezTo>
                  <a:cubicBezTo>
                    <a:pt x="1051" y="24600"/>
                    <a:pt x="1662" y="24428"/>
                    <a:pt x="2289" y="24255"/>
                  </a:cubicBezTo>
                  <a:cubicBezTo>
                    <a:pt x="2305" y="24318"/>
                    <a:pt x="2321" y="24380"/>
                    <a:pt x="2321" y="24428"/>
                  </a:cubicBezTo>
                  <a:cubicBezTo>
                    <a:pt x="2383" y="24725"/>
                    <a:pt x="2446" y="25023"/>
                    <a:pt x="2540" y="25321"/>
                  </a:cubicBezTo>
                  <a:cubicBezTo>
                    <a:pt x="2054" y="25525"/>
                    <a:pt x="1568" y="25744"/>
                    <a:pt x="1114" y="26026"/>
                  </a:cubicBezTo>
                  <a:cubicBezTo>
                    <a:pt x="1015" y="26097"/>
                    <a:pt x="1044" y="26284"/>
                    <a:pt x="1166" y="26284"/>
                  </a:cubicBezTo>
                  <a:cubicBezTo>
                    <a:pt x="1179" y="26284"/>
                    <a:pt x="1193" y="26282"/>
                    <a:pt x="1208" y="26277"/>
                  </a:cubicBezTo>
                  <a:cubicBezTo>
                    <a:pt x="1694" y="26105"/>
                    <a:pt x="2164" y="25870"/>
                    <a:pt x="2619" y="25634"/>
                  </a:cubicBezTo>
                  <a:cubicBezTo>
                    <a:pt x="2728" y="26011"/>
                    <a:pt x="2869" y="26371"/>
                    <a:pt x="3010" y="26747"/>
                  </a:cubicBezTo>
                  <a:cubicBezTo>
                    <a:pt x="2697" y="27076"/>
                    <a:pt x="2321" y="27359"/>
                    <a:pt x="1898" y="27594"/>
                  </a:cubicBezTo>
                  <a:cubicBezTo>
                    <a:pt x="1771" y="27678"/>
                    <a:pt x="1808" y="27901"/>
                    <a:pt x="1953" y="27901"/>
                  </a:cubicBezTo>
                  <a:cubicBezTo>
                    <a:pt x="1970" y="27901"/>
                    <a:pt x="1988" y="27898"/>
                    <a:pt x="2007" y="27892"/>
                  </a:cubicBezTo>
                  <a:cubicBezTo>
                    <a:pt x="2478" y="27750"/>
                    <a:pt x="2869" y="27500"/>
                    <a:pt x="3199" y="27171"/>
                  </a:cubicBezTo>
                  <a:cubicBezTo>
                    <a:pt x="3340" y="27468"/>
                    <a:pt x="3496" y="27766"/>
                    <a:pt x="3653" y="28048"/>
                  </a:cubicBezTo>
                  <a:cubicBezTo>
                    <a:pt x="3355" y="28456"/>
                    <a:pt x="2963" y="28769"/>
                    <a:pt x="2509" y="29004"/>
                  </a:cubicBezTo>
                  <a:cubicBezTo>
                    <a:pt x="2367" y="29075"/>
                    <a:pt x="2418" y="29327"/>
                    <a:pt x="2569" y="29327"/>
                  </a:cubicBezTo>
                  <a:cubicBezTo>
                    <a:pt x="2584" y="29327"/>
                    <a:pt x="2601" y="29324"/>
                    <a:pt x="2619" y="29318"/>
                  </a:cubicBezTo>
                  <a:cubicBezTo>
                    <a:pt x="3136" y="29145"/>
                    <a:pt x="3559" y="28832"/>
                    <a:pt x="3873" y="28424"/>
                  </a:cubicBezTo>
                  <a:cubicBezTo>
                    <a:pt x="4139" y="28832"/>
                    <a:pt x="4437" y="29240"/>
                    <a:pt x="4766" y="29584"/>
                  </a:cubicBezTo>
                  <a:cubicBezTo>
                    <a:pt x="4421" y="30102"/>
                    <a:pt x="4029" y="30541"/>
                    <a:pt x="3590" y="30964"/>
                  </a:cubicBezTo>
                  <a:cubicBezTo>
                    <a:pt x="3465" y="31090"/>
                    <a:pt x="3571" y="31246"/>
                    <a:pt x="3707" y="31246"/>
                  </a:cubicBezTo>
                  <a:cubicBezTo>
                    <a:pt x="3741" y="31246"/>
                    <a:pt x="3776" y="31236"/>
                    <a:pt x="3810" y="31214"/>
                  </a:cubicBezTo>
                  <a:cubicBezTo>
                    <a:pt x="4311" y="30854"/>
                    <a:pt x="4719" y="30399"/>
                    <a:pt x="5048" y="29882"/>
                  </a:cubicBezTo>
                  <a:cubicBezTo>
                    <a:pt x="5362" y="30196"/>
                    <a:pt x="5722" y="30493"/>
                    <a:pt x="6098" y="30729"/>
                  </a:cubicBezTo>
                  <a:cubicBezTo>
                    <a:pt x="5769" y="31246"/>
                    <a:pt x="5456" y="31779"/>
                    <a:pt x="5173" y="32327"/>
                  </a:cubicBezTo>
                  <a:cubicBezTo>
                    <a:pt x="5107" y="32449"/>
                    <a:pt x="5205" y="32571"/>
                    <a:pt x="5313" y="32571"/>
                  </a:cubicBezTo>
                  <a:cubicBezTo>
                    <a:pt x="5357" y="32571"/>
                    <a:pt x="5403" y="32550"/>
                    <a:pt x="5440" y="32500"/>
                  </a:cubicBezTo>
                  <a:cubicBezTo>
                    <a:pt x="5785" y="31983"/>
                    <a:pt x="6098" y="31465"/>
                    <a:pt x="6396" y="30917"/>
                  </a:cubicBezTo>
                  <a:cubicBezTo>
                    <a:pt x="6506" y="30979"/>
                    <a:pt x="6616" y="31042"/>
                    <a:pt x="6725" y="31089"/>
                  </a:cubicBezTo>
                  <a:cubicBezTo>
                    <a:pt x="6976" y="31199"/>
                    <a:pt x="7211" y="31293"/>
                    <a:pt x="7462" y="31356"/>
                  </a:cubicBezTo>
                  <a:cubicBezTo>
                    <a:pt x="7399" y="31826"/>
                    <a:pt x="7195" y="32265"/>
                    <a:pt x="6960" y="32657"/>
                  </a:cubicBezTo>
                  <a:cubicBezTo>
                    <a:pt x="6877" y="32787"/>
                    <a:pt x="6992" y="32945"/>
                    <a:pt x="7115" y="32945"/>
                  </a:cubicBezTo>
                  <a:cubicBezTo>
                    <a:pt x="7153" y="32945"/>
                    <a:pt x="7193" y="32929"/>
                    <a:pt x="7227" y="32892"/>
                  </a:cubicBezTo>
                  <a:cubicBezTo>
                    <a:pt x="7619" y="32484"/>
                    <a:pt x="7807" y="31983"/>
                    <a:pt x="7838" y="31450"/>
                  </a:cubicBezTo>
                  <a:cubicBezTo>
                    <a:pt x="8121" y="31495"/>
                    <a:pt x="8399" y="31520"/>
                    <a:pt x="8674" y="31520"/>
                  </a:cubicBezTo>
                  <a:cubicBezTo>
                    <a:pt x="8872" y="31520"/>
                    <a:pt x="9068" y="31507"/>
                    <a:pt x="9264" y="31481"/>
                  </a:cubicBezTo>
                  <a:lnTo>
                    <a:pt x="9264" y="31481"/>
                  </a:lnTo>
                  <a:cubicBezTo>
                    <a:pt x="9217" y="31747"/>
                    <a:pt x="9186" y="32014"/>
                    <a:pt x="9202" y="32312"/>
                  </a:cubicBezTo>
                  <a:cubicBezTo>
                    <a:pt x="9217" y="32798"/>
                    <a:pt x="9296" y="33268"/>
                    <a:pt x="9484" y="33722"/>
                  </a:cubicBezTo>
                  <a:cubicBezTo>
                    <a:pt x="9513" y="33799"/>
                    <a:pt x="9573" y="33831"/>
                    <a:pt x="9635" y="33831"/>
                  </a:cubicBezTo>
                  <a:cubicBezTo>
                    <a:pt x="9739" y="33831"/>
                    <a:pt x="9848" y="33740"/>
                    <a:pt x="9829" y="33613"/>
                  </a:cubicBezTo>
                  <a:cubicBezTo>
                    <a:pt x="9672" y="32907"/>
                    <a:pt x="9578" y="32155"/>
                    <a:pt x="9609" y="31434"/>
                  </a:cubicBezTo>
                  <a:cubicBezTo>
                    <a:pt x="10033" y="31356"/>
                    <a:pt x="10440" y="31230"/>
                    <a:pt x="10832" y="31058"/>
                  </a:cubicBezTo>
                  <a:cubicBezTo>
                    <a:pt x="11192" y="31622"/>
                    <a:pt x="11271" y="32202"/>
                    <a:pt x="11302" y="32860"/>
                  </a:cubicBezTo>
                  <a:cubicBezTo>
                    <a:pt x="11312" y="32983"/>
                    <a:pt x="11440" y="33071"/>
                    <a:pt x="11548" y="33071"/>
                  </a:cubicBezTo>
                  <a:cubicBezTo>
                    <a:pt x="11619" y="33071"/>
                    <a:pt x="11682" y="33032"/>
                    <a:pt x="11694" y="32939"/>
                  </a:cubicBezTo>
                  <a:cubicBezTo>
                    <a:pt x="11835" y="32218"/>
                    <a:pt x="11584" y="31497"/>
                    <a:pt x="11177" y="30917"/>
                  </a:cubicBezTo>
                  <a:cubicBezTo>
                    <a:pt x="11710" y="30650"/>
                    <a:pt x="12243" y="30321"/>
                    <a:pt x="12729" y="29945"/>
                  </a:cubicBezTo>
                  <a:cubicBezTo>
                    <a:pt x="12776" y="30541"/>
                    <a:pt x="12964" y="31418"/>
                    <a:pt x="13465" y="31763"/>
                  </a:cubicBezTo>
                  <a:cubicBezTo>
                    <a:pt x="13489" y="31780"/>
                    <a:pt x="13514" y="31787"/>
                    <a:pt x="13539" y="31787"/>
                  </a:cubicBezTo>
                  <a:cubicBezTo>
                    <a:pt x="13628" y="31787"/>
                    <a:pt x="13713" y="31689"/>
                    <a:pt x="13700" y="31591"/>
                  </a:cubicBezTo>
                  <a:cubicBezTo>
                    <a:pt x="13653" y="31309"/>
                    <a:pt x="13465" y="31042"/>
                    <a:pt x="13355" y="30776"/>
                  </a:cubicBezTo>
                  <a:cubicBezTo>
                    <a:pt x="13214" y="30462"/>
                    <a:pt x="13120" y="30117"/>
                    <a:pt x="13042" y="29788"/>
                  </a:cubicBezTo>
                  <a:cubicBezTo>
                    <a:pt x="13026" y="29757"/>
                    <a:pt x="13011" y="29741"/>
                    <a:pt x="12995" y="29725"/>
                  </a:cubicBezTo>
                  <a:cubicBezTo>
                    <a:pt x="13214" y="29537"/>
                    <a:pt x="13434" y="29365"/>
                    <a:pt x="13622" y="29161"/>
                  </a:cubicBezTo>
                  <a:cubicBezTo>
                    <a:pt x="13763" y="29020"/>
                    <a:pt x="13904" y="28879"/>
                    <a:pt x="14045" y="28738"/>
                  </a:cubicBezTo>
                  <a:cubicBezTo>
                    <a:pt x="14171" y="29208"/>
                    <a:pt x="14374" y="29710"/>
                    <a:pt x="14782" y="29929"/>
                  </a:cubicBezTo>
                  <a:cubicBezTo>
                    <a:pt x="14810" y="29945"/>
                    <a:pt x="14838" y="29952"/>
                    <a:pt x="14866" y="29952"/>
                  </a:cubicBezTo>
                  <a:cubicBezTo>
                    <a:pt x="14976" y="29952"/>
                    <a:pt x="15067" y="29839"/>
                    <a:pt x="15017" y="29725"/>
                  </a:cubicBezTo>
                  <a:cubicBezTo>
                    <a:pt x="14907" y="29459"/>
                    <a:pt x="14688" y="29271"/>
                    <a:pt x="14547" y="29020"/>
                  </a:cubicBezTo>
                  <a:cubicBezTo>
                    <a:pt x="14453" y="28863"/>
                    <a:pt x="14343" y="28691"/>
                    <a:pt x="14265" y="28519"/>
                  </a:cubicBezTo>
                  <a:cubicBezTo>
                    <a:pt x="14641" y="28095"/>
                    <a:pt x="15017" y="27672"/>
                    <a:pt x="15377" y="27249"/>
                  </a:cubicBezTo>
                  <a:cubicBezTo>
                    <a:pt x="15472" y="27406"/>
                    <a:pt x="15581" y="27562"/>
                    <a:pt x="15691" y="27703"/>
                  </a:cubicBezTo>
                  <a:cubicBezTo>
                    <a:pt x="15848" y="27954"/>
                    <a:pt x="15989" y="28252"/>
                    <a:pt x="16255" y="28424"/>
                  </a:cubicBezTo>
                  <a:cubicBezTo>
                    <a:pt x="16279" y="28438"/>
                    <a:pt x="16305" y="28444"/>
                    <a:pt x="16332" y="28444"/>
                  </a:cubicBezTo>
                  <a:cubicBezTo>
                    <a:pt x="16429" y="28444"/>
                    <a:pt x="16531" y="28360"/>
                    <a:pt x="16506" y="28236"/>
                  </a:cubicBezTo>
                  <a:cubicBezTo>
                    <a:pt x="16443" y="27939"/>
                    <a:pt x="16208" y="27719"/>
                    <a:pt x="16020" y="27484"/>
                  </a:cubicBezTo>
                  <a:cubicBezTo>
                    <a:pt x="15895" y="27312"/>
                    <a:pt x="15754" y="27139"/>
                    <a:pt x="15628" y="26967"/>
                  </a:cubicBezTo>
                  <a:cubicBezTo>
                    <a:pt x="16130" y="26387"/>
                    <a:pt x="16647" y="25807"/>
                    <a:pt x="17211" y="25290"/>
                  </a:cubicBezTo>
                  <a:cubicBezTo>
                    <a:pt x="17525" y="25776"/>
                    <a:pt x="17870" y="26277"/>
                    <a:pt x="18262" y="26606"/>
                  </a:cubicBezTo>
                  <a:cubicBezTo>
                    <a:pt x="18290" y="26631"/>
                    <a:pt x="18318" y="26641"/>
                    <a:pt x="18346" y="26641"/>
                  </a:cubicBezTo>
                  <a:cubicBezTo>
                    <a:pt x="18441" y="26641"/>
                    <a:pt x="18517" y="26516"/>
                    <a:pt x="18481" y="26418"/>
                  </a:cubicBezTo>
                  <a:cubicBezTo>
                    <a:pt x="18340" y="26089"/>
                    <a:pt x="18089" y="25807"/>
                    <a:pt x="17870" y="25525"/>
                  </a:cubicBezTo>
                  <a:cubicBezTo>
                    <a:pt x="17744" y="25368"/>
                    <a:pt x="17619" y="25211"/>
                    <a:pt x="17494" y="25054"/>
                  </a:cubicBezTo>
                  <a:cubicBezTo>
                    <a:pt x="17948" y="24694"/>
                    <a:pt x="18403" y="24396"/>
                    <a:pt x="18889" y="24145"/>
                  </a:cubicBezTo>
                  <a:cubicBezTo>
                    <a:pt x="19014" y="24302"/>
                    <a:pt x="19108" y="24459"/>
                    <a:pt x="19202" y="24631"/>
                  </a:cubicBezTo>
                  <a:cubicBezTo>
                    <a:pt x="19359" y="24929"/>
                    <a:pt x="19468" y="25227"/>
                    <a:pt x="19610" y="25525"/>
                  </a:cubicBezTo>
                  <a:cubicBezTo>
                    <a:pt x="19644" y="25588"/>
                    <a:pt x="19704" y="25615"/>
                    <a:pt x="19764" y="25615"/>
                  </a:cubicBezTo>
                  <a:cubicBezTo>
                    <a:pt x="19866" y="25615"/>
                    <a:pt x="19968" y="25534"/>
                    <a:pt x="19939" y="25415"/>
                  </a:cubicBezTo>
                  <a:cubicBezTo>
                    <a:pt x="19829" y="24929"/>
                    <a:pt x="19531" y="24412"/>
                    <a:pt x="19186" y="24020"/>
                  </a:cubicBezTo>
                  <a:cubicBezTo>
                    <a:pt x="19657" y="23801"/>
                    <a:pt x="20142" y="23628"/>
                    <a:pt x="20644" y="23487"/>
                  </a:cubicBezTo>
                  <a:cubicBezTo>
                    <a:pt x="20911" y="24051"/>
                    <a:pt x="21161" y="24631"/>
                    <a:pt x="21506" y="25133"/>
                  </a:cubicBezTo>
                  <a:cubicBezTo>
                    <a:pt x="21545" y="25184"/>
                    <a:pt x="21590" y="25205"/>
                    <a:pt x="21634" y="25205"/>
                  </a:cubicBezTo>
                  <a:cubicBezTo>
                    <a:pt x="21753" y="25205"/>
                    <a:pt x="21865" y="25055"/>
                    <a:pt x="21820" y="24929"/>
                  </a:cubicBezTo>
                  <a:cubicBezTo>
                    <a:pt x="21632" y="24396"/>
                    <a:pt x="21334" y="23879"/>
                    <a:pt x="21052" y="23377"/>
                  </a:cubicBezTo>
                  <a:cubicBezTo>
                    <a:pt x="21553" y="23236"/>
                    <a:pt x="22086" y="23127"/>
                    <a:pt x="22619" y="23001"/>
                  </a:cubicBezTo>
                  <a:cubicBezTo>
                    <a:pt x="22791" y="22970"/>
                    <a:pt x="22964" y="22923"/>
                    <a:pt x="23152" y="22876"/>
                  </a:cubicBezTo>
                  <a:cubicBezTo>
                    <a:pt x="23277" y="23299"/>
                    <a:pt x="23371" y="23706"/>
                    <a:pt x="23450" y="24161"/>
                  </a:cubicBezTo>
                  <a:cubicBezTo>
                    <a:pt x="23464" y="24242"/>
                    <a:pt x="23537" y="24281"/>
                    <a:pt x="23611" y="24281"/>
                  </a:cubicBezTo>
                  <a:cubicBezTo>
                    <a:pt x="23694" y="24281"/>
                    <a:pt x="23779" y="24230"/>
                    <a:pt x="23779" y="24130"/>
                  </a:cubicBezTo>
                  <a:cubicBezTo>
                    <a:pt x="23779" y="23675"/>
                    <a:pt x="23669" y="23221"/>
                    <a:pt x="23497" y="22782"/>
                  </a:cubicBezTo>
                  <a:cubicBezTo>
                    <a:pt x="24030" y="22641"/>
                    <a:pt x="24547" y="22468"/>
                    <a:pt x="25033" y="22280"/>
                  </a:cubicBezTo>
                  <a:cubicBezTo>
                    <a:pt x="25252" y="22766"/>
                    <a:pt x="25409" y="23252"/>
                    <a:pt x="25581" y="23754"/>
                  </a:cubicBezTo>
                  <a:cubicBezTo>
                    <a:pt x="25607" y="23811"/>
                    <a:pt x="25662" y="23838"/>
                    <a:pt x="25717" y="23838"/>
                  </a:cubicBezTo>
                  <a:cubicBezTo>
                    <a:pt x="25797" y="23838"/>
                    <a:pt x="25879" y="23783"/>
                    <a:pt x="25879" y="23691"/>
                  </a:cubicBezTo>
                  <a:cubicBezTo>
                    <a:pt x="25864" y="23142"/>
                    <a:pt x="25676" y="22609"/>
                    <a:pt x="25425" y="22108"/>
                  </a:cubicBezTo>
                  <a:cubicBezTo>
                    <a:pt x="26052" y="21841"/>
                    <a:pt x="26647" y="21512"/>
                    <a:pt x="27212" y="21136"/>
                  </a:cubicBezTo>
                  <a:cubicBezTo>
                    <a:pt x="27400" y="21512"/>
                    <a:pt x="27603" y="21888"/>
                    <a:pt x="27854" y="22217"/>
                  </a:cubicBezTo>
                  <a:cubicBezTo>
                    <a:pt x="27885" y="22266"/>
                    <a:pt x="27928" y="22286"/>
                    <a:pt x="27972" y="22286"/>
                  </a:cubicBezTo>
                  <a:cubicBezTo>
                    <a:pt x="28085" y="22286"/>
                    <a:pt x="28204" y="22153"/>
                    <a:pt x="28136" y="22029"/>
                  </a:cubicBezTo>
                  <a:cubicBezTo>
                    <a:pt x="27964" y="21653"/>
                    <a:pt x="27729" y="21293"/>
                    <a:pt x="27494" y="20948"/>
                  </a:cubicBezTo>
                  <a:cubicBezTo>
                    <a:pt x="27886" y="20650"/>
                    <a:pt x="28262" y="20321"/>
                    <a:pt x="28622" y="19976"/>
                  </a:cubicBezTo>
                  <a:cubicBezTo>
                    <a:pt x="28920" y="20431"/>
                    <a:pt x="29187" y="20932"/>
                    <a:pt x="29516" y="21387"/>
                  </a:cubicBezTo>
                  <a:cubicBezTo>
                    <a:pt x="29540" y="21425"/>
                    <a:pt x="29576" y="21442"/>
                    <a:pt x="29613" y="21442"/>
                  </a:cubicBezTo>
                  <a:cubicBezTo>
                    <a:pt x="29697" y="21442"/>
                    <a:pt x="29788" y="21359"/>
                    <a:pt x="29767" y="21261"/>
                  </a:cubicBezTo>
                  <a:cubicBezTo>
                    <a:pt x="29625" y="20681"/>
                    <a:pt x="29281" y="20148"/>
                    <a:pt x="28889" y="19694"/>
                  </a:cubicBezTo>
                  <a:cubicBezTo>
                    <a:pt x="29249" y="19271"/>
                    <a:pt x="29594" y="18816"/>
                    <a:pt x="29876" y="18315"/>
                  </a:cubicBezTo>
                  <a:cubicBezTo>
                    <a:pt x="30174" y="18628"/>
                    <a:pt x="30488" y="18957"/>
                    <a:pt x="30832" y="19177"/>
                  </a:cubicBezTo>
                  <a:cubicBezTo>
                    <a:pt x="30862" y="19197"/>
                    <a:pt x="30893" y="19206"/>
                    <a:pt x="30922" y="19206"/>
                  </a:cubicBezTo>
                  <a:cubicBezTo>
                    <a:pt x="31049" y="19206"/>
                    <a:pt x="31154" y="19040"/>
                    <a:pt x="31052" y="18926"/>
                  </a:cubicBezTo>
                  <a:cubicBezTo>
                    <a:pt x="30770" y="18597"/>
                    <a:pt x="30378" y="18330"/>
                    <a:pt x="30033" y="18064"/>
                  </a:cubicBezTo>
                  <a:cubicBezTo>
                    <a:pt x="30127" y="17876"/>
                    <a:pt x="30205" y="17703"/>
                    <a:pt x="30299" y="17515"/>
                  </a:cubicBezTo>
                  <a:cubicBezTo>
                    <a:pt x="30393" y="17311"/>
                    <a:pt x="30456" y="17108"/>
                    <a:pt x="30535" y="16904"/>
                  </a:cubicBezTo>
                  <a:cubicBezTo>
                    <a:pt x="30738" y="17280"/>
                    <a:pt x="31005" y="17641"/>
                    <a:pt x="31350" y="17891"/>
                  </a:cubicBezTo>
                  <a:cubicBezTo>
                    <a:pt x="31380" y="17913"/>
                    <a:pt x="31412" y="17923"/>
                    <a:pt x="31444" y="17923"/>
                  </a:cubicBezTo>
                  <a:cubicBezTo>
                    <a:pt x="31596" y="17923"/>
                    <a:pt x="31743" y="17707"/>
                    <a:pt x="31600" y="17578"/>
                  </a:cubicBezTo>
                  <a:cubicBezTo>
                    <a:pt x="31240" y="17233"/>
                    <a:pt x="30926" y="16904"/>
                    <a:pt x="30660" y="16481"/>
                  </a:cubicBezTo>
                  <a:cubicBezTo>
                    <a:pt x="30785" y="16073"/>
                    <a:pt x="30864" y="15666"/>
                    <a:pt x="30911" y="15258"/>
                  </a:cubicBezTo>
                  <a:cubicBezTo>
                    <a:pt x="31334" y="15666"/>
                    <a:pt x="31820" y="16042"/>
                    <a:pt x="32306" y="16387"/>
                  </a:cubicBezTo>
                  <a:cubicBezTo>
                    <a:pt x="32338" y="16408"/>
                    <a:pt x="32373" y="16418"/>
                    <a:pt x="32407" y="16418"/>
                  </a:cubicBezTo>
                  <a:cubicBezTo>
                    <a:pt x="32568" y="16418"/>
                    <a:pt x="32715" y="16203"/>
                    <a:pt x="32572" y="16073"/>
                  </a:cubicBezTo>
                  <a:cubicBezTo>
                    <a:pt x="32086" y="15650"/>
                    <a:pt x="31569" y="15227"/>
                    <a:pt x="31005" y="14882"/>
                  </a:cubicBezTo>
                  <a:cubicBezTo>
                    <a:pt x="30973" y="14866"/>
                    <a:pt x="30958" y="14866"/>
                    <a:pt x="30942" y="14866"/>
                  </a:cubicBezTo>
                  <a:cubicBezTo>
                    <a:pt x="30958" y="14506"/>
                    <a:pt x="30958" y="14145"/>
                    <a:pt x="30926" y="13785"/>
                  </a:cubicBezTo>
                  <a:lnTo>
                    <a:pt x="30926" y="13785"/>
                  </a:lnTo>
                  <a:cubicBezTo>
                    <a:pt x="31538" y="13879"/>
                    <a:pt x="32118" y="14035"/>
                    <a:pt x="32713" y="14177"/>
                  </a:cubicBezTo>
                  <a:cubicBezTo>
                    <a:pt x="32724" y="14179"/>
                    <a:pt x="32734" y="14180"/>
                    <a:pt x="32744" y="14180"/>
                  </a:cubicBezTo>
                  <a:cubicBezTo>
                    <a:pt x="32885" y="14180"/>
                    <a:pt x="32985" y="13982"/>
                    <a:pt x="32839" y="13894"/>
                  </a:cubicBezTo>
                  <a:cubicBezTo>
                    <a:pt x="32243" y="13550"/>
                    <a:pt x="31569" y="13424"/>
                    <a:pt x="30879" y="13408"/>
                  </a:cubicBezTo>
                  <a:cubicBezTo>
                    <a:pt x="30848" y="13095"/>
                    <a:pt x="30785" y="12781"/>
                    <a:pt x="30707" y="12468"/>
                  </a:cubicBezTo>
                  <a:cubicBezTo>
                    <a:pt x="31397" y="12374"/>
                    <a:pt x="32055" y="12155"/>
                    <a:pt x="32651" y="11794"/>
                  </a:cubicBezTo>
                  <a:cubicBezTo>
                    <a:pt x="32837" y="11674"/>
                    <a:pt x="32752" y="11407"/>
                    <a:pt x="32577" y="11407"/>
                  </a:cubicBezTo>
                  <a:cubicBezTo>
                    <a:pt x="32547" y="11407"/>
                    <a:pt x="32513" y="11415"/>
                    <a:pt x="32478" y="11434"/>
                  </a:cubicBezTo>
                  <a:cubicBezTo>
                    <a:pt x="31867" y="11731"/>
                    <a:pt x="31271" y="11998"/>
                    <a:pt x="30613" y="12155"/>
                  </a:cubicBezTo>
                  <a:cubicBezTo>
                    <a:pt x="30472" y="11716"/>
                    <a:pt x="30299" y="11292"/>
                    <a:pt x="30080" y="10885"/>
                  </a:cubicBezTo>
                  <a:cubicBezTo>
                    <a:pt x="30660" y="10744"/>
                    <a:pt x="31240" y="10571"/>
                    <a:pt x="31820" y="10352"/>
                  </a:cubicBezTo>
                  <a:cubicBezTo>
                    <a:pt x="31983" y="10293"/>
                    <a:pt x="31894" y="10052"/>
                    <a:pt x="31738" y="10052"/>
                  </a:cubicBezTo>
                  <a:cubicBezTo>
                    <a:pt x="31729" y="10052"/>
                    <a:pt x="31720" y="10052"/>
                    <a:pt x="31710" y="10054"/>
                  </a:cubicBezTo>
                  <a:cubicBezTo>
                    <a:pt x="31083" y="10164"/>
                    <a:pt x="30472" y="10336"/>
                    <a:pt x="29845" y="10509"/>
                  </a:cubicBezTo>
                  <a:cubicBezTo>
                    <a:pt x="29814" y="10462"/>
                    <a:pt x="29782" y="10399"/>
                    <a:pt x="29751" y="10352"/>
                  </a:cubicBezTo>
                  <a:cubicBezTo>
                    <a:pt x="29767" y="10242"/>
                    <a:pt x="29735" y="10117"/>
                    <a:pt x="29625" y="10007"/>
                  </a:cubicBezTo>
                  <a:cubicBezTo>
                    <a:pt x="29484" y="9882"/>
                    <a:pt x="29359" y="9756"/>
                    <a:pt x="29234" y="9615"/>
                  </a:cubicBezTo>
                  <a:cubicBezTo>
                    <a:pt x="29845" y="9239"/>
                    <a:pt x="30409" y="8800"/>
                    <a:pt x="30864" y="8236"/>
                  </a:cubicBezTo>
                  <a:cubicBezTo>
                    <a:pt x="30949" y="8126"/>
                    <a:pt x="30835" y="7997"/>
                    <a:pt x="30721" y="7997"/>
                  </a:cubicBezTo>
                  <a:cubicBezTo>
                    <a:pt x="30689" y="7997"/>
                    <a:pt x="30656" y="8008"/>
                    <a:pt x="30629" y="8032"/>
                  </a:cubicBezTo>
                  <a:cubicBezTo>
                    <a:pt x="30111" y="8518"/>
                    <a:pt x="29594" y="8988"/>
                    <a:pt x="29030" y="9396"/>
                  </a:cubicBezTo>
                  <a:cubicBezTo>
                    <a:pt x="28716" y="9035"/>
                    <a:pt x="28419" y="8659"/>
                    <a:pt x="28136" y="8267"/>
                  </a:cubicBezTo>
                  <a:cubicBezTo>
                    <a:pt x="28544" y="7969"/>
                    <a:pt x="28951" y="7656"/>
                    <a:pt x="29328" y="7295"/>
                  </a:cubicBezTo>
                  <a:cubicBezTo>
                    <a:pt x="29419" y="7204"/>
                    <a:pt x="29347" y="7057"/>
                    <a:pt x="29247" y="7057"/>
                  </a:cubicBezTo>
                  <a:cubicBezTo>
                    <a:pt x="29228" y="7057"/>
                    <a:pt x="29207" y="7063"/>
                    <a:pt x="29187" y="7076"/>
                  </a:cubicBezTo>
                  <a:cubicBezTo>
                    <a:pt x="28732" y="7343"/>
                    <a:pt x="28324" y="7656"/>
                    <a:pt x="27917" y="7985"/>
                  </a:cubicBezTo>
                  <a:cubicBezTo>
                    <a:pt x="27713" y="7703"/>
                    <a:pt x="27525" y="7421"/>
                    <a:pt x="27321" y="7123"/>
                  </a:cubicBezTo>
                  <a:cubicBezTo>
                    <a:pt x="27384" y="7123"/>
                    <a:pt x="27431" y="7107"/>
                    <a:pt x="27478" y="7045"/>
                  </a:cubicBezTo>
                  <a:cubicBezTo>
                    <a:pt x="27839" y="6527"/>
                    <a:pt x="28293" y="6136"/>
                    <a:pt x="28763" y="5712"/>
                  </a:cubicBezTo>
                  <a:cubicBezTo>
                    <a:pt x="28871" y="5604"/>
                    <a:pt x="28781" y="5415"/>
                    <a:pt x="28644" y="5415"/>
                  </a:cubicBezTo>
                  <a:cubicBezTo>
                    <a:pt x="28622" y="5415"/>
                    <a:pt x="28599" y="5419"/>
                    <a:pt x="28575" y="5430"/>
                  </a:cubicBezTo>
                  <a:cubicBezTo>
                    <a:pt x="27980" y="5759"/>
                    <a:pt x="27525" y="6277"/>
                    <a:pt x="27165" y="6857"/>
                  </a:cubicBezTo>
                  <a:cubicBezTo>
                    <a:pt x="27165" y="6872"/>
                    <a:pt x="27165" y="6872"/>
                    <a:pt x="27165" y="6888"/>
                  </a:cubicBezTo>
                  <a:cubicBezTo>
                    <a:pt x="26961" y="6590"/>
                    <a:pt x="26757" y="6308"/>
                    <a:pt x="26569" y="6010"/>
                  </a:cubicBezTo>
                  <a:cubicBezTo>
                    <a:pt x="27039" y="5634"/>
                    <a:pt x="27447" y="5148"/>
                    <a:pt x="27635" y="4552"/>
                  </a:cubicBezTo>
                  <a:cubicBezTo>
                    <a:pt x="27677" y="4447"/>
                    <a:pt x="27576" y="4355"/>
                    <a:pt x="27478" y="4355"/>
                  </a:cubicBezTo>
                  <a:cubicBezTo>
                    <a:pt x="27430" y="4355"/>
                    <a:pt x="27383" y="4376"/>
                    <a:pt x="27353" y="4427"/>
                  </a:cubicBezTo>
                  <a:cubicBezTo>
                    <a:pt x="27039" y="4897"/>
                    <a:pt x="26741" y="5336"/>
                    <a:pt x="26349" y="5728"/>
                  </a:cubicBezTo>
                  <a:cubicBezTo>
                    <a:pt x="26067" y="5321"/>
                    <a:pt x="25770" y="4929"/>
                    <a:pt x="25440" y="4552"/>
                  </a:cubicBezTo>
                  <a:cubicBezTo>
                    <a:pt x="25801" y="4067"/>
                    <a:pt x="26146" y="3581"/>
                    <a:pt x="26444" y="3063"/>
                  </a:cubicBezTo>
                  <a:cubicBezTo>
                    <a:pt x="26521" y="2941"/>
                    <a:pt x="26418" y="2826"/>
                    <a:pt x="26306" y="2826"/>
                  </a:cubicBezTo>
                  <a:cubicBezTo>
                    <a:pt x="26260" y="2826"/>
                    <a:pt x="26213" y="2846"/>
                    <a:pt x="26177" y="2891"/>
                  </a:cubicBezTo>
                  <a:cubicBezTo>
                    <a:pt x="25832" y="3346"/>
                    <a:pt x="25534" y="3816"/>
                    <a:pt x="25221" y="4302"/>
                  </a:cubicBezTo>
                  <a:cubicBezTo>
                    <a:pt x="24939" y="3973"/>
                    <a:pt x="24625" y="3659"/>
                    <a:pt x="24296" y="3377"/>
                  </a:cubicBezTo>
                  <a:cubicBezTo>
                    <a:pt x="24657" y="2734"/>
                    <a:pt x="24986" y="2013"/>
                    <a:pt x="25205" y="1308"/>
                  </a:cubicBezTo>
                  <a:cubicBezTo>
                    <a:pt x="25258" y="1160"/>
                    <a:pt x="25126" y="1034"/>
                    <a:pt x="24996" y="1034"/>
                  </a:cubicBezTo>
                  <a:cubicBezTo>
                    <a:pt x="24933" y="1034"/>
                    <a:pt x="24870" y="1064"/>
                    <a:pt x="24829" y="1135"/>
                  </a:cubicBezTo>
                  <a:cubicBezTo>
                    <a:pt x="24484" y="1731"/>
                    <a:pt x="24186" y="2436"/>
                    <a:pt x="23951" y="3095"/>
                  </a:cubicBezTo>
                  <a:cubicBezTo>
                    <a:pt x="23748" y="2938"/>
                    <a:pt x="23544" y="2797"/>
                    <a:pt x="23340" y="2672"/>
                  </a:cubicBezTo>
                  <a:cubicBezTo>
                    <a:pt x="23215" y="2593"/>
                    <a:pt x="23105" y="2530"/>
                    <a:pt x="22980" y="2468"/>
                  </a:cubicBezTo>
                  <a:cubicBezTo>
                    <a:pt x="23309" y="1888"/>
                    <a:pt x="23544" y="1182"/>
                    <a:pt x="23450" y="540"/>
                  </a:cubicBezTo>
                  <a:cubicBezTo>
                    <a:pt x="23434" y="444"/>
                    <a:pt x="23356" y="397"/>
                    <a:pt x="23278" y="397"/>
                  </a:cubicBezTo>
                  <a:cubicBezTo>
                    <a:pt x="23203" y="397"/>
                    <a:pt x="23128" y="440"/>
                    <a:pt x="23105" y="524"/>
                  </a:cubicBezTo>
                  <a:cubicBezTo>
                    <a:pt x="22964" y="853"/>
                    <a:pt x="22901" y="1230"/>
                    <a:pt x="22791" y="1574"/>
                  </a:cubicBezTo>
                  <a:cubicBezTo>
                    <a:pt x="22729" y="1809"/>
                    <a:pt x="22635" y="2029"/>
                    <a:pt x="22525" y="2264"/>
                  </a:cubicBezTo>
                  <a:cubicBezTo>
                    <a:pt x="22259" y="2139"/>
                    <a:pt x="21976" y="2045"/>
                    <a:pt x="21694" y="1982"/>
                  </a:cubicBezTo>
                  <a:cubicBezTo>
                    <a:pt x="21914" y="1386"/>
                    <a:pt x="22023" y="728"/>
                    <a:pt x="21835" y="117"/>
                  </a:cubicBezTo>
                  <a:cubicBezTo>
                    <a:pt x="21812" y="40"/>
                    <a:pt x="21745" y="1"/>
                    <a:pt x="2167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0"/>
            <p:cNvSpPr/>
            <p:nvPr/>
          </p:nvSpPr>
          <p:spPr>
            <a:xfrm>
              <a:off x="5662850" y="1888032"/>
              <a:ext cx="676389" cy="668280"/>
            </a:xfrm>
            <a:custGeom>
              <a:avLst/>
              <a:gdLst/>
              <a:ahLst/>
              <a:cxnLst/>
              <a:rect l="l" t="t" r="r" b="b"/>
              <a:pathLst>
                <a:path w="24688" h="24392" extrusionOk="0">
                  <a:moveTo>
                    <a:pt x="16333" y="606"/>
                  </a:moveTo>
                  <a:cubicBezTo>
                    <a:pt x="16777" y="606"/>
                    <a:pt x="17248" y="745"/>
                    <a:pt x="17744" y="1064"/>
                  </a:cubicBezTo>
                  <a:cubicBezTo>
                    <a:pt x="18763" y="1706"/>
                    <a:pt x="19437" y="2804"/>
                    <a:pt x="20095" y="3791"/>
                  </a:cubicBezTo>
                  <a:cubicBezTo>
                    <a:pt x="20942" y="5061"/>
                    <a:pt x="21772" y="6362"/>
                    <a:pt x="22635" y="7631"/>
                  </a:cubicBezTo>
                  <a:cubicBezTo>
                    <a:pt x="22682" y="7710"/>
                    <a:pt x="22760" y="7757"/>
                    <a:pt x="22838" y="7772"/>
                  </a:cubicBezTo>
                  <a:cubicBezTo>
                    <a:pt x="23105" y="8211"/>
                    <a:pt x="23387" y="8666"/>
                    <a:pt x="23732" y="9026"/>
                  </a:cubicBezTo>
                  <a:cubicBezTo>
                    <a:pt x="24155" y="10594"/>
                    <a:pt x="23403" y="12537"/>
                    <a:pt x="22149" y="13572"/>
                  </a:cubicBezTo>
                  <a:cubicBezTo>
                    <a:pt x="20142" y="15249"/>
                    <a:pt x="17415" y="15531"/>
                    <a:pt x="14986" y="16221"/>
                  </a:cubicBezTo>
                  <a:cubicBezTo>
                    <a:pt x="13073" y="16754"/>
                    <a:pt x="11271" y="17553"/>
                    <a:pt x="9970" y="19105"/>
                  </a:cubicBezTo>
                  <a:cubicBezTo>
                    <a:pt x="8528" y="20829"/>
                    <a:pt x="7493" y="23619"/>
                    <a:pt x="4891" y="23744"/>
                  </a:cubicBezTo>
                  <a:cubicBezTo>
                    <a:pt x="4831" y="23747"/>
                    <a:pt x="4771" y="23749"/>
                    <a:pt x="4710" y="23749"/>
                  </a:cubicBezTo>
                  <a:cubicBezTo>
                    <a:pt x="2726" y="23749"/>
                    <a:pt x="906" y="22257"/>
                    <a:pt x="785" y="20233"/>
                  </a:cubicBezTo>
                  <a:cubicBezTo>
                    <a:pt x="675" y="18164"/>
                    <a:pt x="2070" y="16315"/>
                    <a:pt x="3543" y="15030"/>
                  </a:cubicBezTo>
                  <a:cubicBezTo>
                    <a:pt x="5330" y="13478"/>
                    <a:pt x="7493" y="12412"/>
                    <a:pt x="9108" y="10672"/>
                  </a:cubicBezTo>
                  <a:cubicBezTo>
                    <a:pt x="10503" y="9167"/>
                    <a:pt x="11208" y="7286"/>
                    <a:pt x="11992" y="5437"/>
                  </a:cubicBezTo>
                  <a:cubicBezTo>
                    <a:pt x="12717" y="3728"/>
                    <a:pt x="14223" y="606"/>
                    <a:pt x="16333" y="606"/>
                  </a:cubicBezTo>
                  <a:close/>
                  <a:moveTo>
                    <a:pt x="16456" y="0"/>
                  </a:moveTo>
                  <a:cubicBezTo>
                    <a:pt x="15352" y="0"/>
                    <a:pt x="14294" y="618"/>
                    <a:pt x="13449" y="1581"/>
                  </a:cubicBezTo>
                  <a:cubicBezTo>
                    <a:pt x="11600" y="3697"/>
                    <a:pt x="11130" y="6597"/>
                    <a:pt x="9641" y="8948"/>
                  </a:cubicBezTo>
                  <a:cubicBezTo>
                    <a:pt x="7916" y="11628"/>
                    <a:pt x="4844" y="12804"/>
                    <a:pt x="2634" y="14983"/>
                  </a:cubicBezTo>
                  <a:cubicBezTo>
                    <a:pt x="1208" y="16362"/>
                    <a:pt x="1" y="18258"/>
                    <a:pt x="142" y="20312"/>
                  </a:cubicBezTo>
                  <a:cubicBezTo>
                    <a:pt x="267" y="22161"/>
                    <a:pt x="1600" y="23650"/>
                    <a:pt x="3339" y="24183"/>
                  </a:cubicBezTo>
                  <a:cubicBezTo>
                    <a:pt x="3795" y="24325"/>
                    <a:pt x="4236" y="24391"/>
                    <a:pt x="4661" y="24391"/>
                  </a:cubicBezTo>
                  <a:cubicBezTo>
                    <a:pt x="6214" y="24391"/>
                    <a:pt x="7557" y="23509"/>
                    <a:pt x="8590" y="22193"/>
                  </a:cubicBezTo>
                  <a:cubicBezTo>
                    <a:pt x="9500" y="21033"/>
                    <a:pt x="10174" y="19685"/>
                    <a:pt x="11318" y="18713"/>
                  </a:cubicBezTo>
                  <a:cubicBezTo>
                    <a:pt x="12603" y="17600"/>
                    <a:pt x="14296" y="17099"/>
                    <a:pt x="15926" y="16691"/>
                  </a:cubicBezTo>
                  <a:cubicBezTo>
                    <a:pt x="18685" y="15986"/>
                    <a:pt x="22196" y="15421"/>
                    <a:pt x="23810" y="12741"/>
                  </a:cubicBezTo>
                  <a:cubicBezTo>
                    <a:pt x="24468" y="11644"/>
                    <a:pt x="24688" y="10249"/>
                    <a:pt x="24343" y="9058"/>
                  </a:cubicBezTo>
                  <a:cubicBezTo>
                    <a:pt x="24359" y="8995"/>
                    <a:pt x="24359" y="8932"/>
                    <a:pt x="24312" y="8870"/>
                  </a:cubicBezTo>
                  <a:cubicBezTo>
                    <a:pt x="24296" y="8838"/>
                    <a:pt x="24280" y="8807"/>
                    <a:pt x="24265" y="8775"/>
                  </a:cubicBezTo>
                  <a:cubicBezTo>
                    <a:pt x="24045" y="8227"/>
                    <a:pt x="23716" y="7710"/>
                    <a:pt x="23215" y="7318"/>
                  </a:cubicBezTo>
                  <a:cubicBezTo>
                    <a:pt x="22321" y="5907"/>
                    <a:pt x="21412" y="4481"/>
                    <a:pt x="20472" y="3086"/>
                  </a:cubicBezTo>
                  <a:cubicBezTo>
                    <a:pt x="19892" y="2208"/>
                    <a:pt x="19249" y="1299"/>
                    <a:pt x="18387" y="672"/>
                  </a:cubicBezTo>
                  <a:cubicBezTo>
                    <a:pt x="17749" y="207"/>
                    <a:pt x="17095" y="0"/>
                    <a:pt x="1645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0"/>
            <p:cNvSpPr/>
            <p:nvPr/>
          </p:nvSpPr>
          <p:spPr>
            <a:xfrm>
              <a:off x="6024019" y="1983872"/>
              <a:ext cx="31808" cy="29808"/>
            </a:xfrm>
            <a:custGeom>
              <a:avLst/>
              <a:gdLst/>
              <a:ahLst/>
              <a:cxnLst/>
              <a:rect l="l" t="t" r="r" b="b"/>
              <a:pathLst>
                <a:path w="1161" h="1088" extrusionOk="0">
                  <a:moveTo>
                    <a:pt x="424" y="1"/>
                  </a:moveTo>
                  <a:cubicBezTo>
                    <a:pt x="335" y="1"/>
                    <a:pt x="247" y="31"/>
                    <a:pt x="173" y="105"/>
                  </a:cubicBezTo>
                  <a:cubicBezTo>
                    <a:pt x="1" y="277"/>
                    <a:pt x="1" y="497"/>
                    <a:pt x="142" y="685"/>
                  </a:cubicBezTo>
                  <a:cubicBezTo>
                    <a:pt x="205" y="779"/>
                    <a:pt x="267" y="857"/>
                    <a:pt x="330" y="936"/>
                  </a:cubicBezTo>
                  <a:cubicBezTo>
                    <a:pt x="405" y="1036"/>
                    <a:pt x="529" y="1087"/>
                    <a:pt x="655" y="1087"/>
                  </a:cubicBezTo>
                  <a:cubicBezTo>
                    <a:pt x="765" y="1087"/>
                    <a:pt x="877" y="1048"/>
                    <a:pt x="957" y="967"/>
                  </a:cubicBezTo>
                  <a:cubicBezTo>
                    <a:pt x="1114" y="810"/>
                    <a:pt x="1161" y="528"/>
                    <a:pt x="988" y="356"/>
                  </a:cubicBezTo>
                  <a:cubicBezTo>
                    <a:pt x="910" y="277"/>
                    <a:pt x="832" y="199"/>
                    <a:pt x="753" y="136"/>
                  </a:cubicBezTo>
                  <a:cubicBezTo>
                    <a:pt x="664" y="56"/>
                    <a:pt x="543" y="1"/>
                    <a:pt x="42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0"/>
            <p:cNvSpPr/>
            <p:nvPr/>
          </p:nvSpPr>
          <p:spPr>
            <a:xfrm>
              <a:off x="6064404" y="1951350"/>
              <a:ext cx="30932" cy="28192"/>
            </a:xfrm>
            <a:custGeom>
              <a:avLst/>
              <a:gdLst/>
              <a:ahLst/>
              <a:cxnLst/>
              <a:rect l="l" t="t" r="r" b="b"/>
              <a:pathLst>
                <a:path w="1129" h="1029" extrusionOk="0">
                  <a:moveTo>
                    <a:pt x="470" y="0"/>
                  </a:moveTo>
                  <a:cubicBezTo>
                    <a:pt x="369" y="0"/>
                    <a:pt x="270" y="35"/>
                    <a:pt x="188" y="116"/>
                  </a:cubicBezTo>
                  <a:cubicBezTo>
                    <a:pt x="0" y="289"/>
                    <a:pt x="0" y="540"/>
                    <a:pt x="157" y="743"/>
                  </a:cubicBezTo>
                  <a:lnTo>
                    <a:pt x="251" y="869"/>
                  </a:lnTo>
                  <a:cubicBezTo>
                    <a:pt x="326" y="977"/>
                    <a:pt x="459" y="1028"/>
                    <a:pt x="593" y="1028"/>
                  </a:cubicBezTo>
                  <a:cubicBezTo>
                    <a:pt x="711" y="1028"/>
                    <a:pt x="829" y="989"/>
                    <a:pt x="909" y="916"/>
                  </a:cubicBezTo>
                  <a:cubicBezTo>
                    <a:pt x="1082" y="743"/>
                    <a:pt x="1129" y="430"/>
                    <a:pt x="941" y="257"/>
                  </a:cubicBezTo>
                  <a:lnTo>
                    <a:pt x="831" y="148"/>
                  </a:lnTo>
                  <a:cubicBezTo>
                    <a:pt x="733" y="59"/>
                    <a:pt x="601" y="0"/>
                    <a:pt x="4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0"/>
            <p:cNvSpPr/>
            <p:nvPr/>
          </p:nvSpPr>
          <p:spPr>
            <a:xfrm>
              <a:off x="6100242" y="1927650"/>
              <a:ext cx="19836" cy="14274"/>
            </a:xfrm>
            <a:custGeom>
              <a:avLst/>
              <a:gdLst/>
              <a:ahLst/>
              <a:cxnLst/>
              <a:rect l="l" t="t" r="r" b="b"/>
              <a:pathLst>
                <a:path w="724" h="521" extrusionOk="0">
                  <a:moveTo>
                    <a:pt x="376" y="1"/>
                  </a:moveTo>
                  <a:cubicBezTo>
                    <a:pt x="183" y="1"/>
                    <a:pt x="0" y="244"/>
                    <a:pt x="166" y="433"/>
                  </a:cubicBezTo>
                  <a:cubicBezTo>
                    <a:pt x="223" y="494"/>
                    <a:pt x="290" y="520"/>
                    <a:pt x="353" y="520"/>
                  </a:cubicBezTo>
                  <a:cubicBezTo>
                    <a:pt x="550" y="520"/>
                    <a:pt x="723" y="277"/>
                    <a:pt x="558" y="88"/>
                  </a:cubicBezTo>
                  <a:cubicBezTo>
                    <a:pt x="504" y="26"/>
                    <a:pt x="440" y="1"/>
                    <a:pt x="37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0"/>
            <p:cNvSpPr/>
            <p:nvPr/>
          </p:nvSpPr>
          <p:spPr>
            <a:xfrm>
              <a:off x="6018895" y="2016120"/>
              <a:ext cx="70439" cy="45370"/>
            </a:xfrm>
            <a:custGeom>
              <a:avLst/>
              <a:gdLst/>
              <a:ahLst/>
              <a:cxnLst/>
              <a:rect l="l" t="t" r="r" b="b"/>
              <a:pathLst>
                <a:path w="2571" h="1656" extrusionOk="0">
                  <a:moveTo>
                    <a:pt x="1807" y="1"/>
                  </a:moveTo>
                  <a:cubicBezTo>
                    <a:pt x="1560" y="1"/>
                    <a:pt x="1317" y="135"/>
                    <a:pt x="1097" y="245"/>
                  </a:cubicBezTo>
                  <a:cubicBezTo>
                    <a:pt x="799" y="386"/>
                    <a:pt x="407" y="511"/>
                    <a:pt x="204" y="793"/>
                  </a:cubicBezTo>
                  <a:cubicBezTo>
                    <a:pt x="0" y="1086"/>
                    <a:pt x="210" y="1627"/>
                    <a:pt x="531" y="1627"/>
                  </a:cubicBezTo>
                  <a:cubicBezTo>
                    <a:pt x="605" y="1627"/>
                    <a:pt x="685" y="1598"/>
                    <a:pt x="768" y="1530"/>
                  </a:cubicBezTo>
                  <a:cubicBezTo>
                    <a:pt x="799" y="1499"/>
                    <a:pt x="815" y="1467"/>
                    <a:pt x="815" y="1436"/>
                  </a:cubicBezTo>
                  <a:cubicBezTo>
                    <a:pt x="846" y="1342"/>
                    <a:pt x="784" y="1248"/>
                    <a:pt x="690" y="1201"/>
                  </a:cubicBezTo>
                  <a:cubicBezTo>
                    <a:pt x="439" y="1107"/>
                    <a:pt x="1128" y="809"/>
                    <a:pt x="1222" y="762"/>
                  </a:cubicBezTo>
                  <a:cubicBezTo>
                    <a:pt x="1356" y="695"/>
                    <a:pt x="1583" y="542"/>
                    <a:pt x="1755" y="542"/>
                  </a:cubicBezTo>
                  <a:cubicBezTo>
                    <a:pt x="1826" y="542"/>
                    <a:pt x="1887" y="568"/>
                    <a:pt x="1928" y="636"/>
                  </a:cubicBezTo>
                  <a:cubicBezTo>
                    <a:pt x="2069" y="887"/>
                    <a:pt x="1771" y="1107"/>
                    <a:pt x="1567" y="1185"/>
                  </a:cubicBezTo>
                  <a:cubicBezTo>
                    <a:pt x="1442" y="1232"/>
                    <a:pt x="1301" y="1248"/>
                    <a:pt x="1175" y="1279"/>
                  </a:cubicBezTo>
                  <a:cubicBezTo>
                    <a:pt x="1019" y="1295"/>
                    <a:pt x="1003" y="1342"/>
                    <a:pt x="862" y="1405"/>
                  </a:cubicBezTo>
                  <a:cubicBezTo>
                    <a:pt x="846" y="1420"/>
                    <a:pt x="831" y="1420"/>
                    <a:pt x="831" y="1436"/>
                  </a:cubicBezTo>
                  <a:cubicBezTo>
                    <a:pt x="831" y="1467"/>
                    <a:pt x="846" y="1499"/>
                    <a:pt x="862" y="1514"/>
                  </a:cubicBezTo>
                  <a:cubicBezTo>
                    <a:pt x="1019" y="1577"/>
                    <a:pt x="1034" y="1640"/>
                    <a:pt x="1207" y="1655"/>
                  </a:cubicBezTo>
                  <a:cubicBezTo>
                    <a:pt x="1364" y="1655"/>
                    <a:pt x="1536" y="1655"/>
                    <a:pt x="1677" y="1608"/>
                  </a:cubicBezTo>
                  <a:cubicBezTo>
                    <a:pt x="1959" y="1546"/>
                    <a:pt x="2210" y="1405"/>
                    <a:pt x="2351" y="1138"/>
                  </a:cubicBezTo>
                  <a:cubicBezTo>
                    <a:pt x="2570" y="731"/>
                    <a:pt x="2429" y="104"/>
                    <a:pt x="1912" y="9"/>
                  </a:cubicBezTo>
                  <a:cubicBezTo>
                    <a:pt x="1877" y="4"/>
                    <a:pt x="1842" y="1"/>
                    <a:pt x="180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0"/>
            <p:cNvSpPr/>
            <p:nvPr/>
          </p:nvSpPr>
          <p:spPr>
            <a:xfrm>
              <a:off x="6122818" y="1949898"/>
              <a:ext cx="51973" cy="69535"/>
            </a:xfrm>
            <a:custGeom>
              <a:avLst/>
              <a:gdLst/>
              <a:ahLst/>
              <a:cxnLst/>
              <a:rect l="l" t="t" r="r" b="b"/>
              <a:pathLst>
                <a:path w="1897" h="2538" extrusionOk="0">
                  <a:moveTo>
                    <a:pt x="517" y="593"/>
                  </a:moveTo>
                  <a:cubicBezTo>
                    <a:pt x="941" y="812"/>
                    <a:pt x="1270" y="1235"/>
                    <a:pt x="1270" y="1737"/>
                  </a:cubicBezTo>
                  <a:cubicBezTo>
                    <a:pt x="1270" y="1907"/>
                    <a:pt x="1295" y="2039"/>
                    <a:pt x="1114" y="2039"/>
                  </a:cubicBezTo>
                  <a:cubicBezTo>
                    <a:pt x="1095" y="2039"/>
                    <a:pt x="1074" y="2038"/>
                    <a:pt x="1050" y="2035"/>
                  </a:cubicBezTo>
                  <a:cubicBezTo>
                    <a:pt x="941" y="2035"/>
                    <a:pt x="799" y="1941"/>
                    <a:pt x="705" y="1862"/>
                  </a:cubicBezTo>
                  <a:cubicBezTo>
                    <a:pt x="533" y="1737"/>
                    <a:pt x="408" y="1549"/>
                    <a:pt x="329" y="1345"/>
                  </a:cubicBezTo>
                  <a:cubicBezTo>
                    <a:pt x="361" y="1329"/>
                    <a:pt x="408" y="1298"/>
                    <a:pt x="408" y="1235"/>
                  </a:cubicBezTo>
                  <a:cubicBezTo>
                    <a:pt x="455" y="1016"/>
                    <a:pt x="486" y="796"/>
                    <a:pt x="517" y="593"/>
                  </a:cubicBezTo>
                  <a:close/>
                  <a:moveTo>
                    <a:pt x="311" y="1"/>
                  </a:moveTo>
                  <a:cubicBezTo>
                    <a:pt x="185" y="1"/>
                    <a:pt x="76" y="90"/>
                    <a:pt x="63" y="232"/>
                  </a:cubicBezTo>
                  <a:cubicBezTo>
                    <a:pt x="31" y="530"/>
                    <a:pt x="0" y="843"/>
                    <a:pt x="0" y="1157"/>
                  </a:cubicBezTo>
                  <a:cubicBezTo>
                    <a:pt x="0" y="1173"/>
                    <a:pt x="16" y="1204"/>
                    <a:pt x="16" y="1220"/>
                  </a:cubicBezTo>
                  <a:cubicBezTo>
                    <a:pt x="31" y="1580"/>
                    <a:pt x="157" y="1909"/>
                    <a:pt x="439" y="2176"/>
                  </a:cubicBezTo>
                  <a:cubicBezTo>
                    <a:pt x="623" y="2350"/>
                    <a:pt x="941" y="2537"/>
                    <a:pt x="1222" y="2537"/>
                  </a:cubicBezTo>
                  <a:cubicBezTo>
                    <a:pt x="1372" y="2537"/>
                    <a:pt x="1511" y="2484"/>
                    <a:pt x="1615" y="2348"/>
                  </a:cubicBezTo>
                  <a:cubicBezTo>
                    <a:pt x="1897" y="1988"/>
                    <a:pt x="1756" y="1345"/>
                    <a:pt x="1567" y="984"/>
                  </a:cubicBezTo>
                  <a:cubicBezTo>
                    <a:pt x="1332" y="499"/>
                    <a:pt x="909" y="154"/>
                    <a:pt x="392" y="13"/>
                  </a:cubicBezTo>
                  <a:cubicBezTo>
                    <a:pt x="365" y="5"/>
                    <a:pt x="338" y="1"/>
                    <a:pt x="31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0"/>
            <p:cNvSpPr/>
            <p:nvPr/>
          </p:nvSpPr>
          <p:spPr>
            <a:xfrm>
              <a:off x="5986510" y="2085466"/>
              <a:ext cx="15315" cy="11096"/>
            </a:xfrm>
            <a:custGeom>
              <a:avLst/>
              <a:gdLst/>
              <a:ahLst/>
              <a:cxnLst/>
              <a:rect l="l" t="t" r="r" b="b"/>
              <a:pathLst>
                <a:path w="559" h="405" extrusionOk="0">
                  <a:moveTo>
                    <a:pt x="291" y="1"/>
                  </a:moveTo>
                  <a:cubicBezTo>
                    <a:pt x="141" y="1"/>
                    <a:pt x="1" y="188"/>
                    <a:pt x="132" y="331"/>
                  </a:cubicBezTo>
                  <a:cubicBezTo>
                    <a:pt x="175" y="383"/>
                    <a:pt x="227" y="404"/>
                    <a:pt x="277" y="404"/>
                  </a:cubicBezTo>
                  <a:cubicBezTo>
                    <a:pt x="425" y="404"/>
                    <a:pt x="558" y="217"/>
                    <a:pt x="430" y="65"/>
                  </a:cubicBezTo>
                  <a:cubicBezTo>
                    <a:pt x="388" y="19"/>
                    <a:pt x="339" y="1"/>
                    <a:pt x="29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0"/>
            <p:cNvSpPr/>
            <p:nvPr/>
          </p:nvSpPr>
          <p:spPr>
            <a:xfrm>
              <a:off x="6097447" y="2008421"/>
              <a:ext cx="16795" cy="11808"/>
            </a:xfrm>
            <a:custGeom>
              <a:avLst/>
              <a:gdLst/>
              <a:ahLst/>
              <a:cxnLst/>
              <a:rect l="l" t="t" r="r" b="b"/>
              <a:pathLst>
                <a:path w="613" h="431" extrusionOk="0">
                  <a:moveTo>
                    <a:pt x="318" y="0"/>
                  </a:moveTo>
                  <a:cubicBezTo>
                    <a:pt x="153" y="0"/>
                    <a:pt x="0" y="199"/>
                    <a:pt x="142" y="353"/>
                  </a:cubicBezTo>
                  <a:cubicBezTo>
                    <a:pt x="189" y="408"/>
                    <a:pt x="245" y="430"/>
                    <a:pt x="299" y="430"/>
                  </a:cubicBezTo>
                  <a:cubicBezTo>
                    <a:pt x="462" y="430"/>
                    <a:pt x="613" y="224"/>
                    <a:pt x="472" y="71"/>
                  </a:cubicBezTo>
                  <a:cubicBezTo>
                    <a:pt x="426" y="21"/>
                    <a:pt x="371" y="0"/>
                    <a:pt x="3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0"/>
            <p:cNvSpPr/>
            <p:nvPr/>
          </p:nvSpPr>
          <p:spPr>
            <a:xfrm>
              <a:off x="6023909" y="2076506"/>
              <a:ext cx="20877" cy="15041"/>
            </a:xfrm>
            <a:custGeom>
              <a:avLst/>
              <a:gdLst/>
              <a:ahLst/>
              <a:cxnLst/>
              <a:rect l="l" t="t" r="r" b="b"/>
              <a:pathLst>
                <a:path w="762" h="549" extrusionOk="0">
                  <a:moveTo>
                    <a:pt x="391" y="0"/>
                  </a:moveTo>
                  <a:cubicBezTo>
                    <a:pt x="187" y="0"/>
                    <a:pt x="1" y="254"/>
                    <a:pt x="177" y="454"/>
                  </a:cubicBezTo>
                  <a:cubicBezTo>
                    <a:pt x="236" y="520"/>
                    <a:pt x="305" y="548"/>
                    <a:pt x="372" y="548"/>
                  </a:cubicBezTo>
                  <a:cubicBezTo>
                    <a:pt x="575" y="548"/>
                    <a:pt x="762" y="294"/>
                    <a:pt x="585" y="94"/>
                  </a:cubicBezTo>
                  <a:cubicBezTo>
                    <a:pt x="527" y="28"/>
                    <a:pt x="458" y="0"/>
                    <a:pt x="3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0"/>
            <p:cNvSpPr/>
            <p:nvPr/>
          </p:nvSpPr>
          <p:spPr>
            <a:xfrm>
              <a:off x="5710524" y="2309394"/>
              <a:ext cx="169234" cy="200111"/>
            </a:xfrm>
            <a:custGeom>
              <a:avLst/>
              <a:gdLst/>
              <a:ahLst/>
              <a:cxnLst/>
              <a:rect l="l" t="t" r="r" b="b"/>
              <a:pathLst>
                <a:path w="6177" h="7304" extrusionOk="0">
                  <a:moveTo>
                    <a:pt x="3015" y="574"/>
                  </a:moveTo>
                  <a:cubicBezTo>
                    <a:pt x="3583" y="574"/>
                    <a:pt x="4148" y="945"/>
                    <a:pt x="4484" y="1375"/>
                  </a:cubicBezTo>
                  <a:cubicBezTo>
                    <a:pt x="5111" y="2158"/>
                    <a:pt x="5534" y="3977"/>
                    <a:pt x="5126" y="4917"/>
                  </a:cubicBezTo>
                  <a:cubicBezTo>
                    <a:pt x="5126" y="4933"/>
                    <a:pt x="5126" y="4933"/>
                    <a:pt x="5111" y="4948"/>
                  </a:cubicBezTo>
                  <a:cubicBezTo>
                    <a:pt x="4569" y="5787"/>
                    <a:pt x="3627" y="6752"/>
                    <a:pt x="2724" y="6752"/>
                  </a:cubicBezTo>
                  <a:cubicBezTo>
                    <a:pt x="2243" y="6752"/>
                    <a:pt x="1773" y="6478"/>
                    <a:pt x="1380" y="5764"/>
                  </a:cubicBezTo>
                  <a:cubicBezTo>
                    <a:pt x="800" y="4713"/>
                    <a:pt x="1145" y="3475"/>
                    <a:pt x="1474" y="2409"/>
                  </a:cubicBezTo>
                  <a:cubicBezTo>
                    <a:pt x="1678" y="1735"/>
                    <a:pt x="1897" y="810"/>
                    <a:pt x="2728" y="607"/>
                  </a:cubicBezTo>
                  <a:cubicBezTo>
                    <a:pt x="2823" y="584"/>
                    <a:pt x="2919" y="574"/>
                    <a:pt x="3015" y="574"/>
                  </a:cubicBezTo>
                  <a:close/>
                  <a:moveTo>
                    <a:pt x="3168" y="0"/>
                  </a:moveTo>
                  <a:cubicBezTo>
                    <a:pt x="2199" y="0"/>
                    <a:pt x="1409" y="788"/>
                    <a:pt x="1035" y="1876"/>
                  </a:cubicBezTo>
                  <a:cubicBezTo>
                    <a:pt x="518" y="3475"/>
                    <a:pt x="1" y="5779"/>
                    <a:pt x="1647" y="6908"/>
                  </a:cubicBezTo>
                  <a:cubicBezTo>
                    <a:pt x="2048" y="7185"/>
                    <a:pt x="2442" y="7304"/>
                    <a:pt x="2819" y="7304"/>
                  </a:cubicBezTo>
                  <a:cubicBezTo>
                    <a:pt x="3912" y="7304"/>
                    <a:pt x="4852" y="6304"/>
                    <a:pt x="5377" y="5278"/>
                  </a:cubicBezTo>
                  <a:cubicBezTo>
                    <a:pt x="5471" y="5278"/>
                    <a:pt x="5581" y="5246"/>
                    <a:pt x="5643" y="5168"/>
                  </a:cubicBezTo>
                  <a:cubicBezTo>
                    <a:pt x="6176" y="4510"/>
                    <a:pt x="5926" y="3506"/>
                    <a:pt x="5753" y="2738"/>
                  </a:cubicBezTo>
                  <a:cubicBezTo>
                    <a:pt x="5565" y="1876"/>
                    <a:pt x="5205" y="999"/>
                    <a:pt x="4484" y="466"/>
                  </a:cubicBezTo>
                  <a:cubicBezTo>
                    <a:pt x="4025" y="143"/>
                    <a:pt x="3580" y="0"/>
                    <a:pt x="316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0"/>
            <p:cNvSpPr/>
            <p:nvPr/>
          </p:nvSpPr>
          <p:spPr>
            <a:xfrm>
              <a:off x="5961331" y="2105220"/>
              <a:ext cx="165782" cy="127207"/>
            </a:xfrm>
            <a:custGeom>
              <a:avLst/>
              <a:gdLst/>
              <a:ahLst/>
              <a:cxnLst/>
              <a:rect l="l" t="t" r="r" b="b"/>
              <a:pathLst>
                <a:path w="6051" h="4643" extrusionOk="0">
                  <a:moveTo>
                    <a:pt x="2901" y="545"/>
                  </a:moveTo>
                  <a:cubicBezTo>
                    <a:pt x="3229" y="545"/>
                    <a:pt x="3570" y="613"/>
                    <a:pt x="3825" y="786"/>
                  </a:cubicBezTo>
                  <a:cubicBezTo>
                    <a:pt x="4389" y="1178"/>
                    <a:pt x="4421" y="1977"/>
                    <a:pt x="4264" y="2588"/>
                  </a:cubicBezTo>
                  <a:cubicBezTo>
                    <a:pt x="3986" y="3519"/>
                    <a:pt x="3229" y="4240"/>
                    <a:pt x="2275" y="4240"/>
                  </a:cubicBezTo>
                  <a:cubicBezTo>
                    <a:pt x="2152" y="4240"/>
                    <a:pt x="2026" y="4228"/>
                    <a:pt x="1897" y="4203"/>
                  </a:cubicBezTo>
                  <a:cubicBezTo>
                    <a:pt x="1615" y="4077"/>
                    <a:pt x="1396" y="3921"/>
                    <a:pt x="1223" y="3717"/>
                  </a:cubicBezTo>
                  <a:cubicBezTo>
                    <a:pt x="314" y="2698"/>
                    <a:pt x="847" y="927"/>
                    <a:pt x="2399" y="598"/>
                  </a:cubicBezTo>
                  <a:cubicBezTo>
                    <a:pt x="2552" y="565"/>
                    <a:pt x="2725" y="545"/>
                    <a:pt x="2901" y="545"/>
                  </a:cubicBezTo>
                  <a:close/>
                  <a:moveTo>
                    <a:pt x="2906" y="0"/>
                  </a:moveTo>
                  <a:cubicBezTo>
                    <a:pt x="1746" y="0"/>
                    <a:pt x="541" y="758"/>
                    <a:pt x="267" y="1930"/>
                  </a:cubicBezTo>
                  <a:cubicBezTo>
                    <a:pt x="1" y="3074"/>
                    <a:pt x="690" y="4375"/>
                    <a:pt x="1866" y="4595"/>
                  </a:cubicBezTo>
                  <a:cubicBezTo>
                    <a:pt x="1880" y="4599"/>
                    <a:pt x="1893" y="4601"/>
                    <a:pt x="1907" y="4601"/>
                  </a:cubicBezTo>
                  <a:cubicBezTo>
                    <a:pt x="1939" y="4601"/>
                    <a:pt x="1969" y="4590"/>
                    <a:pt x="1991" y="4579"/>
                  </a:cubicBezTo>
                  <a:cubicBezTo>
                    <a:pt x="2170" y="4622"/>
                    <a:pt x="2343" y="4643"/>
                    <a:pt x="2510" y="4643"/>
                  </a:cubicBezTo>
                  <a:cubicBezTo>
                    <a:pt x="4989" y="4643"/>
                    <a:pt x="6050" y="134"/>
                    <a:pt x="3010" y="2"/>
                  </a:cubicBezTo>
                  <a:cubicBezTo>
                    <a:pt x="2975" y="1"/>
                    <a:pt x="2941" y="0"/>
                    <a:pt x="290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0"/>
            <p:cNvSpPr/>
            <p:nvPr/>
          </p:nvSpPr>
          <p:spPr>
            <a:xfrm>
              <a:off x="5860422" y="2238897"/>
              <a:ext cx="51535" cy="55644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881" y="0"/>
                  </a:moveTo>
                  <a:cubicBezTo>
                    <a:pt x="583" y="0"/>
                    <a:pt x="300" y="162"/>
                    <a:pt x="172" y="452"/>
                  </a:cubicBezTo>
                  <a:cubicBezTo>
                    <a:pt x="0" y="813"/>
                    <a:pt x="78" y="1503"/>
                    <a:pt x="549" y="1581"/>
                  </a:cubicBezTo>
                  <a:cubicBezTo>
                    <a:pt x="564" y="1584"/>
                    <a:pt x="578" y="1586"/>
                    <a:pt x="592" y="1586"/>
                  </a:cubicBezTo>
                  <a:cubicBezTo>
                    <a:pt x="708" y="1586"/>
                    <a:pt x="774" y="1475"/>
                    <a:pt x="690" y="1377"/>
                  </a:cubicBezTo>
                  <a:cubicBezTo>
                    <a:pt x="517" y="1142"/>
                    <a:pt x="361" y="891"/>
                    <a:pt x="533" y="593"/>
                  </a:cubicBezTo>
                  <a:cubicBezTo>
                    <a:pt x="612" y="453"/>
                    <a:pt x="739" y="392"/>
                    <a:pt x="875" y="392"/>
                  </a:cubicBezTo>
                  <a:cubicBezTo>
                    <a:pt x="982" y="392"/>
                    <a:pt x="1094" y="430"/>
                    <a:pt x="1191" y="499"/>
                  </a:cubicBezTo>
                  <a:cubicBezTo>
                    <a:pt x="1818" y="985"/>
                    <a:pt x="925" y="1565"/>
                    <a:pt x="517" y="1753"/>
                  </a:cubicBezTo>
                  <a:cubicBezTo>
                    <a:pt x="365" y="1837"/>
                    <a:pt x="445" y="2030"/>
                    <a:pt x="585" y="2030"/>
                  </a:cubicBezTo>
                  <a:cubicBezTo>
                    <a:pt x="604" y="2030"/>
                    <a:pt x="623" y="2027"/>
                    <a:pt x="643" y="2020"/>
                  </a:cubicBezTo>
                  <a:cubicBezTo>
                    <a:pt x="1113" y="1832"/>
                    <a:pt x="1662" y="1565"/>
                    <a:pt x="1787" y="1032"/>
                  </a:cubicBezTo>
                  <a:cubicBezTo>
                    <a:pt x="1881" y="609"/>
                    <a:pt x="1583" y="202"/>
                    <a:pt x="1191" y="60"/>
                  </a:cubicBezTo>
                  <a:cubicBezTo>
                    <a:pt x="1090" y="20"/>
                    <a:pt x="985" y="0"/>
                    <a:pt x="88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0"/>
            <p:cNvSpPr/>
            <p:nvPr/>
          </p:nvSpPr>
          <p:spPr>
            <a:xfrm>
              <a:off x="5821735" y="2278543"/>
              <a:ext cx="16439" cy="12000"/>
            </a:xfrm>
            <a:custGeom>
              <a:avLst/>
              <a:gdLst/>
              <a:ahLst/>
              <a:cxnLst/>
              <a:rect l="l" t="t" r="r" b="b"/>
              <a:pathLst>
                <a:path w="600" h="438" extrusionOk="0">
                  <a:moveTo>
                    <a:pt x="306" y="1"/>
                  </a:moveTo>
                  <a:cubicBezTo>
                    <a:pt x="145" y="1"/>
                    <a:pt x="0" y="203"/>
                    <a:pt x="142" y="369"/>
                  </a:cubicBezTo>
                  <a:cubicBezTo>
                    <a:pt x="183" y="417"/>
                    <a:pt x="233" y="437"/>
                    <a:pt x="282" y="437"/>
                  </a:cubicBezTo>
                  <a:cubicBezTo>
                    <a:pt x="442" y="437"/>
                    <a:pt x="600" y="227"/>
                    <a:pt x="456" y="71"/>
                  </a:cubicBezTo>
                  <a:cubicBezTo>
                    <a:pt x="410" y="22"/>
                    <a:pt x="357" y="1"/>
                    <a:pt x="30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0"/>
            <p:cNvSpPr/>
            <p:nvPr/>
          </p:nvSpPr>
          <p:spPr>
            <a:xfrm>
              <a:off x="5922671" y="2204348"/>
              <a:ext cx="22356" cy="20439"/>
            </a:xfrm>
            <a:custGeom>
              <a:avLst/>
              <a:gdLst/>
              <a:ahLst/>
              <a:cxnLst/>
              <a:rect l="l" t="t" r="r" b="b"/>
              <a:pathLst>
                <a:path w="816" h="746" extrusionOk="0">
                  <a:moveTo>
                    <a:pt x="417" y="1"/>
                  </a:moveTo>
                  <a:cubicBezTo>
                    <a:pt x="398" y="1"/>
                    <a:pt x="380" y="2"/>
                    <a:pt x="361" y="5"/>
                  </a:cubicBezTo>
                  <a:lnTo>
                    <a:pt x="299" y="5"/>
                  </a:lnTo>
                  <a:cubicBezTo>
                    <a:pt x="158" y="21"/>
                    <a:pt x="79" y="130"/>
                    <a:pt x="48" y="240"/>
                  </a:cubicBezTo>
                  <a:cubicBezTo>
                    <a:pt x="48" y="256"/>
                    <a:pt x="48" y="256"/>
                    <a:pt x="48" y="271"/>
                  </a:cubicBezTo>
                  <a:cubicBezTo>
                    <a:pt x="1" y="412"/>
                    <a:pt x="64" y="616"/>
                    <a:pt x="205" y="695"/>
                  </a:cubicBezTo>
                  <a:cubicBezTo>
                    <a:pt x="268" y="728"/>
                    <a:pt x="341" y="746"/>
                    <a:pt x="415" y="746"/>
                  </a:cubicBezTo>
                  <a:cubicBezTo>
                    <a:pt x="578" y="746"/>
                    <a:pt x="741" y="659"/>
                    <a:pt x="785" y="475"/>
                  </a:cubicBezTo>
                  <a:cubicBezTo>
                    <a:pt x="816" y="334"/>
                    <a:pt x="785" y="193"/>
                    <a:pt x="675" y="99"/>
                  </a:cubicBezTo>
                  <a:cubicBezTo>
                    <a:pt x="610" y="34"/>
                    <a:pt x="512" y="1"/>
                    <a:pt x="41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0"/>
            <p:cNvSpPr/>
            <p:nvPr/>
          </p:nvSpPr>
          <p:spPr>
            <a:xfrm>
              <a:off x="5985798" y="2135742"/>
              <a:ext cx="72603" cy="66384"/>
            </a:xfrm>
            <a:custGeom>
              <a:avLst/>
              <a:gdLst/>
              <a:ahLst/>
              <a:cxnLst/>
              <a:rect l="l" t="t" r="r" b="b"/>
              <a:pathLst>
                <a:path w="2650" h="2423" extrusionOk="0">
                  <a:moveTo>
                    <a:pt x="1581" y="0"/>
                  </a:moveTo>
                  <a:cubicBezTo>
                    <a:pt x="1242" y="0"/>
                    <a:pt x="885" y="133"/>
                    <a:pt x="628" y="377"/>
                  </a:cubicBezTo>
                  <a:cubicBezTo>
                    <a:pt x="1" y="973"/>
                    <a:pt x="111" y="2054"/>
                    <a:pt x="957" y="2368"/>
                  </a:cubicBezTo>
                  <a:cubicBezTo>
                    <a:pt x="1063" y="2406"/>
                    <a:pt x="1169" y="2423"/>
                    <a:pt x="1271" y="2423"/>
                  </a:cubicBezTo>
                  <a:cubicBezTo>
                    <a:pt x="1637" y="2423"/>
                    <a:pt x="1961" y="2200"/>
                    <a:pt x="2133" y="1882"/>
                  </a:cubicBezTo>
                  <a:cubicBezTo>
                    <a:pt x="2446" y="1662"/>
                    <a:pt x="2650" y="1302"/>
                    <a:pt x="2572" y="816"/>
                  </a:cubicBezTo>
                  <a:cubicBezTo>
                    <a:pt x="2481" y="253"/>
                    <a:pt x="2048" y="0"/>
                    <a:pt x="158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0"/>
            <p:cNvSpPr/>
            <p:nvPr/>
          </p:nvSpPr>
          <p:spPr>
            <a:xfrm>
              <a:off x="5759485" y="2351341"/>
              <a:ext cx="97508" cy="119179"/>
            </a:xfrm>
            <a:custGeom>
              <a:avLst/>
              <a:gdLst/>
              <a:ahLst/>
              <a:cxnLst/>
              <a:rect l="l" t="t" r="r" b="b"/>
              <a:pathLst>
                <a:path w="3559" h="4350" extrusionOk="0">
                  <a:moveTo>
                    <a:pt x="1955" y="1"/>
                  </a:moveTo>
                  <a:cubicBezTo>
                    <a:pt x="1794" y="1"/>
                    <a:pt x="1627" y="31"/>
                    <a:pt x="1458" y="95"/>
                  </a:cubicBezTo>
                  <a:cubicBezTo>
                    <a:pt x="330" y="533"/>
                    <a:pt x="1" y="1819"/>
                    <a:pt x="283" y="2900"/>
                  </a:cubicBezTo>
                  <a:cubicBezTo>
                    <a:pt x="236" y="3339"/>
                    <a:pt x="330" y="3794"/>
                    <a:pt x="675" y="4076"/>
                  </a:cubicBezTo>
                  <a:cubicBezTo>
                    <a:pt x="892" y="4268"/>
                    <a:pt x="1135" y="4349"/>
                    <a:pt x="1378" y="4349"/>
                  </a:cubicBezTo>
                  <a:cubicBezTo>
                    <a:pt x="1887" y="4349"/>
                    <a:pt x="2400" y="3993"/>
                    <a:pt x="2697" y="3559"/>
                  </a:cubicBezTo>
                  <a:cubicBezTo>
                    <a:pt x="3151" y="2853"/>
                    <a:pt x="3559" y="1834"/>
                    <a:pt x="3261" y="1004"/>
                  </a:cubicBezTo>
                  <a:cubicBezTo>
                    <a:pt x="3052" y="401"/>
                    <a:pt x="2543" y="1"/>
                    <a:pt x="195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0"/>
            <p:cNvSpPr/>
            <p:nvPr/>
          </p:nvSpPr>
          <p:spPr>
            <a:xfrm>
              <a:off x="6090460" y="2084863"/>
              <a:ext cx="16082" cy="11617"/>
            </a:xfrm>
            <a:custGeom>
              <a:avLst/>
              <a:gdLst/>
              <a:ahLst/>
              <a:cxnLst/>
              <a:rect l="l" t="t" r="r" b="b"/>
              <a:pathLst>
                <a:path w="587" h="424" extrusionOk="0">
                  <a:moveTo>
                    <a:pt x="302" y="1"/>
                  </a:moveTo>
                  <a:cubicBezTo>
                    <a:pt x="148" y="1"/>
                    <a:pt x="1" y="199"/>
                    <a:pt x="131" y="353"/>
                  </a:cubicBezTo>
                  <a:cubicBezTo>
                    <a:pt x="177" y="403"/>
                    <a:pt x="230" y="424"/>
                    <a:pt x="282" y="424"/>
                  </a:cubicBezTo>
                  <a:cubicBezTo>
                    <a:pt x="442" y="424"/>
                    <a:pt x="587" y="225"/>
                    <a:pt x="444" y="71"/>
                  </a:cubicBezTo>
                  <a:cubicBezTo>
                    <a:pt x="402" y="21"/>
                    <a:pt x="352" y="1"/>
                    <a:pt x="30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0"/>
            <p:cNvSpPr/>
            <p:nvPr/>
          </p:nvSpPr>
          <p:spPr>
            <a:xfrm>
              <a:off x="6146682" y="2032723"/>
              <a:ext cx="25671" cy="18165"/>
            </a:xfrm>
            <a:custGeom>
              <a:avLst/>
              <a:gdLst/>
              <a:ahLst/>
              <a:cxnLst/>
              <a:rect l="l" t="t" r="r" b="b"/>
              <a:pathLst>
                <a:path w="937" h="663" extrusionOk="0">
                  <a:moveTo>
                    <a:pt x="483" y="1"/>
                  </a:moveTo>
                  <a:cubicBezTo>
                    <a:pt x="234" y="1"/>
                    <a:pt x="1" y="310"/>
                    <a:pt x="226" y="548"/>
                  </a:cubicBezTo>
                  <a:cubicBezTo>
                    <a:pt x="296" y="629"/>
                    <a:pt x="378" y="662"/>
                    <a:pt x="459" y="662"/>
                  </a:cubicBezTo>
                  <a:cubicBezTo>
                    <a:pt x="707" y="662"/>
                    <a:pt x="937" y="345"/>
                    <a:pt x="712" y="109"/>
                  </a:cubicBezTo>
                  <a:cubicBezTo>
                    <a:pt x="644" y="33"/>
                    <a:pt x="562" y="1"/>
                    <a:pt x="48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0"/>
            <p:cNvSpPr/>
            <p:nvPr/>
          </p:nvSpPr>
          <p:spPr>
            <a:xfrm>
              <a:off x="5853161" y="2303531"/>
              <a:ext cx="29973" cy="21370"/>
            </a:xfrm>
            <a:custGeom>
              <a:avLst/>
              <a:gdLst/>
              <a:ahLst/>
              <a:cxnLst/>
              <a:rect l="l" t="t" r="r" b="b"/>
              <a:pathLst>
                <a:path w="1094" h="780" extrusionOk="0">
                  <a:moveTo>
                    <a:pt x="566" y="0"/>
                  </a:moveTo>
                  <a:cubicBezTo>
                    <a:pt x="270" y="0"/>
                    <a:pt x="1" y="364"/>
                    <a:pt x="249" y="648"/>
                  </a:cubicBezTo>
                  <a:cubicBezTo>
                    <a:pt x="334" y="741"/>
                    <a:pt x="433" y="779"/>
                    <a:pt x="529" y="779"/>
                  </a:cubicBezTo>
                  <a:cubicBezTo>
                    <a:pt x="824" y="779"/>
                    <a:pt x="1093" y="415"/>
                    <a:pt x="845" y="131"/>
                  </a:cubicBezTo>
                  <a:cubicBezTo>
                    <a:pt x="760" y="39"/>
                    <a:pt x="662" y="0"/>
                    <a:pt x="5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0"/>
            <p:cNvSpPr/>
            <p:nvPr/>
          </p:nvSpPr>
          <p:spPr>
            <a:xfrm>
              <a:off x="5698030" y="2464470"/>
              <a:ext cx="23260" cy="19041"/>
            </a:xfrm>
            <a:custGeom>
              <a:avLst/>
              <a:gdLst/>
              <a:ahLst/>
              <a:cxnLst/>
              <a:rect l="l" t="t" r="r" b="b"/>
              <a:pathLst>
                <a:path w="849" h="695" extrusionOk="0">
                  <a:moveTo>
                    <a:pt x="290" y="0"/>
                  </a:moveTo>
                  <a:cubicBezTo>
                    <a:pt x="136" y="0"/>
                    <a:pt x="1" y="156"/>
                    <a:pt x="65" y="323"/>
                  </a:cubicBezTo>
                  <a:cubicBezTo>
                    <a:pt x="54" y="525"/>
                    <a:pt x="219" y="694"/>
                    <a:pt x="400" y="694"/>
                  </a:cubicBezTo>
                  <a:cubicBezTo>
                    <a:pt x="472" y="694"/>
                    <a:pt x="547" y="668"/>
                    <a:pt x="613" y="605"/>
                  </a:cubicBezTo>
                  <a:cubicBezTo>
                    <a:pt x="849" y="401"/>
                    <a:pt x="676" y="41"/>
                    <a:pt x="394" y="25"/>
                  </a:cubicBezTo>
                  <a:cubicBezTo>
                    <a:pt x="360" y="8"/>
                    <a:pt x="324" y="0"/>
                    <a:pt x="29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0"/>
            <p:cNvSpPr/>
            <p:nvPr/>
          </p:nvSpPr>
          <p:spPr>
            <a:xfrm>
              <a:off x="6134353" y="2070122"/>
              <a:ext cx="21644" cy="15562"/>
            </a:xfrm>
            <a:custGeom>
              <a:avLst/>
              <a:gdLst/>
              <a:ahLst/>
              <a:cxnLst/>
              <a:rect l="l" t="t" r="r" b="b"/>
              <a:pathLst>
                <a:path w="790" h="568" extrusionOk="0">
                  <a:moveTo>
                    <a:pt x="414" y="1"/>
                  </a:moveTo>
                  <a:cubicBezTo>
                    <a:pt x="198" y="1"/>
                    <a:pt x="0" y="266"/>
                    <a:pt x="190" y="468"/>
                  </a:cubicBezTo>
                  <a:cubicBezTo>
                    <a:pt x="249" y="539"/>
                    <a:pt x="320" y="568"/>
                    <a:pt x="389" y="568"/>
                  </a:cubicBezTo>
                  <a:cubicBezTo>
                    <a:pt x="596" y="568"/>
                    <a:pt x="790" y="303"/>
                    <a:pt x="614" y="92"/>
                  </a:cubicBezTo>
                  <a:cubicBezTo>
                    <a:pt x="553" y="27"/>
                    <a:pt x="482" y="1"/>
                    <a:pt x="4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0"/>
            <p:cNvSpPr/>
            <p:nvPr/>
          </p:nvSpPr>
          <p:spPr>
            <a:xfrm>
              <a:off x="6115530" y="2108069"/>
              <a:ext cx="24384" cy="17425"/>
            </a:xfrm>
            <a:custGeom>
              <a:avLst/>
              <a:gdLst/>
              <a:ahLst/>
              <a:cxnLst/>
              <a:rect l="l" t="t" r="r" b="b"/>
              <a:pathLst>
                <a:path w="890" h="636" extrusionOk="0">
                  <a:moveTo>
                    <a:pt x="466" y="0"/>
                  </a:moveTo>
                  <a:cubicBezTo>
                    <a:pt x="224" y="0"/>
                    <a:pt x="1" y="299"/>
                    <a:pt x="203" y="525"/>
                  </a:cubicBezTo>
                  <a:cubicBezTo>
                    <a:pt x="273" y="603"/>
                    <a:pt x="355" y="635"/>
                    <a:pt x="434" y="635"/>
                  </a:cubicBezTo>
                  <a:cubicBezTo>
                    <a:pt x="674" y="635"/>
                    <a:pt x="890" y="338"/>
                    <a:pt x="689" y="102"/>
                  </a:cubicBezTo>
                  <a:cubicBezTo>
                    <a:pt x="621" y="30"/>
                    <a:pt x="543" y="0"/>
                    <a:pt x="4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0"/>
            <p:cNvSpPr/>
            <p:nvPr/>
          </p:nvSpPr>
          <p:spPr>
            <a:xfrm>
              <a:off x="5946124" y="2262707"/>
              <a:ext cx="20521" cy="14603"/>
            </a:xfrm>
            <a:custGeom>
              <a:avLst/>
              <a:gdLst/>
              <a:ahLst/>
              <a:cxnLst/>
              <a:rect l="l" t="t" r="r" b="b"/>
              <a:pathLst>
                <a:path w="749" h="533" extrusionOk="0">
                  <a:moveTo>
                    <a:pt x="393" y="0"/>
                  </a:moveTo>
                  <a:cubicBezTo>
                    <a:pt x="194" y="0"/>
                    <a:pt x="0" y="255"/>
                    <a:pt x="179" y="445"/>
                  </a:cubicBezTo>
                  <a:cubicBezTo>
                    <a:pt x="237" y="507"/>
                    <a:pt x="304" y="532"/>
                    <a:pt x="368" y="532"/>
                  </a:cubicBezTo>
                  <a:cubicBezTo>
                    <a:pt x="568" y="532"/>
                    <a:pt x="749" y="286"/>
                    <a:pt x="571" y="85"/>
                  </a:cubicBezTo>
                  <a:cubicBezTo>
                    <a:pt x="519" y="25"/>
                    <a:pt x="456" y="0"/>
                    <a:pt x="3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0"/>
            <p:cNvSpPr/>
            <p:nvPr/>
          </p:nvSpPr>
          <p:spPr>
            <a:xfrm>
              <a:off x="6195014" y="2060204"/>
              <a:ext cx="24356" cy="17617"/>
            </a:xfrm>
            <a:custGeom>
              <a:avLst/>
              <a:gdLst/>
              <a:ahLst/>
              <a:cxnLst/>
              <a:rect l="l" t="t" r="r" b="b"/>
              <a:pathLst>
                <a:path w="889" h="643" extrusionOk="0">
                  <a:moveTo>
                    <a:pt x="462" y="1"/>
                  </a:moveTo>
                  <a:cubicBezTo>
                    <a:pt x="221" y="1"/>
                    <a:pt x="1" y="307"/>
                    <a:pt x="202" y="532"/>
                  </a:cubicBezTo>
                  <a:cubicBezTo>
                    <a:pt x="272" y="610"/>
                    <a:pt x="354" y="642"/>
                    <a:pt x="433" y="642"/>
                  </a:cubicBezTo>
                  <a:cubicBezTo>
                    <a:pt x="672" y="642"/>
                    <a:pt x="888" y="345"/>
                    <a:pt x="688" y="109"/>
                  </a:cubicBezTo>
                  <a:cubicBezTo>
                    <a:pt x="619" y="33"/>
                    <a:pt x="539" y="1"/>
                    <a:pt x="46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0"/>
            <p:cNvSpPr/>
            <p:nvPr/>
          </p:nvSpPr>
          <p:spPr>
            <a:xfrm>
              <a:off x="5891190" y="2339368"/>
              <a:ext cx="71891" cy="35726"/>
            </a:xfrm>
            <a:custGeom>
              <a:avLst/>
              <a:gdLst/>
              <a:ahLst/>
              <a:cxnLst/>
              <a:rect l="l" t="t" r="r" b="b"/>
              <a:pathLst>
                <a:path w="2624" h="1304" extrusionOk="0">
                  <a:moveTo>
                    <a:pt x="1488" y="0"/>
                  </a:moveTo>
                  <a:cubicBezTo>
                    <a:pt x="1371" y="0"/>
                    <a:pt x="1253" y="10"/>
                    <a:pt x="1134" y="30"/>
                  </a:cubicBezTo>
                  <a:cubicBezTo>
                    <a:pt x="742" y="93"/>
                    <a:pt x="225" y="312"/>
                    <a:pt x="53" y="704"/>
                  </a:cubicBezTo>
                  <a:cubicBezTo>
                    <a:pt x="1" y="833"/>
                    <a:pt x="120" y="920"/>
                    <a:pt x="233" y="920"/>
                  </a:cubicBezTo>
                  <a:cubicBezTo>
                    <a:pt x="258" y="920"/>
                    <a:pt x="281" y="916"/>
                    <a:pt x="303" y="908"/>
                  </a:cubicBezTo>
                  <a:cubicBezTo>
                    <a:pt x="335" y="908"/>
                    <a:pt x="350" y="892"/>
                    <a:pt x="382" y="876"/>
                  </a:cubicBezTo>
                  <a:cubicBezTo>
                    <a:pt x="648" y="751"/>
                    <a:pt x="868" y="579"/>
                    <a:pt x="1181" y="516"/>
                  </a:cubicBezTo>
                  <a:cubicBezTo>
                    <a:pt x="1291" y="495"/>
                    <a:pt x="1400" y="484"/>
                    <a:pt x="1508" y="484"/>
                  </a:cubicBezTo>
                  <a:cubicBezTo>
                    <a:pt x="1648" y="484"/>
                    <a:pt x="1785" y="503"/>
                    <a:pt x="1918" y="547"/>
                  </a:cubicBezTo>
                  <a:cubicBezTo>
                    <a:pt x="1622" y="796"/>
                    <a:pt x="1245" y="937"/>
                    <a:pt x="855" y="937"/>
                  </a:cubicBezTo>
                  <a:cubicBezTo>
                    <a:pt x="729" y="937"/>
                    <a:pt x="602" y="923"/>
                    <a:pt x="476" y="892"/>
                  </a:cubicBezTo>
                  <a:lnTo>
                    <a:pt x="382" y="892"/>
                  </a:lnTo>
                  <a:cubicBezTo>
                    <a:pt x="241" y="923"/>
                    <a:pt x="194" y="1158"/>
                    <a:pt x="382" y="1206"/>
                  </a:cubicBezTo>
                  <a:cubicBezTo>
                    <a:pt x="588" y="1272"/>
                    <a:pt x="799" y="1304"/>
                    <a:pt x="1008" y="1304"/>
                  </a:cubicBezTo>
                  <a:cubicBezTo>
                    <a:pt x="1590" y="1304"/>
                    <a:pt x="2152" y="1052"/>
                    <a:pt x="2545" y="579"/>
                  </a:cubicBezTo>
                  <a:cubicBezTo>
                    <a:pt x="2623" y="484"/>
                    <a:pt x="2576" y="312"/>
                    <a:pt x="2466" y="249"/>
                  </a:cubicBezTo>
                  <a:cubicBezTo>
                    <a:pt x="2162" y="85"/>
                    <a:pt x="1832" y="0"/>
                    <a:pt x="148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0"/>
            <p:cNvSpPr/>
            <p:nvPr/>
          </p:nvSpPr>
          <p:spPr>
            <a:xfrm>
              <a:off x="5933384" y="2312463"/>
              <a:ext cx="16082" cy="11644"/>
            </a:xfrm>
            <a:custGeom>
              <a:avLst/>
              <a:gdLst/>
              <a:ahLst/>
              <a:cxnLst/>
              <a:rect l="l" t="t" r="r" b="b"/>
              <a:pathLst>
                <a:path w="587" h="425" extrusionOk="0">
                  <a:moveTo>
                    <a:pt x="305" y="1"/>
                  </a:moveTo>
                  <a:cubicBezTo>
                    <a:pt x="145" y="1"/>
                    <a:pt x="1" y="200"/>
                    <a:pt x="143" y="354"/>
                  </a:cubicBezTo>
                  <a:cubicBezTo>
                    <a:pt x="189" y="403"/>
                    <a:pt x="241" y="424"/>
                    <a:pt x="292" y="424"/>
                  </a:cubicBezTo>
                  <a:cubicBezTo>
                    <a:pt x="448" y="424"/>
                    <a:pt x="587" y="225"/>
                    <a:pt x="456" y="71"/>
                  </a:cubicBezTo>
                  <a:cubicBezTo>
                    <a:pt x="410" y="22"/>
                    <a:pt x="357" y="1"/>
                    <a:pt x="30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0"/>
            <p:cNvSpPr/>
            <p:nvPr/>
          </p:nvSpPr>
          <p:spPr>
            <a:xfrm>
              <a:off x="6078131" y="2105877"/>
              <a:ext cx="179974" cy="173180"/>
            </a:xfrm>
            <a:custGeom>
              <a:avLst/>
              <a:gdLst/>
              <a:ahLst/>
              <a:cxnLst/>
              <a:rect l="l" t="t" r="r" b="b"/>
              <a:pathLst>
                <a:path w="6569" h="6321" extrusionOk="0">
                  <a:moveTo>
                    <a:pt x="4066" y="0"/>
                  </a:moveTo>
                  <a:cubicBezTo>
                    <a:pt x="3356" y="0"/>
                    <a:pt x="2726" y="401"/>
                    <a:pt x="2587" y="1389"/>
                  </a:cubicBezTo>
                  <a:cubicBezTo>
                    <a:pt x="2493" y="2000"/>
                    <a:pt x="3073" y="2596"/>
                    <a:pt x="2399" y="3144"/>
                  </a:cubicBezTo>
                  <a:cubicBezTo>
                    <a:pt x="2007" y="3489"/>
                    <a:pt x="1318" y="3489"/>
                    <a:pt x="879" y="3818"/>
                  </a:cubicBezTo>
                  <a:cubicBezTo>
                    <a:pt x="189" y="4320"/>
                    <a:pt x="1" y="5213"/>
                    <a:pt x="706" y="5809"/>
                  </a:cubicBezTo>
                  <a:cubicBezTo>
                    <a:pt x="1118" y="6168"/>
                    <a:pt x="1637" y="6320"/>
                    <a:pt x="2195" y="6320"/>
                  </a:cubicBezTo>
                  <a:cubicBezTo>
                    <a:pt x="3826" y="6320"/>
                    <a:pt x="5788" y="5021"/>
                    <a:pt x="6349" y="3818"/>
                  </a:cubicBezTo>
                  <a:cubicBezTo>
                    <a:pt x="6396" y="3693"/>
                    <a:pt x="6380" y="3583"/>
                    <a:pt x="6318" y="3489"/>
                  </a:cubicBezTo>
                  <a:cubicBezTo>
                    <a:pt x="6537" y="2894"/>
                    <a:pt x="6568" y="2204"/>
                    <a:pt x="6318" y="1530"/>
                  </a:cubicBezTo>
                  <a:cubicBezTo>
                    <a:pt x="5978" y="632"/>
                    <a:pt x="4958" y="0"/>
                    <a:pt x="40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0"/>
            <p:cNvSpPr/>
            <p:nvPr/>
          </p:nvSpPr>
          <p:spPr>
            <a:xfrm>
              <a:off x="6003853" y="2264953"/>
              <a:ext cx="41672" cy="57096"/>
            </a:xfrm>
            <a:custGeom>
              <a:avLst/>
              <a:gdLst/>
              <a:ahLst/>
              <a:cxnLst/>
              <a:rect l="l" t="t" r="r" b="b"/>
              <a:pathLst>
                <a:path w="1521" h="2084" extrusionOk="0">
                  <a:moveTo>
                    <a:pt x="753" y="379"/>
                  </a:moveTo>
                  <a:cubicBezTo>
                    <a:pt x="1082" y="724"/>
                    <a:pt x="1082" y="1273"/>
                    <a:pt x="768" y="1617"/>
                  </a:cubicBezTo>
                  <a:cubicBezTo>
                    <a:pt x="565" y="1492"/>
                    <a:pt x="455" y="1273"/>
                    <a:pt x="439" y="1022"/>
                  </a:cubicBezTo>
                  <a:cubicBezTo>
                    <a:pt x="423" y="896"/>
                    <a:pt x="455" y="755"/>
                    <a:pt x="518" y="646"/>
                  </a:cubicBezTo>
                  <a:cubicBezTo>
                    <a:pt x="565" y="536"/>
                    <a:pt x="659" y="473"/>
                    <a:pt x="753" y="379"/>
                  </a:cubicBezTo>
                  <a:close/>
                  <a:moveTo>
                    <a:pt x="862" y="0"/>
                  </a:moveTo>
                  <a:cubicBezTo>
                    <a:pt x="811" y="0"/>
                    <a:pt x="760" y="27"/>
                    <a:pt x="721" y="66"/>
                  </a:cubicBezTo>
                  <a:cubicBezTo>
                    <a:pt x="674" y="50"/>
                    <a:pt x="643" y="50"/>
                    <a:pt x="612" y="50"/>
                  </a:cubicBezTo>
                  <a:cubicBezTo>
                    <a:pt x="188" y="81"/>
                    <a:pt x="0" y="646"/>
                    <a:pt x="0" y="1006"/>
                  </a:cubicBezTo>
                  <a:cubicBezTo>
                    <a:pt x="0" y="1414"/>
                    <a:pt x="204" y="1837"/>
                    <a:pt x="580" y="2025"/>
                  </a:cubicBezTo>
                  <a:cubicBezTo>
                    <a:pt x="664" y="2064"/>
                    <a:pt x="736" y="2083"/>
                    <a:pt x="801" y="2083"/>
                  </a:cubicBezTo>
                  <a:cubicBezTo>
                    <a:pt x="920" y="2083"/>
                    <a:pt x="1018" y="2021"/>
                    <a:pt x="1129" y="1900"/>
                  </a:cubicBezTo>
                  <a:cubicBezTo>
                    <a:pt x="1286" y="1727"/>
                    <a:pt x="1380" y="1523"/>
                    <a:pt x="1427" y="1304"/>
                  </a:cubicBezTo>
                  <a:cubicBezTo>
                    <a:pt x="1521" y="818"/>
                    <a:pt x="1348" y="348"/>
                    <a:pt x="956" y="34"/>
                  </a:cubicBezTo>
                  <a:cubicBezTo>
                    <a:pt x="926" y="10"/>
                    <a:pt x="894" y="0"/>
                    <a:pt x="86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0"/>
            <p:cNvSpPr/>
            <p:nvPr/>
          </p:nvSpPr>
          <p:spPr>
            <a:xfrm>
              <a:off x="6031416" y="2247994"/>
              <a:ext cx="23480" cy="16904"/>
            </a:xfrm>
            <a:custGeom>
              <a:avLst/>
              <a:gdLst/>
              <a:ahLst/>
              <a:cxnLst/>
              <a:rect l="l" t="t" r="r" b="b"/>
              <a:pathLst>
                <a:path w="857" h="617" extrusionOk="0">
                  <a:moveTo>
                    <a:pt x="445" y="1"/>
                  </a:moveTo>
                  <a:cubicBezTo>
                    <a:pt x="218" y="1"/>
                    <a:pt x="0" y="288"/>
                    <a:pt x="201" y="512"/>
                  </a:cubicBezTo>
                  <a:cubicBezTo>
                    <a:pt x="267" y="586"/>
                    <a:pt x="344" y="616"/>
                    <a:pt x="419" y="616"/>
                  </a:cubicBezTo>
                  <a:cubicBezTo>
                    <a:pt x="648" y="616"/>
                    <a:pt x="857" y="329"/>
                    <a:pt x="656" y="105"/>
                  </a:cubicBezTo>
                  <a:cubicBezTo>
                    <a:pt x="594" y="31"/>
                    <a:pt x="519" y="1"/>
                    <a:pt x="44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0"/>
            <p:cNvSpPr/>
            <p:nvPr/>
          </p:nvSpPr>
          <p:spPr>
            <a:xfrm>
              <a:off x="5891766" y="2392987"/>
              <a:ext cx="25370" cy="22329"/>
            </a:xfrm>
            <a:custGeom>
              <a:avLst/>
              <a:gdLst/>
              <a:ahLst/>
              <a:cxnLst/>
              <a:rect l="l" t="t" r="r" b="b"/>
              <a:pathLst>
                <a:path w="926" h="815" extrusionOk="0">
                  <a:moveTo>
                    <a:pt x="547" y="1"/>
                  </a:moveTo>
                  <a:cubicBezTo>
                    <a:pt x="463" y="1"/>
                    <a:pt x="376" y="32"/>
                    <a:pt x="298" y="79"/>
                  </a:cubicBezTo>
                  <a:lnTo>
                    <a:pt x="173" y="173"/>
                  </a:lnTo>
                  <a:cubicBezTo>
                    <a:pt x="0" y="283"/>
                    <a:pt x="16" y="565"/>
                    <a:pt x="141" y="691"/>
                  </a:cubicBezTo>
                  <a:cubicBezTo>
                    <a:pt x="214" y="763"/>
                    <a:pt x="329" y="815"/>
                    <a:pt x="440" y="815"/>
                  </a:cubicBezTo>
                  <a:cubicBezTo>
                    <a:pt x="521" y="815"/>
                    <a:pt x="599" y="788"/>
                    <a:pt x="659" y="722"/>
                  </a:cubicBezTo>
                  <a:lnTo>
                    <a:pt x="753" y="597"/>
                  </a:lnTo>
                  <a:cubicBezTo>
                    <a:pt x="878" y="455"/>
                    <a:pt x="925" y="267"/>
                    <a:pt x="784" y="111"/>
                  </a:cubicBezTo>
                  <a:cubicBezTo>
                    <a:pt x="713" y="32"/>
                    <a:pt x="631" y="1"/>
                    <a:pt x="54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0"/>
            <p:cNvSpPr/>
            <p:nvPr/>
          </p:nvSpPr>
          <p:spPr>
            <a:xfrm>
              <a:off x="6245564" y="2111056"/>
              <a:ext cx="27644" cy="19808"/>
            </a:xfrm>
            <a:custGeom>
              <a:avLst/>
              <a:gdLst/>
              <a:ahLst/>
              <a:cxnLst/>
              <a:rect l="l" t="t" r="r" b="b"/>
              <a:pathLst>
                <a:path w="1009" h="723" extrusionOk="0">
                  <a:moveTo>
                    <a:pt x="527" y="0"/>
                  </a:moveTo>
                  <a:cubicBezTo>
                    <a:pt x="258" y="0"/>
                    <a:pt x="0" y="343"/>
                    <a:pt x="238" y="604"/>
                  </a:cubicBezTo>
                  <a:cubicBezTo>
                    <a:pt x="314" y="688"/>
                    <a:pt x="402" y="722"/>
                    <a:pt x="489" y="722"/>
                  </a:cubicBezTo>
                  <a:cubicBezTo>
                    <a:pt x="760" y="722"/>
                    <a:pt x="1009" y="380"/>
                    <a:pt x="771" y="118"/>
                  </a:cubicBezTo>
                  <a:cubicBezTo>
                    <a:pt x="699" y="35"/>
                    <a:pt x="612" y="0"/>
                    <a:pt x="52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0"/>
            <p:cNvSpPr/>
            <p:nvPr/>
          </p:nvSpPr>
          <p:spPr>
            <a:xfrm>
              <a:off x="5826255" y="2497841"/>
              <a:ext cx="13808" cy="9781"/>
            </a:xfrm>
            <a:custGeom>
              <a:avLst/>
              <a:gdLst/>
              <a:ahLst/>
              <a:cxnLst/>
              <a:rect l="l" t="t" r="r" b="b"/>
              <a:pathLst>
                <a:path w="504" h="357" extrusionOk="0">
                  <a:moveTo>
                    <a:pt x="257" y="1"/>
                  </a:moveTo>
                  <a:cubicBezTo>
                    <a:pt x="123" y="1"/>
                    <a:pt x="0" y="166"/>
                    <a:pt x="119" y="296"/>
                  </a:cubicBezTo>
                  <a:cubicBezTo>
                    <a:pt x="157" y="339"/>
                    <a:pt x="202" y="356"/>
                    <a:pt x="247" y="356"/>
                  </a:cubicBezTo>
                  <a:cubicBezTo>
                    <a:pt x="381" y="356"/>
                    <a:pt x="503" y="191"/>
                    <a:pt x="385" y="61"/>
                  </a:cubicBezTo>
                  <a:cubicBezTo>
                    <a:pt x="346" y="19"/>
                    <a:pt x="301" y="1"/>
                    <a:pt x="25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0"/>
            <p:cNvSpPr/>
            <p:nvPr/>
          </p:nvSpPr>
          <p:spPr>
            <a:xfrm>
              <a:off x="6068021" y="2287968"/>
              <a:ext cx="19836" cy="14247"/>
            </a:xfrm>
            <a:custGeom>
              <a:avLst/>
              <a:gdLst/>
              <a:ahLst/>
              <a:cxnLst/>
              <a:rect l="l" t="t" r="r" b="b"/>
              <a:pathLst>
                <a:path w="724" h="520" extrusionOk="0">
                  <a:moveTo>
                    <a:pt x="377" y="0"/>
                  </a:moveTo>
                  <a:cubicBezTo>
                    <a:pt x="183" y="0"/>
                    <a:pt x="1" y="243"/>
                    <a:pt x="166" y="433"/>
                  </a:cubicBezTo>
                  <a:cubicBezTo>
                    <a:pt x="220" y="494"/>
                    <a:pt x="284" y="520"/>
                    <a:pt x="347" y="520"/>
                  </a:cubicBezTo>
                  <a:cubicBezTo>
                    <a:pt x="541" y="520"/>
                    <a:pt x="724" y="277"/>
                    <a:pt x="558" y="88"/>
                  </a:cubicBezTo>
                  <a:cubicBezTo>
                    <a:pt x="504" y="26"/>
                    <a:pt x="440" y="0"/>
                    <a:pt x="37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0"/>
            <p:cNvSpPr/>
            <p:nvPr/>
          </p:nvSpPr>
          <p:spPr>
            <a:xfrm>
              <a:off x="6273839" y="2211554"/>
              <a:ext cx="16082" cy="11617"/>
            </a:xfrm>
            <a:custGeom>
              <a:avLst/>
              <a:gdLst/>
              <a:ahLst/>
              <a:cxnLst/>
              <a:rect l="l" t="t" r="r" b="b"/>
              <a:pathLst>
                <a:path w="587" h="424" extrusionOk="0">
                  <a:moveTo>
                    <a:pt x="302" y="0"/>
                  </a:moveTo>
                  <a:cubicBezTo>
                    <a:pt x="148" y="0"/>
                    <a:pt x="1" y="199"/>
                    <a:pt x="131" y="353"/>
                  </a:cubicBezTo>
                  <a:cubicBezTo>
                    <a:pt x="177" y="403"/>
                    <a:pt x="230" y="424"/>
                    <a:pt x="282" y="424"/>
                  </a:cubicBezTo>
                  <a:cubicBezTo>
                    <a:pt x="442" y="424"/>
                    <a:pt x="586" y="225"/>
                    <a:pt x="444" y="71"/>
                  </a:cubicBezTo>
                  <a:cubicBezTo>
                    <a:pt x="402" y="21"/>
                    <a:pt x="352" y="0"/>
                    <a:pt x="30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41"/>
          <p:cNvSpPr txBox="1">
            <a:spLocks noGrp="1"/>
          </p:cNvSpPr>
          <p:nvPr>
            <p:ph type="ctrTitle"/>
          </p:nvPr>
        </p:nvSpPr>
        <p:spPr>
          <a:xfrm>
            <a:off x="713250" y="385650"/>
            <a:ext cx="77175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 Diagram</a:t>
            </a:r>
            <a:endParaRPr dirty="0"/>
          </a:p>
        </p:txBody>
      </p:sp>
      <p:grpSp>
        <p:nvGrpSpPr>
          <p:cNvPr id="2346" name="Google Shape;2346;p41"/>
          <p:cNvGrpSpPr/>
          <p:nvPr/>
        </p:nvGrpSpPr>
        <p:grpSpPr>
          <a:xfrm rot="-1850717" flipH="1">
            <a:off x="6199928" y="1870782"/>
            <a:ext cx="2843660" cy="2315955"/>
            <a:chOff x="1299550" y="488000"/>
            <a:chExt cx="2721175" cy="2216200"/>
          </a:xfrm>
        </p:grpSpPr>
        <p:sp>
          <p:nvSpPr>
            <p:cNvPr id="2347" name="Google Shape;2347;p41"/>
            <p:cNvSpPr/>
            <p:nvPr/>
          </p:nvSpPr>
          <p:spPr>
            <a:xfrm>
              <a:off x="1409275" y="580300"/>
              <a:ext cx="2550925" cy="2035925"/>
            </a:xfrm>
            <a:custGeom>
              <a:avLst/>
              <a:gdLst/>
              <a:ahLst/>
              <a:cxnLst/>
              <a:rect l="l" t="t" r="r" b="b"/>
              <a:pathLst>
                <a:path w="102037" h="81437" extrusionOk="0">
                  <a:moveTo>
                    <a:pt x="22711" y="2906"/>
                  </a:moveTo>
                  <a:cubicBezTo>
                    <a:pt x="24255" y="2906"/>
                    <a:pt x="25798" y="3036"/>
                    <a:pt x="27321" y="3320"/>
                  </a:cubicBezTo>
                  <a:cubicBezTo>
                    <a:pt x="35879" y="4903"/>
                    <a:pt x="42149" y="11361"/>
                    <a:pt x="46898" y="18242"/>
                  </a:cubicBezTo>
                  <a:cubicBezTo>
                    <a:pt x="49829" y="22489"/>
                    <a:pt x="52384" y="27004"/>
                    <a:pt x="55378" y="31204"/>
                  </a:cubicBezTo>
                  <a:cubicBezTo>
                    <a:pt x="58246" y="35233"/>
                    <a:pt x="61616" y="38775"/>
                    <a:pt x="65441" y="41894"/>
                  </a:cubicBezTo>
                  <a:cubicBezTo>
                    <a:pt x="72760" y="47835"/>
                    <a:pt x="81193" y="51800"/>
                    <a:pt x="89328" y="56440"/>
                  </a:cubicBezTo>
                  <a:cubicBezTo>
                    <a:pt x="92839" y="58446"/>
                    <a:pt x="96350" y="60985"/>
                    <a:pt x="97886" y="64857"/>
                  </a:cubicBezTo>
                  <a:cubicBezTo>
                    <a:pt x="99156" y="68023"/>
                    <a:pt x="99046" y="71863"/>
                    <a:pt x="96585" y="74403"/>
                  </a:cubicBezTo>
                  <a:cubicBezTo>
                    <a:pt x="93891" y="77189"/>
                    <a:pt x="89377" y="77978"/>
                    <a:pt x="85645" y="77978"/>
                  </a:cubicBezTo>
                  <a:cubicBezTo>
                    <a:pt x="85534" y="77978"/>
                    <a:pt x="85425" y="77978"/>
                    <a:pt x="85316" y="77976"/>
                  </a:cubicBezTo>
                  <a:cubicBezTo>
                    <a:pt x="81240" y="77929"/>
                    <a:pt x="77243" y="76785"/>
                    <a:pt x="73748" y="74685"/>
                  </a:cubicBezTo>
                  <a:cubicBezTo>
                    <a:pt x="66961" y="70610"/>
                    <a:pt x="62572" y="63697"/>
                    <a:pt x="57180" y="58086"/>
                  </a:cubicBezTo>
                  <a:cubicBezTo>
                    <a:pt x="54296" y="55061"/>
                    <a:pt x="51005" y="52380"/>
                    <a:pt x="47102" y="50766"/>
                  </a:cubicBezTo>
                  <a:cubicBezTo>
                    <a:pt x="43011" y="49073"/>
                    <a:pt x="38543" y="48524"/>
                    <a:pt x="34170" y="48086"/>
                  </a:cubicBezTo>
                  <a:cubicBezTo>
                    <a:pt x="26239" y="47317"/>
                    <a:pt x="17242" y="46643"/>
                    <a:pt x="11301" y="40640"/>
                  </a:cubicBezTo>
                  <a:cubicBezTo>
                    <a:pt x="7931" y="37239"/>
                    <a:pt x="7038" y="32631"/>
                    <a:pt x="5878" y="28163"/>
                  </a:cubicBezTo>
                  <a:cubicBezTo>
                    <a:pt x="4577" y="23132"/>
                    <a:pt x="3245" y="18101"/>
                    <a:pt x="2038" y="13053"/>
                  </a:cubicBezTo>
                  <a:cubicBezTo>
                    <a:pt x="1960" y="12991"/>
                    <a:pt x="1928" y="12912"/>
                    <a:pt x="1944" y="12787"/>
                  </a:cubicBezTo>
                  <a:cubicBezTo>
                    <a:pt x="2148" y="11172"/>
                    <a:pt x="3025" y="9840"/>
                    <a:pt x="4217" y="8759"/>
                  </a:cubicBezTo>
                  <a:cubicBezTo>
                    <a:pt x="7116" y="6172"/>
                    <a:pt x="11427" y="4793"/>
                    <a:pt x="15126" y="3868"/>
                  </a:cubicBezTo>
                  <a:cubicBezTo>
                    <a:pt x="17598" y="3262"/>
                    <a:pt x="20156" y="2906"/>
                    <a:pt x="22711" y="2906"/>
                  </a:cubicBezTo>
                  <a:close/>
                  <a:moveTo>
                    <a:pt x="23097" y="1"/>
                  </a:moveTo>
                  <a:cubicBezTo>
                    <a:pt x="22828" y="1"/>
                    <a:pt x="22559" y="5"/>
                    <a:pt x="22289" y="12"/>
                  </a:cubicBezTo>
                  <a:cubicBezTo>
                    <a:pt x="17258" y="169"/>
                    <a:pt x="12289" y="1611"/>
                    <a:pt x="7853" y="3978"/>
                  </a:cubicBezTo>
                  <a:cubicBezTo>
                    <a:pt x="5815" y="5059"/>
                    <a:pt x="3072" y="6643"/>
                    <a:pt x="1411" y="8727"/>
                  </a:cubicBezTo>
                  <a:cubicBezTo>
                    <a:pt x="1411" y="8743"/>
                    <a:pt x="1427" y="8759"/>
                    <a:pt x="1442" y="8790"/>
                  </a:cubicBezTo>
                  <a:cubicBezTo>
                    <a:pt x="1507" y="8918"/>
                    <a:pt x="1392" y="9026"/>
                    <a:pt x="1271" y="9026"/>
                  </a:cubicBezTo>
                  <a:cubicBezTo>
                    <a:pt x="1244" y="9026"/>
                    <a:pt x="1217" y="9021"/>
                    <a:pt x="1192" y="9009"/>
                  </a:cubicBezTo>
                  <a:cubicBezTo>
                    <a:pt x="596" y="9824"/>
                    <a:pt x="157" y="10734"/>
                    <a:pt x="0" y="11705"/>
                  </a:cubicBezTo>
                  <a:cubicBezTo>
                    <a:pt x="392" y="12818"/>
                    <a:pt x="706" y="13947"/>
                    <a:pt x="956" y="15091"/>
                  </a:cubicBezTo>
                  <a:cubicBezTo>
                    <a:pt x="1113" y="15122"/>
                    <a:pt x="1176" y="15342"/>
                    <a:pt x="1035" y="15452"/>
                  </a:cubicBezTo>
                  <a:cubicBezTo>
                    <a:pt x="1223" y="16314"/>
                    <a:pt x="1380" y="17176"/>
                    <a:pt x="1521" y="18038"/>
                  </a:cubicBezTo>
                  <a:cubicBezTo>
                    <a:pt x="2273" y="22960"/>
                    <a:pt x="2367" y="28007"/>
                    <a:pt x="3778" y="32819"/>
                  </a:cubicBezTo>
                  <a:cubicBezTo>
                    <a:pt x="4514" y="35342"/>
                    <a:pt x="5659" y="37725"/>
                    <a:pt x="7163" y="39856"/>
                  </a:cubicBezTo>
                  <a:cubicBezTo>
                    <a:pt x="7179" y="39856"/>
                    <a:pt x="7210" y="39841"/>
                    <a:pt x="7226" y="39825"/>
                  </a:cubicBezTo>
                  <a:cubicBezTo>
                    <a:pt x="7262" y="39798"/>
                    <a:pt x="7299" y="39787"/>
                    <a:pt x="7333" y="39787"/>
                  </a:cubicBezTo>
                  <a:cubicBezTo>
                    <a:pt x="7478" y="39787"/>
                    <a:pt x="7585" y="39993"/>
                    <a:pt x="7446" y="40107"/>
                  </a:cubicBezTo>
                  <a:cubicBezTo>
                    <a:pt x="7414" y="40123"/>
                    <a:pt x="7399" y="40154"/>
                    <a:pt x="7383" y="40170"/>
                  </a:cubicBezTo>
                  <a:cubicBezTo>
                    <a:pt x="8590" y="41831"/>
                    <a:pt x="10016" y="43336"/>
                    <a:pt x="11646" y="44637"/>
                  </a:cubicBezTo>
                  <a:cubicBezTo>
                    <a:pt x="12070" y="44966"/>
                    <a:pt x="12493" y="45295"/>
                    <a:pt x="12947" y="45593"/>
                  </a:cubicBezTo>
                  <a:cubicBezTo>
                    <a:pt x="12976" y="45576"/>
                    <a:pt x="13008" y="45568"/>
                    <a:pt x="13040" y="45568"/>
                  </a:cubicBezTo>
                  <a:cubicBezTo>
                    <a:pt x="13153" y="45568"/>
                    <a:pt x="13269" y="45663"/>
                    <a:pt x="13245" y="45797"/>
                  </a:cubicBezTo>
                  <a:cubicBezTo>
                    <a:pt x="15173" y="47082"/>
                    <a:pt x="17273" y="48054"/>
                    <a:pt x="19468" y="48759"/>
                  </a:cubicBezTo>
                  <a:cubicBezTo>
                    <a:pt x="19496" y="48745"/>
                    <a:pt x="19528" y="48738"/>
                    <a:pt x="19561" y="48738"/>
                  </a:cubicBezTo>
                  <a:cubicBezTo>
                    <a:pt x="19638" y="48738"/>
                    <a:pt x="19717" y="48777"/>
                    <a:pt x="19750" y="48854"/>
                  </a:cubicBezTo>
                  <a:cubicBezTo>
                    <a:pt x="21364" y="49355"/>
                    <a:pt x="23010" y="49731"/>
                    <a:pt x="24687" y="49982"/>
                  </a:cubicBezTo>
                  <a:cubicBezTo>
                    <a:pt x="25800" y="50155"/>
                    <a:pt x="26913" y="50264"/>
                    <a:pt x="28042" y="50327"/>
                  </a:cubicBezTo>
                  <a:cubicBezTo>
                    <a:pt x="28042" y="50311"/>
                    <a:pt x="28042" y="50296"/>
                    <a:pt x="28042" y="50280"/>
                  </a:cubicBezTo>
                  <a:cubicBezTo>
                    <a:pt x="28062" y="50183"/>
                    <a:pt x="28141" y="50138"/>
                    <a:pt x="28219" y="50138"/>
                  </a:cubicBezTo>
                  <a:cubicBezTo>
                    <a:pt x="28319" y="50138"/>
                    <a:pt x="28420" y="50211"/>
                    <a:pt x="28402" y="50343"/>
                  </a:cubicBezTo>
                  <a:cubicBezTo>
                    <a:pt x="28402" y="50343"/>
                    <a:pt x="28402" y="50343"/>
                    <a:pt x="28402" y="50358"/>
                  </a:cubicBezTo>
                  <a:cubicBezTo>
                    <a:pt x="31866" y="50531"/>
                    <a:pt x="35330" y="50374"/>
                    <a:pt x="38794" y="50719"/>
                  </a:cubicBezTo>
                  <a:cubicBezTo>
                    <a:pt x="42274" y="51079"/>
                    <a:pt x="45299" y="52161"/>
                    <a:pt x="48026" y="53728"/>
                  </a:cubicBezTo>
                  <a:cubicBezTo>
                    <a:pt x="48054" y="53715"/>
                    <a:pt x="48083" y="53708"/>
                    <a:pt x="48112" y="53708"/>
                  </a:cubicBezTo>
                  <a:cubicBezTo>
                    <a:pt x="48218" y="53708"/>
                    <a:pt x="48324" y="53790"/>
                    <a:pt x="48324" y="53901"/>
                  </a:cubicBezTo>
                  <a:cubicBezTo>
                    <a:pt x="60190" y="60923"/>
                    <a:pt x="66444" y="77005"/>
                    <a:pt x="80613" y="80719"/>
                  </a:cubicBezTo>
                  <a:cubicBezTo>
                    <a:pt x="82344" y="81175"/>
                    <a:pt x="84442" y="81436"/>
                    <a:pt x="86629" y="81436"/>
                  </a:cubicBezTo>
                  <a:cubicBezTo>
                    <a:pt x="93850" y="81436"/>
                    <a:pt x="102037" y="78586"/>
                    <a:pt x="101147" y="70453"/>
                  </a:cubicBezTo>
                  <a:cubicBezTo>
                    <a:pt x="100676" y="66221"/>
                    <a:pt x="98122" y="62490"/>
                    <a:pt x="95300" y="59449"/>
                  </a:cubicBezTo>
                  <a:cubicBezTo>
                    <a:pt x="92275" y="56205"/>
                    <a:pt x="88623" y="53603"/>
                    <a:pt x="84908" y="51205"/>
                  </a:cubicBezTo>
                  <a:cubicBezTo>
                    <a:pt x="81162" y="48807"/>
                    <a:pt x="77290" y="46612"/>
                    <a:pt x="73591" y="44167"/>
                  </a:cubicBezTo>
                  <a:cubicBezTo>
                    <a:pt x="71648" y="42866"/>
                    <a:pt x="69767" y="41471"/>
                    <a:pt x="67948" y="39998"/>
                  </a:cubicBezTo>
                  <a:cubicBezTo>
                    <a:pt x="67940" y="39999"/>
                    <a:pt x="67932" y="40000"/>
                    <a:pt x="67925" y="40000"/>
                  </a:cubicBezTo>
                  <a:cubicBezTo>
                    <a:pt x="67858" y="40000"/>
                    <a:pt x="67806" y="39941"/>
                    <a:pt x="67792" y="39856"/>
                  </a:cubicBezTo>
                  <a:cubicBezTo>
                    <a:pt x="65989" y="38383"/>
                    <a:pt x="64265" y="36831"/>
                    <a:pt x="62619" y="35170"/>
                  </a:cubicBezTo>
                  <a:cubicBezTo>
                    <a:pt x="59249" y="31800"/>
                    <a:pt x="56193" y="28116"/>
                    <a:pt x="53450" y="24229"/>
                  </a:cubicBezTo>
                  <a:cubicBezTo>
                    <a:pt x="50597" y="20154"/>
                    <a:pt x="48262" y="15765"/>
                    <a:pt x="45362" y="11721"/>
                  </a:cubicBezTo>
                  <a:cubicBezTo>
                    <a:pt x="42634" y="7897"/>
                    <a:pt x="39280" y="4699"/>
                    <a:pt x="35001" y="2661"/>
                  </a:cubicBezTo>
                  <a:cubicBezTo>
                    <a:pt x="31294" y="896"/>
                    <a:pt x="27201" y="1"/>
                    <a:pt x="23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1"/>
            <p:cNvSpPr/>
            <p:nvPr/>
          </p:nvSpPr>
          <p:spPr>
            <a:xfrm>
              <a:off x="1962975" y="1334300"/>
              <a:ext cx="262800" cy="241575"/>
            </a:xfrm>
            <a:custGeom>
              <a:avLst/>
              <a:gdLst/>
              <a:ahLst/>
              <a:cxnLst/>
              <a:rect l="l" t="t" r="r" b="b"/>
              <a:pathLst>
                <a:path w="10512" h="9663" extrusionOk="0">
                  <a:moveTo>
                    <a:pt x="5789" y="500"/>
                  </a:moveTo>
                  <a:cubicBezTo>
                    <a:pt x="6147" y="500"/>
                    <a:pt x="6478" y="616"/>
                    <a:pt x="6740" y="903"/>
                  </a:cubicBezTo>
                  <a:cubicBezTo>
                    <a:pt x="6787" y="950"/>
                    <a:pt x="6803" y="1013"/>
                    <a:pt x="6803" y="1060"/>
                  </a:cubicBezTo>
                  <a:cubicBezTo>
                    <a:pt x="7696" y="1467"/>
                    <a:pt x="8245" y="2424"/>
                    <a:pt x="8276" y="3536"/>
                  </a:cubicBezTo>
                  <a:cubicBezTo>
                    <a:pt x="8339" y="5214"/>
                    <a:pt x="7571" y="7220"/>
                    <a:pt x="5988" y="8004"/>
                  </a:cubicBezTo>
                  <a:cubicBezTo>
                    <a:pt x="5538" y="8229"/>
                    <a:pt x="5056" y="8340"/>
                    <a:pt x="4584" y="8340"/>
                  </a:cubicBezTo>
                  <a:cubicBezTo>
                    <a:pt x="3579" y="8340"/>
                    <a:pt x="2623" y="7831"/>
                    <a:pt x="2132" y="6828"/>
                  </a:cubicBezTo>
                  <a:cubicBezTo>
                    <a:pt x="1364" y="5229"/>
                    <a:pt x="1897" y="3254"/>
                    <a:pt x="3057" y="1985"/>
                  </a:cubicBezTo>
                  <a:cubicBezTo>
                    <a:pt x="3598" y="1386"/>
                    <a:pt x="4798" y="500"/>
                    <a:pt x="5789" y="500"/>
                  </a:cubicBezTo>
                  <a:close/>
                  <a:moveTo>
                    <a:pt x="5767" y="0"/>
                  </a:moveTo>
                  <a:cubicBezTo>
                    <a:pt x="3985" y="0"/>
                    <a:pt x="2232" y="962"/>
                    <a:pt x="1270" y="2518"/>
                  </a:cubicBezTo>
                  <a:cubicBezTo>
                    <a:pt x="0" y="4571"/>
                    <a:pt x="157" y="8098"/>
                    <a:pt x="2602" y="9242"/>
                  </a:cubicBezTo>
                  <a:cubicBezTo>
                    <a:pt x="3218" y="9532"/>
                    <a:pt x="3812" y="9662"/>
                    <a:pt x="4372" y="9662"/>
                  </a:cubicBezTo>
                  <a:cubicBezTo>
                    <a:pt x="8233" y="9662"/>
                    <a:pt x="10512" y="3472"/>
                    <a:pt x="7555" y="652"/>
                  </a:cubicBezTo>
                  <a:cubicBezTo>
                    <a:pt x="7445" y="558"/>
                    <a:pt x="7430" y="417"/>
                    <a:pt x="7461" y="308"/>
                  </a:cubicBezTo>
                  <a:cubicBezTo>
                    <a:pt x="6910" y="99"/>
                    <a:pt x="6337" y="0"/>
                    <a:pt x="5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1"/>
            <p:cNvSpPr/>
            <p:nvPr/>
          </p:nvSpPr>
          <p:spPr>
            <a:xfrm>
              <a:off x="2323875" y="1298150"/>
              <a:ext cx="275875" cy="369475"/>
            </a:xfrm>
            <a:custGeom>
              <a:avLst/>
              <a:gdLst/>
              <a:ahLst/>
              <a:cxnLst/>
              <a:rect l="l" t="t" r="r" b="b"/>
              <a:pathLst>
                <a:path w="11035" h="14779" extrusionOk="0">
                  <a:moveTo>
                    <a:pt x="4626" y="740"/>
                  </a:moveTo>
                  <a:cubicBezTo>
                    <a:pt x="4709" y="740"/>
                    <a:pt x="4791" y="743"/>
                    <a:pt x="4875" y="750"/>
                  </a:cubicBezTo>
                  <a:cubicBezTo>
                    <a:pt x="6474" y="907"/>
                    <a:pt x="7743" y="2239"/>
                    <a:pt x="8464" y="3587"/>
                  </a:cubicBezTo>
                  <a:cubicBezTo>
                    <a:pt x="9938" y="6268"/>
                    <a:pt x="9781" y="10108"/>
                    <a:pt x="7414" y="12240"/>
                  </a:cubicBezTo>
                  <a:cubicBezTo>
                    <a:pt x="6686" y="12885"/>
                    <a:pt x="5758" y="13204"/>
                    <a:pt x="4904" y="13204"/>
                  </a:cubicBezTo>
                  <a:cubicBezTo>
                    <a:pt x="3331" y="13204"/>
                    <a:pt x="2009" y="12121"/>
                    <a:pt x="2649" y="9998"/>
                  </a:cubicBezTo>
                  <a:cubicBezTo>
                    <a:pt x="2916" y="9089"/>
                    <a:pt x="3543" y="8258"/>
                    <a:pt x="3605" y="7302"/>
                  </a:cubicBezTo>
                  <a:cubicBezTo>
                    <a:pt x="3684" y="6221"/>
                    <a:pt x="2931" y="5374"/>
                    <a:pt x="2539" y="4418"/>
                  </a:cubicBezTo>
                  <a:cubicBezTo>
                    <a:pt x="2367" y="3979"/>
                    <a:pt x="2257" y="3493"/>
                    <a:pt x="2273" y="3039"/>
                  </a:cubicBezTo>
                  <a:cubicBezTo>
                    <a:pt x="2116" y="2992"/>
                    <a:pt x="1975" y="2866"/>
                    <a:pt x="2022" y="2678"/>
                  </a:cubicBezTo>
                  <a:cubicBezTo>
                    <a:pt x="2345" y="1489"/>
                    <a:pt x="3411" y="740"/>
                    <a:pt x="4626" y="740"/>
                  </a:cubicBezTo>
                  <a:close/>
                  <a:moveTo>
                    <a:pt x="4220" y="1"/>
                  </a:moveTo>
                  <a:cubicBezTo>
                    <a:pt x="3421" y="1"/>
                    <a:pt x="2601" y="212"/>
                    <a:pt x="1803" y="688"/>
                  </a:cubicBezTo>
                  <a:cubicBezTo>
                    <a:pt x="1865" y="813"/>
                    <a:pt x="1865" y="970"/>
                    <a:pt x="1709" y="1080"/>
                  </a:cubicBezTo>
                  <a:cubicBezTo>
                    <a:pt x="0" y="2271"/>
                    <a:pt x="1646" y="4544"/>
                    <a:pt x="1991" y="5986"/>
                  </a:cubicBezTo>
                  <a:cubicBezTo>
                    <a:pt x="2304" y="7381"/>
                    <a:pt x="1599" y="8588"/>
                    <a:pt x="1427" y="9936"/>
                  </a:cubicBezTo>
                  <a:cubicBezTo>
                    <a:pt x="1207" y="11769"/>
                    <a:pt x="1771" y="13760"/>
                    <a:pt x="3621" y="14497"/>
                  </a:cubicBezTo>
                  <a:cubicBezTo>
                    <a:pt x="4107" y="14688"/>
                    <a:pt x="4623" y="14779"/>
                    <a:pt x="5139" y="14779"/>
                  </a:cubicBezTo>
                  <a:cubicBezTo>
                    <a:pt x="6187" y="14779"/>
                    <a:pt x="7238" y="14406"/>
                    <a:pt x="8057" y="13744"/>
                  </a:cubicBezTo>
                  <a:cubicBezTo>
                    <a:pt x="10800" y="11487"/>
                    <a:pt x="11035" y="7208"/>
                    <a:pt x="9718" y="4136"/>
                  </a:cubicBezTo>
                  <a:cubicBezTo>
                    <a:pt x="8725" y="1812"/>
                    <a:pt x="6557" y="1"/>
                    <a:pt x="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1"/>
            <p:cNvSpPr/>
            <p:nvPr/>
          </p:nvSpPr>
          <p:spPr>
            <a:xfrm>
              <a:off x="2939725" y="1802525"/>
              <a:ext cx="190225" cy="251000"/>
            </a:xfrm>
            <a:custGeom>
              <a:avLst/>
              <a:gdLst/>
              <a:ahLst/>
              <a:cxnLst/>
              <a:rect l="l" t="t" r="r" b="b"/>
              <a:pathLst>
                <a:path w="7609" h="10040" extrusionOk="0">
                  <a:moveTo>
                    <a:pt x="3790" y="382"/>
                  </a:moveTo>
                  <a:cubicBezTo>
                    <a:pt x="3813" y="382"/>
                    <a:pt x="3837" y="384"/>
                    <a:pt x="3862" y="388"/>
                  </a:cubicBezTo>
                  <a:cubicBezTo>
                    <a:pt x="4661" y="592"/>
                    <a:pt x="4944" y="1297"/>
                    <a:pt x="4755" y="2096"/>
                  </a:cubicBezTo>
                  <a:cubicBezTo>
                    <a:pt x="4599" y="2833"/>
                    <a:pt x="3987" y="3303"/>
                    <a:pt x="4567" y="4103"/>
                  </a:cubicBezTo>
                  <a:cubicBezTo>
                    <a:pt x="4897" y="4526"/>
                    <a:pt x="5414" y="4792"/>
                    <a:pt x="5790" y="5168"/>
                  </a:cubicBezTo>
                  <a:cubicBezTo>
                    <a:pt x="7076" y="6470"/>
                    <a:pt x="6294" y="8508"/>
                    <a:pt x="4427" y="8508"/>
                  </a:cubicBezTo>
                  <a:cubicBezTo>
                    <a:pt x="4406" y="8508"/>
                    <a:pt x="4385" y="8508"/>
                    <a:pt x="4364" y="8507"/>
                  </a:cubicBezTo>
                  <a:cubicBezTo>
                    <a:pt x="2091" y="8444"/>
                    <a:pt x="664" y="5889"/>
                    <a:pt x="727" y="3852"/>
                  </a:cubicBezTo>
                  <a:cubicBezTo>
                    <a:pt x="771" y="2447"/>
                    <a:pt x="1757" y="387"/>
                    <a:pt x="3278" y="387"/>
                  </a:cubicBezTo>
                  <a:cubicBezTo>
                    <a:pt x="3387" y="387"/>
                    <a:pt x="3498" y="397"/>
                    <a:pt x="3611" y="419"/>
                  </a:cubicBezTo>
                  <a:cubicBezTo>
                    <a:pt x="3669" y="396"/>
                    <a:pt x="3726" y="382"/>
                    <a:pt x="3790" y="382"/>
                  </a:cubicBezTo>
                  <a:close/>
                  <a:moveTo>
                    <a:pt x="3536" y="1"/>
                  </a:moveTo>
                  <a:cubicBezTo>
                    <a:pt x="1466" y="1"/>
                    <a:pt x="0" y="1985"/>
                    <a:pt x="53" y="4181"/>
                  </a:cubicBezTo>
                  <a:cubicBezTo>
                    <a:pt x="100" y="6485"/>
                    <a:pt x="1307" y="9604"/>
                    <a:pt x="3878" y="10012"/>
                  </a:cubicBezTo>
                  <a:cubicBezTo>
                    <a:pt x="3992" y="10031"/>
                    <a:pt x="4114" y="10040"/>
                    <a:pt x="4240" y="10040"/>
                  </a:cubicBezTo>
                  <a:cubicBezTo>
                    <a:pt x="5591" y="10040"/>
                    <a:pt x="7534" y="9002"/>
                    <a:pt x="7577" y="7598"/>
                  </a:cubicBezTo>
                  <a:cubicBezTo>
                    <a:pt x="7608" y="6250"/>
                    <a:pt x="6511" y="5404"/>
                    <a:pt x="5618" y="4620"/>
                  </a:cubicBezTo>
                  <a:cubicBezTo>
                    <a:pt x="5179" y="4244"/>
                    <a:pt x="4881" y="3789"/>
                    <a:pt x="4944" y="3178"/>
                  </a:cubicBezTo>
                  <a:cubicBezTo>
                    <a:pt x="4991" y="2833"/>
                    <a:pt x="5179" y="2551"/>
                    <a:pt x="5288" y="2222"/>
                  </a:cubicBezTo>
                  <a:cubicBezTo>
                    <a:pt x="5586" y="1407"/>
                    <a:pt x="5429" y="748"/>
                    <a:pt x="4787" y="215"/>
                  </a:cubicBezTo>
                  <a:lnTo>
                    <a:pt x="4740" y="215"/>
                  </a:lnTo>
                  <a:cubicBezTo>
                    <a:pt x="4322" y="69"/>
                    <a:pt x="3919" y="1"/>
                    <a:pt x="3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1"/>
            <p:cNvSpPr/>
            <p:nvPr/>
          </p:nvSpPr>
          <p:spPr>
            <a:xfrm>
              <a:off x="3277250" y="1971575"/>
              <a:ext cx="165775" cy="219925"/>
            </a:xfrm>
            <a:custGeom>
              <a:avLst/>
              <a:gdLst/>
              <a:ahLst/>
              <a:cxnLst/>
              <a:rect l="l" t="t" r="r" b="b"/>
              <a:pathLst>
                <a:path w="6631" h="8797" extrusionOk="0">
                  <a:moveTo>
                    <a:pt x="2126" y="693"/>
                  </a:moveTo>
                  <a:cubicBezTo>
                    <a:pt x="2261" y="693"/>
                    <a:pt x="2396" y="722"/>
                    <a:pt x="2524" y="789"/>
                  </a:cubicBezTo>
                  <a:cubicBezTo>
                    <a:pt x="2681" y="852"/>
                    <a:pt x="2822" y="1008"/>
                    <a:pt x="2901" y="1165"/>
                  </a:cubicBezTo>
                  <a:cubicBezTo>
                    <a:pt x="5111" y="1980"/>
                    <a:pt x="6631" y="4739"/>
                    <a:pt x="4687" y="6682"/>
                  </a:cubicBezTo>
                  <a:cubicBezTo>
                    <a:pt x="4260" y="7100"/>
                    <a:pt x="3629" y="7409"/>
                    <a:pt x="3024" y="7409"/>
                  </a:cubicBezTo>
                  <a:cubicBezTo>
                    <a:pt x="2652" y="7409"/>
                    <a:pt x="2290" y="7292"/>
                    <a:pt x="1991" y="7012"/>
                  </a:cubicBezTo>
                  <a:cubicBezTo>
                    <a:pt x="1553" y="6573"/>
                    <a:pt x="1490" y="5993"/>
                    <a:pt x="1553" y="5397"/>
                  </a:cubicBezTo>
                  <a:cubicBezTo>
                    <a:pt x="1678" y="4143"/>
                    <a:pt x="1976" y="3218"/>
                    <a:pt x="1239" y="2043"/>
                  </a:cubicBezTo>
                  <a:cubicBezTo>
                    <a:pt x="1161" y="1933"/>
                    <a:pt x="1145" y="1761"/>
                    <a:pt x="1176" y="1620"/>
                  </a:cubicBezTo>
                  <a:cubicBezTo>
                    <a:pt x="1176" y="1588"/>
                    <a:pt x="1161" y="1557"/>
                    <a:pt x="1145" y="1526"/>
                  </a:cubicBezTo>
                  <a:cubicBezTo>
                    <a:pt x="1098" y="1338"/>
                    <a:pt x="1129" y="1196"/>
                    <a:pt x="1286" y="1055"/>
                  </a:cubicBezTo>
                  <a:cubicBezTo>
                    <a:pt x="1505" y="848"/>
                    <a:pt x="1815" y="693"/>
                    <a:pt x="2126" y="693"/>
                  </a:cubicBezTo>
                  <a:close/>
                  <a:moveTo>
                    <a:pt x="1782" y="1"/>
                  </a:moveTo>
                  <a:cubicBezTo>
                    <a:pt x="1370" y="1"/>
                    <a:pt x="950" y="124"/>
                    <a:pt x="534" y="413"/>
                  </a:cubicBezTo>
                  <a:cubicBezTo>
                    <a:pt x="643" y="507"/>
                    <a:pt x="690" y="664"/>
                    <a:pt x="581" y="820"/>
                  </a:cubicBezTo>
                  <a:cubicBezTo>
                    <a:pt x="1" y="1651"/>
                    <a:pt x="957" y="2717"/>
                    <a:pt x="1051" y="3579"/>
                  </a:cubicBezTo>
                  <a:cubicBezTo>
                    <a:pt x="1114" y="4190"/>
                    <a:pt x="957" y="4786"/>
                    <a:pt x="847" y="5381"/>
                  </a:cubicBezTo>
                  <a:cubicBezTo>
                    <a:pt x="643" y="6494"/>
                    <a:pt x="690" y="7639"/>
                    <a:pt x="1678" y="8360"/>
                  </a:cubicBezTo>
                  <a:cubicBezTo>
                    <a:pt x="2091" y="8664"/>
                    <a:pt x="2532" y="8797"/>
                    <a:pt x="2967" y="8797"/>
                  </a:cubicBezTo>
                  <a:cubicBezTo>
                    <a:pt x="3786" y="8797"/>
                    <a:pt x="4584" y="8325"/>
                    <a:pt x="5126" y="7639"/>
                  </a:cubicBezTo>
                  <a:cubicBezTo>
                    <a:pt x="6537" y="5867"/>
                    <a:pt x="6161" y="4034"/>
                    <a:pt x="4970" y="2262"/>
                  </a:cubicBezTo>
                  <a:cubicBezTo>
                    <a:pt x="4236" y="1163"/>
                    <a:pt x="3049" y="1"/>
                    <a:pt x="17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1"/>
            <p:cNvSpPr/>
            <p:nvPr/>
          </p:nvSpPr>
          <p:spPr>
            <a:xfrm>
              <a:off x="3524525" y="2217800"/>
              <a:ext cx="186550" cy="214200"/>
            </a:xfrm>
            <a:custGeom>
              <a:avLst/>
              <a:gdLst/>
              <a:ahLst/>
              <a:cxnLst/>
              <a:rect l="l" t="t" r="r" b="b"/>
              <a:pathLst>
                <a:path w="7462" h="8568" extrusionOk="0">
                  <a:moveTo>
                    <a:pt x="4509" y="729"/>
                  </a:moveTo>
                  <a:cubicBezTo>
                    <a:pt x="5218" y="729"/>
                    <a:pt x="5918" y="962"/>
                    <a:pt x="6051" y="1724"/>
                  </a:cubicBezTo>
                  <a:cubicBezTo>
                    <a:pt x="6066" y="1787"/>
                    <a:pt x="6051" y="1834"/>
                    <a:pt x="6019" y="1881"/>
                  </a:cubicBezTo>
                  <a:cubicBezTo>
                    <a:pt x="7179" y="3370"/>
                    <a:pt x="6521" y="6034"/>
                    <a:pt x="4687" y="6740"/>
                  </a:cubicBezTo>
                  <a:cubicBezTo>
                    <a:pt x="4365" y="6863"/>
                    <a:pt x="4048" y="6919"/>
                    <a:pt x="3743" y="6919"/>
                  </a:cubicBezTo>
                  <a:cubicBezTo>
                    <a:pt x="1909" y="6919"/>
                    <a:pt x="511" y="4882"/>
                    <a:pt x="1129" y="3040"/>
                  </a:cubicBezTo>
                  <a:cubicBezTo>
                    <a:pt x="1505" y="1928"/>
                    <a:pt x="2524" y="1113"/>
                    <a:pt x="3652" y="830"/>
                  </a:cubicBezTo>
                  <a:cubicBezTo>
                    <a:pt x="3912" y="770"/>
                    <a:pt x="4211" y="729"/>
                    <a:pt x="4509" y="729"/>
                  </a:cubicBezTo>
                  <a:close/>
                  <a:moveTo>
                    <a:pt x="4095" y="1"/>
                  </a:moveTo>
                  <a:cubicBezTo>
                    <a:pt x="3687" y="1"/>
                    <a:pt x="3259" y="84"/>
                    <a:pt x="2822" y="266"/>
                  </a:cubicBezTo>
                  <a:cubicBezTo>
                    <a:pt x="2798" y="274"/>
                    <a:pt x="2775" y="278"/>
                    <a:pt x="2753" y="278"/>
                  </a:cubicBezTo>
                  <a:cubicBezTo>
                    <a:pt x="2732" y="278"/>
                    <a:pt x="2712" y="274"/>
                    <a:pt x="2696" y="266"/>
                  </a:cubicBezTo>
                  <a:cubicBezTo>
                    <a:pt x="800" y="956"/>
                    <a:pt x="0" y="3260"/>
                    <a:pt x="251" y="5157"/>
                  </a:cubicBezTo>
                  <a:cubicBezTo>
                    <a:pt x="474" y="6846"/>
                    <a:pt x="1867" y="8568"/>
                    <a:pt x="3599" y="8568"/>
                  </a:cubicBezTo>
                  <a:cubicBezTo>
                    <a:pt x="3940" y="8568"/>
                    <a:pt x="4294" y="8501"/>
                    <a:pt x="4656" y="8354"/>
                  </a:cubicBezTo>
                  <a:cubicBezTo>
                    <a:pt x="6395" y="7633"/>
                    <a:pt x="7461" y="4984"/>
                    <a:pt x="7273" y="3213"/>
                  </a:cubicBezTo>
                  <a:cubicBezTo>
                    <a:pt x="7084" y="1399"/>
                    <a:pt x="5762" y="1"/>
                    <a:pt x="4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1"/>
            <p:cNvSpPr/>
            <p:nvPr/>
          </p:nvSpPr>
          <p:spPr>
            <a:xfrm>
              <a:off x="3626800" y="2114675"/>
              <a:ext cx="34900" cy="23375"/>
            </a:xfrm>
            <a:custGeom>
              <a:avLst/>
              <a:gdLst/>
              <a:ahLst/>
              <a:cxnLst/>
              <a:rect l="l" t="t" r="r" b="b"/>
              <a:pathLst>
                <a:path w="1396" h="935" extrusionOk="0">
                  <a:moveTo>
                    <a:pt x="1105" y="1"/>
                  </a:moveTo>
                  <a:cubicBezTo>
                    <a:pt x="1045" y="1"/>
                    <a:pt x="985" y="6"/>
                    <a:pt x="925" y="18"/>
                  </a:cubicBezTo>
                  <a:cubicBezTo>
                    <a:pt x="643" y="49"/>
                    <a:pt x="0" y="300"/>
                    <a:pt x="126" y="676"/>
                  </a:cubicBezTo>
                  <a:cubicBezTo>
                    <a:pt x="184" y="864"/>
                    <a:pt x="320" y="934"/>
                    <a:pt x="473" y="934"/>
                  </a:cubicBezTo>
                  <a:cubicBezTo>
                    <a:pt x="692" y="934"/>
                    <a:pt x="946" y="792"/>
                    <a:pt x="1066" y="645"/>
                  </a:cubicBezTo>
                  <a:cubicBezTo>
                    <a:pt x="1223" y="473"/>
                    <a:pt x="1286" y="237"/>
                    <a:pt x="1395" y="34"/>
                  </a:cubicBezTo>
                  <a:cubicBezTo>
                    <a:pt x="1298" y="14"/>
                    <a:pt x="1202" y="1"/>
                    <a:pt x="11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1"/>
            <p:cNvSpPr/>
            <p:nvPr/>
          </p:nvSpPr>
          <p:spPr>
            <a:xfrm>
              <a:off x="3475525" y="2202250"/>
              <a:ext cx="32950" cy="16325"/>
            </a:xfrm>
            <a:custGeom>
              <a:avLst/>
              <a:gdLst/>
              <a:ahLst/>
              <a:cxnLst/>
              <a:rect l="l" t="t" r="r" b="b"/>
              <a:pathLst>
                <a:path w="1318" h="653" extrusionOk="0">
                  <a:moveTo>
                    <a:pt x="567" y="1"/>
                  </a:moveTo>
                  <a:cubicBezTo>
                    <a:pt x="459" y="1"/>
                    <a:pt x="353" y="31"/>
                    <a:pt x="252" y="104"/>
                  </a:cubicBezTo>
                  <a:cubicBezTo>
                    <a:pt x="1" y="293"/>
                    <a:pt x="142" y="575"/>
                    <a:pt x="409" y="637"/>
                  </a:cubicBezTo>
                  <a:cubicBezTo>
                    <a:pt x="454" y="648"/>
                    <a:pt x="499" y="653"/>
                    <a:pt x="543" y="653"/>
                  </a:cubicBezTo>
                  <a:cubicBezTo>
                    <a:pt x="819" y="653"/>
                    <a:pt x="1074" y="463"/>
                    <a:pt x="1318" y="355"/>
                  </a:cubicBezTo>
                  <a:cubicBezTo>
                    <a:pt x="1096" y="178"/>
                    <a:pt x="827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1"/>
            <p:cNvSpPr/>
            <p:nvPr/>
          </p:nvSpPr>
          <p:spPr>
            <a:xfrm>
              <a:off x="3434000" y="2434775"/>
              <a:ext cx="41950" cy="11675"/>
            </a:xfrm>
            <a:custGeom>
              <a:avLst/>
              <a:gdLst/>
              <a:ahLst/>
              <a:cxnLst/>
              <a:rect l="l" t="t" r="r" b="b"/>
              <a:pathLst>
                <a:path w="1678" h="467" extrusionOk="0">
                  <a:moveTo>
                    <a:pt x="1299" y="1"/>
                  </a:moveTo>
                  <a:cubicBezTo>
                    <a:pt x="834" y="1"/>
                    <a:pt x="383" y="156"/>
                    <a:pt x="0" y="427"/>
                  </a:cubicBezTo>
                  <a:cubicBezTo>
                    <a:pt x="134" y="454"/>
                    <a:pt x="261" y="467"/>
                    <a:pt x="385" y="467"/>
                  </a:cubicBezTo>
                  <a:cubicBezTo>
                    <a:pt x="843" y="467"/>
                    <a:pt x="1246" y="295"/>
                    <a:pt x="1678" y="36"/>
                  </a:cubicBezTo>
                  <a:cubicBezTo>
                    <a:pt x="1551" y="12"/>
                    <a:pt x="1424" y="1"/>
                    <a:pt x="1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1"/>
            <p:cNvSpPr/>
            <p:nvPr/>
          </p:nvSpPr>
          <p:spPr>
            <a:xfrm>
              <a:off x="3131100" y="2185650"/>
              <a:ext cx="33325" cy="42250"/>
            </a:xfrm>
            <a:custGeom>
              <a:avLst/>
              <a:gdLst/>
              <a:ahLst/>
              <a:cxnLst/>
              <a:rect l="l" t="t" r="r" b="b"/>
              <a:pathLst>
                <a:path w="1333" h="1690" extrusionOk="0">
                  <a:moveTo>
                    <a:pt x="94" y="0"/>
                  </a:moveTo>
                  <a:lnTo>
                    <a:pt x="94" y="0"/>
                  </a:lnTo>
                  <a:cubicBezTo>
                    <a:pt x="110" y="16"/>
                    <a:pt x="110" y="32"/>
                    <a:pt x="110" y="63"/>
                  </a:cubicBezTo>
                  <a:cubicBezTo>
                    <a:pt x="110" y="424"/>
                    <a:pt x="0" y="800"/>
                    <a:pt x="110" y="1176"/>
                  </a:cubicBezTo>
                  <a:cubicBezTo>
                    <a:pt x="179" y="1407"/>
                    <a:pt x="436" y="1690"/>
                    <a:pt x="692" y="1690"/>
                  </a:cubicBezTo>
                  <a:cubicBezTo>
                    <a:pt x="783" y="1690"/>
                    <a:pt x="874" y="1654"/>
                    <a:pt x="956" y="1568"/>
                  </a:cubicBezTo>
                  <a:cubicBezTo>
                    <a:pt x="1333" y="1176"/>
                    <a:pt x="502" y="408"/>
                    <a:pt x="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1"/>
            <p:cNvSpPr/>
            <p:nvPr/>
          </p:nvSpPr>
          <p:spPr>
            <a:xfrm>
              <a:off x="3167200" y="2098650"/>
              <a:ext cx="43475" cy="22250"/>
            </a:xfrm>
            <a:custGeom>
              <a:avLst/>
              <a:gdLst/>
              <a:ahLst/>
              <a:cxnLst/>
              <a:rect l="l" t="t" r="r" b="b"/>
              <a:pathLst>
                <a:path w="1739" h="890" extrusionOk="0">
                  <a:moveTo>
                    <a:pt x="1738" y="16"/>
                  </a:moveTo>
                  <a:lnTo>
                    <a:pt x="1738" y="16"/>
                  </a:lnTo>
                  <a:cubicBezTo>
                    <a:pt x="1143" y="32"/>
                    <a:pt x="453" y="1"/>
                    <a:pt x="202" y="440"/>
                  </a:cubicBezTo>
                  <a:cubicBezTo>
                    <a:pt x="0" y="786"/>
                    <a:pt x="176" y="890"/>
                    <a:pt x="421" y="890"/>
                  </a:cubicBezTo>
                  <a:cubicBezTo>
                    <a:pt x="576" y="890"/>
                    <a:pt x="758" y="849"/>
                    <a:pt x="892" y="800"/>
                  </a:cubicBezTo>
                  <a:cubicBezTo>
                    <a:pt x="1252" y="659"/>
                    <a:pt x="1503" y="408"/>
                    <a:pt x="1707" y="63"/>
                  </a:cubicBezTo>
                  <a:cubicBezTo>
                    <a:pt x="1707" y="48"/>
                    <a:pt x="1722" y="32"/>
                    <a:pt x="1738" y="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1"/>
            <p:cNvSpPr/>
            <p:nvPr/>
          </p:nvSpPr>
          <p:spPr>
            <a:xfrm>
              <a:off x="3200050" y="1854525"/>
              <a:ext cx="29425" cy="27775"/>
            </a:xfrm>
            <a:custGeom>
              <a:avLst/>
              <a:gdLst/>
              <a:ahLst/>
              <a:cxnLst/>
              <a:rect l="l" t="t" r="r" b="b"/>
              <a:pathLst>
                <a:path w="1177" h="1111" extrusionOk="0">
                  <a:moveTo>
                    <a:pt x="1176" y="1"/>
                  </a:moveTo>
                  <a:cubicBezTo>
                    <a:pt x="863" y="1"/>
                    <a:pt x="534" y="48"/>
                    <a:pt x="299" y="251"/>
                  </a:cubicBezTo>
                  <a:cubicBezTo>
                    <a:pt x="126" y="424"/>
                    <a:pt x="1" y="753"/>
                    <a:pt x="158" y="972"/>
                  </a:cubicBezTo>
                  <a:cubicBezTo>
                    <a:pt x="228" y="1071"/>
                    <a:pt x="317" y="1111"/>
                    <a:pt x="411" y="1111"/>
                  </a:cubicBezTo>
                  <a:cubicBezTo>
                    <a:pt x="630" y="1111"/>
                    <a:pt x="874" y="897"/>
                    <a:pt x="973" y="722"/>
                  </a:cubicBezTo>
                  <a:cubicBezTo>
                    <a:pt x="1098" y="502"/>
                    <a:pt x="1114" y="236"/>
                    <a:pt x="1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1"/>
            <p:cNvSpPr/>
            <p:nvPr/>
          </p:nvSpPr>
          <p:spPr>
            <a:xfrm>
              <a:off x="2868650" y="1625325"/>
              <a:ext cx="43025" cy="28500"/>
            </a:xfrm>
            <a:custGeom>
              <a:avLst/>
              <a:gdLst/>
              <a:ahLst/>
              <a:cxnLst/>
              <a:rect l="l" t="t" r="r" b="b"/>
              <a:pathLst>
                <a:path w="1721" h="1140" extrusionOk="0">
                  <a:moveTo>
                    <a:pt x="258" y="0"/>
                  </a:moveTo>
                  <a:cubicBezTo>
                    <a:pt x="102" y="0"/>
                    <a:pt x="0" y="78"/>
                    <a:pt x="59" y="313"/>
                  </a:cubicBezTo>
                  <a:cubicBezTo>
                    <a:pt x="193" y="896"/>
                    <a:pt x="722" y="1140"/>
                    <a:pt x="1260" y="1140"/>
                  </a:cubicBezTo>
                  <a:cubicBezTo>
                    <a:pt x="1416" y="1140"/>
                    <a:pt x="1573" y="1119"/>
                    <a:pt x="1721" y="1081"/>
                  </a:cubicBezTo>
                  <a:cubicBezTo>
                    <a:pt x="1533" y="736"/>
                    <a:pt x="1266" y="438"/>
                    <a:pt x="937" y="234"/>
                  </a:cubicBezTo>
                  <a:cubicBezTo>
                    <a:pt x="800" y="152"/>
                    <a:pt x="476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1"/>
            <p:cNvSpPr/>
            <p:nvPr/>
          </p:nvSpPr>
          <p:spPr>
            <a:xfrm>
              <a:off x="2826625" y="1882750"/>
              <a:ext cx="36850" cy="35000"/>
            </a:xfrm>
            <a:custGeom>
              <a:avLst/>
              <a:gdLst/>
              <a:ahLst/>
              <a:cxnLst/>
              <a:rect l="l" t="t" r="r" b="b"/>
              <a:pathLst>
                <a:path w="1474" h="1400" extrusionOk="0">
                  <a:moveTo>
                    <a:pt x="63" y="0"/>
                  </a:moveTo>
                  <a:lnTo>
                    <a:pt x="63" y="0"/>
                  </a:lnTo>
                  <a:cubicBezTo>
                    <a:pt x="0" y="345"/>
                    <a:pt x="16" y="721"/>
                    <a:pt x="220" y="1019"/>
                  </a:cubicBezTo>
                  <a:cubicBezTo>
                    <a:pt x="370" y="1254"/>
                    <a:pt x="640" y="1399"/>
                    <a:pt x="906" y="1399"/>
                  </a:cubicBezTo>
                  <a:cubicBezTo>
                    <a:pt x="1083" y="1399"/>
                    <a:pt x="1258" y="1335"/>
                    <a:pt x="1395" y="1191"/>
                  </a:cubicBezTo>
                  <a:cubicBezTo>
                    <a:pt x="1427" y="1160"/>
                    <a:pt x="1442" y="1144"/>
                    <a:pt x="1474" y="1144"/>
                  </a:cubicBezTo>
                  <a:cubicBezTo>
                    <a:pt x="1223" y="564"/>
                    <a:pt x="690" y="126"/>
                    <a:pt x="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1"/>
            <p:cNvSpPr/>
            <p:nvPr/>
          </p:nvSpPr>
          <p:spPr>
            <a:xfrm>
              <a:off x="2611875" y="1725600"/>
              <a:ext cx="25100" cy="52225"/>
            </a:xfrm>
            <a:custGeom>
              <a:avLst/>
              <a:gdLst/>
              <a:ahLst/>
              <a:cxnLst/>
              <a:rect l="l" t="t" r="r" b="b"/>
              <a:pathLst>
                <a:path w="1004" h="2089" extrusionOk="0">
                  <a:moveTo>
                    <a:pt x="16" y="1"/>
                  </a:moveTo>
                  <a:lnTo>
                    <a:pt x="1" y="236"/>
                  </a:lnTo>
                  <a:cubicBezTo>
                    <a:pt x="16" y="408"/>
                    <a:pt x="32" y="596"/>
                    <a:pt x="63" y="769"/>
                  </a:cubicBezTo>
                  <a:cubicBezTo>
                    <a:pt x="126" y="1114"/>
                    <a:pt x="189" y="1521"/>
                    <a:pt x="377" y="1835"/>
                  </a:cubicBezTo>
                  <a:cubicBezTo>
                    <a:pt x="469" y="2001"/>
                    <a:pt x="578" y="2088"/>
                    <a:pt x="682" y="2088"/>
                  </a:cubicBezTo>
                  <a:cubicBezTo>
                    <a:pt x="773" y="2088"/>
                    <a:pt x="860" y="2021"/>
                    <a:pt x="926" y="1882"/>
                  </a:cubicBezTo>
                  <a:cubicBezTo>
                    <a:pt x="1004" y="1725"/>
                    <a:pt x="973" y="1396"/>
                    <a:pt x="957" y="1223"/>
                  </a:cubicBezTo>
                  <a:cubicBezTo>
                    <a:pt x="894" y="690"/>
                    <a:pt x="628" y="424"/>
                    <a:pt x="189" y="157"/>
                  </a:cubicBezTo>
                  <a:cubicBezTo>
                    <a:pt x="126" y="126"/>
                    <a:pt x="95" y="63"/>
                    <a:pt x="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1"/>
            <p:cNvSpPr/>
            <p:nvPr/>
          </p:nvSpPr>
          <p:spPr>
            <a:xfrm>
              <a:off x="2685950" y="1679700"/>
              <a:ext cx="51350" cy="42000"/>
            </a:xfrm>
            <a:custGeom>
              <a:avLst/>
              <a:gdLst/>
              <a:ahLst/>
              <a:cxnLst/>
              <a:rect l="l" t="t" r="r" b="b"/>
              <a:pathLst>
                <a:path w="2054" h="1680" extrusionOk="0">
                  <a:moveTo>
                    <a:pt x="1264" y="0"/>
                  </a:moveTo>
                  <a:cubicBezTo>
                    <a:pt x="978" y="0"/>
                    <a:pt x="672" y="197"/>
                    <a:pt x="486" y="395"/>
                  </a:cubicBezTo>
                  <a:cubicBezTo>
                    <a:pt x="220" y="661"/>
                    <a:pt x="79" y="1053"/>
                    <a:pt x="79" y="1429"/>
                  </a:cubicBezTo>
                  <a:cubicBezTo>
                    <a:pt x="79" y="1508"/>
                    <a:pt x="47" y="1555"/>
                    <a:pt x="0" y="1586"/>
                  </a:cubicBezTo>
                  <a:lnTo>
                    <a:pt x="47" y="1680"/>
                  </a:lnTo>
                  <a:cubicBezTo>
                    <a:pt x="63" y="1680"/>
                    <a:pt x="79" y="1664"/>
                    <a:pt x="94" y="1664"/>
                  </a:cubicBezTo>
                  <a:cubicBezTo>
                    <a:pt x="470" y="1523"/>
                    <a:pt x="815" y="1414"/>
                    <a:pt x="1129" y="1178"/>
                  </a:cubicBezTo>
                  <a:cubicBezTo>
                    <a:pt x="1411" y="959"/>
                    <a:pt x="2054" y="395"/>
                    <a:pt x="1552" y="81"/>
                  </a:cubicBezTo>
                  <a:cubicBezTo>
                    <a:pt x="1462" y="24"/>
                    <a:pt x="1365" y="0"/>
                    <a:pt x="1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2691425" y="1455625"/>
              <a:ext cx="40000" cy="21075"/>
            </a:xfrm>
            <a:custGeom>
              <a:avLst/>
              <a:gdLst/>
              <a:ahLst/>
              <a:cxnLst/>
              <a:rect l="l" t="t" r="r" b="b"/>
              <a:pathLst>
                <a:path w="1600" h="843" extrusionOk="0">
                  <a:moveTo>
                    <a:pt x="1599" y="0"/>
                  </a:moveTo>
                  <a:cubicBezTo>
                    <a:pt x="1568" y="31"/>
                    <a:pt x="1521" y="47"/>
                    <a:pt x="1474" y="47"/>
                  </a:cubicBezTo>
                  <a:cubicBezTo>
                    <a:pt x="1336" y="47"/>
                    <a:pt x="1180" y="35"/>
                    <a:pt x="1024" y="35"/>
                  </a:cubicBezTo>
                  <a:cubicBezTo>
                    <a:pt x="739" y="35"/>
                    <a:pt x="455" y="75"/>
                    <a:pt x="283" y="298"/>
                  </a:cubicBezTo>
                  <a:cubicBezTo>
                    <a:pt x="0" y="663"/>
                    <a:pt x="311" y="842"/>
                    <a:pt x="635" y="842"/>
                  </a:cubicBezTo>
                  <a:cubicBezTo>
                    <a:pt x="743" y="842"/>
                    <a:pt x="852" y="823"/>
                    <a:pt x="941" y="784"/>
                  </a:cubicBezTo>
                  <a:cubicBezTo>
                    <a:pt x="1208" y="658"/>
                    <a:pt x="1443" y="423"/>
                    <a:pt x="1552" y="141"/>
                  </a:cubicBezTo>
                  <a:cubicBezTo>
                    <a:pt x="1568" y="94"/>
                    <a:pt x="1584" y="47"/>
                    <a:pt x="1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1299550" y="488000"/>
              <a:ext cx="2721175" cy="2216200"/>
            </a:xfrm>
            <a:custGeom>
              <a:avLst/>
              <a:gdLst/>
              <a:ahLst/>
              <a:cxnLst/>
              <a:rect l="l" t="t" r="r" b="b"/>
              <a:pathLst>
                <a:path w="108847" h="88648" extrusionOk="0">
                  <a:moveTo>
                    <a:pt x="27486" y="3693"/>
                  </a:moveTo>
                  <a:cubicBezTo>
                    <a:pt x="31590" y="3693"/>
                    <a:pt x="35683" y="4588"/>
                    <a:pt x="39390" y="6353"/>
                  </a:cubicBezTo>
                  <a:cubicBezTo>
                    <a:pt x="43669" y="8391"/>
                    <a:pt x="47023" y="11589"/>
                    <a:pt x="49751" y="15413"/>
                  </a:cubicBezTo>
                  <a:cubicBezTo>
                    <a:pt x="52651" y="19457"/>
                    <a:pt x="54986" y="23846"/>
                    <a:pt x="57839" y="27921"/>
                  </a:cubicBezTo>
                  <a:cubicBezTo>
                    <a:pt x="60582" y="31808"/>
                    <a:pt x="63638" y="35492"/>
                    <a:pt x="67008" y="38862"/>
                  </a:cubicBezTo>
                  <a:cubicBezTo>
                    <a:pt x="68654" y="40523"/>
                    <a:pt x="70378" y="42075"/>
                    <a:pt x="72181" y="43548"/>
                  </a:cubicBezTo>
                  <a:cubicBezTo>
                    <a:pt x="72195" y="43633"/>
                    <a:pt x="72247" y="43692"/>
                    <a:pt x="72314" y="43692"/>
                  </a:cubicBezTo>
                  <a:cubicBezTo>
                    <a:pt x="72321" y="43692"/>
                    <a:pt x="72329" y="43691"/>
                    <a:pt x="72337" y="43690"/>
                  </a:cubicBezTo>
                  <a:cubicBezTo>
                    <a:pt x="74156" y="45163"/>
                    <a:pt x="76037" y="46558"/>
                    <a:pt x="77980" y="47859"/>
                  </a:cubicBezTo>
                  <a:cubicBezTo>
                    <a:pt x="81679" y="50304"/>
                    <a:pt x="85551" y="52499"/>
                    <a:pt x="89297" y="54897"/>
                  </a:cubicBezTo>
                  <a:cubicBezTo>
                    <a:pt x="93012" y="57295"/>
                    <a:pt x="96664" y="59897"/>
                    <a:pt x="99689" y="63141"/>
                  </a:cubicBezTo>
                  <a:cubicBezTo>
                    <a:pt x="102511" y="66182"/>
                    <a:pt x="105065" y="69913"/>
                    <a:pt x="105536" y="74145"/>
                  </a:cubicBezTo>
                  <a:cubicBezTo>
                    <a:pt x="106426" y="82278"/>
                    <a:pt x="98239" y="85128"/>
                    <a:pt x="91018" y="85128"/>
                  </a:cubicBezTo>
                  <a:cubicBezTo>
                    <a:pt x="88831" y="85128"/>
                    <a:pt x="86733" y="84867"/>
                    <a:pt x="85002" y="84411"/>
                  </a:cubicBezTo>
                  <a:cubicBezTo>
                    <a:pt x="70833" y="80697"/>
                    <a:pt x="64579" y="64615"/>
                    <a:pt x="52713" y="57593"/>
                  </a:cubicBezTo>
                  <a:cubicBezTo>
                    <a:pt x="52713" y="57482"/>
                    <a:pt x="52607" y="57400"/>
                    <a:pt x="52501" y="57400"/>
                  </a:cubicBezTo>
                  <a:cubicBezTo>
                    <a:pt x="52472" y="57400"/>
                    <a:pt x="52443" y="57407"/>
                    <a:pt x="52415" y="57420"/>
                  </a:cubicBezTo>
                  <a:cubicBezTo>
                    <a:pt x="49688" y="55853"/>
                    <a:pt x="46663" y="54771"/>
                    <a:pt x="43183" y="54411"/>
                  </a:cubicBezTo>
                  <a:cubicBezTo>
                    <a:pt x="39719" y="54066"/>
                    <a:pt x="36255" y="54223"/>
                    <a:pt x="32791" y="54050"/>
                  </a:cubicBezTo>
                  <a:cubicBezTo>
                    <a:pt x="32791" y="54035"/>
                    <a:pt x="32791" y="54035"/>
                    <a:pt x="32791" y="54035"/>
                  </a:cubicBezTo>
                  <a:cubicBezTo>
                    <a:pt x="32809" y="53903"/>
                    <a:pt x="32708" y="53830"/>
                    <a:pt x="32608" y="53830"/>
                  </a:cubicBezTo>
                  <a:cubicBezTo>
                    <a:pt x="32530" y="53830"/>
                    <a:pt x="32451" y="53875"/>
                    <a:pt x="32431" y="53972"/>
                  </a:cubicBezTo>
                  <a:cubicBezTo>
                    <a:pt x="32431" y="53988"/>
                    <a:pt x="32431" y="54003"/>
                    <a:pt x="32431" y="54019"/>
                  </a:cubicBezTo>
                  <a:cubicBezTo>
                    <a:pt x="31302" y="53956"/>
                    <a:pt x="30189" y="53847"/>
                    <a:pt x="29076" y="53674"/>
                  </a:cubicBezTo>
                  <a:cubicBezTo>
                    <a:pt x="27399" y="53423"/>
                    <a:pt x="25753" y="53047"/>
                    <a:pt x="24139" y="52546"/>
                  </a:cubicBezTo>
                  <a:cubicBezTo>
                    <a:pt x="24106" y="52469"/>
                    <a:pt x="24027" y="52430"/>
                    <a:pt x="23950" y="52430"/>
                  </a:cubicBezTo>
                  <a:cubicBezTo>
                    <a:pt x="23917" y="52430"/>
                    <a:pt x="23885" y="52437"/>
                    <a:pt x="23857" y="52451"/>
                  </a:cubicBezTo>
                  <a:cubicBezTo>
                    <a:pt x="21662" y="51746"/>
                    <a:pt x="19562" y="50774"/>
                    <a:pt x="17634" y="49489"/>
                  </a:cubicBezTo>
                  <a:cubicBezTo>
                    <a:pt x="17658" y="49355"/>
                    <a:pt x="17542" y="49260"/>
                    <a:pt x="17429" y="49260"/>
                  </a:cubicBezTo>
                  <a:cubicBezTo>
                    <a:pt x="17397" y="49260"/>
                    <a:pt x="17365" y="49268"/>
                    <a:pt x="17336" y="49285"/>
                  </a:cubicBezTo>
                  <a:cubicBezTo>
                    <a:pt x="16882" y="48987"/>
                    <a:pt x="16459" y="48658"/>
                    <a:pt x="16035" y="48329"/>
                  </a:cubicBezTo>
                  <a:cubicBezTo>
                    <a:pt x="14405" y="47028"/>
                    <a:pt x="12979" y="45523"/>
                    <a:pt x="11772" y="43862"/>
                  </a:cubicBezTo>
                  <a:cubicBezTo>
                    <a:pt x="11788" y="43846"/>
                    <a:pt x="11803" y="43815"/>
                    <a:pt x="11835" y="43799"/>
                  </a:cubicBezTo>
                  <a:cubicBezTo>
                    <a:pt x="11974" y="43685"/>
                    <a:pt x="11867" y="43479"/>
                    <a:pt x="11722" y="43479"/>
                  </a:cubicBezTo>
                  <a:cubicBezTo>
                    <a:pt x="11688" y="43479"/>
                    <a:pt x="11651" y="43490"/>
                    <a:pt x="11615" y="43517"/>
                  </a:cubicBezTo>
                  <a:cubicBezTo>
                    <a:pt x="11599" y="43533"/>
                    <a:pt x="11568" y="43548"/>
                    <a:pt x="11552" y="43548"/>
                  </a:cubicBezTo>
                  <a:cubicBezTo>
                    <a:pt x="10048" y="41417"/>
                    <a:pt x="8903" y="39034"/>
                    <a:pt x="8167" y="36511"/>
                  </a:cubicBezTo>
                  <a:cubicBezTo>
                    <a:pt x="6756" y="31699"/>
                    <a:pt x="6662" y="26652"/>
                    <a:pt x="5910" y="21730"/>
                  </a:cubicBezTo>
                  <a:cubicBezTo>
                    <a:pt x="5769" y="20868"/>
                    <a:pt x="5612" y="20006"/>
                    <a:pt x="5424" y="19144"/>
                  </a:cubicBezTo>
                  <a:cubicBezTo>
                    <a:pt x="5565" y="19034"/>
                    <a:pt x="5502" y="18814"/>
                    <a:pt x="5345" y="18783"/>
                  </a:cubicBezTo>
                  <a:cubicBezTo>
                    <a:pt x="5095" y="17639"/>
                    <a:pt x="4781" y="16510"/>
                    <a:pt x="4389" y="15397"/>
                  </a:cubicBezTo>
                  <a:cubicBezTo>
                    <a:pt x="4546" y="14426"/>
                    <a:pt x="4985" y="13516"/>
                    <a:pt x="5581" y="12701"/>
                  </a:cubicBezTo>
                  <a:cubicBezTo>
                    <a:pt x="5606" y="12713"/>
                    <a:pt x="5633" y="12718"/>
                    <a:pt x="5660" y="12718"/>
                  </a:cubicBezTo>
                  <a:cubicBezTo>
                    <a:pt x="5781" y="12718"/>
                    <a:pt x="5896" y="12610"/>
                    <a:pt x="5831" y="12482"/>
                  </a:cubicBezTo>
                  <a:cubicBezTo>
                    <a:pt x="5816" y="12451"/>
                    <a:pt x="5800" y="12435"/>
                    <a:pt x="5800" y="12419"/>
                  </a:cubicBezTo>
                  <a:cubicBezTo>
                    <a:pt x="7461" y="10335"/>
                    <a:pt x="10204" y="8751"/>
                    <a:pt x="12242" y="7670"/>
                  </a:cubicBezTo>
                  <a:cubicBezTo>
                    <a:pt x="16678" y="5303"/>
                    <a:pt x="21647" y="3861"/>
                    <a:pt x="26678" y="3704"/>
                  </a:cubicBezTo>
                  <a:cubicBezTo>
                    <a:pt x="26948" y="3697"/>
                    <a:pt x="27217" y="3693"/>
                    <a:pt x="27486" y="3693"/>
                  </a:cubicBezTo>
                  <a:close/>
                  <a:moveTo>
                    <a:pt x="27295" y="0"/>
                  </a:moveTo>
                  <a:cubicBezTo>
                    <a:pt x="27240" y="0"/>
                    <a:pt x="27188" y="29"/>
                    <a:pt x="27164" y="99"/>
                  </a:cubicBezTo>
                  <a:cubicBezTo>
                    <a:pt x="26866" y="946"/>
                    <a:pt x="26678" y="1855"/>
                    <a:pt x="26506" y="2733"/>
                  </a:cubicBezTo>
                  <a:cubicBezTo>
                    <a:pt x="25628" y="2764"/>
                    <a:pt x="24766" y="2827"/>
                    <a:pt x="23904" y="2936"/>
                  </a:cubicBezTo>
                  <a:cubicBezTo>
                    <a:pt x="23919" y="2215"/>
                    <a:pt x="23998" y="1526"/>
                    <a:pt x="24186" y="820"/>
                  </a:cubicBezTo>
                  <a:cubicBezTo>
                    <a:pt x="24215" y="685"/>
                    <a:pt x="24096" y="598"/>
                    <a:pt x="23981" y="598"/>
                  </a:cubicBezTo>
                  <a:cubicBezTo>
                    <a:pt x="23910" y="598"/>
                    <a:pt x="23840" y="632"/>
                    <a:pt x="23810" y="711"/>
                  </a:cubicBezTo>
                  <a:cubicBezTo>
                    <a:pt x="23543" y="1416"/>
                    <a:pt x="23387" y="2215"/>
                    <a:pt x="23434" y="2999"/>
                  </a:cubicBezTo>
                  <a:cubicBezTo>
                    <a:pt x="22948" y="3062"/>
                    <a:pt x="22477" y="3140"/>
                    <a:pt x="21992" y="3218"/>
                  </a:cubicBezTo>
                  <a:cubicBezTo>
                    <a:pt x="21992" y="3203"/>
                    <a:pt x="22007" y="3187"/>
                    <a:pt x="22007" y="3171"/>
                  </a:cubicBezTo>
                  <a:cubicBezTo>
                    <a:pt x="22117" y="2482"/>
                    <a:pt x="22086" y="1761"/>
                    <a:pt x="22070" y="1071"/>
                  </a:cubicBezTo>
                  <a:cubicBezTo>
                    <a:pt x="22070" y="951"/>
                    <a:pt x="21973" y="893"/>
                    <a:pt x="21875" y="893"/>
                  </a:cubicBezTo>
                  <a:cubicBezTo>
                    <a:pt x="21781" y="893"/>
                    <a:pt x="21686" y="948"/>
                    <a:pt x="21678" y="1055"/>
                  </a:cubicBezTo>
                  <a:cubicBezTo>
                    <a:pt x="21615" y="1745"/>
                    <a:pt x="21553" y="2466"/>
                    <a:pt x="21615" y="3171"/>
                  </a:cubicBezTo>
                  <a:cubicBezTo>
                    <a:pt x="21615" y="3218"/>
                    <a:pt x="21631" y="3250"/>
                    <a:pt x="21662" y="3281"/>
                  </a:cubicBezTo>
                  <a:cubicBezTo>
                    <a:pt x="20988" y="3407"/>
                    <a:pt x="20314" y="3563"/>
                    <a:pt x="19640" y="3736"/>
                  </a:cubicBezTo>
                  <a:cubicBezTo>
                    <a:pt x="19609" y="3187"/>
                    <a:pt x="19546" y="2639"/>
                    <a:pt x="19484" y="2106"/>
                  </a:cubicBezTo>
                  <a:cubicBezTo>
                    <a:pt x="19462" y="1968"/>
                    <a:pt x="19357" y="1904"/>
                    <a:pt x="19252" y="1904"/>
                  </a:cubicBezTo>
                  <a:cubicBezTo>
                    <a:pt x="19129" y="1904"/>
                    <a:pt x="19005" y="1992"/>
                    <a:pt x="19013" y="2153"/>
                  </a:cubicBezTo>
                  <a:cubicBezTo>
                    <a:pt x="19045" y="2717"/>
                    <a:pt x="19107" y="3281"/>
                    <a:pt x="19170" y="3845"/>
                  </a:cubicBezTo>
                  <a:cubicBezTo>
                    <a:pt x="18590" y="4002"/>
                    <a:pt x="18026" y="4175"/>
                    <a:pt x="17462" y="4363"/>
                  </a:cubicBezTo>
                  <a:cubicBezTo>
                    <a:pt x="17180" y="3610"/>
                    <a:pt x="16944" y="2858"/>
                    <a:pt x="16741" y="2090"/>
                  </a:cubicBezTo>
                  <a:cubicBezTo>
                    <a:pt x="16716" y="1991"/>
                    <a:pt x="16640" y="1948"/>
                    <a:pt x="16558" y="1948"/>
                  </a:cubicBezTo>
                  <a:cubicBezTo>
                    <a:pt x="16434" y="1948"/>
                    <a:pt x="16298" y="2048"/>
                    <a:pt x="16317" y="2200"/>
                  </a:cubicBezTo>
                  <a:cubicBezTo>
                    <a:pt x="16380" y="2999"/>
                    <a:pt x="16631" y="3798"/>
                    <a:pt x="17007" y="4519"/>
                  </a:cubicBezTo>
                  <a:cubicBezTo>
                    <a:pt x="16584" y="4660"/>
                    <a:pt x="16161" y="4817"/>
                    <a:pt x="15737" y="4974"/>
                  </a:cubicBezTo>
                  <a:cubicBezTo>
                    <a:pt x="15596" y="5037"/>
                    <a:pt x="15455" y="5084"/>
                    <a:pt x="15330" y="5146"/>
                  </a:cubicBezTo>
                  <a:cubicBezTo>
                    <a:pt x="15173" y="4394"/>
                    <a:pt x="14969" y="3595"/>
                    <a:pt x="14640" y="2905"/>
                  </a:cubicBezTo>
                  <a:cubicBezTo>
                    <a:pt x="14601" y="2826"/>
                    <a:pt x="14524" y="2789"/>
                    <a:pt x="14449" y="2789"/>
                  </a:cubicBezTo>
                  <a:cubicBezTo>
                    <a:pt x="14345" y="2789"/>
                    <a:pt x="14246" y="2862"/>
                    <a:pt x="14264" y="2999"/>
                  </a:cubicBezTo>
                  <a:cubicBezTo>
                    <a:pt x="14342" y="3783"/>
                    <a:pt x="14609" y="4582"/>
                    <a:pt x="14907" y="5319"/>
                  </a:cubicBezTo>
                  <a:cubicBezTo>
                    <a:pt x="13747" y="5773"/>
                    <a:pt x="12556" y="6306"/>
                    <a:pt x="11380" y="6933"/>
                  </a:cubicBezTo>
                  <a:cubicBezTo>
                    <a:pt x="11067" y="6181"/>
                    <a:pt x="10847" y="5429"/>
                    <a:pt x="10612" y="4660"/>
                  </a:cubicBezTo>
                  <a:cubicBezTo>
                    <a:pt x="10581" y="4556"/>
                    <a:pt x="10502" y="4512"/>
                    <a:pt x="10419" y="4512"/>
                  </a:cubicBezTo>
                  <a:cubicBezTo>
                    <a:pt x="10289" y="4512"/>
                    <a:pt x="10148" y="4618"/>
                    <a:pt x="10157" y="4770"/>
                  </a:cubicBezTo>
                  <a:cubicBezTo>
                    <a:pt x="10204" y="5632"/>
                    <a:pt x="10518" y="6416"/>
                    <a:pt x="10925" y="7168"/>
                  </a:cubicBezTo>
                  <a:cubicBezTo>
                    <a:pt x="10314" y="7498"/>
                    <a:pt x="9719" y="7858"/>
                    <a:pt x="9123" y="8234"/>
                  </a:cubicBezTo>
                  <a:cubicBezTo>
                    <a:pt x="8935" y="7466"/>
                    <a:pt x="8606" y="6714"/>
                    <a:pt x="8151" y="6056"/>
                  </a:cubicBezTo>
                  <a:cubicBezTo>
                    <a:pt x="8094" y="5973"/>
                    <a:pt x="8021" y="5938"/>
                    <a:pt x="7948" y="5938"/>
                  </a:cubicBezTo>
                  <a:cubicBezTo>
                    <a:pt x="7759" y="5938"/>
                    <a:pt x="7576" y="6170"/>
                    <a:pt x="7712" y="6385"/>
                  </a:cubicBezTo>
                  <a:cubicBezTo>
                    <a:pt x="8120" y="7059"/>
                    <a:pt x="8449" y="7717"/>
                    <a:pt x="8747" y="8454"/>
                  </a:cubicBezTo>
                  <a:cubicBezTo>
                    <a:pt x="8747" y="8454"/>
                    <a:pt x="8762" y="8469"/>
                    <a:pt x="8762" y="8485"/>
                  </a:cubicBezTo>
                  <a:cubicBezTo>
                    <a:pt x="8182" y="8877"/>
                    <a:pt x="7603" y="9316"/>
                    <a:pt x="7070" y="9770"/>
                  </a:cubicBezTo>
                  <a:cubicBezTo>
                    <a:pt x="6787" y="9002"/>
                    <a:pt x="6396" y="8266"/>
                    <a:pt x="5863" y="7639"/>
                  </a:cubicBezTo>
                  <a:cubicBezTo>
                    <a:pt x="5807" y="7570"/>
                    <a:pt x="5738" y="7541"/>
                    <a:pt x="5671" y="7541"/>
                  </a:cubicBezTo>
                  <a:cubicBezTo>
                    <a:pt x="5494" y="7541"/>
                    <a:pt x="5330" y="7743"/>
                    <a:pt x="5455" y="7936"/>
                  </a:cubicBezTo>
                  <a:cubicBezTo>
                    <a:pt x="5894" y="8657"/>
                    <a:pt x="6286" y="9394"/>
                    <a:pt x="6631" y="10162"/>
                  </a:cubicBezTo>
                  <a:cubicBezTo>
                    <a:pt x="6145" y="10601"/>
                    <a:pt x="5690" y="11087"/>
                    <a:pt x="5283" y="11589"/>
                  </a:cubicBezTo>
                  <a:cubicBezTo>
                    <a:pt x="4891" y="11009"/>
                    <a:pt x="4436" y="10444"/>
                    <a:pt x="4013" y="9896"/>
                  </a:cubicBezTo>
                  <a:cubicBezTo>
                    <a:pt x="3966" y="9835"/>
                    <a:pt x="3900" y="9809"/>
                    <a:pt x="3833" y="9809"/>
                  </a:cubicBezTo>
                  <a:cubicBezTo>
                    <a:pt x="3676" y="9809"/>
                    <a:pt x="3518" y="9950"/>
                    <a:pt x="3606" y="10115"/>
                  </a:cubicBezTo>
                  <a:cubicBezTo>
                    <a:pt x="3966" y="10805"/>
                    <a:pt x="4374" y="11510"/>
                    <a:pt x="4907" y="12090"/>
                  </a:cubicBezTo>
                  <a:cubicBezTo>
                    <a:pt x="4812" y="12216"/>
                    <a:pt x="4718" y="12341"/>
                    <a:pt x="4640" y="12482"/>
                  </a:cubicBezTo>
                  <a:cubicBezTo>
                    <a:pt x="4405" y="12842"/>
                    <a:pt x="4186" y="13219"/>
                    <a:pt x="4029" y="13611"/>
                  </a:cubicBezTo>
                  <a:cubicBezTo>
                    <a:pt x="3167" y="12968"/>
                    <a:pt x="2414" y="12247"/>
                    <a:pt x="1631" y="11479"/>
                  </a:cubicBezTo>
                  <a:cubicBezTo>
                    <a:pt x="1591" y="11440"/>
                    <a:pt x="1550" y="11423"/>
                    <a:pt x="1512" y="11423"/>
                  </a:cubicBezTo>
                  <a:cubicBezTo>
                    <a:pt x="1382" y="11423"/>
                    <a:pt x="1279" y="11612"/>
                    <a:pt x="1364" y="11745"/>
                  </a:cubicBezTo>
                  <a:cubicBezTo>
                    <a:pt x="1928" y="12733"/>
                    <a:pt x="2838" y="13516"/>
                    <a:pt x="3856" y="14034"/>
                  </a:cubicBezTo>
                  <a:cubicBezTo>
                    <a:pt x="3747" y="14316"/>
                    <a:pt x="3668" y="14598"/>
                    <a:pt x="3621" y="14880"/>
                  </a:cubicBezTo>
                  <a:cubicBezTo>
                    <a:pt x="3606" y="14896"/>
                    <a:pt x="3590" y="14896"/>
                    <a:pt x="3590" y="14911"/>
                  </a:cubicBezTo>
                  <a:cubicBezTo>
                    <a:pt x="2975" y="14811"/>
                    <a:pt x="2317" y="14736"/>
                    <a:pt x="1673" y="14736"/>
                  </a:cubicBezTo>
                  <a:cubicBezTo>
                    <a:pt x="1217" y="14736"/>
                    <a:pt x="767" y="14774"/>
                    <a:pt x="345" y="14864"/>
                  </a:cubicBezTo>
                  <a:cubicBezTo>
                    <a:pt x="79" y="14927"/>
                    <a:pt x="0" y="15397"/>
                    <a:pt x="330" y="15413"/>
                  </a:cubicBezTo>
                  <a:cubicBezTo>
                    <a:pt x="526" y="15419"/>
                    <a:pt x="722" y="15422"/>
                    <a:pt x="919" y="15422"/>
                  </a:cubicBezTo>
                  <a:cubicBezTo>
                    <a:pt x="1731" y="15422"/>
                    <a:pt x="2551" y="15379"/>
                    <a:pt x="3370" y="15366"/>
                  </a:cubicBezTo>
                  <a:cubicBezTo>
                    <a:pt x="3370" y="15397"/>
                    <a:pt x="3370" y="15429"/>
                    <a:pt x="3386" y="15476"/>
                  </a:cubicBezTo>
                  <a:cubicBezTo>
                    <a:pt x="3433" y="15585"/>
                    <a:pt x="3464" y="15711"/>
                    <a:pt x="3512" y="15836"/>
                  </a:cubicBezTo>
                  <a:cubicBezTo>
                    <a:pt x="3496" y="16056"/>
                    <a:pt x="3512" y="16259"/>
                    <a:pt x="3527" y="16479"/>
                  </a:cubicBezTo>
                  <a:cubicBezTo>
                    <a:pt x="2743" y="16557"/>
                    <a:pt x="1975" y="16557"/>
                    <a:pt x="1192" y="16557"/>
                  </a:cubicBezTo>
                  <a:cubicBezTo>
                    <a:pt x="878" y="16557"/>
                    <a:pt x="894" y="17012"/>
                    <a:pt x="1176" y="17075"/>
                  </a:cubicBezTo>
                  <a:cubicBezTo>
                    <a:pt x="1565" y="17151"/>
                    <a:pt x="1962" y="17186"/>
                    <a:pt x="2360" y="17186"/>
                  </a:cubicBezTo>
                  <a:cubicBezTo>
                    <a:pt x="2781" y="17186"/>
                    <a:pt x="3203" y="17147"/>
                    <a:pt x="3621" y="17075"/>
                  </a:cubicBezTo>
                  <a:cubicBezTo>
                    <a:pt x="3621" y="17106"/>
                    <a:pt x="3621" y="17137"/>
                    <a:pt x="3637" y="17169"/>
                  </a:cubicBezTo>
                  <a:cubicBezTo>
                    <a:pt x="3668" y="17372"/>
                    <a:pt x="3841" y="17482"/>
                    <a:pt x="3997" y="17498"/>
                  </a:cubicBezTo>
                  <a:cubicBezTo>
                    <a:pt x="4138" y="18015"/>
                    <a:pt x="4264" y="18532"/>
                    <a:pt x="4374" y="19050"/>
                  </a:cubicBezTo>
                  <a:cubicBezTo>
                    <a:pt x="3386" y="19363"/>
                    <a:pt x="2414" y="19676"/>
                    <a:pt x="1443" y="20037"/>
                  </a:cubicBezTo>
                  <a:cubicBezTo>
                    <a:pt x="1208" y="20125"/>
                    <a:pt x="1275" y="20529"/>
                    <a:pt x="1516" y="20529"/>
                  </a:cubicBezTo>
                  <a:cubicBezTo>
                    <a:pt x="1533" y="20529"/>
                    <a:pt x="1550" y="20527"/>
                    <a:pt x="1568" y="20523"/>
                  </a:cubicBezTo>
                  <a:cubicBezTo>
                    <a:pt x="2555" y="20319"/>
                    <a:pt x="3543" y="19990"/>
                    <a:pt x="4483" y="19582"/>
                  </a:cubicBezTo>
                  <a:cubicBezTo>
                    <a:pt x="4671" y="20492"/>
                    <a:pt x="4812" y="21385"/>
                    <a:pt x="4954" y="22294"/>
                  </a:cubicBezTo>
                  <a:cubicBezTo>
                    <a:pt x="3966" y="22451"/>
                    <a:pt x="2994" y="22608"/>
                    <a:pt x="2054" y="22874"/>
                  </a:cubicBezTo>
                  <a:cubicBezTo>
                    <a:pt x="1781" y="22950"/>
                    <a:pt x="1889" y="23362"/>
                    <a:pt x="2137" y="23362"/>
                  </a:cubicBezTo>
                  <a:cubicBezTo>
                    <a:pt x="2145" y="23362"/>
                    <a:pt x="2154" y="23361"/>
                    <a:pt x="2164" y="23360"/>
                  </a:cubicBezTo>
                  <a:cubicBezTo>
                    <a:pt x="3135" y="23266"/>
                    <a:pt x="4076" y="23062"/>
                    <a:pt x="5016" y="22858"/>
                  </a:cubicBezTo>
                  <a:cubicBezTo>
                    <a:pt x="5095" y="23391"/>
                    <a:pt x="5157" y="23924"/>
                    <a:pt x="5236" y="24457"/>
                  </a:cubicBezTo>
                  <a:cubicBezTo>
                    <a:pt x="4358" y="24677"/>
                    <a:pt x="3496" y="24818"/>
                    <a:pt x="2618" y="24974"/>
                  </a:cubicBezTo>
                  <a:cubicBezTo>
                    <a:pt x="2242" y="25053"/>
                    <a:pt x="2305" y="25570"/>
                    <a:pt x="2681" y="25570"/>
                  </a:cubicBezTo>
                  <a:cubicBezTo>
                    <a:pt x="3543" y="25554"/>
                    <a:pt x="4468" y="25366"/>
                    <a:pt x="5298" y="25068"/>
                  </a:cubicBezTo>
                  <a:cubicBezTo>
                    <a:pt x="5361" y="25554"/>
                    <a:pt x="5408" y="26040"/>
                    <a:pt x="5471" y="26526"/>
                  </a:cubicBezTo>
                  <a:cubicBezTo>
                    <a:pt x="4624" y="26761"/>
                    <a:pt x="3731" y="26949"/>
                    <a:pt x="2932" y="27279"/>
                  </a:cubicBezTo>
                  <a:cubicBezTo>
                    <a:pt x="2665" y="27373"/>
                    <a:pt x="2775" y="27733"/>
                    <a:pt x="3041" y="27733"/>
                  </a:cubicBezTo>
                  <a:cubicBezTo>
                    <a:pt x="3872" y="27733"/>
                    <a:pt x="4765" y="27435"/>
                    <a:pt x="5533" y="27075"/>
                  </a:cubicBezTo>
                  <a:cubicBezTo>
                    <a:pt x="5596" y="27670"/>
                    <a:pt x="5659" y="28250"/>
                    <a:pt x="5737" y="28830"/>
                  </a:cubicBezTo>
                  <a:cubicBezTo>
                    <a:pt x="4640" y="29159"/>
                    <a:pt x="3590" y="29583"/>
                    <a:pt x="2649" y="30241"/>
                  </a:cubicBezTo>
                  <a:cubicBezTo>
                    <a:pt x="2443" y="30379"/>
                    <a:pt x="2576" y="30699"/>
                    <a:pt x="2792" y="30699"/>
                  </a:cubicBezTo>
                  <a:cubicBezTo>
                    <a:pt x="2822" y="30699"/>
                    <a:pt x="2853" y="30693"/>
                    <a:pt x="2885" y="30680"/>
                  </a:cubicBezTo>
                  <a:cubicBezTo>
                    <a:pt x="3872" y="30288"/>
                    <a:pt x="4828" y="29849"/>
                    <a:pt x="5816" y="29489"/>
                  </a:cubicBezTo>
                  <a:cubicBezTo>
                    <a:pt x="5878" y="30006"/>
                    <a:pt x="5941" y="30507"/>
                    <a:pt x="6019" y="31025"/>
                  </a:cubicBezTo>
                  <a:cubicBezTo>
                    <a:pt x="6051" y="31260"/>
                    <a:pt x="6082" y="31479"/>
                    <a:pt x="6113" y="31714"/>
                  </a:cubicBezTo>
                  <a:lnTo>
                    <a:pt x="6019" y="31714"/>
                  </a:lnTo>
                  <a:cubicBezTo>
                    <a:pt x="5126" y="32012"/>
                    <a:pt x="4217" y="32310"/>
                    <a:pt x="3355" y="32702"/>
                  </a:cubicBezTo>
                  <a:cubicBezTo>
                    <a:pt x="3113" y="32808"/>
                    <a:pt x="3177" y="33189"/>
                    <a:pt x="3434" y="33189"/>
                  </a:cubicBezTo>
                  <a:cubicBezTo>
                    <a:pt x="3444" y="33189"/>
                    <a:pt x="3454" y="33189"/>
                    <a:pt x="3464" y="33188"/>
                  </a:cubicBezTo>
                  <a:cubicBezTo>
                    <a:pt x="4405" y="33047"/>
                    <a:pt x="5361" y="32686"/>
                    <a:pt x="6207" y="32247"/>
                  </a:cubicBezTo>
                  <a:cubicBezTo>
                    <a:pt x="6302" y="32827"/>
                    <a:pt x="6396" y="33392"/>
                    <a:pt x="6521" y="33956"/>
                  </a:cubicBezTo>
                  <a:cubicBezTo>
                    <a:pt x="5784" y="34254"/>
                    <a:pt x="5016" y="34598"/>
                    <a:pt x="4374" y="35053"/>
                  </a:cubicBezTo>
                  <a:cubicBezTo>
                    <a:pt x="4163" y="35193"/>
                    <a:pt x="4305" y="35472"/>
                    <a:pt x="4517" y="35472"/>
                  </a:cubicBezTo>
                  <a:cubicBezTo>
                    <a:pt x="4541" y="35472"/>
                    <a:pt x="4567" y="35469"/>
                    <a:pt x="4593" y="35461"/>
                  </a:cubicBezTo>
                  <a:cubicBezTo>
                    <a:pt x="5298" y="35225"/>
                    <a:pt x="5988" y="34849"/>
                    <a:pt x="6631" y="34473"/>
                  </a:cubicBezTo>
                  <a:cubicBezTo>
                    <a:pt x="6803" y="35241"/>
                    <a:pt x="7007" y="36025"/>
                    <a:pt x="7242" y="36777"/>
                  </a:cubicBezTo>
                  <a:cubicBezTo>
                    <a:pt x="6411" y="37012"/>
                    <a:pt x="5690" y="37451"/>
                    <a:pt x="5204" y="38172"/>
                  </a:cubicBezTo>
                  <a:cubicBezTo>
                    <a:pt x="5106" y="38319"/>
                    <a:pt x="5229" y="38524"/>
                    <a:pt x="5369" y="38524"/>
                  </a:cubicBezTo>
                  <a:cubicBezTo>
                    <a:pt x="5408" y="38524"/>
                    <a:pt x="5449" y="38508"/>
                    <a:pt x="5486" y="38470"/>
                  </a:cubicBezTo>
                  <a:cubicBezTo>
                    <a:pt x="6035" y="37937"/>
                    <a:pt x="6646" y="37498"/>
                    <a:pt x="7383" y="37247"/>
                  </a:cubicBezTo>
                  <a:cubicBezTo>
                    <a:pt x="7493" y="37639"/>
                    <a:pt x="7634" y="38031"/>
                    <a:pt x="7775" y="38407"/>
                  </a:cubicBezTo>
                  <a:cubicBezTo>
                    <a:pt x="7038" y="38658"/>
                    <a:pt x="6176" y="39050"/>
                    <a:pt x="5753" y="39630"/>
                  </a:cubicBezTo>
                  <a:cubicBezTo>
                    <a:pt x="5633" y="39803"/>
                    <a:pt x="5751" y="40045"/>
                    <a:pt x="5944" y="40045"/>
                  </a:cubicBezTo>
                  <a:cubicBezTo>
                    <a:pt x="5978" y="40045"/>
                    <a:pt x="6014" y="40038"/>
                    <a:pt x="6051" y="40022"/>
                  </a:cubicBezTo>
                  <a:cubicBezTo>
                    <a:pt x="6411" y="39881"/>
                    <a:pt x="6709" y="39614"/>
                    <a:pt x="7038" y="39410"/>
                  </a:cubicBezTo>
                  <a:cubicBezTo>
                    <a:pt x="7336" y="39238"/>
                    <a:pt x="7650" y="39081"/>
                    <a:pt x="7979" y="38956"/>
                  </a:cubicBezTo>
                  <a:cubicBezTo>
                    <a:pt x="8151" y="39410"/>
                    <a:pt x="8339" y="39849"/>
                    <a:pt x="8527" y="40288"/>
                  </a:cubicBezTo>
                  <a:lnTo>
                    <a:pt x="8402" y="40288"/>
                  </a:lnTo>
                  <a:cubicBezTo>
                    <a:pt x="8151" y="40351"/>
                    <a:pt x="7900" y="40461"/>
                    <a:pt x="7681" y="40570"/>
                  </a:cubicBezTo>
                  <a:cubicBezTo>
                    <a:pt x="7273" y="40774"/>
                    <a:pt x="6944" y="41041"/>
                    <a:pt x="6631" y="41370"/>
                  </a:cubicBezTo>
                  <a:cubicBezTo>
                    <a:pt x="6505" y="41495"/>
                    <a:pt x="6641" y="41692"/>
                    <a:pt x="6789" y="41692"/>
                  </a:cubicBezTo>
                  <a:cubicBezTo>
                    <a:pt x="6826" y="41692"/>
                    <a:pt x="6863" y="41680"/>
                    <a:pt x="6897" y="41652"/>
                  </a:cubicBezTo>
                  <a:cubicBezTo>
                    <a:pt x="7242" y="41370"/>
                    <a:pt x="7603" y="41119"/>
                    <a:pt x="7994" y="40915"/>
                  </a:cubicBezTo>
                  <a:cubicBezTo>
                    <a:pt x="8151" y="40837"/>
                    <a:pt x="8308" y="40758"/>
                    <a:pt x="8465" y="40680"/>
                  </a:cubicBezTo>
                  <a:cubicBezTo>
                    <a:pt x="8559" y="40649"/>
                    <a:pt x="8606" y="40602"/>
                    <a:pt x="8653" y="40570"/>
                  </a:cubicBezTo>
                  <a:cubicBezTo>
                    <a:pt x="8919" y="41119"/>
                    <a:pt x="9186" y="41652"/>
                    <a:pt x="9483" y="42200"/>
                  </a:cubicBezTo>
                  <a:cubicBezTo>
                    <a:pt x="8935" y="42592"/>
                    <a:pt x="8355" y="42984"/>
                    <a:pt x="7838" y="43439"/>
                  </a:cubicBezTo>
                  <a:cubicBezTo>
                    <a:pt x="7695" y="43569"/>
                    <a:pt x="7800" y="43764"/>
                    <a:pt x="7956" y="43764"/>
                  </a:cubicBezTo>
                  <a:cubicBezTo>
                    <a:pt x="7988" y="43764"/>
                    <a:pt x="8022" y="43755"/>
                    <a:pt x="8057" y="43737"/>
                  </a:cubicBezTo>
                  <a:cubicBezTo>
                    <a:pt x="8621" y="43376"/>
                    <a:pt x="9139" y="42922"/>
                    <a:pt x="9672" y="42498"/>
                  </a:cubicBezTo>
                  <a:cubicBezTo>
                    <a:pt x="10001" y="43063"/>
                    <a:pt x="10346" y="43611"/>
                    <a:pt x="10722" y="44160"/>
                  </a:cubicBezTo>
                  <a:cubicBezTo>
                    <a:pt x="10142" y="44599"/>
                    <a:pt x="9562" y="45085"/>
                    <a:pt x="9170" y="45649"/>
                  </a:cubicBezTo>
                  <a:cubicBezTo>
                    <a:pt x="9084" y="45784"/>
                    <a:pt x="9171" y="45938"/>
                    <a:pt x="9296" y="45938"/>
                  </a:cubicBezTo>
                  <a:cubicBezTo>
                    <a:pt x="9331" y="45938"/>
                    <a:pt x="9368" y="45927"/>
                    <a:pt x="9405" y="45900"/>
                  </a:cubicBezTo>
                  <a:cubicBezTo>
                    <a:pt x="9969" y="45508"/>
                    <a:pt x="10487" y="45006"/>
                    <a:pt x="11004" y="44536"/>
                  </a:cubicBezTo>
                  <a:cubicBezTo>
                    <a:pt x="11004" y="44552"/>
                    <a:pt x="11020" y="44552"/>
                    <a:pt x="11020" y="44567"/>
                  </a:cubicBezTo>
                  <a:cubicBezTo>
                    <a:pt x="11349" y="45022"/>
                    <a:pt x="11694" y="45445"/>
                    <a:pt x="12054" y="45868"/>
                  </a:cubicBezTo>
                  <a:cubicBezTo>
                    <a:pt x="11615" y="46323"/>
                    <a:pt x="11161" y="46809"/>
                    <a:pt x="10816" y="47342"/>
                  </a:cubicBezTo>
                  <a:cubicBezTo>
                    <a:pt x="10717" y="47478"/>
                    <a:pt x="10832" y="47691"/>
                    <a:pt x="10978" y="47691"/>
                  </a:cubicBezTo>
                  <a:cubicBezTo>
                    <a:pt x="11017" y="47691"/>
                    <a:pt x="11058" y="47676"/>
                    <a:pt x="11098" y="47639"/>
                  </a:cubicBezTo>
                  <a:cubicBezTo>
                    <a:pt x="11552" y="47201"/>
                    <a:pt x="11960" y="46683"/>
                    <a:pt x="12336" y="46182"/>
                  </a:cubicBezTo>
                  <a:cubicBezTo>
                    <a:pt x="12838" y="46746"/>
                    <a:pt x="13355" y="47263"/>
                    <a:pt x="13888" y="47765"/>
                  </a:cubicBezTo>
                  <a:cubicBezTo>
                    <a:pt x="13543" y="48313"/>
                    <a:pt x="13198" y="48878"/>
                    <a:pt x="12979" y="49458"/>
                  </a:cubicBezTo>
                  <a:cubicBezTo>
                    <a:pt x="12934" y="49591"/>
                    <a:pt x="13048" y="49717"/>
                    <a:pt x="13162" y="49717"/>
                  </a:cubicBezTo>
                  <a:cubicBezTo>
                    <a:pt x="13209" y="49717"/>
                    <a:pt x="13256" y="49696"/>
                    <a:pt x="13292" y="49646"/>
                  </a:cubicBezTo>
                  <a:cubicBezTo>
                    <a:pt x="13653" y="49176"/>
                    <a:pt x="13935" y="48611"/>
                    <a:pt x="14201" y="48063"/>
                  </a:cubicBezTo>
                  <a:cubicBezTo>
                    <a:pt x="14499" y="48329"/>
                    <a:pt x="14813" y="48580"/>
                    <a:pt x="15111" y="48831"/>
                  </a:cubicBezTo>
                  <a:cubicBezTo>
                    <a:pt x="14734" y="49285"/>
                    <a:pt x="14342" y="49834"/>
                    <a:pt x="14233" y="50414"/>
                  </a:cubicBezTo>
                  <a:cubicBezTo>
                    <a:pt x="14212" y="50517"/>
                    <a:pt x="14293" y="50586"/>
                    <a:pt x="14377" y="50586"/>
                  </a:cubicBezTo>
                  <a:cubicBezTo>
                    <a:pt x="14421" y="50586"/>
                    <a:pt x="14467" y="50567"/>
                    <a:pt x="14499" y="50524"/>
                  </a:cubicBezTo>
                  <a:cubicBezTo>
                    <a:pt x="14860" y="50069"/>
                    <a:pt x="15095" y="49552"/>
                    <a:pt x="15440" y="49082"/>
                  </a:cubicBezTo>
                  <a:cubicBezTo>
                    <a:pt x="15910" y="49442"/>
                    <a:pt x="16380" y="49787"/>
                    <a:pt x="16866" y="50116"/>
                  </a:cubicBezTo>
                  <a:cubicBezTo>
                    <a:pt x="16521" y="50759"/>
                    <a:pt x="16145" y="51401"/>
                    <a:pt x="15894" y="52075"/>
                  </a:cubicBezTo>
                  <a:cubicBezTo>
                    <a:pt x="15849" y="52198"/>
                    <a:pt x="15948" y="52305"/>
                    <a:pt x="16054" y="52305"/>
                  </a:cubicBezTo>
                  <a:cubicBezTo>
                    <a:pt x="16097" y="52305"/>
                    <a:pt x="16140" y="52288"/>
                    <a:pt x="16176" y="52248"/>
                  </a:cubicBezTo>
                  <a:cubicBezTo>
                    <a:pt x="16631" y="51699"/>
                    <a:pt x="16960" y="51041"/>
                    <a:pt x="17258" y="50367"/>
                  </a:cubicBezTo>
                  <a:cubicBezTo>
                    <a:pt x="17634" y="50618"/>
                    <a:pt x="18010" y="50837"/>
                    <a:pt x="18402" y="51056"/>
                  </a:cubicBezTo>
                  <a:cubicBezTo>
                    <a:pt x="17995" y="51856"/>
                    <a:pt x="17540" y="52671"/>
                    <a:pt x="17258" y="53533"/>
                  </a:cubicBezTo>
                  <a:cubicBezTo>
                    <a:pt x="17225" y="53643"/>
                    <a:pt x="17324" y="53762"/>
                    <a:pt x="17424" y="53762"/>
                  </a:cubicBezTo>
                  <a:cubicBezTo>
                    <a:pt x="17466" y="53762"/>
                    <a:pt x="17508" y="53741"/>
                    <a:pt x="17540" y="53690"/>
                  </a:cubicBezTo>
                  <a:cubicBezTo>
                    <a:pt x="18042" y="52937"/>
                    <a:pt x="18371" y="52075"/>
                    <a:pt x="18747" y="51245"/>
                  </a:cubicBezTo>
                  <a:cubicBezTo>
                    <a:pt x="19139" y="51464"/>
                    <a:pt x="19546" y="51668"/>
                    <a:pt x="19954" y="51856"/>
                  </a:cubicBezTo>
                  <a:cubicBezTo>
                    <a:pt x="19578" y="52687"/>
                    <a:pt x="19170" y="53564"/>
                    <a:pt x="19029" y="54473"/>
                  </a:cubicBezTo>
                  <a:cubicBezTo>
                    <a:pt x="19010" y="54585"/>
                    <a:pt x="19097" y="54653"/>
                    <a:pt x="19187" y="54653"/>
                  </a:cubicBezTo>
                  <a:cubicBezTo>
                    <a:pt x="19248" y="54653"/>
                    <a:pt x="19311" y="54622"/>
                    <a:pt x="19343" y="54552"/>
                  </a:cubicBezTo>
                  <a:cubicBezTo>
                    <a:pt x="19734" y="53752"/>
                    <a:pt x="19970" y="52859"/>
                    <a:pt x="20283" y="52013"/>
                  </a:cubicBezTo>
                  <a:cubicBezTo>
                    <a:pt x="20675" y="52201"/>
                    <a:pt x="21067" y="52373"/>
                    <a:pt x="21474" y="52530"/>
                  </a:cubicBezTo>
                  <a:cubicBezTo>
                    <a:pt x="21427" y="52561"/>
                    <a:pt x="21380" y="52608"/>
                    <a:pt x="21380" y="52687"/>
                  </a:cubicBezTo>
                  <a:cubicBezTo>
                    <a:pt x="21271" y="53439"/>
                    <a:pt x="20973" y="54160"/>
                    <a:pt x="20879" y="54912"/>
                  </a:cubicBezTo>
                  <a:cubicBezTo>
                    <a:pt x="20857" y="55029"/>
                    <a:pt x="20966" y="55132"/>
                    <a:pt x="21067" y="55132"/>
                  </a:cubicBezTo>
                  <a:cubicBezTo>
                    <a:pt x="21115" y="55132"/>
                    <a:pt x="21162" y="55109"/>
                    <a:pt x="21192" y="55053"/>
                  </a:cubicBezTo>
                  <a:cubicBezTo>
                    <a:pt x="21615" y="54395"/>
                    <a:pt x="21725" y="53533"/>
                    <a:pt x="21803" y="52749"/>
                  </a:cubicBezTo>
                  <a:cubicBezTo>
                    <a:pt x="21803" y="52718"/>
                    <a:pt x="21803" y="52687"/>
                    <a:pt x="21803" y="52671"/>
                  </a:cubicBezTo>
                  <a:cubicBezTo>
                    <a:pt x="22430" y="52922"/>
                    <a:pt x="23073" y="53141"/>
                    <a:pt x="23716" y="53361"/>
                  </a:cubicBezTo>
                  <a:cubicBezTo>
                    <a:pt x="23669" y="54003"/>
                    <a:pt x="23543" y="54646"/>
                    <a:pt x="23355" y="55273"/>
                  </a:cubicBezTo>
                  <a:cubicBezTo>
                    <a:pt x="23317" y="55426"/>
                    <a:pt x="23443" y="55521"/>
                    <a:pt x="23568" y="55521"/>
                  </a:cubicBezTo>
                  <a:cubicBezTo>
                    <a:pt x="23647" y="55521"/>
                    <a:pt x="23726" y="55483"/>
                    <a:pt x="23763" y="55398"/>
                  </a:cubicBezTo>
                  <a:cubicBezTo>
                    <a:pt x="24029" y="54787"/>
                    <a:pt x="24155" y="54160"/>
                    <a:pt x="24186" y="53502"/>
                  </a:cubicBezTo>
                  <a:cubicBezTo>
                    <a:pt x="24844" y="53705"/>
                    <a:pt x="25518" y="53878"/>
                    <a:pt x="26192" y="54050"/>
                  </a:cubicBezTo>
                  <a:cubicBezTo>
                    <a:pt x="26161" y="54379"/>
                    <a:pt x="26130" y="54709"/>
                    <a:pt x="26083" y="55038"/>
                  </a:cubicBezTo>
                  <a:cubicBezTo>
                    <a:pt x="25988" y="55586"/>
                    <a:pt x="25847" y="56135"/>
                    <a:pt x="25769" y="56699"/>
                  </a:cubicBezTo>
                  <a:cubicBezTo>
                    <a:pt x="25749" y="56827"/>
                    <a:pt x="25865" y="56918"/>
                    <a:pt x="25973" y="56918"/>
                  </a:cubicBezTo>
                  <a:cubicBezTo>
                    <a:pt x="26038" y="56918"/>
                    <a:pt x="26100" y="56885"/>
                    <a:pt x="26130" y="56809"/>
                  </a:cubicBezTo>
                  <a:cubicBezTo>
                    <a:pt x="26427" y="56010"/>
                    <a:pt x="26584" y="55053"/>
                    <a:pt x="26600" y="54144"/>
                  </a:cubicBezTo>
                  <a:cubicBezTo>
                    <a:pt x="27211" y="54285"/>
                    <a:pt x="27838" y="54411"/>
                    <a:pt x="28449" y="54521"/>
                  </a:cubicBezTo>
                  <a:cubicBezTo>
                    <a:pt x="28230" y="55602"/>
                    <a:pt x="28120" y="56793"/>
                    <a:pt x="28293" y="57843"/>
                  </a:cubicBezTo>
                  <a:cubicBezTo>
                    <a:pt x="28309" y="57960"/>
                    <a:pt x="28424" y="58028"/>
                    <a:pt x="28530" y="58028"/>
                  </a:cubicBezTo>
                  <a:cubicBezTo>
                    <a:pt x="28623" y="58028"/>
                    <a:pt x="28709" y="57976"/>
                    <a:pt x="28716" y="57859"/>
                  </a:cubicBezTo>
                  <a:cubicBezTo>
                    <a:pt x="28763" y="57185"/>
                    <a:pt x="28700" y="56511"/>
                    <a:pt x="28716" y="55837"/>
                  </a:cubicBezTo>
                  <a:cubicBezTo>
                    <a:pt x="28747" y="55414"/>
                    <a:pt x="28779" y="55006"/>
                    <a:pt x="28826" y="54583"/>
                  </a:cubicBezTo>
                  <a:cubicBezTo>
                    <a:pt x="29515" y="54709"/>
                    <a:pt x="30189" y="54803"/>
                    <a:pt x="30879" y="54881"/>
                  </a:cubicBezTo>
                  <a:cubicBezTo>
                    <a:pt x="30722" y="55727"/>
                    <a:pt x="30612" y="56574"/>
                    <a:pt x="30550" y="57436"/>
                  </a:cubicBezTo>
                  <a:cubicBezTo>
                    <a:pt x="30541" y="57543"/>
                    <a:pt x="30633" y="57609"/>
                    <a:pt x="30720" y="57609"/>
                  </a:cubicBezTo>
                  <a:cubicBezTo>
                    <a:pt x="30786" y="57609"/>
                    <a:pt x="30850" y="57571"/>
                    <a:pt x="30863" y="57483"/>
                  </a:cubicBezTo>
                  <a:cubicBezTo>
                    <a:pt x="31036" y="56637"/>
                    <a:pt x="31145" y="55774"/>
                    <a:pt x="31224" y="54912"/>
                  </a:cubicBezTo>
                  <a:cubicBezTo>
                    <a:pt x="31553" y="54959"/>
                    <a:pt x="31898" y="54991"/>
                    <a:pt x="32227" y="55022"/>
                  </a:cubicBezTo>
                  <a:cubicBezTo>
                    <a:pt x="32086" y="55853"/>
                    <a:pt x="32007" y="56699"/>
                    <a:pt x="32054" y="57546"/>
                  </a:cubicBezTo>
                  <a:cubicBezTo>
                    <a:pt x="32054" y="57659"/>
                    <a:pt x="32151" y="57718"/>
                    <a:pt x="32247" y="57718"/>
                  </a:cubicBezTo>
                  <a:cubicBezTo>
                    <a:pt x="32335" y="57718"/>
                    <a:pt x="32423" y="57667"/>
                    <a:pt x="32431" y="57561"/>
                  </a:cubicBezTo>
                  <a:cubicBezTo>
                    <a:pt x="32493" y="56715"/>
                    <a:pt x="32540" y="55884"/>
                    <a:pt x="32634" y="55053"/>
                  </a:cubicBezTo>
                  <a:cubicBezTo>
                    <a:pt x="33293" y="55100"/>
                    <a:pt x="33935" y="55147"/>
                    <a:pt x="34594" y="55163"/>
                  </a:cubicBezTo>
                  <a:cubicBezTo>
                    <a:pt x="34531" y="55555"/>
                    <a:pt x="34484" y="55947"/>
                    <a:pt x="34437" y="56323"/>
                  </a:cubicBezTo>
                  <a:cubicBezTo>
                    <a:pt x="34374" y="56840"/>
                    <a:pt x="34233" y="57373"/>
                    <a:pt x="34312" y="57890"/>
                  </a:cubicBezTo>
                  <a:cubicBezTo>
                    <a:pt x="34321" y="57981"/>
                    <a:pt x="34409" y="58041"/>
                    <a:pt x="34494" y="58041"/>
                  </a:cubicBezTo>
                  <a:cubicBezTo>
                    <a:pt x="34555" y="58041"/>
                    <a:pt x="34614" y="58010"/>
                    <a:pt x="34641" y="57938"/>
                  </a:cubicBezTo>
                  <a:cubicBezTo>
                    <a:pt x="34813" y="57452"/>
                    <a:pt x="34813" y="56903"/>
                    <a:pt x="34860" y="56386"/>
                  </a:cubicBezTo>
                  <a:cubicBezTo>
                    <a:pt x="34907" y="55994"/>
                    <a:pt x="34939" y="55586"/>
                    <a:pt x="34970" y="55179"/>
                  </a:cubicBezTo>
                  <a:cubicBezTo>
                    <a:pt x="35299" y="55195"/>
                    <a:pt x="35613" y="55210"/>
                    <a:pt x="35926" y="55210"/>
                  </a:cubicBezTo>
                  <a:lnTo>
                    <a:pt x="36788" y="55210"/>
                  </a:lnTo>
                  <a:cubicBezTo>
                    <a:pt x="36396" y="55994"/>
                    <a:pt x="36177" y="56903"/>
                    <a:pt x="36334" y="57781"/>
                  </a:cubicBezTo>
                  <a:cubicBezTo>
                    <a:pt x="36350" y="57855"/>
                    <a:pt x="36427" y="57899"/>
                    <a:pt x="36496" y="57899"/>
                  </a:cubicBezTo>
                  <a:cubicBezTo>
                    <a:pt x="36559" y="57899"/>
                    <a:pt x="36616" y="57863"/>
                    <a:pt x="36616" y="57781"/>
                  </a:cubicBezTo>
                  <a:cubicBezTo>
                    <a:pt x="36663" y="56887"/>
                    <a:pt x="36757" y="56041"/>
                    <a:pt x="37117" y="55210"/>
                  </a:cubicBezTo>
                  <a:cubicBezTo>
                    <a:pt x="37807" y="55226"/>
                    <a:pt x="38497" y="55226"/>
                    <a:pt x="39186" y="55226"/>
                  </a:cubicBezTo>
                  <a:cubicBezTo>
                    <a:pt x="38951" y="55916"/>
                    <a:pt x="38794" y="56668"/>
                    <a:pt x="38841" y="57389"/>
                  </a:cubicBezTo>
                  <a:cubicBezTo>
                    <a:pt x="38849" y="57516"/>
                    <a:pt x="38950" y="57579"/>
                    <a:pt x="39052" y="57579"/>
                  </a:cubicBezTo>
                  <a:cubicBezTo>
                    <a:pt x="39150" y="57579"/>
                    <a:pt x="39249" y="57520"/>
                    <a:pt x="39265" y="57405"/>
                  </a:cubicBezTo>
                  <a:cubicBezTo>
                    <a:pt x="39390" y="56668"/>
                    <a:pt x="39453" y="55947"/>
                    <a:pt x="39625" y="55226"/>
                  </a:cubicBezTo>
                  <a:cubicBezTo>
                    <a:pt x="40111" y="55242"/>
                    <a:pt x="40613" y="55257"/>
                    <a:pt x="41099" y="55273"/>
                  </a:cubicBezTo>
                  <a:cubicBezTo>
                    <a:pt x="40926" y="56010"/>
                    <a:pt x="40691" y="56809"/>
                    <a:pt x="40722" y="57546"/>
                  </a:cubicBezTo>
                  <a:cubicBezTo>
                    <a:pt x="40722" y="57650"/>
                    <a:pt x="40809" y="57706"/>
                    <a:pt x="40899" y="57706"/>
                  </a:cubicBezTo>
                  <a:cubicBezTo>
                    <a:pt x="40972" y="57706"/>
                    <a:pt x="41048" y="57670"/>
                    <a:pt x="41083" y="57593"/>
                  </a:cubicBezTo>
                  <a:cubicBezTo>
                    <a:pt x="41365" y="56903"/>
                    <a:pt x="41412" y="56057"/>
                    <a:pt x="41506" y="55289"/>
                  </a:cubicBezTo>
                  <a:cubicBezTo>
                    <a:pt x="41961" y="55320"/>
                    <a:pt x="42400" y="55351"/>
                    <a:pt x="42854" y="55383"/>
                  </a:cubicBezTo>
                  <a:cubicBezTo>
                    <a:pt x="42588" y="56135"/>
                    <a:pt x="42321" y="56934"/>
                    <a:pt x="42290" y="57718"/>
                  </a:cubicBezTo>
                  <a:cubicBezTo>
                    <a:pt x="42290" y="57857"/>
                    <a:pt x="42395" y="57938"/>
                    <a:pt x="42500" y="57938"/>
                  </a:cubicBezTo>
                  <a:cubicBezTo>
                    <a:pt x="42585" y="57938"/>
                    <a:pt x="42669" y="57884"/>
                    <a:pt x="42697" y="57765"/>
                  </a:cubicBezTo>
                  <a:cubicBezTo>
                    <a:pt x="42901" y="56997"/>
                    <a:pt x="42995" y="56198"/>
                    <a:pt x="43230" y="55430"/>
                  </a:cubicBezTo>
                  <a:cubicBezTo>
                    <a:pt x="43512" y="55461"/>
                    <a:pt x="43810" y="55492"/>
                    <a:pt x="44092" y="55524"/>
                  </a:cubicBezTo>
                  <a:cubicBezTo>
                    <a:pt x="44312" y="55571"/>
                    <a:pt x="44531" y="55602"/>
                    <a:pt x="44766" y="55649"/>
                  </a:cubicBezTo>
                  <a:cubicBezTo>
                    <a:pt x="44453" y="56480"/>
                    <a:pt x="44171" y="57358"/>
                    <a:pt x="44030" y="58220"/>
                  </a:cubicBezTo>
                  <a:cubicBezTo>
                    <a:pt x="44001" y="58363"/>
                    <a:pt x="44117" y="58453"/>
                    <a:pt x="44234" y="58453"/>
                  </a:cubicBezTo>
                  <a:cubicBezTo>
                    <a:pt x="44309" y="58453"/>
                    <a:pt x="44385" y="58415"/>
                    <a:pt x="44421" y="58329"/>
                  </a:cubicBezTo>
                  <a:cubicBezTo>
                    <a:pt x="44766" y="57514"/>
                    <a:pt x="45001" y="56605"/>
                    <a:pt x="45190" y="55727"/>
                  </a:cubicBezTo>
                  <a:cubicBezTo>
                    <a:pt x="46177" y="55931"/>
                    <a:pt x="47149" y="56198"/>
                    <a:pt x="48089" y="56542"/>
                  </a:cubicBezTo>
                  <a:cubicBezTo>
                    <a:pt x="47729" y="57436"/>
                    <a:pt x="47274" y="58329"/>
                    <a:pt x="47070" y="59286"/>
                  </a:cubicBezTo>
                  <a:cubicBezTo>
                    <a:pt x="47042" y="59389"/>
                    <a:pt x="47121" y="59447"/>
                    <a:pt x="47208" y="59447"/>
                  </a:cubicBezTo>
                  <a:cubicBezTo>
                    <a:pt x="47267" y="59447"/>
                    <a:pt x="47330" y="59421"/>
                    <a:pt x="47368" y="59364"/>
                  </a:cubicBezTo>
                  <a:cubicBezTo>
                    <a:pt x="47854" y="58549"/>
                    <a:pt x="48136" y="57577"/>
                    <a:pt x="48481" y="56684"/>
                  </a:cubicBezTo>
                  <a:cubicBezTo>
                    <a:pt x="49030" y="56887"/>
                    <a:pt x="49563" y="57138"/>
                    <a:pt x="50096" y="57373"/>
                  </a:cubicBezTo>
                  <a:cubicBezTo>
                    <a:pt x="49751" y="58016"/>
                    <a:pt x="49422" y="58721"/>
                    <a:pt x="49328" y="59411"/>
                  </a:cubicBezTo>
                  <a:cubicBezTo>
                    <a:pt x="49308" y="59545"/>
                    <a:pt x="49406" y="59627"/>
                    <a:pt x="49511" y="59627"/>
                  </a:cubicBezTo>
                  <a:cubicBezTo>
                    <a:pt x="49577" y="59627"/>
                    <a:pt x="49645" y="59594"/>
                    <a:pt x="49688" y="59521"/>
                  </a:cubicBezTo>
                  <a:cubicBezTo>
                    <a:pt x="49876" y="59160"/>
                    <a:pt x="50002" y="58768"/>
                    <a:pt x="50143" y="58376"/>
                  </a:cubicBezTo>
                  <a:cubicBezTo>
                    <a:pt x="50252" y="58110"/>
                    <a:pt x="50378" y="57843"/>
                    <a:pt x="50503" y="57577"/>
                  </a:cubicBezTo>
                  <a:cubicBezTo>
                    <a:pt x="50581" y="57624"/>
                    <a:pt x="50676" y="57655"/>
                    <a:pt x="50754" y="57702"/>
                  </a:cubicBezTo>
                  <a:cubicBezTo>
                    <a:pt x="51161" y="57906"/>
                    <a:pt x="51553" y="58126"/>
                    <a:pt x="51945" y="58345"/>
                  </a:cubicBezTo>
                  <a:cubicBezTo>
                    <a:pt x="51647" y="58941"/>
                    <a:pt x="51365" y="59552"/>
                    <a:pt x="51177" y="60179"/>
                  </a:cubicBezTo>
                  <a:cubicBezTo>
                    <a:pt x="51126" y="60332"/>
                    <a:pt x="51234" y="60445"/>
                    <a:pt x="51351" y="60445"/>
                  </a:cubicBezTo>
                  <a:cubicBezTo>
                    <a:pt x="51413" y="60445"/>
                    <a:pt x="51478" y="60412"/>
                    <a:pt x="51522" y="60336"/>
                  </a:cubicBezTo>
                  <a:cubicBezTo>
                    <a:pt x="51851" y="59771"/>
                    <a:pt x="52086" y="59176"/>
                    <a:pt x="52337" y="58580"/>
                  </a:cubicBezTo>
                  <a:cubicBezTo>
                    <a:pt x="52729" y="58815"/>
                    <a:pt x="53121" y="59066"/>
                    <a:pt x="53497" y="59317"/>
                  </a:cubicBezTo>
                  <a:cubicBezTo>
                    <a:pt x="53027" y="60007"/>
                    <a:pt x="52588" y="60759"/>
                    <a:pt x="52321" y="61527"/>
                  </a:cubicBezTo>
                  <a:cubicBezTo>
                    <a:pt x="52250" y="61699"/>
                    <a:pt x="52383" y="61826"/>
                    <a:pt x="52519" y="61826"/>
                  </a:cubicBezTo>
                  <a:cubicBezTo>
                    <a:pt x="52593" y="61826"/>
                    <a:pt x="52669" y="61788"/>
                    <a:pt x="52713" y="61699"/>
                  </a:cubicBezTo>
                  <a:cubicBezTo>
                    <a:pt x="53105" y="60994"/>
                    <a:pt x="53466" y="60273"/>
                    <a:pt x="53857" y="59568"/>
                  </a:cubicBezTo>
                  <a:cubicBezTo>
                    <a:pt x="54249" y="59834"/>
                    <a:pt x="54625" y="60101"/>
                    <a:pt x="55002" y="60383"/>
                  </a:cubicBezTo>
                  <a:cubicBezTo>
                    <a:pt x="54375" y="61198"/>
                    <a:pt x="53795" y="62154"/>
                    <a:pt x="53622" y="63141"/>
                  </a:cubicBezTo>
                  <a:cubicBezTo>
                    <a:pt x="53603" y="63283"/>
                    <a:pt x="53716" y="63368"/>
                    <a:pt x="53829" y="63368"/>
                  </a:cubicBezTo>
                  <a:cubicBezTo>
                    <a:pt x="53903" y="63368"/>
                    <a:pt x="53977" y="63332"/>
                    <a:pt x="54014" y="63251"/>
                  </a:cubicBezTo>
                  <a:cubicBezTo>
                    <a:pt x="54469" y="62373"/>
                    <a:pt x="54814" y="61480"/>
                    <a:pt x="55299" y="60618"/>
                  </a:cubicBezTo>
                  <a:cubicBezTo>
                    <a:pt x="55644" y="60884"/>
                    <a:pt x="55973" y="61151"/>
                    <a:pt x="56303" y="61417"/>
                  </a:cubicBezTo>
                  <a:cubicBezTo>
                    <a:pt x="55770" y="61981"/>
                    <a:pt x="55346" y="62687"/>
                    <a:pt x="55143" y="63424"/>
                  </a:cubicBezTo>
                  <a:cubicBezTo>
                    <a:pt x="55114" y="63558"/>
                    <a:pt x="55226" y="63639"/>
                    <a:pt x="55335" y="63639"/>
                  </a:cubicBezTo>
                  <a:cubicBezTo>
                    <a:pt x="55405" y="63639"/>
                    <a:pt x="55473" y="63606"/>
                    <a:pt x="55503" y="63533"/>
                  </a:cubicBezTo>
                  <a:cubicBezTo>
                    <a:pt x="55801" y="62859"/>
                    <a:pt x="56146" y="62248"/>
                    <a:pt x="56585" y="61652"/>
                  </a:cubicBezTo>
                  <a:cubicBezTo>
                    <a:pt x="57118" y="62107"/>
                    <a:pt x="57651" y="62577"/>
                    <a:pt x="58168" y="63063"/>
                  </a:cubicBezTo>
                  <a:cubicBezTo>
                    <a:pt x="57604" y="63612"/>
                    <a:pt x="57118" y="64286"/>
                    <a:pt x="56977" y="65085"/>
                  </a:cubicBezTo>
                  <a:cubicBezTo>
                    <a:pt x="56958" y="65190"/>
                    <a:pt x="57049" y="65260"/>
                    <a:pt x="57137" y="65260"/>
                  </a:cubicBezTo>
                  <a:cubicBezTo>
                    <a:pt x="57194" y="65260"/>
                    <a:pt x="57250" y="65231"/>
                    <a:pt x="57274" y="65163"/>
                  </a:cubicBezTo>
                  <a:cubicBezTo>
                    <a:pt x="57572" y="64474"/>
                    <a:pt x="57886" y="63831"/>
                    <a:pt x="58419" y="63282"/>
                  </a:cubicBezTo>
                  <a:cubicBezTo>
                    <a:pt x="58701" y="63549"/>
                    <a:pt x="58967" y="63800"/>
                    <a:pt x="59234" y="64066"/>
                  </a:cubicBezTo>
                  <a:cubicBezTo>
                    <a:pt x="58811" y="64991"/>
                    <a:pt x="58309" y="65853"/>
                    <a:pt x="57839" y="66746"/>
                  </a:cubicBezTo>
                  <a:cubicBezTo>
                    <a:pt x="57772" y="66869"/>
                    <a:pt x="57887" y="66983"/>
                    <a:pt x="57998" y="66983"/>
                  </a:cubicBezTo>
                  <a:cubicBezTo>
                    <a:pt x="58044" y="66983"/>
                    <a:pt x="58089" y="66964"/>
                    <a:pt x="58121" y="66919"/>
                  </a:cubicBezTo>
                  <a:cubicBezTo>
                    <a:pt x="58669" y="66104"/>
                    <a:pt x="59077" y="65195"/>
                    <a:pt x="59453" y="64286"/>
                  </a:cubicBezTo>
                  <a:cubicBezTo>
                    <a:pt x="60190" y="65007"/>
                    <a:pt x="60911" y="65743"/>
                    <a:pt x="61601" y="66480"/>
                  </a:cubicBezTo>
                  <a:cubicBezTo>
                    <a:pt x="61742" y="66637"/>
                    <a:pt x="61898" y="66794"/>
                    <a:pt x="62039" y="66950"/>
                  </a:cubicBezTo>
                  <a:cubicBezTo>
                    <a:pt x="61992" y="66950"/>
                    <a:pt x="61945" y="66966"/>
                    <a:pt x="61898" y="67013"/>
                  </a:cubicBezTo>
                  <a:cubicBezTo>
                    <a:pt x="61287" y="67734"/>
                    <a:pt x="60770" y="68596"/>
                    <a:pt x="60441" y="69474"/>
                  </a:cubicBezTo>
                  <a:cubicBezTo>
                    <a:pt x="60380" y="69615"/>
                    <a:pt x="60483" y="69718"/>
                    <a:pt x="60592" y="69718"/>
                  </a:cubicBezTo>
                  <a:cubicBezTo>
                    <a:pt x="60653" y="69718"/>
                    <a:pt x="60715" y="69687"/>
                    <a:pt x="60754" y="69615"/>
                  </a:cubicBezTo>
                  <a:cubicBezTo>
                    <a:pt x="61209" y="68800"/>
                    <a:pt x="61663" y="68000"/>
                    <a:pt x="62165" y="67217"/>
                  </a:cubicBezTo>
                  <a:cubicBezTo>
                    <a:pt x="62180" y="67185"/>
                    <a:pt x="62196" y="67154"/>
                    <a:pt x="62180" y="67123"/>
                  </a:cubicBezTo>
                  <a:lnTo>
                    <a:pt x="62180" y="67123"/>
                  </a:lnTo>
                  <a:cubicBezTo>
                    <a:pt x="63043" y="68047"/>
                    <a:pt x="63889" y="69004"/>
                    <a:pt x="64735" y="69960"/>
                  </a:cubicBezTo>
                  <a:cubicBezTo>
                    <a:pt x="64171" y="70665"/>
                    <a:pt x="63732" y="71464"/>
                    <a:pt x="63560" y="72358"/>
                  </a:cubicBezTo>
                  <a:cubicBezTo>
                    <a:pt x="63541" y="72493"/>
                    <a:pt x="63652" y="72580"/>
                    <a:pt x="63758" y="72580"/>
                  </a:cubicBezTo>
                  <a:cubicBezTo>
                    <a:pt x="63825" y="72580"/>
                    <a:pt x="63890" y="72546"/>
                    <a:pt x="63920" y="72468"/>
                  </a:cubicBezTo>
                  <a:cubicBezTo>
                    <a:pt x="64234" y="71700"/>
                    <a:pt x="64547" y="70963"/>
                    <a:pt x="65002" y="70273"/>
                  </a:cubicBezTo>
                  <a:cubicBezTo>
                    <a:pt x="65347" y="70665"/>
                    <a:pt x="65676" y="71041"/>
                    <a:pt x="66005" y="71417"/>
                  </a:cubicBezTo>
                  <a:cubicBezTo>
                    <a:pt x="65362" y="72138"/>
                    <a:pt x="64688" y="73063"/>
                    <a:pt x="64516" y="74004"/>
                  </a:cubicBezTo>
                  <a:cubicBezTo>
                    <a:pt x="64495" y="74121"/>
                    <a:pt x="64604" y="74209"/>
                    <a:pt x="64706" y="74209"/>
                  </a:cubicBezTo>
                  <a:cubicBezTo>
                    <a:pt x="64753" y="74209"/>
                    <a:pt x="64799" y="74190"/>
                    <a:pt x="64829" y="74145"/>
                  </a:cubicBezTo>
                  <a:cubicBezTo>
                    <a:pt x="65096" y="73737"/>
                    <a:pt x="65268" y="73298"/>
                    <a:pt x="65503" y="72891"/>
                  </a:cubicBezTo>
                  <a:cubicBezTo>
                    <a:pt x="65723" y="72483"/>
                    <a:pt x="65989" y="72091"/>
                    <a:pt x="66271" y="71731"/>
                  </a:cubicBezTo>
                  <a:cubicBezTo>
                    <a:pt x="66742" y="72248"/>
                    <a:pt x="67196" y="72765"/>
                    <a:pt x="67651" y="73267"/>
                  </a:cubicBezTo>
                  <a:cubicBezTo>
                    <a:pt x="67024" y="73988"/>
                    <a:pt x="66397" y="74834"/>
                    <a:pt x="66099" y="75744"/>
                  </a:cubicBezTo>
                  <a:cubicBezTo>
                    <a:pt x="66054" y="75878"/>
                    <a:pt x="66186" y="76029"/>
                    <a:pt x="66311" y="76029"/>
                  </a:cubicBezTo>
                  <a:cubicBezTo>
                    <a:pt x="66360" y="76029"/>
                    <a:pt x="66408" y="76005"/>
                    <a:pt x="66444" y="75947"/>
                  </a:cubicBezTo>
                  <a:cubicBezTo>
                    <a:pt x="66930" y="75132"/>
                    <a:pt x="67337" y="74317"/>
                    <a:pt x="67917" y="73549"/>
                  </a:cubicBezTo>
                  <a:cubicBezTo>
                    <a:pt x="68262" y="73941"/>
                    <a:pt x="68623" y="74317"/>
                    <a:pt x="68967" y="74709"/>
                  </a:cubicBezTo>
                  <a:cubicBezTo>
                    <a:pt x="68967" y="74709"/>
                    <a:pt x="68952" y="74709"/>
                    <a:pt x="68952" y="74725"/>
                  </a:cubicBezTo>
                  <a:cubicBezTo>
                    <a:pt x="68482" y="75446"/>
                    <a:pt x="67886" y="76182"/>
                    <a:pt x="67572" y="76982"/>
                  </a:cubicBezTo>
                  <a:cubicBezTo>
                    <a:pt x="67516" y="77139"/>
                    <a:pt x="67645" y="77272"/>
                    <a:pt x="67780" y="77272"/>
                  </a:cubicBezTo>
                  <a:cubicBezTo>
                    <a:pt x="67833" y="77272"/>
                    <a:pt x="67888" y="77250"/>
                    <a:pt x="67933" y="77201"/>
                  </a:cubicBezTo>
                  <a:cubicBezTo>
                    <a:pt x="68482" y="76574"/>
                    <a:pt x="68842" y="75744"/>
                    <a:pt x="69265" y="75023"/>
                  </a:cubicBezTo>
                  <a:cubicBezTo>
                    <a:pt x="69720" y="75508"/>
                    <a:pt x="70174" y="75979"/>
                    <a:pt x="70629" y="76433"/>
                  </a:cubicBezTo>
                  <a:cubicBezTo>
                    <a:pt x="70221" y="77092"/>
                    <a:pt x="69830" y="77750"/>
                    <a:pt x="69516" y="78455"/>
                  </a:cubicBezTo>
                  <a:cubicBezTo>
                    <a:pt x="69450" y="78599"/>
                    <a:pt x="69587" y="78743"/>
                    <a:pt x="69717" y="78743"/>
                  </a:cubicBezTo>
                  <a:cubicBezTo>
                    <a:pt x="69771" y="78743"/>
                    <a:pt x="69824" y="78719"/>
                    <a:pt x="69861" y="78659"/>
                  </a:cubicBezTo>
                  <a:cubicBezTo>
                    <a:pt x="70284" y="78063"/>
                    <a:pt x="70629" y="77405"/>
                    <a:pt x="70958" y="76762"/>
                  </a:cubicBezTo>
                  <a:cubicBezTo>
                    <a:pt x="71178" y="76982"/>
                    <a:pt x="71413" y="77201"/>
                    <a:pt x="71632" y="77436"/>
                  </a:cubicBezTo>
                  <a:cubicBezTo>
                    <a:pt x="71256" y="78251"/>
                    <a:pt x="70801" y="79004"/>
                    <a:pt x="70410" y="79819"/>
                  </a:cubicBezTo>
                  <a:cubicBezTo>
                    <a:pt x="70333" y="79962"/>
                    <a:pt x="70448" y="80074"/>
                    <a:pt x="70573" y="80074"/>
                  </a:cubicBezTo>
                  <a:cubicBezTo>
                    <a:pt x="70626" y="80074"/>
                    <a:pt x="70681" y="80054"/>
                    <a:pt x="70723" y="80007"/>
                  </a:cubicBezTo>
                  <a:cubicBezTo>
                    <a:pt x="71303" y="79380"/>
                    <a:pt x="71695" y="78565"/>
                    <a:pt x="71993" y="77766"/>
                  </a:cubicBezTo>
                  <a:cubicBezTo>
                    <a:pt x="72322" y="78079"/>
                    <a:pt x="72667" y="78393"/>
                    <a:pt x="72996" y="78690"/>
                  </a:cubicBezTo>
                  <a:cubicBezTo>
                    <a:pt x="72447" y="79443"/>
                    <a:pt x="71946" y="80305"/>
                    <a:pt x="71742" y="81183"/>
                  </a:cubicBezTo>
                  <a:cubicBezTo>
                    <a:pt x="71714" y="81305"/>
                    <a:pt x="71810" y="81377"/>
                    <a:pt x="71909" y="81377"/>
                  </a:cubicBezTo>
                  <a:cubicBezTo>
                    <a:pt x="71974" y="81377"/>
                    <a:pt x="72040" y="81345"/>
                    <a:pt x="72071" y="81277"/>
                  </a:cubicBezTo>
                  <a:cubicBezTo>
                    <a:pt x="72479" y="80493"/>
                    <a:pt x="72823" y="79693"/>
                    <a:pt x="73278" y="78941"/>
                  </a:cubicBezTo>
                  <a:cubicBezTo>
                    <a:pt x="73576" y="79192"/>
                    <a:pt x="73858" y="79443"/>
                    <a:pt x="74156" y="79693"/>
                  </a:cubicBezTo>
                  <a:cubicBezTo>
                    <a:pt x="73748" y="80509"/>
                    <a:pt x="73231" y="81245"/>
                    <a:pt x="72698" y="81998"/>
                  </a:cubicBezTo>
                  <a:cubicBezTo>
                    <a:pt x="72583" y="82159"/>
                    <a:pt x="72704" y="82320"/>
                    <a:pt x="72851" y="82320"/>
                  </a:cubicBezTo>
                  <a:cubicBezTo>
                    <a:pt x="72905" y="82320"/>
                    <a:pt x="72961" y="82298"/>
                    <a:pt x="73011" y="82248"/>
                  </a:cubicBezTo>
                  <a:cubicBezTo>
                    <a:pt x="73638" y="81590"/>
                    <a:pt x="74109" y="80775"/>
                    <a:pt x="74453" y="79929"/>
                  </a:cubicBezTo>
                  <a:cubicBezTo>
                    <a:pt x="74751" y="80164"/>
                    <a:pt x="75033" y="80399"/>
                    <a:pt x="75331" y="80618"/>
                  </a:cubicBezTo>
                  <a:cubicBezTo>
                    <a:pt x="75065" y="81277"/>
                    <a:pt x="74798" y="81935"/>
                    <a:pt x="74579" y="82625"/>
                  </a:cubicBezTo>
                  <a:cubicBezTo>
                    <a:pt x="74548" y="82747"/>
                    <a:pt x="74644" y="82843"/>
                    <a:pt x="74740" y="82843"/>
                  </a:cubicBezTo>
                  <a:cubicBezTo>
                    <a:pt x="74792" y="82843"/>
                    <a:pt x="74844" y="82816"/>
                    <a:pt x="74877" y="82750"/>
                  </a:cubicBezTo>
                  <a:cubicBezTo>
                    <a:pt x="75175" y="82139"/>
                    <a:pt x="75410" y="81496"/>
                    <a:pt x="75645" y="80853"/>
                  </a:cubicBezTo>
                  <a:cubicBezTo>
                    <a:pt x="75974" y="81104"/>
                    <a:pt x="76303" y="81339"/>
                    <a:pt x="76632" y="81559"/>
                  </a:cubicBezTo>
                  <a:cubicBezTo>
                    <a:pt x="76381" y="82295"/>
                    <a:pt x="76162" y="83048"/>
                    <a:pt x="76021" y="83784"/>
                  </a:cubicBezTo>
                  <a:cubicBezTo>
                    <a:pt x="75992" y="83900"/>
                    <a:pt x="76087" y="83974"/>
                    <a:pt x="76183" y="83974"/>
                  </a:cubicBezTo>
                  <a:cubicBezTo>
                    <a:pt x="76244" y="83974"/>
                    <a:pt x="76304" y="83945"/>
                    <a:pt x="76334" y="83879"/>
                  </a:cubicBezTo>
                  <a:cubicBezTo>
                    <a:pt x="76585" y="83205"/>
                    <a:pt x="76773" y="82483"/>
                    <a:pt x="76946" y="81778"/>
                  </a:cubicBezTo>
                  <a:cubicBezTo>
                    <a:pt x="77447" y="82107"/>
                    <a:pt x="77949" y="82436"/>
                    <a:pt x="78466" y="82734"/>
                  </a:cubicBezTo>
                  <a:cubicBezTo>
                    <a:pt x="78278" y="83549"/>
                    <a:pt x="78012" y="84411"/>
                    <a:pt x="77949" y="85242"/>
                  </a:cubicBezTo>
                  <a:cubicBezTo>
                    <a:pt x="77939" y="85351"/>
                    <a:pt x="78041" y="85435"/>
                    <a:pt x="78134" y="85435"/>
                  </a:cubicBezTo>
                  <a:cubicBezTo>
                    <a:pt x="78188" y="85435"/>
                    <a:pt x="78239" y="85406"/>
                    <a:pt x="78262" y="85336"/>
                  </a:cubicBezTo>
                  <a:cubicBezTo>
                    <a:pt x="78544" y="84568"/>
                    <a:pt x="78654" y="83737"/>
                    <a:pt x="78811" y="82922"/>
                  </a:cubicBezTo>
                  <a:cubicBezTo>
                    <a:pt x="79328" y="83220"/>
                    <a:pt x="79861" y="83502"/>
                    <a:pt x="80410" y="83769"/>
                  </a:cubicBezTo>
                  <a:cubicBezTo>
                    <a:pt x="80284" y="84600"/>
                    <a:pt x="80143" y="85446"/>
                    <a:pt x="80081" y="86292"/>
                  </a:cubicBezTo>
                  <a:cubicBezTo>
                    <a:pt x="80072" y="86432"/>
                    <a:pt x="80175" y="86508"/>
                    <a:pt x="80276" y="86508"/>
                  </a:cubicBezTo>
                  <a:cubicBezTo>
                    <a:pt x="80356" y="86508"/>
                    <a:pt x="80436" y="86459"/>
                    <a:pt x="80457" y="86355"/>
                  </a:cubicBezTo>
                  <a:cubicBezTo>
                    <a:pt x="80614" y="85556"/>
                    <a:pt x="80708" y="84756"/>
                    <a:pt x="80802" y="83957"/>
                  </a:cubicBezTo>
                  <a:cubicBezTo>
                    <a:pt x="81366" y="84208"/>
                    <a:pt x="81946" y="84458"/>
                    <a:pt x="82541" y="84678"/>
                  </a:cubicBezTo>
                  <a:cubicBezTo>
                    <a:pt x="82620" y="84709"/>
                    <a:pt x="82698" y="84725"/>
                    <a:pt x="82777" y="84756"/>
                  </a:cubicBezTo>
                  <a:cubicBezTo>
                    <a:pt x="82573" y="85462"/>
                    <a:pt x="82494" y="86183"/>
                    <a:pt x="82510" y="86919"/>
                  </a:cubicBezTo>
                  <a:cubicBezTo>
                    <a:pt x="82518" y="87015"/>
                    <a:pt x="82604" y="87066"/>
                    <a:pt x="82687" y="87066"/>
                  </a:cubicBezTo>
                  <a:cubicBezTo>
                    <a:pt x="82768" y="87066"/>
                    <a:pt x="82847" y="87019"/>
                    <a:pt x="82855" y="86919"/>
                  </a:cubicBezTo>
                  <a:cubicBezTo>
                    <a:pt x="82886" y="86230"/>
                    <a:pt x="82980" y="85556"/>
                    <a:pt x="83121" y="84866"/>
                  </a:cubicBezTo>
                  <a:cubicBezTo>
                    <a:pt x="83686" y="85070"/>
                    <a:pt x="84250" y="85227"/>
                    <a:pt x="84814" y="85383"/>
                  </a:cubicBezTo>
                  <a:cubicBezTo>
                    <a:pt x="84720" y="85995"/>
                    <a:pt x="84610" y="86622"/>
                    <a:pt x="84610" y="87248"/>
                  </a:cubicBezTo>
                  <a:cubicBezTo>
                    <a:pt x="84610" y="87366"/>
                    <a:pt x="84697" y="87421"/>
                    <a:pt x="84789" y="87421"/>
                  </a:cubicBezTo>
                  <a:cubicBezTo>
                    <a:pt x="84881" y="87421"/>
                    <a:pt x="84979" y="87366"/>
                    <a:pt x="85002" y="87264"/>
                  </a:cubicBezTo>
                  <a:cubicBezTo>
                    <a:pt x="85143" y="86684"/>
                    <a:pt x="85190" y="86089"/>
                    <a:pt x="85253" y="85493"/>
                  </a:cubicBezTo>
                  <a:cubicBezTo>
                    <a:pt x="85645" y="85587"/>
                    <a:pt x="86052" y="85665"/>
                    <a:pt x="86460" y="85744"/>
                  </a:cubicBezTo>
                  <a:cubicBezTo>
                    <a:pt x="86429" y="86355"/>
                    <a:pt x="86397" y="86966"/>
                    <a:pt x="86476" y="87562"/>
                  </a:cubicBezTo>
                  <a:cubicBezTo>
                    <a:pt x="86492" y="87683"/>
                    <a:pt x="86592" y="87746"/>
                    <a:pt x="86689" y="87746"/>
                  </a:cubicBezTo>
                  <a:cubicBezTo>
                    <a:pt x="86780" y="87746"/>
                    <a:pt x="86868" y="87691"/>
                    <a:pt x="86883" y="87578"/>
                  </a:cubicBezTo>
                  <a:cubicBezTo>
                    <a:pt x="86962" y="87013"/>
                    <a:pt x="86946" y="86418"/>
                    <a:pt x="86930" y="85822"/>
                  </a:cubicBezTo>
                  <a:lnTo>
                    <a:pt x="86930" y="85822"/>
                  </a:lnTo>
                  <a:cubicBezTo>
                    <a:pt x="87448" y="85916"/>
                    <a:pt x="87965" y="85979"/>
                    <a:pt x="88498" y="86042"/>
                  </a:cubicBezTo>
                  <a:cubicBezTo>
                    <a:pt x="88545" y="86716"/>
                    <a:pt x="88592" y="87405"/>
                    <a:pt x="88733" y="88048"/>
                  </a:cubicBezTo>
                  <a:cubicBezTo>
                    <a:pt x="88762" y="88166"/>
                    <a:pt x="88858" y="88225"/>
                    <a:pt x="88951" y="88225"/>
                  </a:cubicBezTo>
                  <a:cubicBezTo>
                    <a:pt x="89055" y="88225"/>
                    <a:pt x="89156" y="88150"/>
                    <a:pt x="89156" y="88001"/>
                  </a:cubicBezTo>
                  <a:cubicBezTo>
                    <a:pt x="89125" y="87358"/>
                    <a:pt x="88999" y="86716"/>
                    <a:pt x="88874" y="86073"/>
                  </a:cubicBezTo>
                  <a:lnTo>
                    <a:pt x="88874" y="86073"/>
                  </a:lnTo>
                  <a:cubicBezTo>
                    <a:pt x="89313" y="86120"/>
                    <a:pt x="89752" y="86136"/>
                    <a:pt x="90206" y="86151"/>
                  </a:cubicBezTo>
                  <a:cubicBezTo>
                    <a:pt x="90300" y="86794"/>
                    <a:pt x="90410" y="87452"/>
                    <a:pt x="90676" y="88017"/>
                  </a:cubicBezTo>
                  <a:cubicBezTo>
                    <a:pt x="90708" y="88093"/>
                    <a:pt x="90776" y="88128"/>
                    <a:pt x="90844" y="88128"/>
                  </a:cubicBezTo>
                  <a:cubicBezTo>
                    <a:pt x="90942" y="88128"/>
                    <a:pt x="91040" y="88053"/>
                    <a:pt x="91021" y="87922"/>
                  </a:cubicBezTo>
                  <a:cubicBezTo>
                    <a:pt x="90974" y="87343"/>
                    <a:pt x="90817" y="86747"/>
                    <a:pt x="90661" y="86167"/>
                  </a:cubicBezTo>
                  <a:lnTo>
                    <a:pt x="90661" y="86167"/>
                  </a:lnTo>
                  <a:cubicBezTo>
                    <a:pt x="90810" y="86175"/>
                    <a:pt x="90962" y="86179"/>
                    <a:pt x="91115" y="86179"/>
                  </a:cubicBezTo>
                  <a:cubicBezTo>
                    <a:pt x="91268" y="86179"/>
                    <a:pt x="91421" y="86175"/>
                    <a:pt x="91570" y="86167"/>
                  </a:cubicBezTo>
                  <a:cubicBezTo>
                    <a:pt x="91821" y="86966"/>
                    <a:pt x="92087" y="87766"/>
                    <a:pt x="92448" y="88518"/>
                  </a:cubicBezTo>
                  <a:cubicBezTo>
                    <a:pt x="92487" y="88597"/>
                    <a:pt x="92555" y="88631"/>
                    <a:pt x="92622" y="88631"/>
                  </a:cubicBezTo>
                  <a:cubicBezTo>
                    <a:pt x="92743" y="88631"/>
                    <a:pt x="92864" y="88522"/>
                    <a:pt x="92824" y="88361"/>
                  </a:cubicBezTo>
                  <a:cubicBezTo>
                    <a:pt x="92589" y="87625"/>
                    <a:pt x="92260" y="86872"/>
                    <a:pt x="91930" y="86167"/>
                  </a:cubicBezTo>
                  <a:cubicBezTo>
                    <a:pt x="92307" y="86151"/>
                    <a:pt x="92698" y="86120"/>
                    <a:pt x="93075" y="86104"/>
                  </a:cubicBezTo>
                  <a:cubicBezTo>
                    <a:pt x="93325" y="86966"/>
                    <a:pt x="93639" y="87844"/>
                    <a:pt x="94172" y="88581"/>
                  </a:cubicBezTo>
                  <a:cubicBezTo>
                    <a:pt x="94209" y="88628"/>
                    <a:pt x="94262" y="88648"/>
                    <a:pt x="94315" y="88648"/>
                  </a:cubicBezTo>
                  <a:cubicBezTo>
                    <a:pt x="94440" y="88648"/>
                    <a:pt x="94567" y="88536"/>
                    <a:pt x="94501" y="88393"/>
                  </a:cubicBezTo>
                  <a:cubicBezTo>
                    <a:pt x="94109" y="87609"/>
                    <a:pt x="93702" y="86872"/>
                    <a:pt x="93404" y="86073"/>
                  </a:cubicBezTo>
                  <a:cubicBezTo>
                    <a:pt x="93937" y="86010"/>
                    <a:pt x="94454" y="85948"/>
                    <a:pt x="94987" y="85869"/>
                  </a:cubicBezTo>
                  <a:cubicBezTo>
                    <a:pt x="95300" y="86810"/>
                    <a:pt x="95755" y="87781"/>
                    <a:pt x="96382" y="88565"/>
                  </a:cubicBezTo>
                  <a:cubicBezTo>
                    <a:pt x="96419" y="88616"/>
                    <a:pt x="96476" y="88639"/>
                    <a:pt x="96534" y="88639"/>
                  </a:cubicBezTo>
                  <a:cubicBezTo>
                    <a:pt x="96672" y="88639"/>
                    <a:pt x="96819" y="88515"/>
                    <a:pt x="96742" y="88361"/>
                  </a:cubicBezTo>
                  <a:cubicBezTo>
                    <a:pt x="96288" y="87499"/>
                    <a:pt x="95818" y="86669"/>
                    <a:pt x="95394" y="85791"/>
                  </a:cubicBezTo>
                  <a:cubicBezTo>
                    <a:pt x="95567" y="85775"/>
                    <a:pt x="95739" y="85744"/>
                    <a:pt x="95896" y="85697"/>
                  </a:cubicBezTo>
                  <a:cubicBezTo>
                    <a:pt x="96256" y="85634"/>
                    <a:pt x="96601" y="85556"/>
                    <a:pt x="96962" y="85462"/>
                  </a:cubicBezTo>
                  <a:lnTo>
                    <a:pt x="96962" y="85462"/>
                  </a:lnTo>
                  <a:cubicBezTo>
                    <a:pt x="96946" y="85493"/>
                    <a:pt x="96946" y="85524"/>
                    <a:pt x="96962" y="85556"/>
                  </a:cubicBezTo>
                  <a:cubicBezTo>
                    <a:pt x="97213" y="86559"/>
                    <a:pt x="97699" y="87484"/>
                    <a:pt x="98341" y="88299"/>
                  </a:cubicBezTo>
                  <a:cubicBezTo>
                    <a:pt x="98379" y="88349"/>
                    <a:pt x="98429" y="88371"/>
                    <a:pt x="98478" y="88371"/>
                  </a:cubicBezTo>
                  <a:cubicBezTo>
                    <a:pt x="98611" y="88371"/>
                    <a:pt x="98742" y="88217"/>
                    <a:pt x="98639" y="88079"/>
                  </a:cubicBezTo>
                  <a:cubicBezTo>
                    <a:pt x="98043" y="87264"/>
                    <a:pt x="97604" y="86386"/>
                    <a:pt x="97228" y="85446"/>
                  </a:cubicBezTo>
                  <a:cubicBezTo>
                    <a:pt x="97228" y="85430"/>
                    <a:pt x="97213" y="85415"/>
                    <a:pt x="97197" y="85399"/>
                  </a:cubicBezTo>
                  <a:cubicBezTo>
                    <a:pt x="97636" y="85274"/>
                    <a:pt x="98075" y="85148"/>
                    <a:pt x="98514" y="85007"/>
                  </a:cubicBezTo>
                  <a:cubicBezTo>
                    <a:pt x="98655" y="85916"/>
                    <a:pt x="98968" y="86763"/>
                    <a:pt x="99517" y="87515"/>
                  </a:cubicBezTo>
                  <a:cubicBezTo>
                    <a:pt x="99560" y="87575"/>
                    <a:pt x="99613" y="87600"/>
                    <a:pt x="99665" y="87600"/>
                  </a:cubicBezTo>
                  <a:cubicBezTo>
                    <a:pt x="99805" y="87600"/>
                    <a:pt x="99937" y="87424"/>
                    <a:pt x="99846" y="87264"/>
                  </a:cubicBezTo>
                  <a:cubicBezTo>
                    <a:pt x="99391" y="86512"/>
                    <a:pt x="99047" y="85728"/>
                    <a:pt x="98890" y="84882"/>
                  </a:cubicBezTo>
                  <a:cubicBezTo>
                    <a:pt x="99188" y="84772"/>
                    <a:pt x="99485" y="84647"/>
                    <a:pt x="99783" y="84537"/>
                  </a:cubicBezTo>
                  <a:cubicBezTo>
                    <a:pt x="100081" y="85430"/>
                    <a:pt x="100504" y="86308"/>
                    <a:pt x="101100" y="87045"/>
                  </a:cubicBezTo>
                  <a:cubicBezTo>
                    <a:pt x="101133" y="87087"/>
                    <a:pt x="101181" y="87105"/>
                    <a:pt x="101230" y="87105"/>
                  </a:cubicBezTo>
                  <a:cubicBezTo>
                    <a:pt x="101345" y="87105"/>
                    <a:pt x="101464" y="87004"/>
                    <a:pt x="101398" y="86872"/>
                  </a:cubicBezTo>
                  <a:cubicBezTo>
                    <a:pt x="100974" y="86042"/>
                    <a:pt x="100551" y="85211"/>
                    <a:pt x="100191" y="84349"/>
                  </a:cubicBezTo>
                  <a:cubicBezTo>
                    <a:pt x="100645" y="84145"/>
                    <a:pt x="101084" y="83926"/>
                    <a:pt x="101507" y="83690"/>
                  </a:cubicBezTo>
                  <a:cubicBezTo>
                    <a:pt x="101946" y="84333"/>
                    <a:pt x="102291" y="85007"/>
                    <a:pt x="102589" y="85728"/>
                  </a:cubicBezTo>
                  <a:cubicBezTo>
                    <a:pt x="102623" y="85813"/>
                    <a:pt x="102688" y="85849"/>
                    <a:pt x="102753" y="85849"/>
                  </a:cubicBezTo>
                  <a:cubicBezTo>
                    <a:pt x="102870" y="85849"/>
                    <a:pt x="102989" y="85737"/>
                    <a:pt x="102949" y="85587"/>
                  </a:cubicBezTo>
                  <a:cubicBezTo>
                    <a:pt x="102699" y="84835"/>
                    <a:pt x="102307" y="84129"/>
                    <a:pt x="101821" y="83502"/>
                  </a:cubicBezTo>
                  <a:cubicBezTo>
                    <a:pt x="102150" y="83299"/>
                    <a:pt x="102464" y="83079"/>
                    <a:pt x="102777" y="82860"/>
                  </a:cubicBezTo>
                  <a:cubicBezTo>
                    <a:pt x="103169" y="83440"/>
                    <a:pt x="103561" y="84020"/>
                    <a:pt x="104031" y="84521"/>
                  </a:cubicBezTo>
                  <a:cubicBezTo>
                    <a:pt x="104076" y="84571"/>
                    <a:pt x="104128" y="84592"/>
                    <a:pt x="104176" y="84592"/>
                  </a:cubicBezTo>
                  <a:cubicBezTo>
                    <a:pt x="104294" y="84592"/>
                    <a:pt x="104391" y="84463"/>
                    <a:pt x="104313" y="84317"/>
                  </a:cubicBezTo>
                  <a:cubicBezTo>
                    <a:pt x="103968" y="83722"/>
                    <a:pt x="103498" y="83173"/>
                    <a:pt x="103059" y="82640"/>
                  </a:cubicBezTo>
                  <a:cubicBezTo>
                    <a:pt x="103388" y="82374"/>
                    <a:pt x="103702" y="82092"/>
                    <a:pt x="104000" y="81794"/>
                  </a:cubicBezTo>
                  <a:cubicBezTo>
                    <a:pt x="104454" y="82389"/>
                    <a:pt x="104940" y="82985"/>
                    <a:pt x="105489" y="83502"/>
                  </a:cubicBezTo>
                  <a:cubicBezTo>
                    <a:pt x="105520" y="83534"/>
                    <a:pt x="105555" y="83548"/>
                    <a:pt x="105589" y="83548"/>
                  </a:cubicBezTo>
                  <a:cubicBezTo>
                    <a:pt x="105706" y="83548"/>
                    <a:pt x="105809" y="83389"/>
                    <a:pt x="105724" y="83267"/>
                  </a:cubicBezTo>
                  <a:cubicBezTo>
                    <a:pt x="105301" y="82640"/>
                    <a:pt x="104768" y="82076"/>
                    <a:pt x="104235" y="81527"/>
                  </a:cubicBezTo>
                  <a:cubicBezTo>
                    <a:pt x="104658" y="81073"/>
                    <a:pt x="105034" y="80571"/>
                    <a:pt x="105363" y="80023"/>
                  </a:cubicBezTo>
                  <a:cubicBezTo>
                    <a:pt x="105865" y="80650"/>
                    <a:pt x="106492" y="81245"/>
                    <a:pt x="107166" y="81653"/>
                  </a:cubicBezTo>
                  <a:cubicBezTo>
                    <a:pt x="107204" y="81676"/>
                    <a:pt x="107242" y="81687"/>
                    <a:pt x="107277" y="81687"/>
                  </a:cubicBezTo>
                  <a:cubicBezTo>
                    <a:pt x="107428" y="81687"/>
                    <a:pt x="107525" y="81495"/>
                    <a:pt x="107385" y="81355"/>
                  </a:cubicBezTo>
                  <a:cubicBezTo>
                    <a:pt x="106805" y="80775"/>
                    <a:pt x="106178" y="80211"/>
                    <a:pt x="105567" y="79662"/>
                  </a:cubicBezTo>
                  <a:cubicBezTo>
                    <a:pt x="105677" y="79443"/>
                    <a:pt x="105786" y="79208"/>
                    <a:pt x="105881" y="78972"/>
                  </a:cubicBezTo>
                  <a:cubicBezTo>
                    <a:pt x="105959" y="78784"/>
                    <a:pt x="106022" y="78612"/>
                    <a:pt x="106084" y="78424"/>
                  </a:cubicBezTo>
                  <a:cubicBezTo>
                    <a:pt x="106492" y="78628"/>
                    <a:pt x="106931" y="78816"/>
                    <a:pt x="107338" y="79004"/>
                  </a:cubicBezTo>
                  <a:cubicBezTo>
                    <a:pt x="107746" y="79192"/>
                    <a:pt x="108138" y="79380"/>
                    <a:pt x="108561" y="79490"/>
                  </a:cubicBezTo>
                  <a:cubicBezTo>
                    <a:pt x="108575" y="79493"/>
                    <a:pt x="108588" y="79495"/>
                    <a:pt x="108601" y="79495"/>
                  </a:cubicBezTo>
                  <a:cubicBezTo>
                    <a:pt x="108751" y="79495"/>
                    <a:pt x="108846" y="79263"/>
                    <a:pt x="108702" y="79176"/>
                  </a:cubicBezTo>
                  <a:cubicBezTo>
                    <a:pt x="108341" y="78925"/>
                    <a:pt x="107918" y="78769"/>
                    <a:pt x="107526" y="78596"/>
                  </a:cubicBezTo>
                  <a:cubicBezTo>
                    <a:pt x="107087" y="78424"/>
                    <a:pt x="106649" y="78220"/>
                    <a:pt x="106210" y="78063"/>
                  </a:cubicBezTo>
                  <a:lnTo>
                    <a:pt x="106194" y="78063"/>
                  </a:lnTo>
                  <a:cubicBezTo>
                    <a:pt x="106288" y="77734"/>
                    <a:pt x="106366" y="77389"/>
                    <a:pt x="106429" y="77045"/>
                  </a:cubicBezTo>
                  <a:cubicBezTo>
                    <a:pt x="106993" y="77217"/>
                    <a:pt x="107542" y="77374"/>
                    <a:pt x="108122" y="77436"/>
                  </a:cubicBezTo>
                  <a:cubicBezTo>
                    <a:pt x="108127" y="77437"/>
                    <a:pt x="108132" y="77437"/>
                    <a:pt x="108137" y="77437"/>
                  </a:cubicBezTo>
                  <a:cubicBezTo>
                    <a:pt x="108300" y="77437"/>
                    <a:pt x="108383" y="77199"/>
                    <a:pt x="108216" y="77123"/>
                  </a:cubicBezTo>
                  <a:cubicBezTo>
                    <a:pt x="107667" y="76872"/>
                    <a:pt x="107087" y="76715"/>
                    <a:pt x="106507" y="76574"/>
                  </a:cubicBezTo>
                  <a:cubicBezTo>
                    <a:pt x="106555" y="76120"/>
                    <a:pt x="106586" y="75665"/>
                    <a:pt x="106570" y="75195"/>
                  </a:cubicBezTo>
                  <a:lnTo>
                    <a:pt x="106570" y="75195"/>
                  </a:lnTo>
                  <a:cubicBezTo>
                    <a:pt x="106766" y="75199"/>
                    <a:pt x="106962" y="75203"/>
                    <a:pt x="107159" y="75203"/>
                  </a:cubicBezTo>
                  <a:cubicBezTo>
                    <a:pt x="107641" y="75203"/>
                    <a:pt x="108125" y="75183"/>
                    <a:pt x="108592" y="75117"/>
                  </a:cubicBezTo>
                  <a:cubicBezTo>
                    <a:pt x="108812" y="75085"/>
                    <a:pt x="108843" y="74740"/>
                    <a:pt x="108608" y="74725"/>
                  </a:cubicBezTo>
                  <a:cubicBezTo>
                    <a:pt x="108347" y="74694"/>
                    <a:pt x="108083" y="74683"/>
                    <a:pt x="107818" y="74683"/>
                  </a:cubicBezTo>
                  <a:cubicBezTo>
                    <a:pt x="107399" y="74683"/>
                    <a:pt x="106977" y="74712"/>
                    <a:pt x="106555" y="74740"/>
                  </a:cubicBezTo>
                  <a:cubicBezTo>
                    <a:pt x="106523" y="74113"/>
                    <a:pt x="106445" y="73502"/>
                    <a:pt x="106319" y="72891"/>
                  </a:cubicBezTo>
                  <a:lnTo>
                    <a:pt x="106319" y="72891"/>
                  </a:lnTo>
                  <a:cubicBezTo>
                    <a:pt x="106779" y="72921"/>
                    <a:pt x="107238" y="72945"/>
                    <a:pt x="107698" y="72945"/>
                  </a:cubicBezTo>
                  <a:cubicBezTo>
                    <a:pt x="107944" y="72945"/>
                    <a:pt x="108190" y="72939"/>
                    <a:pt x="108435" y="72922"/>
                  </a:cubicBezTo>
                  <a:cubicBezTo>
                    <a:pt x="108624" y="72906"/>
                    <a:pt x="108639" y="72593"/>
                    <a:pt x="108435" y="72577"/>
                  </a:cubicBezTo>
                  <a:cubicBezTo>
                    <a:pt x="108006" y="72519"/>
                    <a:pt x="107571" y="72503"/>
                    <a:pt x="107134" y="72503"/>
                  </a:cubicBezTo>
                  <a:cubicBezTo>
                    <a:pt x="106868" y="72503"/>
                    <a:pt x="106602" y="72509"/>
                    <a:pt x="106335" y="72515"/>
                  </a:cubicBezTo>
                  <a:cubicBezTo>
                    <a:pt x="106304" y="72515"/>
                    <a:pt x="106272" y="72530"/>
                    <a:pt x="106241" y="72546"/>
                  </a:cubicBezTo>
                  <a:cubicBezTo>
                    <a:pt x="106147" y="72123"/>
                    <a:pt x="106037" y="71700"/>
                    <a:pt x="105896" y="71276"/>
                  </a:cubicBezTo>
                  <a:cubicBezTo>
                    <a:pt x="106680" y="71245"/>
                    <a:pt x="107432" y="71104"/>
                    <a:pt x="108169" y="70822"/>
                  </a:cubicBezTo>
                  <a:cubicBezTo>
                    <a:pt x="108345" y="70763"/>
                    <a:pt x="108302" y="70472"/>
                    <a:pt x="108129" y="70472"/>
                  </a:cubicBezTo>
                  <a:cubicBezTo>
                    <a:pt x="108117" y="70472"/>
                    <a:pt x="108104" y="70474"/>
                    <a:pt x="108091" y="70477"/>
                  </a:cubicBezTo>
                  <a:cubicBezTo>
                    <a:pt x="107323" y="70649"/>
                    <a:pt x="106555" y="70790"/>
                    <a:pt x="105771" y="70869"/>
                  </a:cubicBezTo>
                  <a:cubicBezTo>
                    <a:pt x="105645" y="70493"/>
                    <a:pt x="105489" y="70132"/>
                    <a:pt x="105348" y="69756"/>
                  </a:cubicBezTo>
                  <a:cubicBezTo>
                    <a:pt x="106178" y="69364"/>
                    <a:pt x="106993" y="69145"/>
                    <a:pt x="107934" y="69004"/>
                  </a:cubicBezTo>
                  <a:cubicBezTo>
                    <a:pt x="108091" y="68988"/>
                    <a:pt x="108106" y="68721"/>
                    <a:pt x="107934" y="68706"/>
                  </a:cubicBezTo>
                  <a:cubicBezTo>
                    <a:pt x="107866" y="68702"/>
                    <a:pt x="107798" y="68701"/>
                    <a:pt x="107730" y="68701"/>
                  </a:cubicBezTo>
                  <a:cubicBezTo>
                    <a:pt x="106852" y="68701"/>
                    <a:pt x="105948" y="68979"/>
                    <a:pt x="105207" y="69474"/>
                  </a:cubicBezTo>
                  <a:cubicBezTo>
                    <a:pt x="104956" y="68894"/>
                    <a:pt x="104674" y="68345"/>
                    <a:pt x="104376" y="67812"/>
                  </a:cubicBezTo>
                  <a:cubicBezTo>
                    <a:pt x="104313" y="67703"/>
                    <a:pt x="104250" y="67593"/>
                    <a:pt x="104188" y="67483"/>
                  </a:cubicBezTo>
                  <a:cubicBezTo>
                    <a:pt x="104266" y="67405"/>
                    <a:pt x="104360" y="67358"/>
                    <a:pt x="104454" y="67326"/>
                  </a:cubicBezTo>
                  <a:cubicBezTo>
                    <a:pt x="104470" y="67326"/>
                    <a:pt x="104501" y="67342"/>
                    <a:pt x="104533" y="67342"/>
                  </a:cubicBezTo>
                  <a:cubicBezTo>
                    <a:pt x="104595" y="67326"/>
                    <a:pt x="104642" y="67326"/>
                    <a:pt x="104705" y="67311"/>
                  </a:cubicBezTo>
                  <a:cubicBezTo>
                    <a:pt x="104736" y="67326"/>
                    <a:pt x="104768" y="67326"/>
                    <a:pt x="104799" y="67342"/>
                  </a:cubicBezTo>
                  <a:cubicBezTo>
                    <a:pt x="104826" y="67355"/>
                    <a:pt x="104851" y="67361"/>
                    <a:pt x="104875" y="67361"/>
                  </a:cubicBezTo>
                  <a:cubicBezTo>
                    <a:pt x="104935" y="67361"/>
                    <a:pt x="104985" y="67324"/>
                    <a:pt x="105018" y="67279"/>
                  </a:cubicBezTo>
                  <a:cubicBezTo>
                    <a:pt x="105583" y="67185"/>
                    <a:pt x="106116" y="66997"/>
                    <a:pt x="106586" y="66668"/>
                  </a:cubicBezTo>
                  <a:cubicBezTo>
                    <a:pt x="106740" y="66570"/>
                    <a:pt x="106630" y="66345"/>
                    <a:pt x="106470" y="66345"/>
                  </a:cubicBezTo>
                  <a:cubicBezTo>
                    <a:pt x="106452" y="66345"/>
                    <a:pt x="106433" y="66348"/>
                    <a:pt x="106413" y="66355"/>
                  </a:cubicBezTo>
                  <a:cubicBezTo>
                    <a:pt x="105833" y="66590"/>
                    <a:pt x="105238" y="66809"/>
                    <a:pt x="104627" y="66950"/>
                  </a:cubicBezTo>
                  <a:cubicBezTo>
                    <a:pt x="104391" y="66966"/>
                    <a:pt x="104188" y="67060"/>
                    <a:pt x="104031" y="67217"/>
                  </a:cubicBezTo>
                  <a:cubicBezTo>
                    <a:pt x="103702" y="66684"/>
                    <a:pt x="103373" y="66167"/>
                    <a:pt x="103012" y="65665"/>
                  </a:cubicBezTo>
                  <a:cubicBezTo>
                    <a:pt x="103686" y="65430"/>
                    <a:pt x="104360" y="65210"/>
                    <a:pt x="105003" y="64913"/>
                  </a:cubicBezTo>
                  <a:cubicBezTo>
                    <a:pt x="105186" y="64828"/>
                    <a:pt x="105103" y="64590"/>
                    <a:pt x="104935" y="64590"/>
                  </a:cubicBezTo>
                  <a:cubicBezTo>
                    <a:pt x="104917" y="64590"/>
                    <a:pt x="104897" y="64593"/>
                    <a:pt x="104877" y="64599"/>
                  </a:cubicBezTo>
                  <a:cubicBezTo>
                    <a:pt x="104188" y="64834"/>
                    <a:pt x="103514" y="65132"/>
                    <a:pt x="102840" y="65430"/>
                  </a:cubicBezTo>
                  <a:cubicBezTo>
                    <a:pt x="102542" y="65022"/>
                    <a:pt x="102244" y="64615"/>
                    <a:pt x="101915" y="64223"/>
                  </a:cubicBezTo>
                  <a:lnTo>
                    <a:pt x="101915" y="64223"/>
                  </a:lnTo>
                  <a:cubicBezTo>
                    <a:pt x="101928" y="64227"/>
                    <a:pt x="101940" y="64229"/>
                    <a:pt x="101953" y="64229"/>
                  </a:cubicBezTo>
                  <a:cubicBezTo>
                    <a:pt x="101987" y="64229"/>
                    <a:pt x="102022" y="64215"/>
                    <a:pt x="102056" y="64192"/>
                  </a:cubicBezTo>
                  <a:cubicBezTo>
                    <a:pt x="102652" y="63815"/>
                    <a:pt x="103232" y="63439"/>
                    <a:pt x="103796" y="63000"/>
                  </a:cubicBezTo>
                  <a:cubicBezTo>
                    <a:pt x="103953" y="62882"/>
                    <a:pt x="103836" y="62677"/>
                    <a:pt x="103675" y="62677"/>
                  </a:cubicBezTo>
                  <a:cubicBezTo>
                    <a:pt x="103643" y="62677"/>
                    <a:pt x="103610" y="62685"/>
                    <a:pt x="103576" y="62703"/>
                  </a:cubicBezTo>
                  <a:cubicBezTo>
                    <a:pt x="102965" y="63063"/>
                    <a:pt x="102401" y="63486"/>
                    <a:pt x="101821" y="63894"/>
                  </a:cubicBezTo>
                  <a:cubicBezTo>
                    <a:pt x="101774" y="63925"/>
                    <a:pt x="101758" y="63972"/>
                    <a:pt x="101758" y="64019"/>
                  </a:cubicBezTo>
                  <a:cubicBezTo>
                    <a:pt x="101413" y="63612"/>
                    <a:pt x="101068" y="63204"/>
                    <a:pt x="100708" y="62828"/>
                  </a:cubicBezTo>
                  <a:cubicBezTo>
                    <a:pt x="101021" y="62279"/>
                    <a:pt x="101476" y="61825"/>
                    <a:pt x="102009" y="61496"/>
                  </a:cubicBezTo>
                  <a:cubicBezTo>
                    <a:pt x="102117" y="61415"/>
                    <a:pt x="102051" y="61229"/>
                    <a:pt x="101930" y="61229"/>
                  </a:cubicBezTo>
                  <a:cubicBezTo>
                    <a:pt x="101911" y="61229"/>
                    <a:pt x="101890" y="61234"/>
                    <a:pt x="101868" y="61245"/>
                  </a:cubicBezTo>
                  <a:cubicBezTo>
                    <a:pt x="101272" y="61543"/>
                    <a:pt x="100802" y="62013"/>
                    <a:pt x="100489" y="62577"/>
                  </a:cubicBezTo>
                  <a:cubicBezTo>
                    <a:pt x="100112" y="62185"/>
                    <a:pt x="99752" y="61793"/>
                    <a:pt x="99360" y="61417"/>
                  </a:cubicBezTo>
                  <a:cubicBezTo>
                    <a:pt x="99768" y="60994"/>
                    <a:pt x="100159" y="60555"/>
                    <a:pt x="100504" y="60069"/>
                  </a:cubicBezTo>
                  <a:cubicBezTo>
                    <a:pt x="100620" y="59919"/>
                    <a:pt x="100497" y="59769"/>
                    <a:pt x="100356" y="59769"/>
                  </a:cubicBezTo>
                  <a:cubicBezTo>
                    <a:pt x="100305" y="59769"/>
                    <a:pt x="100252" y="59789"/>
                    <a:pt x="100206" y="59834"/>
                  </a:cubicBezTo>
                  <a:cubicBezTo>
                    <a:pt x="99799" y="60242"/>
                    <a:pt x="99438" y="60696"/>
                    <a:pt x="99078" y="61151"/>
                  </a:cubicBezTo>
                  <a:cubicBezTo>
                    <a:pt x="98749" y="60822"/>
                    <a:pt x="98404" y="60508"/>
                    <a:pt x="98059" y="60195"/>
                  </a:cubicBezTo>
                  <a:cubicBezTo>
                    <a:pt x="98357" y="59411"/>
                    <a:pt x="98874" y="58831"/>
                    <a:pt x="99611" y="58392"/>
                  </a:cubicBezTo>
                  <a:cubicBezTo>
                    <a:pt x="99764" y="58294"/>
                    <a:pt x="99644" y="58084"/>
                    <a:pt x="99494" y="58084"/>
                  </a:cubicBezTo>
                  <a:cubicBezTo>
                    <a:pt x="99476" y="58084"/>
                    <a:pt x="99457" y="58087"/>
                    <a:pt x="99438" y="58094"/>
                  </a:cubicBezTo>
                  <a:cubicBezTo>
                    <a:pt x="98608" y="58329"/>
                    <a:pt x="97949" y="59082"/>
                    <a:pt x="97746" y="59928"/>
                  </a:cubicBezTo>
                  <a:cubicBezTo>
                    <a:pt x="97401" y="59615"/>
                    <a:pt x="97040" y="59301"/>
                    <a:pt x="96680" y="59003"/>
                  </a:cubicBezTo>
                  <a:cubicBezTo>
                    <a:pt x="97181" y="58502"/>
                    <a:pt x="97699" y="57985"/>
                    <a:pt x="98106" y="57420"/>
                  </a:cubicBezTo>
                  <a:cubicBezTo>
                    <a:pt x="98217" y="57260"/>
                    <a:pt x="98086" y="57033"/>
                    <a:pt x="97919" y="57033"/>
                  </a:cubicBezTo>
                  <a:cubicBezTo>
                    <a:pt x="97873" y="57033"/>
                    <a:pt x="97824" y="57050"/>
                    <a:pt x="97777" y="57091"/>
                  </a:cubicBezTo>
                  <a:cubicBezTo>
                    <a:pt x="97244" y="57561"/>
                    <a:pt x="96774" y="58141"/>
                    <a:pt x="96303" y="58706"/>
                  </a:cubicBezTo>
                  <a:cubicBezTo>
                    <a:pt x="96021" y="58470"/>
                    <a:pt x="95724" y="58235"/>
                    <a:pt x="95441" y="58016"/>
                  </a:cubicBezTo>
                  <a:cubicBezTo>
                    <a:pt x="95363" y="57953"/>
                    <a:pt x="95300" y="57906"/>
                    <a:pt x="95238" y="57859"/>
                  </a:cubicBezTo>
                  <a:cubicBezTo>
                    <a:pt x="95630" y="57467"/>
                    <a:pt x="96021" y="57028"/>
                    <a:pt x="96256" y="56558"/>
                  </a:cubicBezTo>
                  <a:cubicBezTo>
                    <a:pt x="96322" y="56415"/>
                    <a:pt x="96203" y="56303"/>
                    <a:pt x="96083" y="56303"/>
                  </a:cubicBezTo>
                  <a:cubicBezTo>
                    <a:pt x="96032" y="56303"/>
                    <a:pt x="95980" y="56323"/>
                    <a:pt x="95943" y="56370"/>
                  </a:cubicBezTo>
                  <a:cubicBezTo>
                    <a:pt x="95582" y="56778"/>
                    <a:pt x="95269" y="57216"/>
                    <a:pt x="94940" y="57624"/>
                  </a:cubicBezTo>
                  <a:cubicBezTo>
                    <a:pt x="94438" y="57248"/>
                    <a:pt x="93937" y="56872"/>
                    <a:pt x="93419" y="56511"/>
                  </a:cubicBezTo>
                  <a:cubicBezTo>
                    <a:pt x="94015" y="56104"/>
                    <a:pt x="94626" y="55633"/>
                    <a:pt x="94987" y="55022"/>
                  </a:cubicBezTo>
                  <a:cubicBezTo>
                    <a:pt x="95059" y="54889"/>
                    <a:pt x="94937" y="54766"/>
                    <a:pt x="94812" y="54766"/>
                  </a:cubicBezTo>
                  <a:cubicBezTo>
                    <a:pt x="94775" y="54766"/>
                    <a:pt x="94737" y="54777"/>
                    <a:pt x="94705" y="54803"/>
                  </a:cubicBezTo>
                  <a:cubicBezTo>
                    <a:pt x="94125" y="55226"/>
                    <a:pt x="93639" y="55806"/>
                    <a:pt x="93090" y="56276"/>
                  </a:cubicBezTo>
                  <a:cubicBezTo>
                    <a:pt x="92777" y="56057"/>
                    <a:pt x="92448" y="55821"/>
                    <a:pt x="92134" y="55602"/>
                  </a:cubicBezTo>
                  <a:cubicBezTo>
                    <a:pt x="92667" y="55210"/>
                    <a:pt x="93184" y="54693"/>
                    <a:pt x="93451" y="54113"/>
                  </a:cubicBezTo>
                  <a:cubicBezTo>
                    <a:pt x="93524" y="53992"/>
                    <a:pt x="93399" y="53833"/>
                    <a:pt x="93266" y="53833"/>
                  </a:cubicBezTo>
                  <a:cubicBezTo>
                    <a:pt x="93228" y="53833"/>
                    <a:pt x="93188" y="53846"/>
                    <a:pt x="93153" y="53878"/>
                  </a:cubicBezTo>
                  <a:cubicBezTo>
                    <a:pt x="92902" y="54129"/>
                    <a:pt x="92698" y="54411"/>
                    <a:pt x="92463" y="54662"/>
                  </a:cubicBezTo>
                  <a:cubicBezTo>
                    <a:pt x="92244" y="54912"/>
                    <a:pt x="91993" y="55132"/>
                    <a:pt x="91758" y="55351"/>
                  </a:cubicBezTo>
                  <a:cubicBezTo>
                    <a:pt x="91366" y="55069"/>
                    <a:pt x="90959" y="54818"/>
                    <a:pt x="90567" y="54552"/>
                  </a:cubicBezTo>
                  <a:cubicBezTo>
                    <a:pt x="91053" y="54003"/>
                    <a:pt x="91539" y="53455"/>
                    <a:pt x="91883" y="52812"/>
                  </a:cubicBezTo>
                  <a:cubicBezTo>
                    <a:pt x="91962" y="52678"/>
                    <a:pt x="91841" y="52560"/>
                    <a:pt x="91714" y="52560"/>
                  </a:cubicBezTo>
                  <a:cubicBezTo>
                    <a:pt x="91662" y="52560"/>
                    <a:pt x="91610" y="52579"/>
                    <a:pt x="91570" y="52624"/>
                  </a:cubicBezTo>
                  <a:cubicBezTo>
                    <a:pt x="91115" y="53188"/>
                    <a:pt x="90739" y="53799"/>
                    <a:pt x="90347" y="54395"/>
                  </a:cubicBezTo>
                  <a:cubicBezTo>
                    <a:pt x="89783" y="54035"/>
                    <a:pt x="89234" y="53690"/>
                    <a:pt x="88686" y="53329"/>
                  </a:cubicBezTo>
                  <a:cubicBezTo>
                    <a:pt x="89093" y="52843"/>
                    <a:pt x="89517" y="52326"/>
                    <a:pt x="89799" y="51778"/>
                  </a:cubicBezTo>
                  <a:cubicBezTo>
                    <a:pt x="89876" y="51634"/>
                    <a:pt x="89759" y="51529"/>
                    <a:pt x="89633" y="51529"/>
                  </a:cubicBezTo>
                  <a:cubicBezTo>
                    <a:pt x="89581" y="51529"/>
                    <a:pt x="89527" y="51548"/>
                    <a:pt x="89485" y="51589"/>
                  </a:cubicBezTo>
                  <a:cubicBezTo>
                    <a:pt x="89062" y="52028"/>
                    <a:pt x="88701" y="52593"/>
                    <a:pt x="88372" y="53141"/>
                  </a:cubicBezTo>
                  <a:cubicBezTo>
                    <a:pt x="87808" y="52781"/>
                    <a:pt x="87244" y="52436"/>
                    <a:pt x="86679" y="52075"/>
                  </a:cubicBezTo>
                  <a:cubicBezTo>
                    <a:pt x="87228" y="51636"/>
                    <a:pt x="87667" y="51072"/>
                    <a:pt x="87855" y="50398"/>
                  </a:cubicBezTo>
                  <a:cubicBezTo>
                    <a:pt x="87887" y="50303"/>
                    <a:pt x="87791" y="50230"/>
                    <a:pt x="87701" y="50230"/>
                  </a:cubicBezTo>
                  <a:cubicBezTo>
                    <a:pt x="87657" y="50230"/>
                    <a:pt x="87614" y="50247"/>
                    <a:pt x="87589" y="50288"/>
                  </a:cubicBezTo>
                  <a:cubicBezTo>
                    <a:pt x="87181" y="50853"/>
                    <a:pt x="86789" y="51386"/>
                    <a:pt x="86288" y="51840"/>
                  </a:cubicBezTo>
                  <a:cubicBezTo>
                    <a:pt x="85739" y="51495"/>
                    <a:pt x="85190" y="51151"/>
                    <a:pt x="84626" y="50806"/>
                  </a:cubicBezTo>
                  <a:cubicBezTo>
                    <a:pt x="85018" y="50257"/>
                    <a:pt x="85520" y="49803"/>
                    <a:pt x="86052" y="49379"/>
                  </a:cubicBezTo>
                  <a:cubicBezTo>
                    <a:pt x="86175" y="49298"/>
                    <a:pt x="86097" y="49098"/>
                    <a:pt x="85971" y="49098"/>
                  </a:cubicBezTo>
                  <a:cubicBezTo>
                    <a:pt x="85952" y="49098"/>
                    <a:pt x="85932" y="49103"/>
                    <a:pt x="85911" y="49113"/>
                  </a:cubicBezTo>
                  <a:cubicBezTo>
                    <a:pt x="85237" y="49458"/>
                    <a:pt x="84720" y="49991"/>
                    <a:pt x="84360" y="50649"/>
                  </a:cubicBezTo>
                  <a:cubicBezTo>
                    <a:pt x="83983" y="50414"/>
                    <a:pt x="83607" y="50179"/>
                    <a:pt x="83231" y="49944"/>
                  </a:cubicBezTo>
                  <a:cubicBezTo>
                    <a:pt x="83717" y="49426"/>
                    <a:pt x="84172" y="48878"/>
                    <a:pt x="84501" y="48251"/>
                  </a:cubicBezTo>
                  <a:cubicBezTo>
                    <a:pt x="84557" y="48128"/>
                    <a:pt x="84445" y="48021"/>
                    <a:pt x="84337" y="48021"/>
                  </a:cubicBezTo>
                  <a:cubicBezTo>
                    <a:pt x="84293" y="48021"/>
                    <a:pt x="84250" y="48038"/>
                    <a:pt x="84219" y="48078"/>
                  </a:cubicBezTo>
                  <a:cubicBezTo>
                    <a:pt x="83764" y="48611"/>
                    <a:pt x="83372" y="49207"/>
                    <a:pt x="82933" y="49771"/>
                  </a:cubicBezTo>
                  <a:cubicBezTo>
                    <a:pt x="82557" y="49536"/>
                    <a:pt x="82165" y="49285"/>
                    <a:pt x="81789" y="49050"/>
                  </a:cubicBezTo>
                  <a:cubicBezTo>
                    <a:pt x="82071" y="48313"/>
                    <a:pt x="82526" y="47702"/>
                    <a:pt x="82996" y="47028"/>
                  </a:cubicBezTo>
                  <a:cubicBezTo>
                    <a:pt x="83083" y="46904"/>
                    <a:pt x="82983" y="46740"/>
                    <a:pt x="82852" y="46740"/>
                  </a:cubicBezTo>
                  <a:cubicBezTo>
                    <a:pt x="82817" y="46740"/>
                    <a:pt x="82781" y="46751"/>
                    <a:pt x="82745" y="46777"/>
                  </a:cubicBezTo>
                  <a:cubicBezTo>
                    <a:pt x="82087" y="47263"/>
                    <a:pt x="81664" y="48047"/>
                    <a:pt x="81429" y="48831"/>
                  </a:cubicBezTo>
                  <a:cubicBezTo>
                    <a:pt x="81021" y="48580"/>
                    <a:pt x="80614" y="48313"/>
                    <a:pt x="80206" y="48063"/>
                  </a:cubicBezTo>
                  <a:cubicBezTo>
                    <a:pt x="80331" y="47828"/>
                    <a:pt x="80441" y="47608"/>
                    <a:pt x="80566" y="47373"/>
                  </a:cubicBezTo>
                  <a:cubicBezTo>
                    <a:pt x="80723" y="47028"/>
                    <a:pt x="80943" y="46683"/>
                    <a:pt x="80974" y="46291"/>
                  </a:cubicBezTo>
                  <a:cubicBezTo>
                    <a:pt x="80984" y="46189"/>
                    <a:pt x="80907" y="46120"/>
                    <a:pt x="80821" y="46120"/>
                  </a:cubicBezTo>
                  <a:cubicBezTo>
                    <a:pt x="80777" y="46120"/>
                    <a:pt x="80730" y="46139"/>
                    <a:pt x="80692" y="46182"/>
                  </a:cubicBezTo>
                  <a:cubicBezTo>
                    <a:pt x="80457" y="46464"/>
                    <a:pt x="80347" y="46871"/>
                    <a:pt x="80222" y="47216"/>
                  </a:cubicBezTo>
                  <a:cubicBezTo>
                    <a:pt x="80143" y="47451"/>
                    <a:pt x="80065" y="47687"/>
                    <a:pt x="79987" y="47922"/>
                  </a:cubicBezTo>
                  <a:cubicBezTo>
                    <a:pt x="79438" y="47561"/>
                    <a:pt x="78905" y="47216"/>
                    <a:pt x="78372" y="46871"/>
                  </a:cubicBezTo>
                  <a:cubicBezTo>
                    <a:pt x="78639" y="46354"/>
                    <a:pt x="78921" y="45837"/>
                    <a:pt x="79124" y="45288"/>
                  </a:cubicBezTo>
                  <a:cubicBezTo>
                    <a:pt x="79170" y="45153"/>
                    <a:pt x="79044" y="45010"/>
                    <a:pt x="78924" y="45010"/>
                  </a:cubicBezTo>
                  <a:cubicBezTo>
                    <a:pt x="78877" y="45010"/>
                    <a:pt x="78831" y="45032"/>
                    <a:pt x="78795" y="45085"/>
                  </a:cubicBezTo>
                  <a:cubicBezTo>
                    <a:pt x="78466" y="45586"/>
                    <a:pt x="78247" y="46119"/>
                    <a:pt x="78074" y="46668"/>
                  </a:cubicBezTo>
                  <a:cubicBezTo>
                    <a:pt x="77729" y="46433"/>
                    <a:pt x="77369" y="46197"/>
                    <a:pt x="77024" y="45962"/>
                  </a:cubicBezTo>
                  <a:lnTo>
                    <a:pt x="77024" y="45962"/>
                  </a:lnTo>
                  <a:cubicBezTo>
                    <a:pt x="77042" y="45966"/>
                    <a:pt x="77061" y="45968"/>
                    <a:pt x="77081" y="45968"/>
                  </a:cubicBezTo>
                  <a:cubicBezTo>
                    <a:pt x="77149" y="45968"/>
                    <a:pt x="77226" y="45945"/>
                    <a:pt x="77275" y="45884"/>
                  </a:cubicBezTo>
                  <a:cubicBezTo>
                    <a:pt x="77682" y="45382"/>
                    <a:pt x="78106" y="44802"/>
                    <a:pt x="78356" y="44207"/>
                  </a:cubicBezTo>
                  <a:cubicBezTo>
                    <a:pt x="78434" y="44041"/>
                    <a:pt x="78301" y="43914"/>
                    <a:pt x="78155" y="43914"/>
                  </a:cubicBezTo>
                  <a:cubicBezTo>
                    <a:pt x="78094" y="43914"/>
                    <a:pt x="78031" y="43936"/>
                    <a:pt x="77980" y="43987"/>
                  </a:cubicBezTo>
                  <a:cubicBezTo>
                    <a:pt x="77526" y="44458"/>
                    <a:pt x="77181" y="45069"/>
                    <a:pt x="76867" y="45633"/>
                  </a:cubicBezTo>
                  <a:cubicBezTo>
                    <a:pt x="76820" y="45712"/>
                    <a:pt x="76836" y="45790"/>
                    <a:pt x="76867" y="45853"/>
                  </a:cubicBezTo>
                  <a:cubicBezTo>
                    <a:pt x="76507" y="45602"/>
                    <a:pt x="76131" y="45335"/>
                    <a:pt x="75770" y="45085"/>
                  </a:cubicBezTo>
                  <a:cubicBezTo>
                    <a:pt x="76381" y="44630"/>
                    <a:pt x="76899" y="44050"/>
                    <a:pt x="77149" y="43329"/>
                  </a:cubicBezTo>
                  <a:cubicBezTo>
                    <a:pt x="77200" y="43176"/>
                    <a:pt x="77086" y="43063"/>
                    <a:pt x="76965" y="43063"/>
                  </a:cubicBezTo>
                  <a:cubicBezTo>
                    <a:pt x="76900" y="43063"/>
                    <a:pt x="76833" y="43096"/>
                    <a:pt x="76789" y="43172"/>
                  </a:cubicBezTo>
                  <a:cubicBezTo>
                    <a:pt x="76428" y="43815"/>
                    <a:pt x="76037" y="44379"/>
                    <a:pt x="75457" y="44849"/>
                  </a:cubicBezTo>
                  <a:cubicBezTo>
                    <a:pt x="75159" y="44630"/>
                    <a:pt x="74861" y="44411"/>
                    <a:pt x="74563" y="44191"/>
                  </a:cubicBezTo>
                  <a:cubicBezTo>
                    <a:pt x="74986" y="43564"/>
                    <a:pt x="75425" y="42890"/>
                    <a:pt x="75707" y="42200"/>
                  </a:cubicBezTo>
                  <a:cubicBezTo>
                    <a:pt x="75763" y="42044"/>
                    <a:pt x="75635" y="41911"/>
                    <a:pt x="75500" y="41911"/>
                  </a:cubicBezTo>
                  <a:cubicBezTo>
                    <a:pt x="75446" y="41911"/>
                    <a:pt x="75392" y="41932"/>
                    <a:pt x="75347" y="41981"/>
                  </a:cubicBezTo>
                  <a:cubicBezTo>
                    <a:pt x="74892" y="42561"/>
                    <a:pt x="74548" y="43266"/>
                    <a:pt x="74203" y="43925"/>
                  </a:cubicBezTo>
                  <a:cubicBezTo>
                    <a:pt x="73795" y="43611"/>
                    <a:pt x="73372" y="43282"/>
                    <a:pt x="72964" y="42953"/>
                  </a:cubicBezTo>
                  <a:cubicBezTo>
                    <a:pt x="73341" y="42467"/>
                    <a:pt x="73701" y="41981"/>
                    <a:pt x="73999" y="41448"/>
                  </a:cubicBezTo>
                  <a:cubicBezTo>
                    <a:pt x="74077" y="41325"/>
                    <a:pt x="73964" y="41218"/>
                    <a:pt x="73847" y="41218"/>
                  </a:cubicBezTo>
                  <a:cubicBezTo>
                    <a:pt x="73800" y="41218"/>
                    <a:pt x="73753" y="41235"/>
                    <a:pt x="73717" y="41276"/>
                  </a:cubicBezTo>
                  <a:cubicBezTo>
                    <a:pt x="73325" y="41715"/>
                    <a:pt x="72996" y="42216"/>
                    <a:pt x="72667" y="42718"/>
                  </a:cubicBezTo>
                  <a:cubicBezTo>
                    <a:pt x="72369" y="42467"/>
                    <a:pt x="72071" y="42232"/>
                    <a:pt x="71789" y="41981"/>
                  </a:cubicBezTo>
                  <a:cubicBezTo>
                    <a:pt x="71710" y="41918"/>
                    <a:pt x="71632" y="41840"/>
                    <a:pt x="71554" y="41777"/>
                  </a:cubicBezTo>
                  <a:lnTo>
                    <a:pt x="71554" y="41777"/>
                  </a:lnTo>
                  <a:cubicBezTo>
                    <a:pt x="71580" y="41790"/>
                    <a:pt x="71608" y="41798"/>
                    <a:pt x="71636" y="41798"/>
                  </a:cubicBezTo>
                  <a:cubicBezTo>
                    <a:pt x="71676" y="41798"/>
                    <a:pt x="71714" y="41783"/>
                    <a:pt x="71742" y="41746"/>
                  </a:cubicBezTo>
                  <a:cubicBezTo>
                    <a:pt x="72196" y="41229"/>
                    <a:pt x="72635" y="40617"/>
                    <a:pt x="72964" y="40022"/>
                  </a:cubicBezTo>
                  <a:cubicBezTo>
                    <a:pt x="73043" y="39865"/>
                    <a:pt x="72905" y="39732"/>
                    <a:pt x="72763" y="39732"/>
                  </a:cubicBezTo>
                  <a:cubicBezTo>
                    <a:pt x="72706" y="39732"/>
                    <a:pt x="72649" y="39753"/>
                    <a:pt x="72604" y="39802"/>
                  </a:cubicBezTo>
                  <a:cubicBezTo>
                    <a:pt x="72181" y="40335"/>
                    <a:pt x="71789" y="40978"/>
                    <a:pt x="71491" y="41589"/>
                  </a:cubicBezTo>
                  <a:cubicBezTo>
                    <a:pt x="71460" y="41636"/>
                    <a:pt x="71460" y="41683"/>
                    <a:pt x="71491" y="41715"/>
                  </a:cubicBezTo>
                  <a:cubicBezTo>
                    <a:pt x="70864" y="41182"/>
                    <a:pt x="70237" y="40633"/>
                    <a:pt x="69641" y="40069"/>
                  </a:cubicBezTo>
                  <a:cubicBezTo>
                    <a:pt x="70096" y="39489"/>
                    <a:pt x="70535" y="38893"/>
                    <a:pt x="70895" y="38266"/>
                  </a:cubicBezTo>
                  <a:cubicBezTo>
                    <a:pt x="70974" y="38132"/>
                    <a:pt x="70853" y="38014"/>
                    <a:pt x="70726" y="38014"/>
                  </a:cubicBezTo>
                  <a:cubicBezTo>
                    <a:pt x="70675" y="38014"/>
                    <a:pt x="70622" y="38033"/>
                    <a:pt x="70582" y="38078"/>
                  </a:cubicBezTo>
                  <a:cubicBezTo>
                    <a:pt x="70127" y="38611"/>
                    <a:pt x="69720" y="39191"/>
                    <a:pt x="69344" y="39787"/>
                  </a:cubicBezTo>
                  <a:cubicBezTo>
                    <a:pt x="68842" y="39316"/>
                    <a:pt x="68341" y="38831"/>
                    <a:pt x="67855" y="38345"/>
                  </a:cubicBezTo>
                  <a:cubicBezTo>
                    <a:pt x="68184" y="37561"/>
                    <a:pt x="68670" y="36887"/>
                    <a:pt x="69234" y="36244"/>
                  </a:cubicBezTo>
                  <a:cubicBezTo>
                    <a:pt x="69347" y="36106"/>
                    <a:pt x="69218" y="35947"/>
                    <a:pt x="69081" y="35947"/>
                  </a:cubicBezTo>
                  <a:cubicBezTo>
                    <a:pt x="69048" y="35947"/>
                    <a:pt x="69014" y="35956"/>
                    <a:pt x="68983" y="35978"/>
                  </a:cubicBezTo>
                  <a:cubicBezTo>
                    <a:pt x="68246" y="36448"/>
                    <a:pt x="67776" y="37200"/>
                    <a:pt x="67525" y="38015"/>
                  </a:cubicBezTo>
                  <a:cubicBezTo>
                    <a:pt x="66945" y="37420"/>
                    <a:pt x="66366" y="36824"/>
                    <a:pt x="65801" y="36213"/>
                  </a:cubicBezTo>
                  <a:cubicBezTo>
                    <a:pt x="65848" y="36213"/>
                    <a:pt x="65895" y="36182"/>
                    <a:pt x="65927" y="36135"/>
                  </a:cubicBezTo>
                  <a:cubicBezTo>
                    <a:pt x="66444" y="35398"/>
                    <a:pt x="66961" y="34645"/>
                    <a:pt x="67463" y="33893"/>
                  </a:cubicBezTo>
                  <a:cubicBezTo>
                    <a:pt x="67555" y="33754"/>
                    <a:pt x="67451" y="33615"/>
                    <a:pt x="67327" y="33615"/>
                  </a:cubicBezTo>
                  <a:cubicBezTo>
                    <a:pt x="67284" y="33615"/>
                    <a:pt x="67237" y="33633"/>
                    <a:pt x="67196" y="33674"/>
                  </a:cubicBezTo>
                  <a:cubicBezTo>
                    <a:pt x="66554" y="34348"/>
                    <a:pt x="66021" y="35116"/>
                    <a:pt x="65597" y="35946"/>
                  </a:cubicBezTo>
                  <a:cubicBezTo>
                    <a:pt x="65582" y="35946"/>
                    <a:pt x="65582" y="35962"/>
                    <a:pt x="65582" y="35978"/>
                  </a:cubicBezTo>
                  <a:cubicBezTo>
                    <a:pt x="65096" y="35445"/>
                    <a:pt x="64594" y="34896"/>
                    <a:pt x="64124" y="34348"/>
                  </a:cubicBezTo>
                  <a:cubicBezTo>
                    <a:pt x="64500" y="33971"/>
                    <a:pt x="64845" y="33564"/>
                    <a:pt x="65190" y="33172"/>
                  </a:cubicBezTo>
                  <a:cubicBezTo>
                    <a:pt x="65550" y="32733"/>
                    <a:pt x="65958" y="32326"/>
                    <a:pt x="66240" y="31840"/>
                  </a:cubicBezTo>
                  <a:cubicBezTo>
                    <a:pt x="66324" y="31695"/>
                    <a:pt x="66178" y="31542"/>
                    <a:pt x="66034" y="31542"/>
                  </a:cubicBezTo>
                  <a:cubicBezTo>
                    <a:pt x="65991" y="31542"/>
                    <a:pt x="65947" y="31556"/>
                    <a:pt x="65911" y="31589"/>
                  </a:cubicBezTo>
                  <a:cubicBezTo>
                    <a:pt x="65503" y="31918"/>
                    <a:pt x="65190" y="32357"/>
                    <a:pt x="64861" y="32765"/>
                  </a:cubicBezTo>
                  <a:cubicBezTo>
                    <a:pt x="64516" y="33188"/>
                    <a:pt x="64171" y="33611"/>
                    <a:pt x="63873" y="34050"/>
                  </a:cubicBezTo>
                  <a:cubicBezTo>
                    <a:pt x="63340" y="33454"/>
                    <a:pt x="62823" y="32843"/>
                    <a:pt x="62322" y="32216"/>
                  </a:cubicBezTo>
                  <a:cubicBezTo>
                    <a:pt x="62933" y="31495"/>
                    <a:pt x="63560" y="30743"/>
                    <a:pt x="64046" y="29943"/>
                  </a:cubicBezTo>
                  <a:cubicBezTo>
                    <a:pt x="64137" y="29796"/>
                    <a:pt x="64030" y="29656"/>
                    <a:pt x="63905" y="29656"/>
                  </a:cubicBezTo>
                  <a:cubicBezTo>
                    <a:pt x="63857" y="29656"/>
                    <a:pt x="63807" y="29676"/>
                    <a:pt x="63764" y="29724"/>
                  </a:cubicBezTo>
                  <a:cubicBezTo>
                    <a:pt x="63121" y="30366"/>
                    <a:pt x="62588" y="31150"/>
                    <a:pt x="62055" y="31902"/>
                  </a:cubicBezTo>
                  <a:cubicBezTo>
                    <a:pt x="61663" y="31401"/>
                    <a:pt x="61271" y="30899"/>
                    <a:pt x="60880" y="30398"/>
                  </a:cubicBezTo>
                  <a:cubicBezTo>
                    <a:pt x="60362" y="29739"/>
                    <a:pt x="59876" y="29081"/>
                    <a:pt x="59390" y="28391"/>
                  </a:cubicBezTo>
                  <a:cubicBezTo>
                    <a:pt x="59923" y="27733"/>
                    <a:pt x="60472" y="27075"/>
                    <a:pt x="60958" y="26385"/>
                  </a:cubicBezTo>
                  <a:cubicBezTo>
                    <a:pt x="61046" y="26259"/>
                    <a:pt x="60942" y="26103"/>
                    <a:pt x="60809" y="26103"/>
                  </a:cubicBezTo>
                  <a:cubicBezTo>
                    <a:pt x="60776" y="26103"/>
                    <a:pt x="60741" y="26113"/>
                    <a:pt x="60707" y="26134"/>
                  </a:cubicBezTo>
                  <a:cubicBezTo>
                    <a:pt x="60080" y="26620"/>
                    <a:pt x="59547" y="27326"/>
                    <a:pt x="59155" y="28047"/>
                  </a:cubicBezTo>
                  <a:cubicBezTo>
                    <a:pt x="58842" y="27608"/>
                    <a:pt x="58544" y="27169"/>
                    <a:pt x="58246" y="26730"/>
                  </a:cubicBezTo>
                  <a:cubicBezTo>
                    <a:pt x="58278" y="26730"/>
                    <a:pt x="58309" y="26714"/>
                    <a:pt x="58340" y="26683"/>
                  </a:cubicBezTo>
                  <a:cubicBezTo>
                    <a:pt x="58858" y="26197"/>
                    <a:pt x="59375" y="25727"/>
                    <a:pt x="59814" y="25178"/>
                  </a:cubicBezTo>
                  <a:cubicBezTo>
                    <a:pt x="59938" y="25028"/>
                    <a:pt x="59795" y="24819"/>
                    <a:pt x="59636" y="24819"/>
                  </a:cubicBezTo>
                  <a:cubicBezTo>
                    <a:pt x="59596" y="24819"/>
                    <a:pt x="59554" y="24833"/>
                    <a:pt x="59516" y="24865"/>
                  </a:cubicBezTo>
                  <a:cubicBezTo>
                    <a:pt x="58983" y="25319"/>
                    <a:pt x="58513" y="25852"/>
                    <a:pt x="58027" y="26369"/>
                  </a:cubicBezTo>
                  <a:cubicBezTo>
                    <a:pt x="58027" y="26385"/>
                    <a:pt x="58027" y="26385"/>
                    <a:pt x="58011" y="26401"/>
                  </a:cubicBezTo>
                  <a:cubicBezTo>
                    <a:pt x="57713" y="25946"/>
                    <a:pt x="57400" y="25492"/>
                    <a:pt x="57102" y="25021"/>
                  </a:cubicBezTo>
                  <a:cubicBezTo>
                    <a:pt x="57745" y="24473"/>
                    <a:pt x="58356" y="23815"/>
                    <a:pt x="58701" y="23046"/>
                  </a:cubicBezTo>
                  <a:cubicBezTo>
                    <a:pt x="58768" y="22890"/>
                    <a:pt x="58628" y="22750"/>
                    <a:pt x="58491" y="22750"/>
                  </a:cubicBezTo>
                  <a:cubicBezTo>
                    <a:pt x="58436" y="22750"/>
                    <a:pt x="58381" y="22773"/>
                    <a:pt x="58340" y="22827"/>
                  </a:cubicBezTo>
                  <a:cubicBezTo>
                    <a:pt x="57870" y="23470"/>
                    <a:pt x="57431" y="24112"/>
                    <a:pt x="56883" y="24677"/>
                  </a:cubicBezTo>
                  <a:cubicBezTo>
                    <a:pt x="56569" y="24206"/>
                    <a:pt x="56287" y="23752"/>
                    <a:pt x="55989" y="23297"/>
                  </a:cubicBezTo>
                  <a:cubicBezTo>
                    <a:pt x="56538" y="22796"/>
                    <a:pt x="57118" y="22294"/>
                    <a:pt x="57588" y="21730"/>
                  </a:cubicBezTo>
                  <a:cubicBezTo>
                    <a:pt x="57689" y="21604"/>
                    <a:pt x="57567" y="21428"/>
                    <a:pt x="57426" y="21428"/>
                  </a:cubicBezTo>
                  <a:cubicBezTo>
                    <a:pt x="57391" y="21428"/>
                    <a:pt x="57356" y="21439"/>
                    <a:pt x="57321" y="21463"/>
                  </a:cubicBezTo>
                  <a:cubicBezTo>
                    <a:pt x="56773" y="21918"/>
                    <a:pt x="56287" y="22482"/>
                    <a:pt x="55801" y="23015"/>
                  </a:cubicBezTo>
                  <a:cubicBezTo>
                    <a:pt x="55550" y="22608"/>
                    <a:pt x="55299" y="22200"/>
                    <a:pt x="55049" y="21808"/>
                  </a:cubicBezTo>
                  <a:cubicBezTo>
                    <a:pt x="55111" y="21808"/>
                    <a:pt x="55190" y="21793"/>
                    <a:pt x="55268" y="21730"/>
                  </a:cubicBezTo>
                  <a:cubicBezTo>
                    <a:pt x="55817" y="21166"/>
                    <a:pt x="56459" y="20554"/>
                    <a:pt x="56898" y="19880"/>
                  </a:cubicBezTo>
                  <a:cubicBezTo>
                    <a:pt x="56996" y="19721"/>
                    <a:pt x="56883" y="19513"/>
                    <a:pt x="56732" y="19513"/>
                  </a:cubicBezTo>
                  <a:cubicBezTo>
                    <a:pt x="56690" y="19513"/>
                    <a:pt x="56645" y="19529"/>
                    <a:pt x="56600" y="19567"/>
                  </a:cubicBezTo>
                  <a:cubicBezTo>
                    <a:pt x="55958" y="20084"/>
                    <a:pt x="55409" y="20789"/>
                    <a:pt x="54892" y="21432"/>
                  </a:cubicBezTo>
                  <a:cubicBezTo>
                    <a:pt x="54876" y="21463"/>
                    <a:pt x="54861" y="21479"/>
                    <a:pt x="54861" y="21510"/>
                  </a:cubicBezTo>
                  <a:cubicBezTo>
                    <a:pt x="54469" y="20899"/>
                    <a:pt x="54093" y="20288"/>
                    <a:pt x="53716" y="19692"/>
                  </a:cubicBezTo>
                  <a:lnTo>
                    <a:pt x="53716" y="19692"/>
                  </a:lnTo>
                  <a:cubicBezTo>
                    <a:pt x="53732" y="19696"/>
                    <a:pt x="53748" y="19698"/>
                    <a:pt x="53763" y="19698"/>
                  </a:cubicBezTo>
                  <a:cubicBezTo>
                    <a:pt x="53810" y="19698"/>
                    <a:pt x="53857" y="19680"/>
                    <a:pt x="53904" y="19645"/>
                  </a:cubicBezTo>
                  <a:cubicBezTo>
                    <a:pt x="54610" y="18987"/>
                    <a:pt x="55378" y="18281"/>
                    <a:pt x="55973" y="17513"/>
                  </a:cubicBezTo>
                  <a:cubicBezTo>
                    <a:pt x="56084" y="17354"/>
                    <a:pt x="55954" y="17146"/>
                    <a:pt x="55795" y="17146"/>
                  </a:cubicBezTo>
                  <a:cubicBezTo>
                    <a:pt x="55751" y="17146"/>
                    <a:pt x="55704" y="17162"/>
                    <a:pt x="55660" y="17200"/>
                  </a:cubicBezTo>
                  <a:cubicBezTo>
                    <a:pt x="54908" y="17796"/>
                    <a:pt x="54202" y="18564"/>
                    <a:pt x="53560" y="19285"/>
                  </a:cubicBezTo>
                  <a:cubicBezTo>
                    <a:pt x="53528" y="19316"/>
                    <a:pt x="53528" y="19347"/>
                    <a:pt x="53513" y="19363"/>
                  </a:cubicBezTo>
                  <a:cubicBezTo>
                    <a:pt x="53277" y="19002"/>
                    <a:pt x="53042" y="18626"/>
                    <a:pt x="52807" y="18266"/>
                  </a:cubicBezTo>
                  <a:cubicBezTo>
                    <a:pt x="53089" y="17921"/>
                    <a:pt x="53325" y="17545"/>
                    <a:pt x="53560" y="17169"/>
                  </a:cubicBezTo>
                  <a:cubicBezTo>
                    <a:pt x="53795" y="16824"/>
                    <a:pt x="54046" y="16463"/>
                    <a:pt x="54218" y="16071"/>
                  </a:cubicBezTo>
                  <a:cubicBezTo>
                    <a:pt x="54273" y="15928"/>
                    <a:pt x="54165" y="15823"/>
                    <a:pt x="54047" y="15823"/>
                  </a:cubicBezTo>
                  <a:cubicBezTo>
                    <a:pt x="53997" y="15823"/>
                    <a:pt x="53946" y="15842"/>
                    <a:pt x="53904" y="15883"/>
                  </a:cubicBezTo>
                  <a:cubicBezTo>
                    <a:pt x="53575" y="16212"/>
                    <a:pt x="53340" y="16620"/>
                    <a:pt x="53089" y="17012"/>
                  </a:cubicBezTo>
                  <a:cubicBezTo>
                    <a:pt x="52901" y="17294"/>
                    <a:pt x="52713" y="17560"/>
                    <a:pt x="52556" y="17843"/>
                  </a:cubicBezTo>
                  <a:cubicBezTo>
                    <a:pt x="52431" y="17670"/>
                    <a:pt x="52321" y="17482"/>
                    <a:pt x="52196" y="17294"/>
                  </a:cubicBezTo>
                  <a:cubicBezTo>
                    <a:pt x="52008" y="17012"/>
                    <a:pt x="51820" y="16730"/>
                    <a:pt x="51632" y="16448"/>
                  </a:cubicBezTo>
                  <a:cubicBezTo>
                    <a:pt x="52227" y="15977"/>
                    <a:pt x="52729" y="15413"/>
                    <a:pt x="53027" y="14708"/>
                  </a:cubicBezTo>
                  <a:cubicBezTo>
                    <a:pt x="53094" y="14573"/>
                    <a:pt x="52967" y="14429"/>
                    <a:pt x="52844" y="14429"/>
                  </a:cubicBezTo>
                  <a:cubicBezTo>
                    <a:pt x="52796" y="14429"/>
                    <a:pt x="52748" y="14451"/>
                    <a:pt x="52713" y="14504"/>
                  </a:cubicBezTo>
                  <a:cubicBezTo>
                    <a:pt x="52337" y="15100"/>
                    <a:pt x="51929" y="15648"/>
                    <a:pt x="51397" y="16103"/>
                  </a:cubicBezTo>
                  <a:cubicBezTo>
                    <a:pt x="51177" y="15789"/>
                    <a:pt x="50973" y="15476"/>
                    <a:pt x="50738" y="15162"/>
                  </a:cubicBezTo>
                  <a:cubicBezTo>
                    <a:pt x="51240" y="14723"/>
                    <a:pt x="51679" y="14159"/>
                    <a:pt x="51867" y="13548"/>
                  </a:cubicBezTo>
                  <a:cubicBezTo>
                    <a:pt x="51888" y="13453"/>
                    <a:pt x="51802" y="13393"/>
                    <a:pt x="51725" y="13393"/>
                  </a:cubicBezTo>
                  <a:cubicBezTo>
                    <a:pt x="51688" y="13393"/>
                    <a:pt x="51652" y="13407"/>
                    <a:pt x="51632" y="13438"/>
                  </a:cubicBezTo>
                  <a:cubicBezTo>
                    <a:pt x="51255" y="13924"/>
                    <a:pt x="50926" y="14410"/>
                    <a:pt x="50534" y="14864"/>
                  </a:cubicBezTo>
                  <a:cubicBezTo>
                    <a:pt x="50190" y="14379"/>
                    <a:pt x="49829" y="13908"/>
                    <a:pt x="49469" y="13454"/>
                  </a:cubicBezTo>
                  <a:cubicBezTo>
                    <a:pt x="49955" y="12858"/>
                    <a:pt x="50487" y="12263"/>
                    <a:pt x="50895" y="11604"/>
                  </a:cubicBezTo>
                  <a:cubicBezTo>
                    <a:pt x="50987" y="11466"/>
                    <a:pt x="50885" y="11320"/>
                    <a:pt x="50756" y="11320"/>
                  </a:cubicBezTo>
                  <a:cubicBezTo>
                    <a:pt x="50709" y="11320"/>
                    <a:pt x="50659" y="11339"/>
                    <a:pt x="50613" y="11385"/>
                  </a:cubicBezTo>
                  <a:cubicBezTo>
                    <a:pt x="50096" y="11918"/>
                    <a:pt x="49657" y="12545"/>
                    <a:pt x="49234" y="13156"/>
                  </a:cubicBezTo>
                  <a:cubicBezTo>
                    <a:pt x="48544" y="12294"/>
                    <a:pt x="47823" y="11479"/>
                    <a:pt x="47055" y="10695"/>
                  </a:cubicBezTo>
                  <a:cubicBezTo>
                    <a:pt x="47415" y="10256"/>
                    <a:pt x="47807" y="9880"/>
                    <a:pt x="48199" y="9441"/>
                  </a:cubicBezTo>
                  <a:cubicBezTo>
                    <a:pt x="48287" y="9341"/>
                    <a:pt x="48184" y="9210"/>
                    <a:pt x="48067" y="9210"/>
                  </a:cubicBezTo>
                  <a:cubicBezTo>
                    <a:pt x="48038" y="9210"/>
                    <a:pt x="48008" y="9219"/>
                    <a:pt x="47980" y="9237"/>
                  </a:cubicBezTo>
                  <a:cubicBezTo>
                    <a:pt x="47509" y="9520"/>
                    <a:pt x="47133" y="9974"/>
                    <a:pt x="46820" y="10460"/>
                  </a:cubicBezTo>
                  <a:cubicBezTo>
                    <a:pt x="46475" y="10115"/>
                    <a:pt x="46130" y="9786"/>
                    <a:pt x="45769" y="9457"/>
                  </a:cubicBezTo>
                  <a:cubicBezTo>
                    <a:pt x="45895" y="9284"/>
                    <a:pt x="46005" y="9096"/>
                    <a:pt x="46130" y="8924"/>
                  </a:cubicBezTo>
                  <a:cubicBezTo>
                    <a:pt x="46318" y="8626"/>
                    <a:pt x="46538" y="8344"/>
                    <a:pt x="46663" y="8015"/>
                  </a:cubicBezTo>
                  <a:cubicBezTo>
                    <a:pt x="46707" y="7883"/>
                    <a:pt x="46612" y="7782"/>
                    <a:pt x="46508" y="7782"/>
                  </a:cubicBezTo>
                  <a:cubicBezTo>
                    <a:pt x="46464" y="7782"/>
                    <a:pt x="46418" y="7800"/>
                    <a:pt x="46381" y="7842"/>
                  </a:cubicBezTo>
                  <a:cubicBezTo>
                    <a:pt x="46146" y="8093"/>
                    <a:pt x="45973" y="8422"/>
                    <a:pt x="45801" y="8736"/>
                  </a:cubicBezTo>
                  <a:cubicBezTo>
                    <a:pt x="45707" y="8893"/>
                    <a:pt x="45613" y="9065"/>
                    <a:pt x="45519" y="9237"/>
                  </a:cubicBezTo>
                  <a:cubicBezTo>
                    <a:pt x="45268" y="9018"/>
                    <a:pt x="45017" y="8799"/>
                    <a:pt x="44751" y="8595"/>
                  </a:cubicBezTo>
                  <a:cubicBezTo>
                    <a:pt x="45111" y="7999"/>
                    <a:pt x="45425" y="7372"/>
                    <a:pt x="45691" y="6730"/>
                  </a:cubicBezTo>
                  <a:cubicBezTo>
                    <a:pt x="45762" y="6588"/>
                    <a:pt x="45650" y="6485"/>
                    <a:pt x="45528" y="6485"/>
                  </a:cubicBezTo>
                  <a:cubicBezTo>
                    <a:pt x="45461" y="6485"/>
                    <a:pt x="45391" y="6516"/>
                    <a:pt x="45346" y="6588"/>
                  </a:cubicBezTo>
                  <a:cubicBezTo>
                    <a:pt x="45017" y="7153"/>
                    <a:pt x="44704" y="7733"/>
                    <a:pt x="44437" y="8344"/>
                  </a:cubicBezTo>
                  <a:cubicBezTo>
                    <a:pt x="44077" y="8062"/>
                    <a:pt x="43700" y="7780"/>
                    <a:pt x="43309" y="7513"/>
                  </a:cubicBezTo>
                  <a:cubicBezTo>
                    <a:pt x="43559" y="6745"/>
                    <a:pt x="43904" y="6087"/>
                    <a:pt x="44280" y="5382"/>
                  </a:cubicBezTo>
                  <a:cubicBezTo>
                    <a:pt x="44347" y="5247"/>
                    <a:pt x="44223" y="5129"/>
                    <a:pt x="44101" y="5129"/>
                  </a:cubicBezTo>
                  <a:cubicBezTo>
                    <a:pt x="44052" y="5129"/>
                    <a:pt x="44003" y="5148"/>
                    <a:pt x="43967" y="5193"/>
                  </a:cubicBezTo>
                  <a:cubicBezTo>
                    <a:pt x="43481" y="5773"/>
                    <a:pt x="43168" y="6541"/>
                    <a:pt x="43011" y="7294"/>
                  </a:cubicBezTo>
                  <a:cubicBezTo>
                    <a:pt x="42760" y="7137"/>
                    <a:pt x="42525" y="6980"/>
                    <a:pt x="42274" y="6824"/>
                  </a:cubicBezTo>
                  <a:cubicBezTo>
                    <a:pt x="40816" y="5930"/>
                    <a:pt x="39265" y="5178"/>
                    <a:pt x="37666" y="4566"/>
                  </a:cubicBezTo>
                  <a:cubicBezTo>
                    <a:pt x="37807" y="4175"/>
                    <a:pt x="37932" y="3783"/>
                    <a:pt x="38073" y="3375"/>
                  </a:cubicBezTo>
                  <a:cubicBezTo>
                    <a:pt x="38214" y="2936"/>
                    <a:pt x="38403" y="2497"/>
                    <a:pt x="38481" y="2043"/>
                  </a:cubicBezTo>
                  <a:cubicBezTo>
                    <a:pt x="38500" y="1870"/>
                    <a:pt x="38360" y="1762"/>
                    <a:pt x="38220" y="1762"/>
                  </a:cubicBezTo>
                  <a:cubicBezTo>
                    <a:pt x="38132" y="1762"/>
                    <a:pt x="38044" y="1805"/>
                    <a:pt x="37995" y="1902"/>
                  </a:cubicBezTo>
                  <a:cubicBezTo>
                    <a:pt x="37776" y="2341"/>
                    <a:pt x="37666" y="2842"/>
                    <a:pt x="37525" y="3312"/>
                  </a:cubicBezTo>
                  <a:cubicBezTo>
                    <a:pt x="37415" y="3673"/>
                    <a:pt x="37305" y="4049"/>
                    <a:pt x="37211" y="4410"/>
                  </a:cubicBezTo>
                  <a:cubicBezTo>
                    <a:pt x="36537" y="4159"/>
                    <a:pt x="35863" y="3955"/>
                    <a:pt x="35174" y="3767"/>
                  </a:cubicBezTo>
                  <a:cubicBezTo>
                    <a:pt x="35440" y="3062"/>
                    <a:pt x="35707" y="2372"/>
                    <a:pt x="35879" y="1651"/>
                  </a:cubicBezTo>
                  <a:cubicBezTo>
                    <a:pt x="35918" y="1515"/>
                    <a:pt x="35795" y="1422"/>
                    <a:pt x="35673" y="1422"/>
                  </a:cubicBezTo>
                  <a:cubicBezTo>
                    <a:pt x="35598" y="1422"/>
                    <a:pt x="35523" y="1457"/>
                    <a:pt x="35487" y="1541"/>
                  </a:cubicBezTo>
                  <a:cubicBezTo>
                    <a:pt x="35205" y="2215"/>
                    <a:pt x="35001" y="2952"/>
                    <a:pt x="34797" y="3657"/>
                  </a:cubicBezTo>
                  <a:cubicBezTo>
                    <a:pt x="34249" y="3516"/>
                    <a:pt x="33700" y="3391"/>
                    <a:pt x="33152" y="3281"/>
                  </a:cubicBezTo>
                  <a:cubicBezTo>
                    <a:pt x="33434" y="2576"/>
                    <a:pt x="33716" y="1839"/>
                    <a:pt x="33810" y="1118"/>
                  </a:cubicBezTo>
                  <a:cubicBezTo>
                    <a:pt x="33820" y="984"/>
                    <a:pt x="33718" y="902"/>
                    <a:pt x="33616" y="902"/>
                  </a:cubicBezTo>
                  <a:cubicBezTo>
                    <a:pt x="33551" y="902"/>
                    <a:pt x="33486" y="935"/>
                    <a:pt x="33449" y="1008"/>
                  </a:cubicBezTo>
                  <a:cubicBezTo>
                    <a:pt x="33105" y="1682"/>
                    <a:pt x="32932" y="2466"/>
                    <a:pt x="32775" y="3203"/>
                  </a:cubicBezTo>
                  <a:cubicBezTo>
                    <a:pt x="32227" y="3109"/>
                    <a:pt x="31678" y="3015"/>
                    <a:pt x="31114" y="2952"/>
                  </a:cubicBezTo>
                  <a:cubicBezTo>
                    <a:pt x="31333" y="2231"/>
                    <a:pt x="31522" y="1494"/>
                    <a:pt x="31616" y="773"/>
                  </a:cubicBezTo>
                  <a:cubicBezTo>
                    <a:pt x="31635" y="646"/>
                    <a:pt x="31520" y="555"/>
                    <a:pt x="31415" y="555"/>
                  </a:cubicBezTo>
                  <a:cubicBezTo>
                    <a:pt x="31353" y="555"/>
                    <a:pt x="31294" y="587"/>
                    <a:pt x="31271" y="664"/>
                  </a:cubicBezTo>
                  <a:cubicBezTo>
                    <a:pt x="31036" y="1385"/>
                    <a:pt x="30879" y="2153"/>
                    <a:pt x="30753" y="2905"/>
                  </a:cubicBezTo>
                  <a:cubicBezTo>
                    <a:pt x="30534" y="2874"/>
                    <a:pt x="30315" y="2858"/>
                    <a:pt x="30095" y="2827"/>
                  </a:cubicBezTo>
                  <a:cubicBezTo>
                    <a:pt x="29750" y="2795"/>
                    <a:pt x="29405" y="2780"/>
                    <a:pt x="29061" y="2764"/>
                  </a:cubicBezTo>
                  <a:cubicBezTo>
                    <a:pt x="29202" y="1996"/>
                    <a:pt x="29421" y="1275"/>
                    <a:pt x="29625" y="522"/>
                  </a:cubicBezTo>
                  <a:cubicBezTo>
                    <a:pt x="29653" y="419"/>
                    <a:pt x="29575" y="361"/>
                    <a:pt x="29490" y="361"/>
                  </a:cubicBezTo>
                  <a:cubicBezTo>
                    <a:pt x="29434" y="361"/>
                    <a:pt x="29374" y="387"/>
                    <a:pt x="29343" y="444"/>
                  </a:cubicBezTo>
                  <a:cubicBezTo>
                    <a:pt x="28967" y="1149"/>
                    <a:pt x="28794" y="1949"/>
                    <a:pt x="28731" y="2748"/>
                  </a:cubicBezTo>
                  <a:cubicBezTo>
                    <a:pt x="28383" y="2730"/>
                    <a:pt x="28028" y="2722"/>
                    <a:pt x="27675" y="2722"/>
                  </a:cubicBezTo>
                  <a:cubicBezTo>
                    <a:pt x="27425" y="2722"/>
                    <a:pt x="27176" y="2726"/>
                    <a:pt x="26929" y="2733"/>
                  </a:cubicBezTo>
                  <a:cubicBezTo>
                    <a:pt x="27148" y="1886"/>
                    <a:pt x="27368" y="1040"/>
                    <a:pt x="27478" y="178"/>
                  </a:cubicBezTo>
                  <a:cubicBezTo>
                    <a:pt x="27487" y="80"/>
                    <a:pt x="27387" y="0"/>
                    <a:pt x="2729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1457475" y="652950"/>
              <a:ext cx="2430725" cy="1876825"/>
            </a:xfrm>
            <a:custGeom>
              <a:avLst/>
              <a:gdLst/>
              <a:ahLst/>
              <a:cxnLst/>
              <a:rect l="l" t="t" r="r" b="b"/>
              <a:pathLst>
                <a:path w="97229" h="75073" extrusionOk="0">
                  <a:moveTo>
                    <a:pt x="20816" y="796"/>
                  </a:moveTo>
                  <a:cubicBezTo>
                    <a:pt x="21202" y="796"/>
                    <a:pt x="21589" y="804"/>
                    <a:pt x="21976" y="821"/>
                  </a:cubicBezTo>
                  <a:cubicBezTo>
                    <a:pt x="30738" y="1213"/>
                    <a:pt x="37509" y="6668"/>
                    <a:pt x="42619" y="13423"/>
                  </a:cubicBezTo>
                  <a:cubicBezTo>
                    <a:pt x="48199" y="20790"/>
                    <a:pt x="52149" y="29270"/>
                    <a:pt x="58795" y="35838"/>
                  </a:cubicBezTo>
                  <a:cubicBezTo>
                    <a:pt x="64923" y="41888"/>
                    <a:pt x="72384" y="46355"/>
                    <a:pt x="79892" y="50430"/>
                  </a:cubicBezTo>
                  <a:cubicBezTo>
                    <a:pt x="83748" y="52531"/>
                    <a:pt x="87949" y="54333"/>
                    <a:pt x="91334" y="57170"/>
                  </a:cubicBezTo>
                  <a:cubicBezTo>
                    <a:pt x="94313" y="59678"/>
                    <a:pt x="96585" y="63487"/>
                    <a:pt x="95802" y="67515"/>
                  </a:cubicBezTo>
                  <a:cubicBezTo>
                    <a:pt x="94908" y="72077"/>
                    <a:pt x="90034" y="73691"/>
                    <a:pt x="85943" y="74130"/>
                  </a:cubicBezTo>
                  <a:cubicBezTo>
                    <a:pt x="85175" y="74210"/>
                    <a:pt x="84405" y="74250"/>
                    <a:pt x="83636" y="74250"/>
                  </a:cubicBezTo>
                  <a:cubicBezTo>
                    <a:pt x="80196" y="74250"/>
                    <a:pt x="76775" y="73451"/>
                    <a:pt x="73701" y="71889"/>
                  </a:cubicBezTo>
                  <a:cubicBezTo>
                    <a:pt x="68434" y="69208"/>
                    <a:pt x="64578" y="64710"/>
                    <a:pt x="60801" y="60227"/>
                  </a:cubicBezTo>
                  <a:lnTo>
                    <a:pt x="60801" y="60227"/>
                  </a:lnTo>
                  <a:cubicBezTo>
                    <a:pt x="60926" y="60305"/>
                    <a:pt x="61020" y="60352"/>
                    <a:pt x="61177" y="60352"/>
                  </a:cubicBezTo>
                  <a:cubicBezTo>
                    <a:pt x="61381" y="60352"/>
                    <a:pt x="61506" y="60070"/>
                    <a:pt x="61365" y="59929"/>
                  </a:cubicBezTo>
                  <a:cubicBezTo>
                    <a:pt x="61255" y="59804"/>
                    <a:pt x="61146" y="59772"/>
                    <a:pt x="60989" y="59741"/>
                  </a:cubicBezTo>
                  <a:cubicBezTo>
                    <a:pt x="60970" y="59737"/>
                    <a:pt x="60951" y="59735"/>
                    <a:pt x="60933" y="59735"/>
                  </a:cubicBezTo>
                  <a:cubicBezTo>
                    <a:pt x="60746" y="59735"/>
                    <a:pt x="60634" y="59944"/>
                    <a:pt x="60691" y="60101"/>
                  </a:cubicBezTo>
                  <a:cubicBezTo>
                    <a:pt x="59547" y="58738"/>
                    <a:pt x="58403" y="57390"/>
                    <a:pt x="57227" y="56089"/>
                  </a:cubicBezTo>
                  <a:cubicBezTo>
                    <a:pt x="54813" y="53409"/>
                    <a:pt x="52211" y="50854"/>
                    <a:pt x="49139" y="48926"/>
                  </a:cubicBezTo>
                  <a:cubicBezTo>
                    <a:pt x="45848" y="46841"/>
                    <a:pt x="42101" y="45728"/>
                    <a:pt x="38293" y="45085"/>
                  </a:cubicBezTo>
                  <a:cubicBezTo>
                    <a:pt x="30346" y="43769"/>
                    <a:pt x="21976" y="44255"/>
                    <a:pt x="14624" y="40477"/>
                  </a:cubicBezTo>
                  <a:cubicBezTo>
                    <a:pt x="10784" y="38518"/>
                    <a:pt x="7900" y="35477"/>
                    <a:pt x="6489" y="31370"/>
                  </a:cubicBezTo>
                  <a:cubicBezTo>
                    <a:pt x="4891" y="26731"/>
                    <a:pt x="3903" y="21793"/>
                    <a:pt x="2665" y="17044"/>
                  </a:cubicBezTo>
                  <a:cubicBezTo>
                    <a:pt x="2038" y="14630"/>
                    <a:pt x="1411" y="12216"/>
                    <a:pt x="753" y="9818"/>
                  </a:cubicBezTo>
                  <a:cubicBezTo>
                    <a:pt x="737" y="9771"/>
                    <a:pt x="706" y="9740"/>
                    <a:pt x="674" y="9709"/>
                  </a:cubicBezTo>
                  <a:cubicBezTo>
                    <a:pt x="1489" y="5900"/>
                    <a:pt x="6301" y="4144"/>
                    <a:pt x="9530" y="2953"/>
                  </a:cubicBezTo>
                  <a:cubicBezTo>
                    <a:pt x="13134" y="1628"/>
                    <a:pt x="16970" y="796"/>
                    <a:pt x="20816" y="796"/>
                  </a:cubicBezTo>
                  <a:close/>
                  <a:moveTo>
                    <a:pt x="20783" y="0"/>
                  </a:moveTo>
                  <a:cubicBezTo>
                    <a:pt x="18228" y="0"/>
                    <a:pt x="15670" y="356"/>
                    <a:pt x="13198" y="962"/>
                  </a:cubicBezTo>
                  <a:cubicBezTo>
                    <a:pt x="9499" y="1887"/>
                    <a:pt x="5188" y="3266"/>
                    <a:pt x="2289" y="5853"/>
                  </a:cubicBezTo>
                  <a:cubicBezTo>
                    <a:pt x="1097" y="6934"/>
                    <a:pt x="220" y="8266"/>
                    <a:pt x="16" y="9881"/>
                  </a:cubicBezTo>
                  <a:cubicBezTo>
                    <a:pt x="0" y="10006"/>
                    <a:pt x="32" y="10085"/>
                    <a:pt x="110" y="10147"/>
                  </a:cubicBezTo>
                  <a:cubicBezTo>
                    <a:pt x="1317" y="15195"/>
                    <a:pt x="2649" y="20226"/>
                    <a:pt x="3950" y="25257"/>
                  </a:cubicBezTo>
                  <a:cubicBezTo>
                    <a:pt x="5110" y="29725"/>
                    <a:pt x="6003" y="34333"/>
                    <a:pt x="9373" y="37734"/>
                  </a:cubicBezTo>
                  <a:cubicBezTo>
                    <a:pt x="15314" y="43737"/>
                    <a:pt x="24311" y="44411"/>
                    <a:pt x="32242" y="45180"/>
                  </a:cubicBezTo>
                  <a:cubicBezTo>
                    <a:pt x="36615" y="45618"/>
                    <a:pt x="41083" y="46167"/>
                    <a:pt x="45174" y="47860"/>
                  </a:cubicBezTo>
                  <a:cubicBezTo>
                    <a:pt x="49077" y="49474"/>
                    <a:pt x="52368" y="52155"/>
                    <a:pt x="55252" y="55180"/>
                  </a:cubicBezTo>
                  <a:cubicBezTo>
                    <a:pt x="60644" y="60791"/>
                    <a:pt x="65033" y="67704"/>
                    <a:pt x="71820" y="71779"/>
                  </a:cubicBezTo>
                  <a:cubicBezTo>
                    <a:pt x="75315" y="73879"/>
                    <a:pt x="79312" y="75023"/>
                    <a:pt x="83388" y="75070"/>
                  </a:cubicBezTo>
                  <a:cubicBezTo>
                    <a:pt x="83497" y="75072"/>
                    <a:pt x="83606" y="75072"/>
                    <a:pt x="83717" y="75072"/>
                  </a:cubicBezTo>
                  <a:cubicBezTo>
                    <a:pt x="87449" y="75072"/>
                    <a:pt x="91963" y="74283"/>
                    <a:pt x="94657" y="71497"/>
                  </a:cubicBezTo>
                  <a:cubicBezTo>
                    <a:pt x="97118" y="68957"/>
                    <a:pt x="97228" y="65117"/>
                    <a:pt x="95958" y="61951"/>
                  </a:cubicBezTo>
                  <a:cubicBezTo>
                    <a:pt x="94422" y="58079"/>
                    <a:pt x="90911" y="55540"/>
                    <a:pt x="87400" y="53534"/>
                  </a:cubicBezTo>
                  <a:cubicBezTo>
                    <a:pt x="79265" y="48894"/>
                    <a:pt x="70832" y="44929"/>
                    <a:pt x="63513" y="38988"/>
                  </a:cubicBezTo>
                  <a:cubicBezTo>
                    <a:pt x="59688" y="35869"/>
                    <a:pt x="56318" y="32327"/>
                    <a:pt x="53450" y="28298"/>
                  </a:cubicBezTo>
                  <a:cubicBezTo>
                    <a:pt x="50456" y="24098"/>
                    <a:pt x="47901" y="19583"/>
                    <a:pt x="44970" y="15336"/>
                  </a:cubicBezTo>
                  <a:cubicBezTo>
                    <a:pt x="40221" y="8455"/>
                    <a:pt x="33951" y="1997"/>
                    <a:pt x="25393" y="414"/>
                  </a:cubicBezTo>
                  <a:cubicBezTo>
                    <a:pt x="23870" y="130"/>
                    <a:pt x="22327" y="0"/>
                    <a:pt x="2078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1"/>
            <p:cNvSpPr/>
            <p:nvPr/>
          </p:nvSpPr>
          <p:spPr>
            <a:xfrm>
              <a:off x="1474325" y="672825"/>
              <a:ext cx="2397800" cy="1836400"/>
            </a:xfrm>
            <a:custGeom>
              <a:avLst/>
              <a:gdLst/>
              <a:ahLst/>
              <a:cxnLst/>
              <a:rect l="l" t="t" r="r" b="b"/>
              <a:pathLst>
                <a:path w="95912" h="73456" extrusionOk="0">
                  <a:moveTo>
                    <a:pt x="16678" y="471"/>
                  </a:moveTo>
                  <a:cubicBezTo>
                    <a:pt x="16820" y="471"/>
                    <a:pt x="16946" y="567"/>
                    <a:pt x="17007" y="700"/>
                  </a:cubicBezTo>
                  <a:lnTo>
                    <a:pt x="17070" y="841"/>
                  </a:lnTo>
                  <a:cubicBezTo>
                    <a:pt x="17164" y="1014"/>
                    <a:pt x="17038" y="1233"/>
                    <a:pt x="16866" y="1311"/>
                  </a:cubicBezTo>
                  <a:cubicBezTo>
                    <a:pt x="16827" y="1329"/>
                    <a:pt x="16784" y="1337"/>
                    <a:pt x="16741" y="1337"/>
                  </a:cubicBezTo>
                  <a:cubicBezTo>
                    <a:pt x="16591" y="1337"/>
                    <a:pt x="16432" y="1241"/>
                    <a:pt x="16396" y="1108"/>
                  </a:cubicBezTo>
                  <a:lnTo>
                    <a:pt x="16349" y="951"/>
                  </a:lnTo>
                  <a:cubicBezTo>
                    <a:pt x="16286" y="763"/>
                    <a:pt x="16364" y="559"/>
                    <a:pt x="16552" y="496"/>
                  </a:cubicBezTo>
                  <a:cubicBezTo>
                    <a:pt x="16595" y="479"/>
                    <a:pt x="16637" y="471"/>
                    <a:pt x="16678" y="471"/>
                  </a:cubicBezTo>
                  <a:close/>
                  <a:moveTo>
                    <a:pt x="20126" y="1127"/>
                  </a:moveTo>
                  <a:cubicBezTo>
                    <a:pt x="20208" y="1127"/>
                    <a:pt x="20290" y="1167"/>
                    <a:pt x="20330" y="1264"/>
                  </a:cubicBezTo>
                  <a:cubicBezTo>
                    <a:pt x="20390" y="1434"/>
                    <a:pt x="20239" y="1566"/>
                    <a:pt x="20098" y="1566"/>
                  </a:cubicBezTo>
                  <a:cubicBezTo>
                    <a:pt x="20018" y="1566"/>
                    <a:pt x="19941" y="1523"/>
                    <a:pt x="19907" y="1421"/>
                  </a:cubicBezTo>
                  <a:cubicBezTo>
                    <a:pt x="19837" y="1252"/>
                    <a:pt x="19983" y="1127"/>
                    <a:pt x="20126" y="1127"/>
                  </a:cubicBezTo>
                  <a:close/>
                  <a:moveTo>
                    <a:pt x="25316" y="2540"/>
                  </a:moveTo>
                  <a:cubicBezTo>
                    <a:pt x="25444" y="2540"/>
                    <a:pt x="25567" y="2606"/>
                    <a:pt x="25628" y="2754"/>
                  </a:cubicBezTo>
                  <a:cubicBezTo>
                    <a:pt x="25719" y="3011"/>
                    <a:pt x="25517" y="3225"/>
                    <a:pt x="25277" y="3225"/>
                  </a:cubicBezTo>
                  <a:cubicBezTo>
                    <a:pt x="25268" y="3225"/>
                    <a:pt x="25260" y="3224"/>
                    <a:pt x="25252" y="3224"/>
                  </a:cubicBezTo>
                  <a:cubicBezTo>
                    <a:pt x="25236" y="3239"/>
                    <a:pt x="25189" y="3239"/>
                    <a:pt x="25189" y="3239"/>
                  </a:cubicBezTo>
                  <a:cubicBezTo>
                    <a:pt x="25170" y="3243"/>
                    <a:pt x="25151" y="3245"/>
                    <a:pt x="25133" y="3245"/>
                  </a:cubicBezTo>
                  <a:cubicBezTo>
                    <a:pt x="24871" y="3245"/>
                    <a:pt x="24735" y="2838"/>
                    <a:pt x="24969" y="2691"/>
                  </a:cubicBezTo>
                  <a:cubicBezTo>
                    <a:pt x="24969" y="2691"/>
                    <a:pt x="25016" y="2659"/>
                    <a:pt x="25032" y="2659"/>
                  </a:cubicBezTo>
                  <a:cubicBezTo>
                    <a:pt x="25109" y="2583"/>
                    <a:pt x="25214" y="2540"/>
                    <a:pt x="25316" y="2540"/>
                  </a:cubicBezTo>
                  <a:close/>
                  <a:moveTo>
                    <a:pt x="12009" y="2900"/>
                  </a:moveTo>
                  <a:cubicBezTo>
                    <a:pt x="12104" y="2900"/>
                    <a:pt x="12197" y="2949"/>
                    <a:pt x="12242" y="3067"/>
                  </a:cubicBezTo>
                  <a:cubicBezTo>
                    <a:pt x="12322" y="3278"/>
                    <a:pt x="12145" y="3431"/>
                    <a:pt x="11974" y="3431"/>
                  </a:cubicBezTo>
                  <a:cubicBezTo>
                    <a:pt x="11879" y="3431"/>
                    <a:pt x="11785" y="3383"/>
                    <a:pt x="11740" y="3271"/>
                  </a:cubicBezTo>
                  <a:cubicBezTo>
                    <a:pt x="11660" y="3059"/>
                    <a:pt x="11838" y="2900"/>
                    <a:pt x="12009" y="2900"/>
                  </a:cubicBezTo>
                  <a:close/>
                  <a:moveTo>
                    <a:pt x="28958" y="3285"/>
                  </a:moveTo>
                  <a:cubicBezTo>
                    <a:pt x="29033" y="3285"/>
                    <a:pt x="29106" y="3323"/>
                    <a:pt x="29139" y="3412"/>
                  </a:cubicBezTo>
                  <a:cubicBezTo>
                    <a:pt x="29210" y="3584"/>
                    <a:pt x="29064" y="3711"/>
                    <a:pt x="28923" y="3711"/>
                  </a:cubicBezTo>
                  <a:cubicBezTo>
                    <a:pt x="28846" y="3711"/>
                    <a:pt x="28770" y="3673"/>
                    <a:pt x="28731" y="3584"/>
                  </a:cubicBezTo>
                  <a:cubicBezTo>
                    <a:pt x="28670" y="3412"/>
                    <a:pt x="28819" y="3285"/>
                    <a:pt x="28958" y="3285"/>
                  </a:cubicBezTo>
                  <a:close/>
                  <a:moveTo>
                    <a:pt x="9275" y="3270"/>
                  </a:moveTo>
                  <a:cubicBezTo>
                    <a:pt x="9379" y="3270"/>
                    <a:pt x="9480" y="3321"/>
                    <a:pt x="9530" y="3443"/>
                  </a:cubicBezTo>
                  <a:cubicBezTo>
                    <a:pt x="9621" y="3674"/>
                    <a:pt x="9428" y="3847"/>
                    <a:pt x="9241" y="3847"/>
                  </a:cubicBezTo>
                  <a:cubicBezTo>
                    <a:pt x="9136" y="3847"/>
                    <a:pt x="9032" y="3792"/>
                    <a:pt x="8982" y="3663"/>
                  </a:cubicBezTo>
                  <a:cubicBezTo>
                    <a:pt x="8891" y="3440"/>
                    <a:pt x="9087" y="3270"/>
                    <a:pt x="9275" y="3270"/>
                  </a:cubicBezTo>
                  <a:close/>
                  <a:moveTo>
                    <a:pt x="17314" y="2881"/>
                  </a:moveTo>
                  <a:cubicBezTo>
                    <a:pt x="17370" y="2881"/>
                    <a:pt x="17425" y="2890"/>
                    <a:pt x="17477" y="2910"/>
                  </a:cubicBezTo>
                  <a:cubicBezTo>
                    <a:pt x="17681" y="2989"/>
                    <a:pt x="17791" y="3271"/>
                    <a:pt x="17697" y="3459"/>
                  </a:cubicBezTo>
                  <a:cubicBezTo>
                    <a:pt x="17665" y="3522"/>
                    <a:pt x="17618" y="3600"/>
                    <a:pt x="17587" y="3663"/>
                  </a:cubicBezTo>
                  <a:cubicBezTo>
                    <a:pt x="17515" y="3818"/>
                    <a:pt x="17370" y="3910"/>
                    <a:pt x="17209" y="3910"/>
                  </a:cubicBezTo>
                  <a:cubicBezTo>
                    <a:pt x="17158" y="3910"/>
                    <a:pt x="17106" y="3901"/>
                    <a:pt x="17054" y="3882"/>
                  </a:cubicBezTo>
                  <a:cubicBezTo>
                    <a:pt x="16834" y="3788"/>
                    <a:pt x="16756" y="3537"/>
                    <a:pt x="16834" y="3333"/>
                  </a:cubicBezTo>
                  <a:cubicBezTo>
                    <a:pt x="16866" y="3271"/>
                    <a:pt x="16897" y="3192"/>
                    <a:pt x="16913" y="3130"/>
                  </a:cubicBezTo>
                  <a:cubicBezTo>
                    <a:pt x="16983" y="2966"/>
                    <a:pt x="17149" y="2881"/>
                    <a:pt x="17314" y="2881"/>
                  </a:cubicBezTo>
                  <a:close/>
                  <a:moveTo>
                    <a:pt x="22259" y="1794"/>
                  </a:moveTo>
                  <a:cubicBezTo>
                    <a:pt x="22349" y="1794"/>
                    <a:pt x="22438" y="1805"/>
                    <a:pt x="22524" y="1829"/>
                  </a:cubicBezTo>
                  <a:cubicBezTo>
                    <a:pt x="23136" y="1985"/>
                    <a:pt x="23465" y="2612"/>
                    <a:pt x="23715" y="3145"/>
                  </a:cubicBezTo>
                  <a:cubicBezTo>
                    <a:pt x="23792" y="3310"/>
                    <a:pt x="23632" y="3459"/>
                    <a:pt x="23485" y="3459"/>
                  </a:cubicBezTo>
                  <a:cubicBezTo>
                    <a:pt x="23422" y="3459"/>
                    <a:pt x="23361" y="3431"/>
                    <a:pt x="23324" y="3365"/>
                  </a:cubicBezTo>
                  <a:cubicBezTo>
                    <a:pt x="23136" y="3036"/>
                    <a:pt x="22932" y="2644"/>
                    <a:pt x="22587" y="2456"/>
                  </a:cubicBezTo>
                  <a:cubicBezTo>
                    <a:pt x="22498" y="2411"/>
                    <a:pt x="22376" y="2382"/>
                    <a:pt x="22253" y="2382"/>
                  </a:cubicBezTo>
                  <a:cubicBezTo>
                    <a:pt x="22073" y="2382"/>
                    <a:pt x="21893" y="2445"/>
                    <a:pt x="21819" y="2612"/>
                  </a:cubicBezTo>
                  <a:cubicBezTo>
                    <a:pt x="21678" y="2957"/>
                    <a:pt x="22336" y="3302"/>
                    <a:pt x="22587" y="3412"/>
                  </a:cubicBezTo>
                  <a:cubicBezTo>
                    <a:pt x="22869" y="3534"/>
                    <a:pt x="23170" y="3600"/>
                    <a:pt x="23476" y="3600"/>
                  </a:cubicBezTo>
                  <a:cubicBezTo>
                    <a:pt x="23561" y="3600"/>
                    <a:pt x="23646" y="3594"/>
                    <a:pt x="23731" y="3584"/>
                  </a:cubicBezTo>
                  <a:cubicBezTo>
                    <a:pt x="23737" y="3584"/>
                    <a:pt x="23742" y="3584"/>
                    <a:pt x="23748" y="3584"/>
                  </a:cubicBezTo>
                  <a:cubicBezTo>
                    <a:pt x="23951" y="3584"/>
                    <a:pt x="23961" y="3868"/>
                    <a:pt x="23762" y="3913"/>
                  </a:cubicBezTo>
                  <a:cubicBezTo>
                    <a:pt x="23576" y="3955"/>
                    <a:pt x="23387" y="3976"/>
                    <a:pt x="23199" y="3976"/>
                  </a:cubicBezTo>
                  <a:cubicBezTo>
                    <a:pt x="22753" y="3976"/>
                    <a:pt x="22310" y="3858"/>
                    <a:pt x="21913" y="3616"/>
                  </a:cubicBezTo>
                  <a:cubicBezTo>
                    <a:pt x="21490" y="3349"/>
                    <a:pt x="21035" y="2895"/>
                    <a:pt x="21302" y="2346"/>
                  </a:cubicBezTo>
                  <a:cubicBezTo>
                    <a:pt x="21480" y="2003"/>
                    <a:pt x="21874" y="1794"/>
                    <a:pt x="22259" y="1794"/>
                  </a:cubicBezTo>
                  <a:close/>
                  <a:moveTo>
                    <a:pt x="15110" y="3919"/>
                  </a:moveTo>
                  <a:cubicBezTo>
                    <a:pt x="15198" y="3919"/>
                    <a:pt x="15285" y="3963"/>
                    <a:pt x="15330" y="4070"/>
                  </a:cubicBezTo>
                  <a:cubicBezTo>
                    <a:pt x="15399" y="4259"/>
                    <a:pt x="15242" y="4397"/>
                    <a:pt x="15089" y="4397"/>
                  </a:cubicBezTo>
                  <a:cubicBezTo>
                    <a:pt x="15002" y="4397"/>
                    <a:pt x="14915" y="4351"/>
                    <a:pt x="14875" y="4243"/>
                  </a:cubicBezTo>
                  <a:cubicBezTo>
                    <a:pt x="14795" y="4061"/>
                    <a:pt x="14953" y="3919"/>
                    <a:pt x="15110" y="3919"/>
                  </a:cubicBezTo>
                  <a:close/>
                  <a:moveTo>
                    <a:pt x="20982" y="4501"/>
                  </a:moveTo>
                  <a:cubicBezTo>
                    <a:pt x="21152" y="4501"/>
                    <a:pt x="21305" y="4611"/>
                    <a:pt x="21380" y="4760"/>
                  </a:cubicBezTo>
                  <a:lnTo>
                    <a:pt x="21443" y="4901"/>
                  </a:lnTo>
                  <a:cubicBezTo>
                    <a:pt x="21537" y="5120"/>
                    <a:pt x="21396" y="5355"/>
                    <a:pt x="21208" y="5449"/>
                  </a:cubicBezTo>
                  <a:cubicBezTo>
                    <a:pt x="21163" y="5467"/>
                    <a:pt x="21115" y="5475"/>
                    <a:pt x="21066" y="5475"/>
                  </a:cubicBezTo>
                  <a:cubicBezTo>
                    <a:pt x="20895" y="5475"/>
                    <a:pt x="20720" y="5373"/>
                    <a:pt x="20659" y="5214"/>
                  </a:cubicBezTo>
                  <a:lnTo>
                    <a:pt x="20628" y="5058"/>
                  </a:lnTo>
                  <a:cubicBezTo>
                    <a:pt x="20549" y="4838"/>
                    <a:pt x="20643" y="4619"/>
                    <a:pt x="20847" y="4525"/>
                  </a:cubicBezTo>
                  <a:cubicBezTo>
                    <a:pt x="20893" y="4508"/>
                    <a:pt x="20938" y="4501"/>
                    <a:pt x="20982" y="4501"/>
                  </a:cubicBezTo>
                  <a:close/>
                  <a:moveTo>
                    <a:pt x="18779" y="4961"/>
                  </a:moveTo>
                  <a:cubicBezTo>
                    <a:pt x="18893" y="4961"/>
                    <a:pt x="19004" y="5018"/>
                    <a:pt x="19060" y="5152"/>
                  </a:cubicBezTo>
                  <a:cubicBezTo>
                    <a:pt x="19160" y="5402"/>
                    <a:pt x="18947" y="5588"/>
                    <a:pt x="18743" y="5588"/>
                  </a:cubicBezTo>
                  <a:cubicBezTo>
                    <a:pt x="18628" y="5588"/>
                    <a:pt x="18516" y="5528"/>
                    <a:pt x="18465" y="5387"/>
                  </a:cubicBezTo>
                  <a:cubicBezTo>
                    <a:pt x="18364" y="5145"/>
                    <a:pt x="18574" y="4961"/>
                    <a:pt x="18779" y="4961"/>
                  </a:cubicBezTo>
                  <a:close/>
                  <a:moveTo>
                    <a:pt x="31395" y="5153"/>
                  </a:moveTo>
                  <a:cubicBezTo>
                    <a:pt x="31475" y="5153"/>
                    <a:pt x="31556" y="5186"/>
                    <a:pt x="31615" y="5261"/>
                  </a:cubicBezTo>
                  <a:cubicBezTo>
                    <a:pt x="31647" y="5293"/>
                    <a:pt x="31678" y="5340"/>
                    <a:pt x="31709" y="5387"/>
                  </a:cubicBezTo>
                  <a:cubicBezTo>
                    <a:pt x="31803" y="5559"/>
                    <a:pt x="31772" y="5779"/>
                    <a:pt x="31568" y="5857"/>
                  </a:cubicBezTo>
                  <a:cubicBezTo>
                    <a:pt x="31526" y="5876"/>
                    <a:pt x="31486" y="5885"/>
                    <a:pt x="31447" y="5885"/>
                  </a:cubicBezTo>
                  <a:cubicBezTo>
                    <a:pt x="31299" y="5885"/>
                    <a:pt x="31182" y="5756"/>
                    <a:pt x="31145" y="5606"/>
                  </a:cubicBezTo>
                  <a:cubicBezTo>
                    <a:pt x="31129" y="5559"/>
                    <a:pt x="31114" y="5512"/>
                    <a:pt x="31114" y="5449"/>
                  </a:cubicBezTo>
                  <a:cubicBezTo>
                    <a:pt x="31093" y="5274"/>
                    <a:pt x="31242" y="5153"/>
                    <a:pt x="31395" y="5153"/>
                  </a:cubicBezTo>
                  <a:close/>
                  <a:moveTo>
                    <a:pt x="29229" y="5712"/>
                  </a:moveTo>
                  <a:cubicBezTo>
                    <a:pt x="29310" y="5712"/>
                    <a:pt x="29387" y="5755"/>
                    <a:pt x="29421" y="5857"/>
                  </a:cubicBezTo>
                  <a:cubicBezTo>
                    <a:pt x="29491" y="6027"/>
                    <a:pt x="29344" y="6159"/>
                    <a:pt x="29200" y="6159"/>
                  </a:cubicBezTo>
                  <a:cubicBezTo>
                    <a:pt x="29118" y="6159"/>
                    <a:pt x="29037" y="6116"/>
                    <a:pt x="28998" y="6014"/>
                  </a:cubicBezTo>
                  <a:cubicBezTo>
                    <a:pt x="28938" y="5844"/>
                    <a:pt x="29088" y="5712"/>
                    <a:pt x="29229" y="5712"/>
                  </a:cubicBezTo>
                  <a:close/>
                  <a:moveTo>
                    <a:pt x="16181" y="6180"/>
                  </a:moveTo>
                  <a:cubicBezTo>
                    <a:pt x="16282" y="6180"/>
                    <a:pt x="16381" y="6233"/>
                    <a:pt x="16427" y="6359"/>
                  </a:cubicBezTo>
                  <a:cubicBezTo>
                    <a:pt x="16518" y="6570"/>
                    <a:pt x="16330" y="6737"/>
                    <a:pt x="16150" y="6737"/>
                  </a:cubicBezTo>
                  <a:cubicBezTo>
                    <a:pt x="16051" y="6737"/>
                    <a:pt x="15954" y="6685"/>
                    <a:pt x="15910" y="6562"/>
                  </a:cubicBezTo>
                  <a:cubicBezTo>
                    <a:pt x="15820" y="6343"/>
                    <a:pt x="16003" y="6180"/>
                    <a:pt x="16181" y="6180"/>
                  </a:cubicBezTo>
                  <a:close/>
                  <a:moveTo>
                    <a:pt x="25845" y="6084"/>
                  </a:moveTo>
                  <a:cubicBezTo>
                    <a:pt x="25967" y="6084"/>
                    <a:pt x="26088" y="6147"/>
                    <a:pt x="26145" y="6296"/>
                  </a:cubicBezTo>
                  <a:cubicBezTo>
                    <a:pt x="26244" y="6554"/>
                    <a:pt x="26029" y="6743"/>
                    <a:pt x="25818" y="6743"/>
                  </a:cubicBezTo>
                  <a:cubicBezTo>
                    <a:pt x="25696" y="6743"/>
                    <a:pt x="25575" y="6680"/>
                    <a:pt x="25518" y="6531"/>
                  </a:cubicBezTo>
                  <a:cubicBezTo>
                    <a:pt x="25419" y="6273"/>
                    <a:pt x="25634" y="6084"/>
                    <a:pt x="25845" y="6084"/>
                  </a:cubicBezTo>
                  <a:close/>
                  <a:moveTo>
                    <a:pt x="3124" y="6137"/>
                  </a:moveTo>
                  <a:cubicBezTo>
                    <a:pt x="3252" y="6137"/>
                    <a:pt x="3372" y="6202"/>
                    <a:pt x="3417" y="6359"/>
                  </a:cubicBezTo>
                  <a:lnTo>
                    <a:pt x="3449" y="6453"/>
                  </a:lnTo>
                  <a:cubicBezTo>
                    <a:pt x="3543" y="6656"/>
                    <a:pt x="3417" y="6829"/>
                    <a:pt x="3245" y="6876"/>
                  </a:cubicBezTo>
                  <a:cubicBezTo>
                    <a:pt x="3190" y="6901"/>
                    <a:pt x="3131" y="6915"/>
                    <a:pt x="3075" y="6915"/>
                  </a:cubicBezTo>
                  <a:cubicBezTo>
                    <a:pt x="2956" y="6915"/>
                    <a:pt x="2849" y="6853"/>
                    <a:pt x="2806" y="6703"/>
                  </a:cubicBezTo>
                  <a:lnTo>
                    <a:pt x="2759" y="6609"/>
                  </a:lnTo>
                  <a:cubicBezTo>
                    <a:pt x="2638" y="6347"/>
                    <a:pt x="2893" y="6137"/>
                    <a:pt x="3124" y="6137"/>
                  </a:cubicBezTo>
                  <a:close/>
                  <a:moveTo>
                    <a:pt x="34751" y="6747"/>
                  </a:moveTo>
                  <a:cubicBezTo>
                    <a:pt x="34847" y="6747"/>
                    <a:pt x="34940" y="6795"/>
                    <a:pt x="34985" y="6907"/>
                  </a:cubicBezTo>
                  <a:cubicBezTo>
                    <a:pt x="35066" y="7118"/>
                    <a:pt x="34888" y="7271"/>
                    <a:pt x="34718" y="7271"/>
                  </a:cubicBezTo>
                  <a:cubicBezTo>
                    <a:pt x="34622" y="7271"/>
                    <a:pt x="34529" y="7223"/>
                    <a:pt x="34484" y="7111"/>
                  </a:cubicBezTo>
                  <a:cubicBezTo>
                    <a:pt x="34403" y="6900"/>
                    <a:pt x="34581" y="6747"/>
                    <a:pt x="34751" y="6747"/>
                  </a:cubicBezTo>
                  <a:close/>
                  <a:moveTo>
                    <a:pt x="12211" y="4870"/>
                  </a:moveTo>
                  <a:cubicBezTo>
                    <a:pt x="12352" y="4870"/>
                    <a:pt x="12414" y="4979"/>
                    <a:pt x="12414" y="5073"/>
                  </a:cubicBezTo>
                  <a:cubicBezTo>
                    <a:pt x="12430" y="5089"/>
                    <a:pt x="12446" y="5089"/>
                    <a:pt x="12477" y="5105"/>
                  </a:cubicBezTo>
                  <a:cubicBezTo>
                    <a:pt x="12994" y="5355"/>
                    <a:pt x="13026" y="6029"/>
                    <a:pt x="12728" y="6468"/>
                  </a:cubicBezTo>
                  <a:cubicBezTo>
                    <a:pt x="12540" y="6766"/>
                    <a:pt x="12211" y="6954"/>
                    <a:pt x="11881" y="7080"/>
                  </a:cubicBezTo>
                  <a:cubicBezTo>
                    <a:pt x="11688" y="7152"/>
                    <a:pt x="11428" y="7272"/>
                    <a:pt x="11190" y="7272"/>
                  </a:cubicBezTo>
                  <a:cubicBezTo>
                    <a:pt x="11120" y="7272"/>
                    <a:pt x="11052" y="7261"/>
                    <a:pt x="10988" y="7236"/>
                  </a:cubicBezTo>
                  <a:cubicBezTo>
                    <a:pt x="10392" y="7033"/>
                    <a:pt x="10596" y="6139"/>
                    <a:pt x="10815" y="5732"/>
                  </a:cubicBezTo>
                  <a:cubicBezTo>
                    <a:pt x="11113" y="5230"/>
                    <a:pt x="11631" y="4901"/>
                    <a:pt x="12211" y="4870"/>
                  </a:cubicBezTo>
                  <a:close/>
                  <a:moveTo>
                    <a:pt x="7160" y="5357"/>
                  </a:moveTo>
                  <a:cubicBezTo>
                    <a:pt x="7446" y="5357"/>
                    <a:pt x="7776" y="5498"/>
                    <a:pt x="8025" y="5669"/>
                  </a:cubicBezTo>
                  <a:cubicBezTo>
                    <a:pt x="8590" y="6076"/>
                    <a:pt x="8841" y="6641"/>
                    <a:pt x="8872" y="7330"/>
                  </a:cubicBezTo>
                  <a:cubicBezTo>
                    <a:pt x="8872" y="7393"/>
                    <a:pt x="8841" y="7424"/>
                    <a:pt x="8794" y="7440"/>
                  </a:cubicBezTo>
                  <a:cubicBezTo>
                    <a:pt x="8809" y="7550"/>
                    <a:pt x="8778" y="7644"/>
                    <a:pt x="8668" y="7707"/>
                  </a:cubicBezTo>
                  <a:cubicBezTo>
                    <a:pt x="8505" y="7778"/>
                    <a:pt x="8338" y="7811"/>
                    <a:pt x="8172" y="7811"/>
                  </a:cubicBezTo>
                  <a:cubicBezTo>
                    <a:pt x="7253" y="7811"/>
                    <a:pt x="6379" y="6807"/>
                    <a:pt x="6552" y="5904"/>
                  </a:cubicBezTo>
                  <a:cubicBezTo>
                    <a:pt x="6623" y="5502"/>
                    <a:pt x="6869" y="5357"/>
                    <a:pt x="7160" y="5357"/>
                  </a:cubicBezTo>
                  <a:close/>
                  <a:moveTo>
                    <a:pt x="13359" y="7545"/>
                  </a:moveTo>
                  <a:cubicBezTo>
                    <a:pt x="13492" y="7545"/>
                    <a:pt x="13622" y="7612"/>
                    <a:pt x="13684" y="7769"/>
                  </a:cubicBezTo>
                  <a:cubicBezTo>
                    <a:pt x="13795" y="8061"/>
                    <a:pt x="13550" y="8275"/>
                    <a:pt x="13315" y="8275"/>
                  </a:cubicBezTo>
                  <a:cubicBezTo>
                    <a:pt x="13184" y="8275"/>
                    <a:pt x="13056" y="8209"/>
                    <a:pt x="12994" y="8051"/>
                  </a:cubicBezTo>
                  <a:cubicBezTo>
                    <a:pt x="12873" y="7760"/>
                    <a:pt x="13121" y="7545"/>
                    <a:pt x="13359" y="7545"/>
                  </a:cubicBezTo>
                  <a:close/>
                  <a:moveTo>
                    <a:pt x="5272" y="8221"/>
                  </a:moveTo>
                  <a:cubicBezTo>
                    <a:pt x="5383" y="8221"/>
                    <a:pt x="5493" y="8278"/>
                    <a:pt x="5549" y="8412"/>
                  </a:cubicBezTo>
                  <a:cubicBezTo>
                    <a:pt x="5640" y="8654"/>
                    <a:pt x="5433" y="8831"/>
                    <a:pt x="5231" y="8831"/>
                  </a:cubicBezTo>
                  <a:cubicBezTo>
                    <a:pt x="5119" y="8831"/>
                    <a:pt x="5009" y="8776"/>
                    <a:pt x="4953" y="8647"/>
                  </a:cubicBezTo>
                  <a:cubicBezTo>
                    <a:pt x="4863" y="8405"/>
                    <a:pt x="5070" y="8221"/>
                    <a:pt x="5272" y="8221"/>
                  </a:cubicBezTo>
                  <a:close/>
                  <a:moveTo>
                    <a:pt x="32498" y="8898"/>
                  </a:moveTo>
                  <a:cubicBezTo>
                    <a:pt x="32561" y="8898"/>
                    <a:pt x="32622" y="8930"/>
                    <a:pt x="32650" y="9008"/>
                  </a:cubicBezTo>
                  <a:cubicBezTo>
                    <a:pt x="32711" y="9149"/>
                    <a:pt x="32588" y="9252"/>
                    <a:pt x="32473" y="9252"/>
                  </a:cubicBezTo>
                  <a:cubicBezTo>
                    <a:pt x="32410" y="9252"/>
                    <a:pt x="32348" y="9221"/>
                    <a:pt x="32321" y="9149"/>
                  </a:cubicBezTo>
                  <a:cubicBezTo>
                    <a:pt x="32260" y="9007"/>
                    <a:pt x="32383" y="8898"/>
                    <a:pt x="32498" y="8898"/>
                  </a:cubicBezTo>
                  <a:close/>
                  <a:moveTo>
                    <a:pt x="9345" y="9522"/>
                  </a:moveTo>
                  <a:cubicBezTo>
                    <a:pt x="9453" y="9522"/>
                    <a:pt x="9558" y="9578"/>
                    <a:pt x="9609" y="9713"/>
                  </a:cubicBezTo>
                  <a:cubicBezTo>
                    <a:pt x="9699" y="9944"/>
                    <a:pt x="9500" y="10117"/>
                    <a:pt x="9308" y="10117"/>
                  </a:cubicBezTo>
                  <a:cubicBezTo>
                    <a:pt x="9201" y="10117"/>
                    <a:pt x="9095" y="10062"/>
                    <a:pt x="9044" y="9932"/>
                  </a:cubicBezTo>
                  <a:cubicBezTo>
                    <a:pt x="8954" y="9701"/>
                    <a:pt x="9153" y="9522"/>
                    <a:pt x="9345" y="9522"/>
                  </a:cubicBezTo>
                  <a:close/>
                  <a:moveTo>
                    <a:pt x="7166" y="9967"/>
                  </a:moveTo>
                  <a:cubicBezTo>
                    <a:pt x="7300" y="9967"/>
                    <a:pt x="7431" y="10035"/>
                    <a:pt x="7493" y="10199"/>
                  </a:cubicBezTo>
                  <a:cubicBezTo>
                    <a:pt x="7603" y="10480"/>
                    <a:pt x="7360" y="10697"/>
                    <a:pt x="7125" y="10697"/>
                  </a:cubicBezTo>
                  <a:cubicBezTo>
                    <a:pt x="6994" y="10697"/>
                    <a:pt x="6865" y="10629"/>
                    <a:pt x="6803" y="10465"/>
                  </a:cubicBezTo>
                  <a:cubicBezTo>
                    <a:pt x="6682" y="10184"/>
                    <a:pt x="6929" y="9967"/>
                    <a:pt x="7166" y="9967"/>
                  </a:cubicBezTo>
                  <a:close/>
                  <a:moveTo>
                    <a:pt x="2312" y="10182"/>
                  </a:moveTo>
                  <a:cubicBezTo>
                    <a:pt x="2624" y="10182"/>
                    <a:pt x="2787" y="10731"/>
                    <a:pt x="2414" y="10841"/>
                  </a:cubicBezTo>
                  <a:lnTo>
                    <a:pt x="2273" y="10904"/>
                  </a:lnTo>
                  <a:cubicBezTo>
                    <a:pt x="2234" y="10916"/>
                    <a:pt x="2196" y="10922"/>
                    <a:pt x="2161" y="10922"/>
                  </a:cubicBezTo>
                  <a:cubicBezTo>
                    <a:pt x="1829" y="10922"/>
                    <a:pt x="1682" y="10433"/>
                    <a:pt x="2022" y="10277"/>
                  </a:cubicBezTo>
                  <a:lnTo>
                    <a:pt x="2179" y="10214"/>
                  </a:lnTo>
                  <a:cubicBezTo>
                    <a:pt x="2225" y="10192"/>
                    <a:pt x="2270" y="10182"/>
                    <a:pt x="2312" y="10182"/>
                  </a:cubicBezTo>
                  <a:close/>
                  <a:moveTo>
                    <a:pt x="35462" y="9556"/>
                  </a:moveTo>
                  <a:cubicBezTo>
                    <a:pt x="35581" y="9556"/>
                    <a:pt x="35705" y="9576"/>
                    <a:pt x="35832" y="9619"/>
                  </a:cubicBezTo>
                  <a:cubicBezTo>
                    <a:pt x="36506" y="9854"/>
                    <a:pt x="36615" y="10591"/>
                    <a:pt x="36255" y="11139"/>
                  </a:cubicBezTo>
                  <a:cubicBezTo>
                    <a:pt x="35995" y="11547"/>
                    <a:pt x="35522" y="11815"/>
                    <a:pt x="35044" y="11815"/>
                  </a:cubicBezTo>
                  <a:cubicBezTo>
                    <a:pt x="34859" y="11815"/>
                    <a:pt x="34674" y="11775"/>
                    <a:pt x="34499" y="11688"/>
                  </a:cubicBezTo>
                  <a:cubicBezTo>
                    <a:pt x="34170" y="11515"/>
                    <a:pt x="33982" y="11030"/>
                    <a:pt x="34092" y="10685"/>
                  </a:cubicBezTo>
                  <a:cubicBezTo>
                    <a:pt x="34092" y="10669"/>
                    <a:pt x="34092" y="10653"/>
                    <a:pt x="34108" y="10638"/>
                  </a:cubicBezTo>
                  <a:cubicBezTo>
                    <a:pt x="34344" y="10086"/>
                    <a:pt x="34845" y="9556"/>
                    <a:pt x="35462" y="9556"/>
                  </a:cubicBezTo>
                  <a:close/>
                  <a:moveTo>
                    <a:pt x="39521" y="11033"/>
                  </a:moveTo>
                  <a:cubicBezTo>
                    <a:pt x="39706" y="11033"/>
                    <a:pt x="39854" y="11171"/>
                    <a:pt x="39891" y="11359"/>
                  </a:cubicBezTo>
                  <a:cubicBezTo>
                    <a:pt x="39891" y="11358"/>
                    <a:pt x="39892" y="11357"/>
                    <a:pt x="39892" y="11357"/>
                  </a:cubicBezTo>
                  <a:cubicBezTo>
                    <a:pt x="39896" y="11357"/>
                    <a:pt x="39923" y="11437"/>
                    <a:pt x="39923" y="11437"/>
                  </a:cubicBezTo>
                  <a:cubicBezTo>
                    <a:pt x="39985" y="11625"/>
                    <a:pt x="39907" y="11829"/>
                    <a:pt x="39719" y="11907"/>
                  </a:cubicBezTo>
                  <a:cubicBezTo>
                    <a:pt x="39675" y="11930"/>
                    <a:pt x="39628" y="11939"/>
                    <a:pt x="39583" y="11939"/>
                  </a:cubicBezTo>
                  <a:cubicBezTo>
                    <a:pt x="39435" y="11939"/>
                    <a:pt x="39293" y="11835"/>
                    <a:pt x="39233" y="11704"/>
                  </a:cubicBezTo>
                  <a:cubicBezTo>
                    <a:pt x="39233" y="11704"/>
                    <a:pt x="39210" y="11658"/>
                    <a:pt x="39202" y="11641"/>
                  </a:cubicBezTo>
                  <a:cubicBezTo>
                    <a:pt x="39092" y="11421"/>
                    <a:pt x="39139" y="11155"/>
                    <a:pt x="39374" y="11061"/>
                  </a:cubicBezTo>
                  <a:cubicBezTo>
                    <a:pt x="39425" y="11042"/>
                    <a:pt x="39474" y="11033"/>
                    <a:pt x="39521" y="11033"/>
                  </a:cubicBezTo>
                  <a:close/>
                  <a:moveTo>
                    <a:pt x="6851" y="12689"/>
                  </a:moveTo>
                  <a:cubicBezTo>
                    <a:pt x="6964" y="12689"/>
                    <a:pt x="7076" y="12745"/>
                    <a:pt x="7132" y="12879"/>
                  </a:cubicBezTo>
                  <a:cubicBezTo>
                    <a:pt x="7232" y="13129"/>
                    <a:pt x="7019" y="13316"/>
                    <a:pt x="6815" y="13316"/>
                  </a:cubicBezTo>
                  <a:cubicBezTo>
                    <a:pt x="6700" y="13316"/>
                    <a:pt x="6587" y="13256"/>
                    <a:pt x="6536" y="13114"/>
                  </a:cubicBezTo>
                  <a:cubicBezTo>
                    <a:pt x="6436" y="12872"/>
                    <a:pt x="6646" y="12689"/>
                    <a:pt x="6851" y="12689"/>
                  </a:cubicBezTo>
                  <a:close/>
                  <a:moveTo>
                    <a:pt x="37945" y="12706"/>
                  </a:moveTo>
                  <a:cubicBezTo>
                    <a:pt x="38122" y="12706"/>
                    <a:pt x="38278" y="12842"/>
                    <a:pt x="38293" y="13020"/>
                  </a:cubicBezTo>
                  <a:cubicBezTo>
                    <a:pt x="38308" y="13193"/>
                    <a:pt x="38167" y="13396"/>
                    <a:pt x="37979" y="13396"/>
                  </a:cubicBezTo>
                  <a:lnTo>
                    <a:pt x="37478" y="13396"/>
                  </a:lnTo>
                  <a:cubicBezTo>
                    <a:pt x="37305" y="13396"/>
                    <a:pt x="37148" y="13302"/>
                    <a:pt x="37133" y="13114"/>
                  </a:cubicBezTo>
                  <a:cubicBezTo>
                    <a:pt x="37117" y="12942"/>
                    <a:pt x="37242" y="12769"/>
                    <a:pt x="37415" y="12754"/>
                  </a:cubicBezTo>
                  <a:cubicBezTo>
                    <a:pt x="37587" y="12738"/>
                    <a:pt x="37744" y="12722"/>
                    <a:pt x="37916" y="12707"/>
                  </a:cubicBezTo>
                  <a:cubicBezTo>
                    <a:pt x="37926" y="12706"/>
                    <a:pt x="37936" y="12706"/>
                    <a:pt x="37945" y="12706"/>
                  </a:cubicBezTo>
                  <a:close/>
                  <a:moveTo>
                    <a:pt x="34490" y="13050"/>
                  </a:moveTo>
                  <a:cubicBezTo>
                    <a:pt x="34625" y="13050"/>
                    <a:pt x="34759" y="13142"/>
                    <a:pt x="34813" y="13271"/>
                  </a:cubicBezTo>
                  <a:cubicBezTo>
                    <a:pt x="34891" y="13443"/>
                    <a:pt x="34766" y="13694"/>
                    <a:pt x="34546" y="13710"/>
                  </a:cubicBezTo>
                  <a:cubicBezTo>
                    <a:pt x="34546" y="13702"/>
                    <a:pt x="34546" y="13698"/>
                    <a:pt x="34544" y="13698"/>
                  </a:cubicBezTo>
                  <a:cubicBezTo>
                    <a:pt x="34542" y="13698"/>
                    <a:pt x="34539" y="13702"/>
                    <a:pt x="34531" y="13710"/>
                  </a:cubicBezTo>
                  <a:cubicBezTo>
                    <a:pt x="34515" y="13710"/>
                    <a:pt x="34499" y="13710"/>
                    <a:pt x="34468" y="13726"/>
                  </a:cubicBezTo>
                  <a:cubicBezTo>
                    <a:pt x="34437" y="13734"/>
                    <a:pt x="34407" y="13737"/>
                    <a:pt x="34378" y="13737"/>
                  </a:cubicBezTo>
                  <a:cubicBezTo>
                    <a:pt x="34076" y="13737"/>
                    <a:pt x="33934" y="13319"/>
                    <a:pt x="34249" y="13161"/>
                  </a:cubicBezTo>
                  <a:cubicBezTo>
                    <a:pt x="34264" y="13146"/>
                    <a:pt x="34296" y="13146"/>
                    <a:pt x="34311" y="13130"/>
                  </a:cubicBezTo>
                  <a:cubicBezTo>
                    <a:pt x="34327" y="13130"/>
                    <a:pt x="34327" y="13130"/>
                    <a:pt x="34311" y="13114"/>
                  </a:cubicBezTo>
                  <a:cubicBezTo>
                    <a:pt x="34366" y="13070"/>
                    <a:pt x="34428" y="13050"/>
                    <a:pt x="34490" y="13050"/>
                  </a:cubicBezTo>
                  <a:close/>
                  <a:moveTo>
                    <a:pt x="8545" y="14419"/>
                  </a:moveTo>
                  <a:cubicBezTo>
                    <a:pt x="8653" y="14419"/>
                    <a:pt x="8758" y="14474"/>
                    <a:pt x="8809" y="14603"/>
                  </a:cubicBezTo>
                  <a:cubicBezTo>
                    <a:pt x="8899" y="14842"/>
                    <a:pt x="8704" y="15018"/>
                    <a:pt x="8513" y="15018"/>
                  </a:cubicBezTo>
                  <a:cubicBezTo>
                    <a:pt x="8404" y="15018"/>
                    <a:pt x="8296" y="14960"/>
                    <a:pt x="8245" y="14823"/>
                  </a:cubicBezTo>
                  <a:cubicBezTo>
                    <a:pt x="8155" y="14592"/>
                    <a:pt x="8353" y="14419"/>
                    <a:pt x="8545" y="14419"/>
                  </a:cubicBezTo>
                  <a:close/>
                  <a:moveTo>
                    <a:pt x="40135" y="14444"/>
                  </a:moveTo>
                  <a:cubicBezTo>
                    <a:pt x="40311" y="14444"/>
                    <a:pt x="40453" y="14607"/>
                    <a:pt x="40440" y="14791"/>
                  </a:cubicBezTo>
                  <a:cubicBezTo>
                    <a:pt x="40440" y="14791"/>
                    <a:pt x="40456" y="14854"/>
                    <a:pt x="40456" y="14870"/>
                  </a:cubicBezTo>
                  <a:cubicBezTo>
                    <a:pt x="40487" y="15026"/>
                    <a:pt x="40332" y="15147"/>
                    <a:pt x="40187" y="15147"/>
                  </a:cubicBezTo>
                  <a:cubicBezTo>
                    <a:pt x="40114" y="15147"/>
                    <a:pt x="40043" y="15116"/>
                    <a:pt x="40001" y="15042"/>
                  </a:cubicBezTo>
                  <a:cubicBezTo>
                    <a:pt x="39985" y="15042"/>
                    <a:pt x="39954" y="14995"/>
                    <a:pt x="39954" y="14979"/>
                  </a:cubicBezTo>
                  <a:cubicBezTo>
                    <a:pt x="39797" y="14823"/>
                    <a:pt x="39813" y="14556"/>
                    <a:pt x="40032" y="14462"/>
                  </a:cubicBezTo>
                  <a:cubicBezTo>
                    <a:pt x="40067" y="14450"/>
                    <a:pt x="40101" y="14444"/>
                    <a:pt x="40135" y="14444"/>
                  </a:cubicBezTo>
                  <a:close/>
                  <a:moveTo>
                    <a:pt x="32030" y="14530"/>
                  </a:moveTo>
                  <a:cubicBezTo>
                    <a:pt x="32159" y="14530"/>
                    <a:pt x="32276" y="14623"/>
                    <a:pt x="32336" y="14744"/>
                  </a:cubicBezTo>
                  <a:lnTo>
                    <a:pt x="32415" y="14885"/>
                  </a:lnTo>
                  <a:cubicBezTo>
                    <a:pt x="32509" y="15058"/>
                    <a:pt x="32383" y="15277"/>
                    <a:pt x="32211" y="15340"/>
                  </a:cubicBezTo>
                  <a:cubicBezTo>
                    <a:pt x="32175" y="15354"/>
                    <a:pt x="32135" y="15361"/>
                    <a:pt x="32093" y="15361"/>
                  </a:cubicBezTo>
                  <a:cubicBezTo>
                    <a:pt x="31950" y="15361"/>
                    <a:pt x="31793" y="15281"/>
                    <a:pt x="31756" y="15136"/>
                  </a:cubicBezTo>
                  <a:lnTo>
                    <a:pt x="31725" y="14979"/>
                  </a:lnTo>
                  <a:cubicBezTo>
                    <a:pt x="31678" y="14807"/>
                    <a:pt x="31725" y="14619"/>
                    <a:pt x="31913" y="14556"/>
                  </a:cubicBezTo>
                  <a:cubicBezTo>
                    <a:pt x="31952" y="14538"/>
                    <a:pt x="31992" y="14530"/>
                    <a:pt x="32030" y="14530"/>
                  </a:cubicBezTo>
                  <a:close/>
                  <a:moveTo>
                    <a:pt x="42340" y="14788"/>
                  </a:moveTo>
                  <a:cubicBezTo>
                    <a:pt x="42447" y="14788"/>
                    <a:pt x="42552" y="14844"/>
                    <a:pt x="42603" y="14979"/>
                  </a:cubicBezTo>
                  <a:cubicBezTo>
                    <a:pt x="42693" y="15210"/>
                    <a:pt x="42495" y="15383"/>
                    <a:pt x="42303" y="15383"/>
                  </a:cubicBezTo>
                  <a:cubicBezTo>
                    <a:pt x="42195" y="15383"/>
                    <a:pt x="42089" y="15329"/>
                    <a:pt x="42039" y="15199"/>
                  </a:cubicBezTo>
                  <a:cubicBezTo>
                    <a:pt x="41948" y="14968"/>
                    <a:pt x="42148" y="14788"/>
                    <a:pt x="42340" y="14788"/>
                  </a:cubicBezTo>
                  <a:close/>
                  <a:moveTo>
                    <a:pt x="23853" y="14946"/>
                  </a:moveTo>
                  <a:cubicBezTo>
                    <a:pt x="23938" y="14946"/>
                    <a:pt x="24021" y="14989"/>
                    <a:pt x="24060" y="15089"/>
                  </a:cubicBezTo>
                  <a:cubicBezTo>
                    <a:pt x="24131" y="15281"/>
                    <a:pt x="23968" y="15421"/>
                    <a:pt x="23813" y="15421"/>
                  </a:cubicBezTo>
                  <a:cubicBezTo>
                    <a:pt x="23728" y="15421"/>
                    <a:pt x="23645" y="15378"/>
                    <a:pt x="23606" y="15277"/>
                  </a:cubicBezTo>
                  <a:cubicBezTo>
                    <a:pt x="23535" y="15086"/>
                    <a:pt x="23698" y="14946"/>
                    <a:pt x="23853" y="14946"/>
                  </a:cubicBezTo>
                  <a:close/>
                  <a:moveTo>
                    <a:pt x="5365" y="14984"/>
                  </a:moveTo>
                  <a:cubicBezTo>
                    <a:pt x="5472" y="14984"/>
                    <a:pt x="5577" y="15039"/>
                    <a:pt x="5627" y="15168"/>
                  </a:cubicBezTo>
                  <a:cubicBezTo>
                    <a:pt x="5728" y="15409"/>
                    <a:pt x="5525" y="15586"/>
                    <a:pt x="5329" y="15586"/>
                  </a:cubicBezTo>
                  <a:cubicBezTo>
                    <a:pt x="5220" y="15586"/>
                    <a:pt x="5113" y="15532"/>
                    <a:pt x="5063" y="15403"/>
                  </a:cubicBezTo>
                  <a:cubicBezTo>
                    <a:pt x="4972" y="15161"/>
                    <a:pt x="5173" y="14984"/>
                    <a:pt x="5365" y="14984"/>
                  </a:cubicBezTo>
                  <a:close/>
                  <a:moveTo>
                    <a:pt x="28453" y="15820"/>
                  </a:moveTo>
                  <a:cubicBezTo>
                    <a:pt x="28555" y="15820"/>
                    <a:pt x="28654" y="15873"/>
                    <a:pt x="28700" y="15998"/>
                  </a:cubicBezTo>
                  <a:cubicBezTo>
                    <a:pt x="28790" y="16218"/>
                    <a:pt x="28606" y="16380"/>
                    <a:pt x="28425" y="16380"/>
                  </a:cubicBezTo>
                  <a:cubicBezTo>
                    <a:pt x="28321" y="16380"/>
                    <a:pt x="28218" y="16327"/>
                    <a:pt x="28167" y="16202"/>
                  </a:cubicBezTo>
                  <a:cubicBezTo>
                    <a:pt x="28087" y="15983"/>
                    <a:pt x="28274" y="15820"/>
                    <a:pt x="28453" y="15820"/>
                  </a:cubicBezTo>
                  <a:close/>
                  <a:moveTo>
                    <a:pt x="36232" y="16198"/>
                  </a:moveTo>
                  <a:cubicBezTo>
                    <a:pt x="36323" y="16198"/>
                    <a:pt x="36413" y="16245"/>
                    <a:pt x="36459" y="16359"/>
                  </a:cubicBezTo>
                  <a:cubicBezTo>
                    <a:pt x="36540" y="16551"/>
                    <a:pt x="36366" y="16697"/>
                    <a:pt x="36204" y="16697"/>
                  </a:cubicBezTo>
                  <a:cubicBezTo>
                    <a:pt x="36114" y="16697"/>
                    <a:pt x="36027" y="16653"/>
                    <a:pt x="35988" y="16547"/>
                  </a:cubicBezTo>
                  <a:cubicBezTo>
                    <a:pt x="35908" y="16347"/>
                    <a:pt x="36071" y="16198"/>
                    <a:pt x="36232" y="16198"/>
                  </a:cubicBezTo>
                  <a:close/>
                  <a:moveTo>
                    <a:pt x="31963" y="17045"/>
                  </a:moveTo>
                  <a:cubicBezTo>
                    <a:pt x="32045" y="17045"/>
                    <a:pt x="32124" y="17088"/>
                    <a:pt x="32164" y="17190"/>
                  </a:cubicBezTo>
                  <a:cubicBezTo>
                    <a:pt x="32234" y="17370"/>
                    <a:pt x="32086" y="17499"/>
                    <a:pt x="31942" y="17499"/>
                  </a:cubicBezTo>
                  <a:cubicBezTo>
                    <a:pt x="31861" y="17499"/>
                    <a:pt x="31780" y="17458"/>
                    <a:pt x="31741" y="17362"/>
                  </a:cubicBezTo>
                  <a:cubicBezTo>
                    <a:pt x="31670" y="17181"/>
                    <a:pt x="31819" y="17045"/>
                    <a:pt x="31963" y="17045"/>
                  </a:cubicBezTo>
                  <a:close/>
                  <a:moveTo>
                    <a:pt x="8443" y="16725"/>
                  </a:moveTo>
                  <a:cubicBezTo>
                    <a:pt x="8602" y="16725"/>
                    <a:pt x="8752" y="16827"/>
                    <a:pt x="8825" y="16986"/>
                  </a:cubicBezTo>
                  <a:cubicBezTo>
                    <a:pt x="8903" y="17190"/>
                    <a:pt x="8794" y="17425"/>
                    <a:pt x="8590" y="17503"/>
                  </a:cubicBezTo>
                  <a:lnTo>
                    <a:pt x="8449" y="17566"/>
                  </a:lnTo>
                  <a:cubicBezTo>
                    <a:pt x="8404" y="17583"/>
                    <a:pt x="8357" y="17591"/>
                    <a:pt x="8311" y="17591"/>
                  </a:cubicBezTo>
                  <a:cubicBezTo>
                    <a:pt x="8148" y="17591"/>
                    <a:pt x="7989" y="17489"/>
                    <a:pt x="7916" y="17331"/>
                  </a:cubicBezTo>
                  <a:cubicBezTo>
                    <a:pt x="7837" y="17143"/>
                    <a:pt x="7947" y="16876"/>
                    <a:pt x="8151" y="16813"/>
                  </a:cubicBezTo>
                  <a:lnTo>
                    <a:pt x="8308" y="16751"/>
                  </a:lnTo>
                  <a:cubicBezTo>
                    <a:pt x="8353" y="16733"/>
                    <a:pt x="8398" y="16725"/>
                    <a:pt x="8443" y="16725"/>
                  </a:cubicBezTo>
                  <a:close/>
                  <a:moveTo>
                    <a:pt x="39408" y="17313"/>
                  </a:moveTo>
                  <a:cubicBezTo>
                    <a:pt x="39508" y="17313"/>
                    <a:pt x="39606" y="17364"/>
                    <a:pt x="39656" y="17487"/>
                  </a:cubicBezTo>
                  <a:cubicBezTo>
                    <a:pt x="39736" y="17707"/>
                    <a:pt x="39549" y="17869"/>
                    <a:pt x="39370" y="17869"/>
                  </a:cubicBezTo>
                  <a:cubicBezTo>
                    <a:pt x="39268" y="17869"/>
                    <a:pt x="39169" y="17816"/>
                    <a:pt x="39123" y="17691"/>
                  </a:cubicBezTo>
                  <a:cubicBezTo>
                    <a:pt x="39043" y="17479"/>
                    <a:pt x="39228" y="17313"/>
                    <a:pt x="39408" y="17313"/>
                  </a:cubicBezTo>
                  <a:close/>
                  <a:moveTo>
                    <a:pt x="4296" y="17023"/>
                  </a:moveTo>
                  <a:cubicBezTo>
                    <a:pt x="4348" y="17023"/>
                    <a:pt x="4401" y="17032"/>
                    <a:pt x="4452" y="17048"/>
                  </a:cubicBezTo>
                  <a:cubicBezTo>
                    <a:pt x="4530" y="17064"/>
                    <a:pt x="4593" y="17096"/>
                    <a:pt x="4671" y="17111"/>
                  </a:cubicBezTo>
                  <a:cubicBezTo>
                    <a:pt x="4875" y="17190"/>
                    <a:pt x="4938" y="17456"/>
                    <a:pt x="4875" y="17644"/>
                  </a:cubicBezTo>
                  <a:cubicBezTo>
                    <a:pt x="4817" y="17784"/>
                    <a:pt x="4655" y="17889"/>
                    <a:pt x="4498" y="17889"/>
                  </a:cubicBezTo>
                  <a:cubicBezTo>
                    <a:pt x="4444" y="17889"/>
                    <a:pt x="4390" y="17876"/>
                    <a:pt x="4342" y="17848"/>
                  </a:cubicBezTo>
                  <a:cubicBezTo>
                    <a:pt x="4279" y="17817"/>
                    <a:pt x="4217" y="17770"/>
                    <a:pt x="4154" y="17738"/>
                  </a:cubicBezTo>
                  <a:cubicBezTo>
                    <a:pt x="3966" y="17628"/>
                    <a:pt x="3887" y="17456"/>
                    <a:pt x="3966" y="17237"/>
                  </a:cubicBezTo>
                  <a:cubicBezTo>
                    <a:pt x="4023" y="17088"/>
                    <a:pt x="4155" y="17023"/>
                    <a:pt x="4296" y="17023"/>
                  </a:cubicBezTo>
                  <a:close/>
                  <a:moveTo>
                    <a:pt x="44416" y="17534"/>
                  </a:moveTo>
                  <a:cubicBezTo>
                    <a:pt x="44524" y="17534"/>
                    <a:pt x="44635" y="17591"/>
                    <a:pt x="44703" y="17722"/>
                  </a:cubicBezTo>
                  <a:cubicBezTo>
                    <a:pt x="44719" y="17770"/>
                    <a:pt x="44750" y="17817"/>
                    <a:pt x="44766" y="17864"/>
                  </a:cubicBezTo>
                  <a:cubicBezTo>
                    <a:pt x="44844" y="18020"/>
                    <a:pt x="44735" y="18224"/>
                    <a:pt x="44578" y="18271"/>
                  </a:cubicBezTo>
                  <a:cubicBezTo>
                    <a:pt x="44542" y="18287"/>
                    <a:pt x="44501" y="18295"/>
                    <a:pt x="44459" y="18295"/>
                  </a:cubicBezTo>
                  <a:cubicBezTo>
                    <a:pt x="44337" y="18295"/>
                    <a:pt x="44206" y="18227"/>
                    <a:pt x="44170" y="18099"/>
                  </a:cubicBezTo>
                  <a:cubicBezTo>
                    <a:pt x="44155" y="18052"/>
                    <a:pt x="44139" y="17989"/>
                    <a:pt x="44123" y="17942"/>
                  </a:cubicBezTo>
                  <a:cubicBezTo>
                    <a:pt x="44054" y="17703"/>
                    <a:pt x="44230" y="17534"/>
                    <a:pt x="44416" y="17534"/>
                  </a:cubicBezTo>
                  <a:close/>
                  <a:moveTo>
                    <a:pt x="28050" y="17842"/>
                  </a:moveTo>
                  <a:cubicBezTo>
                    <a:pt x="28154" y="17842"/>
                    <a:pt x="28257" y="17895"/>
                    <a:pt x="28308" y="18020"/>
                  </a:cubicBezTo>
                  <a:cubicBezTo>
                    <a:pt x="28388" y="18240"/>
                    <a:pt x="28201" y="18402"/>
                    <a:pt x="28022" y="18402"/>
                  </a:cubicBezTo>
                  <a:cubicBezTo>
                    <a:pt x="27920" y="18402"/>
                    <a:pt x="27821" y="18349"/>
                    <a:pt x="27775" y="18224"/>
                  </a:cubicBezTo>
                  <a:cubicBezTo>
                    <a:pt x="27685" y="18005"/>
                    <a:pt x="27869" y="17842"/>
                    <a:pt x="28050" y="17842"/>
                  </a:cubicBezTo>
                  <a:close/>
                  <a:moveTo>
                    <a:pt x="24408" y="17200"/>
                  </a:moveTo>
                  <a:cubicBezTo>
                    <a:pt x="24552" y="17200"/>
                    <a:pt x="24694" y="17212"/>
                    <a:pt x="24828" y="17237"/>
                  </a:cubicBezTo>
                  <a:cubicBezTo>
                    <a:pt x="25361" y="17331"/>
                    <a:pt x="26145" y="17707"/>
                    <a:pt x="26114" y="18349"/>
                  </a:cubicBezTo>
                  <a:cubicBezTo>
                    <a:pt x="26088" y="18830"/>
                    <a:pt x="25624" y="19005"/>
                    <a:pt x="25190" y="19005"/>
                  </a:cubicBezTo>
                  <a:cubicBezTo>
                    <a:pt x="25087" y="19005"/>
                    <a:pt x="24985" y="18995"/>
                    <a:pt x="24891" y="18976"/>
                  </a:cubicBezTo>
                  <a:cubicBezTo>
                    <a:pt x="24264" y="18867"/>
                    <a:pt x="23684" y="18538"/>
                    <a:pt x="23230" y="18083"/>
                  </a:cubicBezTo>
                  <a:cubicBezTo>
                    <a:pt x="23219" y="18085"/>
                    <a:pt x="23208" y="18086"/>
                    <a:pt x="23198" y="18086"/>
                  </a:cubicBezTo>
                  <a:cubicBezTo>
                    <a:pt x="23039" y="18086"/>
                    <a:pt x="22908" y="17871"/>
                    <a:pt x="23026" y="17738"/>
                  </a:cubicBezTo>
                  <a:cubicBezTo>
                    <a:pt x="23368" y="17359"/>
                    <a:pt x="23901" y="17200"/>
                    <a:pt x="24408" y="17200"/>
                  </a:cubicBezTo>
                  <a:close/>
                  <a:moveTo>
                    <a:pt x="42308" y="18290"/>
                  </a:moveTo>
                  <a:cubicBezTo>
                    <a:pt x="42369" y="18290"/>
                    <a:pt x="42427" y="18313"/>
                    <a:pt x="42462" y="18365"/>
                  </a:cubicBezTo>
                  <a:cubicBezTo>
                    <a:pt x="43080" y="19272"/>
                    <a:pt x="41581" y="20378"/>
                    <a:pt x="40563" y="20378"/>
                  </a:cubicBezTo>
                  <a:cubicBezTo>
                    <a:pt x="40367" y="20378"/>
                    <a:pt x="40190" y="20337"/>
                    <a:pt x="40048" y="20246"/>
                  </a:cubicBezTo>
                  <a:cubicBezTo>
                    <a:pt x="39500" y="19901"/>
                    <a:pt x="39500" y="19243"/>
                    <a:pt x="39985" y="18851"/>
                  </a:cubicBezTo>
                  <a:cubicBezTo>
                    <a:pt x="40490" y="18469"/>
                    <a:pt x="41221" y="18324"/>
                    <a:pt x="41877" y="18324"/>
                  </a:cubicBezTo>
                  <a:cubicBezTo>
                    <a:pt x="41975" y="18324"/>
                    <a:pt x="42071" y="18328"/>
                    <a:pt x="42164" y="18334"/>
                  </a:cubicBezTo>
                  <a:cubicBezTo>
                    <a:pt x="42206" y="18306"/>
                    <a:pt x="42258" y="18290"/>
                    <a:pt x="42308" y="18290"/>
                  </a:cubicBezTo>
                  <a:close/>
                  <a:moveTo>
                    <a:pt x="21262" y="19562"/>
                  </a:moveTo>
                  <a:cubicBezTo>
                    <a:pt x="21404" y="19562"/>
                    <a:pt x="21563" y="19658"/>
                    <a:pt x="21599" y="19791"/>
                  </a:cubicBezTo>
                  <a:lnTo>
                    <a:pt x="21646" y="19948"/>
                  </a:lnTo>
                  <a:cubicBezTo>
                    <a:pt x="21693" y="20121"/>
                    <a:pt x="21646" y="20324"/>
                    <a:pt x="21458" y="20387"/>
                  </a:cubicBezTo>
                  <a:cubicBezTo>
                    <a:pt x="21413" y="20406"/>
                    <a:pt x="21368" y="20415"/>
                    <a:pt x="21325" y="20415"/>
                  </a:cubicBezTo>
                  <a:cubicBezTo>
                    <a:pt x="21191" y="20415"/>
                    <a:pt x="21075" y="20329"/>
                    <a:pt x="21004" y="20199"/>
                  </a:cubicBezTo>
                  <a:lnTo>
                    <a:pt x="20941" y="20058"/>
                  </a:lnTo>
                  <a:cubicBezTo>
                    <a:pt x="20847" y="19886"/>
                    <a:pt x="20972" y="19666"/>
                    <a:pt x="21145" y="19588"/>
                  </a:cubicBezTo>
                  <a:cubicBezTo>
                    <a:pt x="21180" y="19570"/>
                    <a:pt x="21220" y="19562"/>
                    <a:pt x="21262" y="19562"/>
                  </a:cubicBezTo>
                  <a:close/>
                  <a:moveTo>
                    <a:pt x="28536" y="20002"/>
                  </a:moveTo>
                  <a:cubicBezTo>
                    <a:pt x="28559" y="20002"/>
                    <a:pt x="28582" y="20005"/>
                    <a:pt x="28606" y="20011"/>
                  </a:cubicBezTo>
                  <a:cubicBezTo>
                    <a:pt x="28669" y="20027"/>
                    <a:pt x="28747" y="20042"/>
                    <a:pt x="28810" y="20058"/>
                  </a:cubicBezTo>
                  <a:cubicBezTo>
                    <a:pt x="29029" y="20105"/>
                    <a:pt x="29170" y="20324"/>
                    <a:pt x="29076" y="20528"/>
                  </a:cubicBezTo>
                  <a:cubicBezTo>
                    <a:pt x="29018" y="20663"/>
                    <a:pt x="28901" y="20727"/>
                    <a:pt x="28776" y="20727"/>
                  </a:cubicBezTo>
                  <a:cubicBezTo>
                    <a:pt x="28697" y="20727"/>
                    <a:pt x="28616" y="20702"/>
                    <a:pt x="28543" y="20654"/>
                  </a:cubicBezTo>
                  <a:cubicBezTo>
                    <a:pt x="28480" y="20622"/>
                    <a:pt x="28433" y="20575"/>
                    <a:pt x="28371" y="20544"/>
                  </a:cubicBezTo>
                  <a:cubicBezTo>
                    <a:pt x="28140" y="20385"/>
                    <a:pt x="28281" y="20002"/>
                    <a:pt x="28536" y="20002"/>
                  </a:cubicBezTo>
                  <a:close/>
                  <a:moveTo>
                    <a:pt x="6233" y="19248"/>
                  </a:moveTo>
                  <a:cubicBezTo>
                    <a:pt x="6711" y="19248"/>
                    <a:pt x="7200" y="19359"/>
                    <a:pt x="7649" y="19494"/>
                  </a:cubicBezTo>
                  <a:cubicBezTo>
                    <a:pt x="7806" y="19541"/>
                    <a:pt x="7759" y="19744"/>
                    <a:pt x="7634" y="19791"/>
                  </a:cubicBezTo>
                  <a:lnTo>
                    <a:pt x="7649" y="19839"/>
                  </a:lnTo>
                  <a:lnTo>
                    <a:pt x="7696" y="19839"/>
                  </a:lnTo>
                  <a:cubicBezTo>
                    <a:pt x="7715" y="19834"/>
                    <a:pt x="7733" y="19832"/>
                    <a:pt x="7750" y="19832"/>
                  </a:cubicBezTo>
                  <a:cubicBezTo>
                    <a:pt x="7953" y="19832"/>
                    <a:pt x="7979" y="20159"/>
                    <a:pt x="7790" y="20246"/>
                  </a:cubicBezTo>
                  <a:cubicBezTo>
                    <a:pt x="7219" y="20509"/>
                    <a:pt x="6662" y="21046"/>
                    <a:pt x="6000" y="21046"/>
                  </a:cubicBezTo>
                  <a:cubicBezTo>
                    <a:pt x="5991" y="21046"/>
                    <a:pt x="5982" y="21046"/>
                    <a:pt x="5972" y="21045"/>
                  </a:cubicBezTo>
                  <a:cubicBezTo>
                    <a:pt x="5518" y="21045"/>
                    <a:pt x="4969" y="20779"/>
                    <a:pt x="4875" y="20277"/>
                  </a:cubicBezTo>
                  <a:cubicBezTo>
                    <a:pt x="4781" y="19776"/>
                    <a:pt x="5220" y="19400"/>
                    <a:pt x="5674" y="19306"/>
                  </a:cubicBezTo>
                  <a:cubicBezTo>
                    <a:pt x="5856" y="19266"/>
                    <a:pt x="6044" y="19248"/>
                    <a:pt x="6233" y="19248"/>
                  </a:cubicBezTo>
                  <a:close/>
                  <a:moveTo>
                    <a:pt x="34652" y="20334"/>
                  </a:moveTo>
                  <a:cubicBezTo>
                    <a:pt x="34787" y="20334"/>
                    <a:pt x="34919" y="20413"/>
                    <a:pt x="34954" y="20607"/>
                  </a:cubicBezTo>
                  <a:cubicBezTo>
                    <a:pt x="34954" y="20638"/>
                    <a:pt x="34970" y="20669"/>
                    <a:pt x="34970" y="20701"/>
                  </a:cubicBezTo>
                  <a:cubicBezTo>
                    <a:pt x="35001" y="20873"/>
                    <a:pt x="34907" y="20983"/>
                    <a:pt x="34782" y="21014"/>
                  </a:cubicBezTo>
                  <a:cubicBezTo>
                    <a:pt x="34742" y="21037"/>
                    <a:pt x="34698" y="21049"/>
                    <a:pt x="34653" y="21049"/>
                  </a:cubicBezTo>
                  <a:cubicBezTo>
                    <a:pt x="34574" y="21049"/>
                    <a:pt x="34491" y="21010"/>
                    <a:pt x="34421" y="20920"/>
                  </a:cubicBezTo>
                  <a:cubicBezTo>
                    <a:pt x="34405" y="20889"/>
                    <a:pt x="34390" y="20857"/>
                    <a:pt x="34374" y="20842"/>
                  </a:cubicBezTo>
                  <a:cubicBezTo>
                    <a:pt x="34187" y="20557"/>
                    <a:pt x="34425" y="20334"/>
                    <a:pt x="34652" y="20334"/>
                  </a:cubicBezTo>
                  <a:close/>
                  <a:moveTo>
                    <a:pt x="23730" y="7051"/>
                  </a:moveTo>
                  <a:cubicBezTo>
                    <a:pt x="25972" y="7051"/>
                    <a:pt x="28227" y="7474"/>
                    <a:pt x="29875" y="8819"/>
                  </a:cubicBezTo>
                  <a:cubicBezTo>
                    <a:pt x="31474" y="9258"/>
                    <a:pt x="32164" y="11218"/>
                    <a:pt x="31365" y="12660"/>
                  </a:cubicBezTo>
                  <a:cubicBezTo>
                    <a:pt x="30734" y="13784"/>
                    <a:pt x="29816" y="14038"/>
                    <a:pt x="28810" y="14038"/>
                  </a:cubicBezTo>
                  <a:cubicBezTo>
                    <a:pt x="27982" y="14038"/>
                    <a:pt x="27094" y="13866"/>
                    <a:pt x="26258" y="13866"/>
                  </a:cubicBezTo>
                  <a:cubicBezTo>
                    <a:pt x="26241" y="13866"/>
                    <a:pt x="26224" y="13866"/>
                    <a:pt x="26208" y="13867"/>
                  </a:cubicBezTo>
                  <a:cubicBezTo>
                    <a:pt x="21349" y="13945"/>
                    <a:pt x="19938" y="20685"/>
                    <a:pt x="15142" y="21343"/>
                  </a:cubicBezTo>
                  <a:cubicBezTo>
                    <a:pt x="14916" y="21374"/>
                    <a:pt x="14698" y="21389"/>
                    <a:pt x="14487" y="21389"/>
                  </a:cubicBezTo>
                  <a:cubicBezTo>
                    <a:pt x="11030" y="21389"/>
                    <a:pt x="9523" y="17426"/>
                    <a:pt x="10424" y="14368"/>
                  </a:cubicBezTo>
                  <a:cubicBezTo>
                    <a:pt x="11615" y="10293"/>
                    <a:pt x="15580" y="8130"/>
                    <a:pt x="19515" y="7456"/>
                  </a:cubicBezTo>
                  <a:cubicBezTo>
                    <a:pt x="20799" y="7233"/>
                    <a:pt x="22262" y="7051"/>
                    <a:pt x="23730" y="7051"/>
                  </a:cubicBezTo>
                  <a:close/>
                  <a:moveTo>
                    <a:pt x="40719" y="20831"/>
                  </a:moveTo>
                  <a:cubicBezTo>
                    <a:pt x="40851" y="20831"/>
                    <a:pt x="40952" y="20924"/>
                    <a:pt x="40989" y="21045"/>
                  </a:cubicBezTo>
                  <a:cubicBezTo>
                    <a:pt x="41051" y="21187"/>
                    <a:pt x="41020" y="21375"/>
                    <a:pt x="40832" y="21437"/>
                  </a:cubicBezTo>
                  <a:lnTo>
                    <a:pt x="40738" y="21484"/>
                  </a:lnTo>
                  <a:cubicBezTo>
                    <a:pt x="40696" y="21504"/>
                    <a:pt x="40655" y="21513"/>
                    <a:pt x="40617" y="21513"/>
                  </a:cubicBezTo>
                  <a:cubicBezTo>
                    <a:pt x="40327" y="21513"/>
                    <a:pt x="40170" y="20999"/>
                    <a:pt x="40503" y="20889"/>
                  </a:cubicBezTo>
                  <a:lnTo>
                    <a:pt x="40597" y="20857"/>
                  </a:lnTo>
                  <a:cubicBezTo>
                    <a:pt x="40640" y="20839"/>
                    <a:pt x="40681" y="20831"/>
                    <a:pt x="40719" y="20831"/>
                  </a:cubicBezTo>
                  <a:close/>
                  <a:moveTo>
                    <a:pt x="36768" y="18673"/>
                  </a:moveTo>
                  <a:cubicBezTo>
                    <a:pt x="36886" y="18673"/>
                    <a:pt x="37019" y="18708"/>
                    <a:pt x="37164" y="18788"/>
                  </a:cubicBezTo>
                  <a:cubicBezTo>
                    <a:pt x="37869" y="19165"/>
                    <a:pt x="38167" y="20074"/>
                    <a:pt x="38120" y="20842"/>
                  </a:cubicBezTo>
                  <a:cubicBezTo>
                    <a:pt x="38120" y="20920"/>
                    <a:pt x="38120" y="20983"/>
                    <a:pt x="38089" y="21045"/>
                  </a:cubicBezTo>
                  <a:cubicBezTo>
                    <a:pt x="38089" y="21061"/>
                    <a:pt x="38089" y="21092"/>
                    <a:pt x="38073" y="21108"/>
                  </a:cubicBezTo>
                  <a:cubicBezTo>
                    <a:pt x="38057" y="21202"/>
                    <a:pt x="38010" y="21249"/>
                    <a:pt x="37948" y="21281"/>
                  </a:cubicBezTo>
                  <a:cubicBezTo>
                    <a:pt x="37744" y="21484"/>
                    <a:pt x="37415" y="21657"/>
                    <a:pt x="37180" y="21657"/>
                  </a:cubicBezTo>
                  <a:cubicBezTo>
                    <a:pt x="36318" y="21641"/>
                    <a:pt x="36051" y="20544"/>
                    <a:pt x="36020" y="19854"/>
                  </a:cubicBezTo>
                  <a:cubicBezTo>
                    <a:pt x="35994" y="19320"/>
                    <a:pt x="36258" y="18673"/>
                    <a:pt x="36768" y="18673"/>
                  </a:cubicBezTo>
                  <a:close/>
                  <a:moveTo>
                    <a:pt x="44723" y="20912"/>
                  </a:moveTo>
                  <a:cubicBezTo>
                    <a:pt x="44867" y="20912"/>
                    <a:pt x="45014" y="21016"/>
                    <a:pt x="45064" y="21139"/>
                  </a:cubicBezTo>
                  <a:cubicBezTo>
                    <a:pt x="45142" y="21312"/>
                    <a:pt x="45048" y="21547"/>
                    <a:pt x="44860" y="21610"/>
                  </a:cubicBezTo>
                  <a:lnTo>
                    <a:pt x="44719" y="21657"/>
                  </a:lnTo>
                  <a:cubicBezTo>
                    <a:pt x="44679" y="21667"/>
                    <a:pt x="44640" y="21672"/>
                    <a:pt x="44601" y="21672"/>
                  </a:cubicBezTo>
                  <a:cubicBezTo>
                    <a:pt x="44456" y="21672"/>
                    <a:pt x="44326" y="21601"/>
                    <a:pt x="44264" y="21453"/>
                  </a:cubicBezTo>
                  <a:cubicBezTo>
                    <a:pt x="44202" y="21281"/>
                    <a:pt x="44296" y="21092"/>
                    <a:pt x="44468" y="21014"/>
                  </a:cubicBezTo>
                  <a:lnTo>
                    <a:pt x="44609" y="20936"/>
                  </a:lnTo>
                  <a:cubicBezTo>
                    <a:pt x="44646" y="20919"/>
                    <a:pt x="44684" y="20912"/>
                    <a:pt x="44723" y="20912"/>
                  </a:cubicBezTo>
                  <a:close/>
                  <a:moveTo>
                    <a:pt x="32122" y="20816"/>
                  </a:moveTo>
                  <a:cubicBezTo>
                    <a:pt x="32184" y="20816"/>
                    <a:pt x="32243" y="20834"/>
                    <a:pt x="32289" y="20873"/>
                  </a:cubicBezTo>
                  <a:cubicBezTo>
                    <a:pt x="32415" y="20998"/>
                    <a:pt x="32556" y="21124"/>
                    <a:pt x="32681" y="21265"/>
                  </a:cubicBezTo>
                  <a:cubicBezTo>
                    <a:pt x="32807" y="21406"/>
                    <a:pt x="32744" y="21641"/>
                    <a:pt x="32603" y="21751"/>
                  </a:cubicBezTo>
                  <a:cubicBezTo>
                    <a:pt x="32539" y="21795"/>
                    <a:pt x="32465" y="21817"/>
                    <a:pt x="32392" y="21817"/>
                  </a:cubicBezTo>
                  <a:cubicBezTo>
                    <a:pt x="32285" y="21817"/>
                    <a:pt x="32182" y="21772"/>
                    <a:pt x="32117" y="21688"/>
                  </a:cubicBezTo>
                  <a:cubicBezTo>
                    <a:pt x="32023" y="21563"/>
                    <a:pt x="31944" y="21437"/>
                    <a:pt x="31850" y="21312"/>
                  </a:cubicBezTo>
                  <a:cubicBezTo>
                    <a:pt x="31772" y="21171"/>
                    <a:pt x="31772" y="21014"/>
                    <a:pt x="31882" y="20904"/>
                  </a:cubicBezTo>
                  <a:cubicBezTo>
                    <a:pt x="31946" y="20850"/>
                    <a:pt x="32036" y="20816"/>
                    <a:pt x="32122" y="20816"/>
                  </a:cubicBezTo>
                  <a:close/>
                  <a:moveTo>
                    <a:pt x="17744" y="21058"/>
                  </a:moveTo>
                  <a:cubicBezTo>
                    <a:pt x="17815" y="21058"/>
                    <a:pt x="17885" y="21087"/>
                    <a:pt x="17932" y="21155"/>
                  </a:cubicBezTo>
                  <a:cubicBezTo>
                    <a:pt x="17979" y="21218"/>
                    <a:pt x="18026" y="21281"/>
                    <a:pt x="18057" y="21343"/>
                  </a:cubicBezTo>
                  <a:cubicBezTo>
                    <a:pt x="18088" y="21422"/>
                    <a:pt x="18104" y="21484"/>
                    <a:pt x="18104" y="21578"/>
                  </a:cubicBezTo>
                  <a:cubicBezTo>
                    <a:pt x="18104" y="21742"/>
                    <a:pt x="17984" y="21846"/>
                    <a:pt x="17853" y="21846"/>
                  </a:cubicBezTo>
                  <a:cubicBezTo>
                    <a:pt x="17783" y="21846"/>
                    <a:pt x="17709" y="21816"/>
                    <a:pt x="17649" y="21751"/>
                  </a:cubicBezTo>
                  <a:cubicBezTo>
                    <a:pt x="17587" y="21688"/>
                    <a:pt x="17540" y="21641"/>
                    <a:pt x="17524" y="21547"/>
                  </a:cubicBezTo>
                  <a:cubicBezTo>
                    <a:pt x="17493" y="21484"/>
                    <a:pt x="17493" y="21406"/>
                    <a:pt x="17477" y="21343"/>
                  </a:cubicBezTo>
                  <a:cubicBezTo>
                    <a:pt x="17456" y="21176"/>
                    <a:pt x="17602" y="21058"/>
                    <a:pt x="17744" y="21058"/>
                  </a:cubicBezTo>
                  <a:close/>
                  <a:moveTo>
                    <a:pt x="26383" y="22225"/>
                  </a:moveTo>
                  <a:cubicBezTo>
                    <a:pt x="26490" y="22225"/>
                    <a:pt x="26596" y="22279"/>
                    <a:pt x="26647" y="22409"/>
                  </a:cubicBezTo>
                  <a:cubicBezTo>
                    <a:pt x="26737" y="22640"/>
                    <a:pt x="26538" y="22813"/>
                    <a:pt x="26346" y="22813"/>
                  </a:cubicBezTo>
                  <a:cubicBezTo>
                    <a:pt x="26239" y="22813"/>
                    <a:pt x="26133" y="22758"/>
                    <a:pt x="26082" y="22629"/>
                  </a:cubicBezTo>
                  <a:cubicBezTo>
                    <a:pt x="25992" y="22398"/>
                    <a:pt x="26191" y="22225"/>
                    <a:pt x="26383" y="22225"/>
                  </a:cubicBezTo>
                  <a:close/>
                  <a:moveTo>
                    <a:pt x="41213" y="22398"/>
                  </a:moveTo>
                  <a:cubicBezTo>
                    <a:pt x="41306" y="22398"/>
                    <a:pt x="41398" y="22447"/>
                    <a:pt x="41443" y="22566"/>
                  </a:cubicBezTo>
                  <a:cubicBezTo>
                    <a:pt x="41523" y="22766"/>
                    <a:pt x="41354" y="22915"/>
                    <a:pt x="41189" y="22915"/>
                  </a:cubicBezTo>
                  <a:cubicBezTo>
                    <a:pt x="41095" y="22915"/>
                    <a:pt x="41003" y="22867"/>
                    <a:pt x="40957" y="22754"/>
                  </a:cubicBezTo>
                  <a:cubicBezTo>
                    <a:pt x="40877" y="22553"/>
                    <a:pt x="41047" y="22398"/>
                    <a:pt x="41213" y="22398"/>
                  </a:cubicBezTo>
                  <a:close/>
                  <a:moveTo>
                    <a:pt x="8458" y="22412"/>
                  </a:moveTo>
                  <a:cubicBezTo>
                    <a:pt x="8575" y="22412"/>
                    <a:pt x="8690" y="22472"/>
                    <a:pt x="8746" y="22613"/>
                  </a:cubicBezTo>
                  <a:cubicBezTo>
                    <a:pt x="8847" y="22874"/>
                    <a:pt x="8626" y="23064"/>
                    <a:pt x="8417" y="23064"/>
                  </a:cubicBezTo>
                  <a:cubicBezTo>
                    <a:pt x="8299" y="23064"/>
                    <a:pt x="8186" y="23004"/>
                    <a:pt x="8135" y="22864"/>
                  </a:cubicBezTo>
                  <a:cubicBezTo>
                    <a:pt x="8035" y="22603"/>
                    <a:pt x="8250" y="22412"/>
                    <a:pt x="8458" y="22412"/>
                  </a:cubicBezTo>
                  <a:close/>
                  <a:moveTo>
                    <a:pt x="19560" y="22587"/>
                  </a:moveTo>
                  <a:cubicBezTo>
                    <a:pt x="19711" y="22587"/>
                    <a:pt x="19874" y="22686"/>
                    <a:pt x="19922" y="22832"/>
                  </a:cubicBezTo>
                  <a:cubicBezTo>
                    <a:pt x="19938" y="22879"/>
                    <a:pt x="19969" y="22926"/>
                    <a:pt x="19985" y="22973"/>
                  </a:cubicBezTo>
                  <a:cubicBezTo>
                    <a:pt x="20048" y="23177"/>
                    <a:pt x="19954" y="23381"/>
                    <a:pt x="19766" y="23459"/>
                  </a:cubicBezTo>
                  <a:cubicBezTo>
                    <a:pt x="19721" y="23481"/>
                    <a:pt x="19675" y="23491"/>
                    <a:pt x="19629" y="23491"/>
                  </a:cubicBezTo>
                  <a:cubicBezTo>
                    <a:pt x="19482" y="23491"/>
                    <a:pt x="19339" y="23387"/>
                    <a:pt x="19280" y="23256"/>
                  </a:cubicBezTo>
                  <a:cubicBezTo>
                    <a:pt x="19264" y="23208"/>
                    <a:pt x="19233" y="23161"/>
                    <a:pt x="19217" y="23114"/>
                  </a:cubicBezTo>
                  <a:cubicBezTo>
                    <a:pt x="19139" y="22911"/>
                    <a:pt x="19248" y="22691"/>
                    <a:pt x="19436" y="22613"/>
                  </a:cubicBezTo>
                  <a:cubicBezTo>
                    <a:pt x="19475" y="22595"/>
                    <a:pt x="19517" y="22587"/>
                    <a:pt x="19560" y="22587"/>
                  </a:cubicBezTo>
                  <a:close/>
                  <a:moveTo>
                    <a:pt x="13586" y="22914"/>
                  </a:moveTo>
                  <a:cubicBezTo>
                    <a:pt x="13726" y="22914"/>
                    <a:pt x="13858" y="22994"/>
                    <a:pt x="13919" y="23146"/>
                  </a:cubicBezTo>
                  <a:cubicBezTo>
                    <a:pt x="13997" y="23381"/>
                    <a:pt x="13841" y="23600"/>
                    <a:pt x="13606" y="23647"/>
                  </a:cubicBezTo>
                  <a:cubicBezTo>
                    <a:pt x="13559" y="23647"/>
                    <a:pt x="13511" y="23663"/>
                    <a:pt x="13464" y="23663"/>
                  </a:cubicBezTo>
                  <a:cubicBezTo>
                    <a:pt x="13135" y="23663"/>
                    <a:pt x="12994" y="23303"/>
                    <a:pt x="13229" y="23067"/>
                  </a:cubicBezTo>
                  <a:cubicBezTo>
                    <a:pt x="13276" y="23036"/>
                    <a:pt x="13308" y="23020"/>
                    <a:pt x="13355" y="22989"/>
                  </a:cubicBezTo>
                  <a:cubicBezTo>
                    <a:pt x="13427" y="22939"/>
                    <a:pt x="13508" y="22914"/>
                    <a:pt x="13586" y="22914"/>
                  </a:cubicBezTo>
                  <a:close/>
                  <a:moveTo>
                    <a:pt x="22293" y="20900"/>
                  </a:moveTo>
                  <a:cubicBezTo>
                    <a:pt x="22400" y="20900"/>
                    <a:pt x="22514" y="20994"/>
                    <a:pt x="22524" y="21108"/>
                  </a:cubicBezTo>
                  <a:cubicBezTo>
                    <a:pt x="22536" y="21104"/>
                    <a:pt x="22548" y="21102"/>
                    <a:pt x="22559" y="21102"/>
                  </a:cubicBezTo>
                  <a:cubicBezTo>
                    <a:pt x="22595" y="21102"/>
                    <a:pt x="22630" y="21120"/>
                    <a:pt x="22665" y="21155"/>
                  </a:cubicBezTo>
                  <a:cubicBezTo>
                    <a:pt x="23120" y="21578"/>
                    <a:pt x="23621" y="22190"/>
                    <a:pt x="23512" y="22848"/>
                  </a:cubicBezTo>
                  <a:cubicBezTo>
                    <a:pt x="23433" y="23287"/>
                    <a:pt x="23041" y="23741"/>
                    <a:pt x="22571" y="23757"/>
                  </a:cubicBezTo>
                  <a:cubicBezTo>
                    <a:pt x="22563" y="23757"/>
                    <a:pt x="22555" y="23757"/>
                    <a:pt x="22546" y="23757"/>
                  </a:cubicBezTo>
                  <a:cubicBezTo>
                    <a:pt x="22029" y="23757"/>
                    <a:pt x="21739" y="23279"/>
                    <a:pt x="21662" y="22817"/>
                  </a:cubicBezTo>
                  <a:cubicBezTo>
                    <a:pt x="21568" y="22174"/>
                    <a:pt x="21772" y="21500"/>
                    <a:pt x="22148" y="20983"/>
                  </a:cubicBezTo>
                  <a:cubicBezTo>
                    <a:pt x="22185" y="20925"/>
                    <a:pt x="22238" y="20900"/>
                    <a:pt x="22293" y="20900"/>
                  </a:cubicBezTo>
                  <a:close/>
                  <a:moveTo>
                    <a:pt x="9742" y="21251"/>
                  </a:moveTo>
                  <a:cubicBezTo>
                    <a:pt x="9803" y="21251"/>
                    <a:pt x="9869" y="21286"/>
                    <a:pt x="9891" y="21359"/>
                  </a:cubicBezTo>
                  <a:cubicBezTo>
                    <a:pt x="9891" y="21375"/>
                    <a:pt x="9891" y="21390"/>
                    <a:pt x="9891" y="21406"/>
                  </a:cubicBezTo>
                  <a:cubicBezTo>
                    <a:pt x="9950" y="21395"/>
                    <a:pt x="10008" y="21390"/>
                    <a:pt x="10064" y="21390"/>
                  </a:cubicBezTo>
                  <a:cubicBezTo>
                    <a:pt x="10575" y="21390"/>
                    <a:pt x="10966" y="21815"/>
                    <a:pt x="11192" y="22252"/>
                  </a:cubicBezTo>
                  <a:cubicBezTo>
                    <a:pt x="11442" y="22738"/>
                    <a:pt x="11725" y="23553"/>
                    <a:pt x="11270" y="23992"/>
                  </a:cubicBezTo>
                  <a:cubicBezTo>
                    <a:pt x="11117" y="24146"/>
                    <a:pt x="10915" y="24214"/>
                    <a:pt x="10710" y="24214"/>
                  </a:cubicBezTo>
                  <a:cubicBezTo>
                    <a:pt x="10433" y="24214"/>
                    <a:pt x="10149" y="24090"/>
                    <a:pt x="9969" y="23882"/>
                  </a:cubicBezTo>
                  <a:cubicBezTo>
                    <a:pt x="9468" y="23303"/>
                    <a:pt x="9671" y="22487"/>
                    <a:pt x="9656" y="21766"/>
                  </a:cubicBezTo>
                  <a:cubicBezTo>
                    <a:pt x="9640" y="21719"/>
                    <a:pt x="9624" y="21657"/>
                    <a:pt x="9640" y="21594"/>
                  </a:cubicBezTo>
                  <a:cubicBezTo>
                    <a:pt x="9640" y="21531"/>
                    <a:pt x="9624" y="21453"/>
                    <a:pt x="9624" y="21390"/>
                  </a:cubicBezTo>
                  <a:cubicBezTo>
                    <a:pt x="9607" y="21298"/>
                    <a:pt x="9672" y="21251"/>
                    <a:pt x="9742" y="21251"/>
                  </a:cubicBezTo>
                  <a:close/>
                  <a:moveTo>
                    <a:pt x="5976" y="23894"/>
                  </a:moveTo>
                  <a:cubicBezTo>
                    <a:pt x="6096" y="23894"/>
                    <a:pt x="6213" y="23955"/>
                    <a:pt x="6270" y="24102"/>
                  </a:cubicBezTo>
                  <a:cubicBezTo>
                    <a:pt x="6369" y="24360"/>
                    <a:pt x="6154" y="24549"/>
                    <a:pt x="5943" y="24549"/>
                  </a:cubicBezTo>
                  <a:cubicBezTo>
                    <a:pt x="5821" y="24549"/>
                    <a:pt x="5700" y="24486"/>
                    <a:pt x="5643" y="24337"/>
                  </a:cubicBezTo>
                  <a:cubicBezTo>
                    <a:pt x="5543" y="24086"/>
                    <a:pt x="5763" y="23894"/>
                    <a:pt x="5976" y="23894"/>
                  </a:cubicBezTo>
                  <a:close/>
                  <a:moveTo>
                    <a:pt x="28986" y="24133"/>
                  </a:moveTo>
                  <a:cubicBezTo>
                    <a:pt x="29076" y="24133"/>
                    <a:pt x="29163" y="24179"/>
                    <a:pt x="29201" y="24290"/>
                  </a:cubicBezTo>
                  <a:cubicBezTo>
                    <a:pt x="29282" y="24490"/>
                    <a:pt x="29112" y="24639"/>
                    <a:pt x="28947" y="24639"/>
                  </a:cubicBezTo>
                  <a:cubicBezTo>
                    <a:pt x="28853" y="24639"/>
                    <a:pt x="28761" y="24591"/>
                    <a:pt x="28716" y="24478"/>
                  </a:cubicBezTo>
                  <a:cubicBezTo>
                    <a:pt x="28645" y="24286"/>
                    <a:pt x="28822" y="24133"/>
                    <a:pt x="28986" y="24133"/>
                  </a:cubicBezTo>
                  <a:close/>
                  <a:moveTo>
                    <a:pt x="35944" y="24107"/>
                  </a:moveTo>
                  <a:cubicBezTo>
                    <a:pt x="36043" y="24107"/>
                    <a:pt x="36142" y="24157"/>
                    <a:pt x="36192" y="24274"/>
                  </a:cubicBezTo>
                  <a:cubicBezTo>
                    <a:pt x="36272" y="24494"/>
                    <a:pt x="36091" y="24656"/>
                    <a:pt x="35917" y="24656"/>
                  </a:cubicBezTo>
                  <a:cubicBezTo>
                    <a:pt x="35818" y="24656"/>
                    <a:pt x="35721" y="24603"/>
                    <a:pt x="35675" y="24478"/>
                  </a:cubicBezTo>
                  <a:cubicBezTo>
                    <a:pt x="35584" y="24267"/>
                    <a:pt x="35765" y="24107"/>
                    <a:pt x="35944" y="24107"/>
                  </a:cubicBezTo>
                  <a:close/>
                  <a:moveTo>
                    <a:pt x="44617" y="24073"/>
                  </a:moveTo>
                  <a:cubicBezTo>
                    <a:pt x="44730" y="24073"/>
                    <a:pt x="44840" y="24133"/>
                    <a:pt x="44891" y="24274"/>
                  </a:cubicBezTo>
                  <a:cubicBezTo>
                    <a:pt x="44992" y="24516"/>
                    <a:pt x="44782" y="24700"/>
                    <a:pt x="44577" y="24700"/>
                  </a:cubicBezTo>
                  <a:cubicBezTo>
                    <a:pt x="44463" y="24700"/>
                    <a:pt x="44352" y="24644"/>
                    <a:pt x="44296" y="24509"/>
                  </a:cubicBezTo>
                  <a:cubicBezTo>
                    <a:pt x="44206" y="24259"/>
                    <a:pt x="44416" y="24073"/>
                    <a:pt x="44617" y="24073"/>
                  </a:cubicBezTo>
                  <a:close/>
                  <a:moveTo>
                    <a:pt x="42521" y="24000"/>
                  </a:moveTo>
                  <a:cubicBezTo>
                    <a:pt x="42657" y="24000"/>
                    <a:pt x="42804" y="24104"/>
                    <a:pt x="42854" y="24227"/>
                  </a:cubicBezTo>
                  <a:cubicBezTo>
                    <a:pt x="42917" y="24368"/>
                    <a:pt x="42838" y="24604"/>
                    <a:pt x="42666" y="24651"/>
                  </a:cubicBezTo>
                  <a:cubicBezTo>
                    <a:pt x="42619" y="24666"/>
                    <a:pt x="42556" y="24682"/>
                    <a:pt x="42509" y="24698"/>
                  </a:cubicBezTo>
                  <a:cubicBezTo>
                    <a:pt x="42468" y="24709"/>
                    <a:pt x="42428" y="24715"/>
                    <a:pt x="42388" y="24715"/>
                  </a:cubicBezTo>
                  <a:cubicBezTo>
                    <a:pt x="42261" y="24715"/>
                    <a:pt x="42149" y="24653"/>
                    <a:pt x="42101" y="24509"/>
                  </a:cubicBezTo>
                  <a:cubicBezTo>
                    <a:pt x="42039" y="24337"/>
                    <a:pt x="42133" y="24180"/>
                    <a:pt x="42274" y="24102"/>
                  </a:cubicBezTo>
                  <a:cubicBezTo>
                    <a:pt x="42321" y="24086"/>
                    <a:pt x="42368" y="24055"/>
                    <a:pt x="42415" y="24024"/>
                  </a:cubicBezTo>
                  <a:cubicBezTo>
                    <a:pt x="42448" y="24007"/>
                    <a:pt x="42484" y="24000"/>
                    <a:pt x="42521" y="24000"/>
                  </a:cubicBezTo>
                  <a:close/>
                  <a:moveTo>
                    <a:pt x="22431" y="24703"/>
                  </a:moveTo>
                  <a:cubicBezTo>
                    <a:pt x="22577" y="24703"/>
                    <a:pt x="22714" y="24802"/>
                    <a:pt x="22775" y="24948"/>
                  </a:cubicBezTo>
                  <a:cubicBezTo>
                    <a:pt x="22869" y="25121"/>
                    <a:pt x="22759" y="25356"/>
                    <a:pt x="22571" y="25419"/>
                  </a:cubicBezTo>
                  <a:cubicBezTo>
                    <a:pt x="22524" y="25434"/>
                    <a:pt x="22477" y="25450"/>
                    <a:pt x="22414" y="25481"/>
                  </a:cubicBezTo>
                  <a:cubicBezTo>
                    <a:pt x="22375" y="25494"/>
                    <a:pt x="22335" y="25501"/>
                    <a:pt x="22296" y="25501"/>
                  </a:cubicBezTo>
                  <a:cubicBezTo>
                    <a:pt x="22147" y="25501"/>
                    <a:pt x="22006" y="25411"/>
                    <a:pt x="21944" y="25262"/>
                  </a:cubicBezTo>
                  <a:cubicBezTo>
                    <a:pt x="21866" y="25089"/>
                    <a:pt x="21976" y="24870"/>
                    <a:pt x="22148" y="24792"/>
                  </a:cubicBezTo>
                  <a:cubicBezTo>
                    <a:pt x="22211" y="24776"/>
                    <a:pt x="22258" y="24745"/>
                    <a:pt x="22305" y="24729"/>
                  </a:cubicBezTo>
                  <a:cubicBezTo>
                    <a:pt x="22347" y="24711"/>
                    <a:pt x="22389" y="24703"/>
                    <a:pt x="22431" y="24703"/>
                  </a:cubicBezTo>
                  <a:close/>
                  <a:moveTo>
                    <a:pt x="47656" y="24943"/>
                  </a:moveTo>
                  <a:cubicBezTo>
                    <a:pt x="47762" y="24943"/>
                    <a:pt x="47866" y="24996"/>
                    <a:pt x="47917" y="25121"/>
                  </a:cubicBezTo>
                  <a:cubicBezTo>
                    <a:pt x="48007" y="25352"/>
                    <a:pt x="47815" y="25525"/>
                    <a:pt x="47627" y="25525"/>
                  </a:cubicBezTo>
                  <a:cubicBezTo>
                    <a:pt x="47522" y="25525"/>
                    <a:pt x="47419" y="25470"/>
                    <a:pt x="47368" y="25340"/>
                  </a:cubicBezTo>
                  <a:cubicBezTo>
                    <a:pt x="47278" y="25110"/>
                    <a:pt x="47469" y="24943"/>
                    <a:pt x="47656" y="24943"/>
                  </a:cubicBezTo>
                  <a:close/>
                  <a:moveTo>
                    <a:pt x="17072" y="25360"/>
                  </a:moveTo>
                  <a:cubicBezTo>
                    <a:pt x="17180" y="25360"/>
                    <a:pt x="17285" y="25414"/>
                    <a:pt x="17336" y="25544"/>
                  </a:cubicBezTo>
                  <a:cubicBezTo>
                    <a:pt x="17426" y="25775"/>
                    <a:pt x="17228" y="25948"/>
                    <a:pt x="17036" y="25948"/>
                  </a:cubicBezTo>
                  <a:cubicBezTo>
                    <a:pt x="16928" y="25948"/>
                    <a:pt x="16822" y="25893"/>
                    <a:pt x="16772" y="25763"/>
                  </a:cubicBezTo>
                  <a:cubicBezTo>
                    <a:pt x="16681" y="25533"/>
                    <a:pt x="16880" y="25360"/>
                    <a:pt x="17072" y="25360"/>
                  </a:cubicBezTo>
                  <a:close/>
                  <a:moveTo>
                    <a:pt x="9846" y="25208"/>
                  </a:moveTo>
                  <a:cubicBezTo>
                    <a:pt x="9999" y="25208"/>
                    <a:pt x="10110" y="25323"/>
                    <a:pt x="10157" y="25466"/>
                  </a:cubicBezTo>
                  <a:cubicBezTo>
                    <a:pt x="10236" y="25638"/>
                    <a:pt x="10204" y="25857"/>
                    <a:pt x="9969" y="25936"/>
                  </a:cubicBezTo>
                  <a:lnTo>
                    <a:pt x="9875" y="25983"/>
                  </a:lnTo>
                  <a:cubicBezTo>
                    <a:pt x="9823" y="26007"/>
                    <a:pt x="9774" y="26018"/>
                    <a:pt x="9727" y="26018"/>
                  </a:cubicBezTo>
                  <a:cubicBezTo>
                    <a:pt x="9376" y="26018"/>
                    <a:pt x="9192" y="25416"/>
                    <a:pt x="9593" y="25278"/>
                  </a:cubicBezTo>
                  <a:lnTo>
                    <a:pt x="9687" y="25246"/>
                  </a:lnTo>
                  <a:cubicBezTo>
                    <a:pt x="9744" y="25220"/>
                    <a:pt x="9797" y="25208"/>
                    <a:pt x="9846" y="25208"/>
                  </a:cubicBezTo>
                  <a:close/>
                  <a:moveTo>
                    <a:pt x="13663" y="25427"/>
                  </a:moveTo>
                  <a:cubicBezTo>
                    <a:pt x="13809" y="25427"/>
                    <a:pt x="13919" y="25539"/>
                    <a:pt x="13966" y="25669"/>
                  </a:cubicBezTo>
                  <a:cubicBezTo>
                    <a:pt x="14044" y="25842"/>
                    <a:pt x="14013" y="26061"/>
                    <a:pt x="13778" y="26140"/>
                  </a:cubicBezTo>
                  <a:cubicBezTo>
                    <a:pt x="13747" y="26155"/>
                    <a:pt x="13715" y="26171"/>
                    <a:pt x="13684" y="26187"/>
                  </a:cubicBezTo>
                  <a:cubicBezTo>
                    <a:pt x="13635" y="26210"/>
                    <a:pt x="13587" y="26221"/>
                    <a:pt x="13543" y="26221"/>
                  </a:cubicBezTo>
                  <a:cubicBezTo>
                    <a:pt x="13202" y="26221"/>
                    <a:pt x="13016" y="25608"/>
                    <a:pt x="13417" y="25497"/>
                  </a:cubicBezTo>
                  <a:cubicBezTo>
                    <a:pt x="13449" y="25481"/>
                    <a:pt x="13480" y="25466"/>
                    <a:pt x="13511" y="25466"/>
                  </a:cubicBezTo>
                  <a:cubicBezTo>
                    <a:pt x="13565" y="25439"/>
                    <a:pt x="13616" y="25427"/>
                    <a:pt x="13663" y="25427"/>
                  </a:cubicBezTo>
                  <a:close/>
                  <a:moveTo>
                    <a:pt x="32742" y="25826"/>
                  </a:moveTo>
                  <a:cubicBezTo>
                    <a:pt x="32888" y="25826"/>
                    <a:pt x="33028" y="25912"/>
                    <a:pt x="33057" y="26124"/>
                  </a:cubicBezTo>
                  <a:lnTo>
                    <a:pt x="33073" y="26202"/>
                  </a:lnTo>
                  <a:cubicBezTo>
                    <a:pt x="33089" y="26390"/>
                    <a:pt x="32995" y="26500"/>
                    <a:pt x="32869" y="26531"/>
                  </a:cubicBezTo>
                  <a:cubicBezTo>
                    <a:pt x="32824" y="26554"/>
                    <a:pt x="32775" y="26566"/>
                    <a:pt x="32726" y="26566"/>
                  </a:cubicBezTo>
                  <a:cubicBezTo>
                    <a:pt x="32639" y="26566"/>
                    <a:pt x="32553" y="26528"/>
                    <a:pt x="32493" y="26437"/>
                  </a:cubicBezTo>
                  <a:lnTo>
                    <a:pt x="32430" y="26359"/>
                  </a:lnTo>
                  <a:cubicBezTo>
                    <a:pt x="32234" y="26065"/>
                    <a:pt x="32498" y="25826"/>
                    <a:pt x="32742" y="25826"/>
                  </a:cubicBezTo>
                  <a:close/>
                  <a:moveTo>
                    <a:pt x="18491" y="26768"/>
                  </a:moveTo>
                  <a:cubicBezTo>
                    <a:pt x="18542" y="26768"/>
                    <a:pt x="18592" y="26778"/>
                    <a:pt x="18637" y="26798"/>
                  </a:cubicBezTo>
                  <a:cubicBezTo>
                    <a:pt x="18809" y="26876"/>
                    <a:pt x="18919" y="27111"/>
                    <a:pt x="18825" y="27284"/>
                  </a:cubicBezTo>
                  <a:cubicBezTo>
                    <a:pt x="18794" y="27347"/>
                    <a:pt x="18747" y="27409"/>
                    <a:pt x="18715" y="27488"/>
                  </a:cubicBezTo>
                  <a:cubicBezTo>
                    <a:pt x="18658" y="27613"/>
                    <a:pt x="18535" y="27697"/>
                    <a:pt x="18399" y="27697"/>
                  </a:cubicBezTo>
                  <a:cubicBezTo>
                    <a:pt x="18348" y="27697"/>
                    <a:pt x="18296" y="27686"/>
                    <a:pt x="18245" y="27660"/>
                  </a:cubicBezTo>
                  <a:cubicBezTo>
                    <a:pt x="18073" y="27582"/>
                    <a:pt x="18010" y="27378"/>
                    <a:pt x="18073" y="27190"/>
                  </a:cubicBezTo>
                  <a:cubicBezTo>
                    <a:pt x="18088" y="27127"/>
                    <a:pt x="18120" y="27064"/>
                    <a:pt x="18151" y="26986"/>
                  </a:cubicBezTo>
                  <a:cubicBezTo>
                    <a:pt x="18197" y="26847"/>
                    <a:pt x="18347" y="26768"/>
                    <a:pt x="18491" y="26768"/>
                  </a:cubicBezTo>
                  <a:close/>
                  <a:moveTo>
                    <a:pt x="7748" y="27090"/>
                  </a:moveTo>
                  <a:cubicBezTo>
                    <a:pt x="7875" y="27090"/>
                    <a:pt x="8000" y="27156"/>
                    <a:pt x="8057" y="27315"/>
                  </a:cubicBezTo>
                  <a:cubicBezTo>
                    <a:pt x="8167" y="27585"/>
                    <a:pt x="7932" y="27791"/>
                    <a:pt x="7707" y="27791"/>
                  </a:cubicBezTo>
                  <a:cubicBezTo>
                    <a:pt x="7580" y="27791"/>
                    <a:pt x="7455" y="27725"/>
                    <a:pt x="7398" y="27566"/>
                  </a:cubicBezTo>
                  <a:cubicBezTo>
                    <a:pt x="7289" y="27296"/>
                    <a:pt x="7523" y="27090"/>
                    <a:pt x="7748" y="27090"/>
                  </a:cubicBezTo>
                  <a:close/>
                  <a:moveTo>
                    <a:pt x="10890" y="27767"/>
                  </a:moveTo>
                  <a:cubicBezTo>
                    <a:pt x="11002" y="27767"/>
                    <a:pt x="11110" y="27824"/>
                    <a:pt x="11160" y="27958"/>
                  </a:cubicBezTo>
                  <a:cubicBezTo>
                    <a:pt x="11260" y="28208"/>
                    <a:pt x="11054" y="28387"/>
                    <a:pt x="10851" y="28387"/>
                  </a:cubicBezTo>
                  <a:cubicBezTo>
                    <a:pt x="10736" y="28387"/>
                    <a:pt x="10622" y="28329"/>
                    <a:pt x="10565" y="28193"/>
                  </a:cubicBezTo>
                  <a:cubicBezTo>
                    <a:pt x="10474" y="27951"/>
                    <a:pt x="10688" y="27767"/>
                    <a:pt x="10890" y="27767"/>
                  </a:cubicBezTo>
                  <a:close/>
                  <a:moveTo>
                    <a:pt x="48465" y="27845"/>
                  </a:moveTo>
                  <a:cubicBezTo>
                    <a:pt x="48574" y="27845"/>
                    <a:pt x="48681" y="27901"/>
                    <a:pt x="48732" y="28036"/>
                  </a:cubicBezTo>
                  <a:cubicBezTo>
                    <a:pt x="48822" y="28267"/>
                    <a:pt x="48623" y="28447"/>
                    <a:pt x="48431" y="28447"/>
                  </a:cubicBezTo>
                  <a:cubicBezTo>
                    <a:pt x="48323" y="28447"/>
                    <a:pt x="48218" y="28391"/>
                    <a:pt x="48167" y="28256"/>
                  </a:cubicBezTo>
                  <a:cubicBezTo>
                    <a:pt x="48067" y="28024"/>
                    <a:pt x="48269" y="27845"/>
                    <a:pt x="48465" y="27845"/>
                  </a:cubicBezTo>
                  <a:close/>
                  <a:moveTo>
                    <a:pt x="51690" y="28369"/>
                  </a:moveTo>
                  <a:cubicBezTo>
                    <a:pt x="51770" y="28369"/>
                    <a:pt x="51848" y="28409"/>
                    <a:pt x="51882" y="28506"/>
                  </a:cubicBezTo>
                  <a:cubicBezTo>
                    <a:pt x="51952" y="28676"/>
                    <a:pt x="51806" y="28801"/>
                    <a:pt x="51667" y="28801"/>
                  </a:cubicBezTo>
                  <a:cubicBezTo>
                    <a:pt x="51587" y="28801"/>
                    <a:pt x="51509" y="28760"/>
                    <a:pt x="51475" y="28663"/>
                  </a:cubicBezTo>
                  <a:cubicBezTo>
                    <a:pt x="51405" y="28494"/>
                    <a:pt x="51551" y="28369"/>
                    <a:pt x="51690" y="28369"/>
                  </a:cubicBezTo>
                  <a:close/>
                  <a:moveTo>
                    <a:pt x="13937" y="28508"/>
                  </a:moveTo>
                  <a:cubicBezTo>
                    <a:pt x="14089" y="28508"/>
                    <a:pt x="14237" y="28587"/>
                    <a:pt x="14311" y="28773"/>
                  </a:cubicBezTo>
                  <a:cubicBezTo>
                    <a:pt x="14442" y="29096"/>
                    <a:pt x="14158" y="29340"/>
                    <a:pt x="13884" y="29340"/>
                  </a:cubicBezTo>
                  <a:cubicBezTo>
                    <a:pt x="13733" y="29340"/>
                    <a:pt x="13584" y="29265"/>
                    <a:pt x="13511" y="29086"/>
                  </a:cubicBezTo>
                  <a:cubicBezTo>
                    <a:pt x="13391" y="28755"/>
                    <a:pt x="13669" y="28508"/>
                    <a:pt x="13937" y="28508"/>
                  </a:cubicBezTo>
                  <a:close/>
                  <a:moveTo>
                    <a:pt x="5998" y="28778"/>
                  </a:moveTo>
                  <a:cubicBezTo>
                    <a:pt x="6047" y="28778"/>
                    <a:pt x="6096" y="28787"/>
                    <a:pt x="6145" y="28804"/>
                  </a:cubicBezTo>
                  <a:cubicBezTo>
                    <a:pt x="6223" y="28836"/>
                    <a:pt x="6286" y="28851"/>
                    <a:pt x="6364" y="28883"/>
                  </a:cubicBezTo>
                  <a:cubicBezTo>
                    <a:pt x="6583" y="28977"/>
                    <a:pt x="6662" y="29259"/>
                    <a:pt x="6536" y="29447"/>
                  </a:cubicBezTo>
                  <a:cubicBezTo>
                    <a:pt x="6462" y="29577"/>
                    <a:pt x="6338" y="29635"/>
                    <a:pt x="6211" y="29635"/>
                  </a:cubicBezTo>
                  <a:cubicBezTo>
                    <a:pt x="6123" y="29635"/>
                    <a:pt x="6033" y="29608"/>
                    <a:pt x="5956" y="29557"/>
                  </a:cubicBezTo>
                  <a:cubicBezTo>
                    <a:pt x="5894" y="29525"/>
                    <a:pt x="5831" y="29478"/>
                    <a:pt x="5768" y="29447"/>
                  </a:cubicBezTo>
                  <a:cubicBezTo>
                    <a:pt x="5612" y="29337"/>
                    <a:pt x="5596" y="29102"/>
                    <a:pt x="5690" y="28961"/>
                  </a:cubicBezTo>
                  <a:cubicBezTo>
                    <a:pt x="5758" y="28837"/>
                    <a:pt x="5874" y="28778"/>
                    <a:pt x="5998" y="28778"/>
                  </a:cubicBezTo>
                  <a:close/>
                  <a:moveTo>
                    <a:pt x="8867" y="30421"/>
                  </a:moveTo>
                  <a:cubicBezTo>
                    <a:pt x="8983" y="30421"/>
                    <a:pt x="9097" y="30481"/>
                    <a:pt x="9154" y="30622"/>
                  </a:cubicBezTo>
                  <a:cubicBezTo>
                    <a:pt x="9244" y="30873"/>
                    <a:pt x="9034" y="31059"/>
                    <a:pt x="8829" y="31059"/>
                  </a:cubicBezTo>
                  <a:cubicBezTo>
                    <a:pt x="8713" y="31059"/>
                    <a:pt x="8599" y="30999"/>
                    <a:pt x="8543" y="30858"/>
                  </a:cubicBezTo>
                  <a:cubicBezTo>
                    <a:pt x="8453" y="30607"/>
                    <a:pt x="8663" y="30421"/>
                    <a:pt x="8867" y="30421"/>
                  </a:cubicBezTo>
                  <a:close/>
                  <a:moveTo>
                    <a:pt x="33942" y="30337"/>
                  </a:moveTo>
                  <a:cubicBezTo>
                    <a:pt x="34089" y="30337"/>
                    <a:pt x="34223" y="30460"/>
                    <a:pt x="34202" y="30638"/>
                  </a:cubicBezTo>
                  <a:cubicBezTo>
                    <a:pt x="34186" y="30732"/>
                    <a:pt x="34202" y="30826"/>
                    <a:pt x="34123" y="30905"/>
                  </a:cubicBezTo>
                  <a:cubicBezTo>
                    <a:pt x="34061" y="30999"/>
                    <a:pt x="33982" y="31046"/>
                    <a:pt x="33888" y="31061"/>
                  </a:cubicBezTo>
                  <a:cubicBezTo>
                    <a:pt x="33794" y="31061"/>
                    <a:pt x="33700" y="31030"/>
                    <a:pt x="33653" y="30952"/>
                  </a:cubicBezTo>
                  <a:cubicBezTo>
                    <a:pt x="33590" y="30873"/>
                    <a:pt x="33575" y="30779"/>
                    <a:pt x="33590" y="30669"/>
                  </a:cubicBezTo>
                  <a:cubicBezTo>
                    <a:pt x="33606" y="30560"/>
                    <a:pt x="33669" y="30513"/>
                    <a:pt x="33731" y="30434"/>
                  </a:cubicBezTo>
                  <a:cubicBezTo>
                    <a:pt x="33793" y="30367"/>
                    <a:pt x="33869" y="30337"/>
                    <a:pt x="33942" y="30337"/>
                  </a:cubicBezTo>
                  <a:close/>
                  <a:moveTo>
                    <a:pt x="30821" y="30117"/>
                  </a:moveTo>
                  <a:cubicBezTo>
                    <a:pt x="30958" y="30117"/>
                    <a:pt x="31071" y="30204"/>
                    <a:pt x="31145" y="30340"/>
                  </a:cubicBezTo>
                  <a:cubicBezTo>
                    <a:pt x="31208" y="30450"/>
                    <a:pt x="31286" y="30575"/>
                    <a:pt x="31286" y="30716"/>
                  </a:cubicBezTo>
                  <a:cubicBezTo>
                    <a:pt x="31286" y="30941"/>
                    <a:pt x="31120" y="31086"/>
                    <a:pt x="30943" y="31086"/>
                  </a:cubicBezTo>
                  <a:cubicBezTo>
                    <a:pt x="30849" y="31086"/>
                    <a:pt x="30751" y="31044"/>
                    <a:pt x="30675" y="30952"/>
                  </a:cubicBezTo>
                  <a:cubicBezTo>
                    <a:pt x="30581" y="30842"/>
                    <a:pt x="30549" y="30716"/>
                    <a:pt x="30518" y="30575"/>
                  </a:cubicBezTo>
                  <a:cubicBezTo>
                    <a:pt x="30471" y="30403"/>
                    <a:pt x="30518" y="30215"/>
                    <a:pt x="30706" y="30137"/>
                  </a:cubicBezTo>
                  <a:cubicBezTo>
                    <a:pt x="30746" y="30123"/>
                    <a:pt x="30784" y="30117"/>
                    <a:pt x="30821" y="30117"/>
                  </a:cubicBezTo>
                  <a:close/>
                  <a:moveTo>
                    <a:pt x="45788" y="30530"/>
                  </a:moveTo>
                  <a:cubicBezTo>
                    <a:pt x="45895" y="30530"/>
                    <a:pt x="45999" y="30586"/>
                    <a:pt x="46083" y="30669"/>
                  </a:cubicBezTo>
                  <a:cubicBezTo>
                    <a:pt x="46114" y="30716"/>
                    <a:pt x="46145" y="30748"/>
                    <a:pt x="46177" y="30795"/>
                  </a:cubicBezTo>
                  <a:cubicBezTo>
                    <a:pt x="46318" y="30967"/>
                    <a:pt x="46255" y="31249"/>
                    <a:pt x="46051" y="31359"/>
                  </a:cubicBezTo>
                  <a:cubicBezTo>
                    <a:pt x="45993" y="31390"/>
                    <a:pt x="45933" y="31405"/>
                    <a:pt x="45874" y="31405"/>
                  </a:cubicBezTo>
                  <a:cubicBezTo>
                    <a:pt x="45725" y="31405"/>
                    <a:pt x="45586" y="31312"/>
                    <a:pt x="45518" y="31155"/>
                  </a:cubicBezTo>
                  <a:cubicBezTo>
                    <a:pt x="45487" y="31108"/>
                    <a:pt x="45471" y="31061"/>
                    <a:pt x="45456" y="31014"/>
                  </a:cubicBezTo>
                  <a:cubicBezTo>
                    <a:pt x="45409" y="30842"/>
                    <a:pt x="45456" y="30669"/>
                    <a:pt x="45628" y="30575"/>
                  </a:cubicBezTo>
                  <a:cubicBezTo>
                    <a:pt x="45680" y="30544"/>
                    <a:pt x="45734" y="30530"/>
                    <a:pt x="45788" y="30530"/>
                  </a:cubicBezTo>
                  <a:close/>
                  <a:moveTo>
                    <a:pt x="15680" y="31308"/>
                  </a:moveTo>
                  <a:cubicBezTo>
                    <a:pt x="15800" y="31308"/>
                    <a:pt x="15916" y="31370"/>
                    <a:pt x="15972" y="31516"/>
                  </a:cubicBezTo>
                  <a:cubicBezTo>
                    <a:pt x="16073" y="31777"/>
                    <a:pt x="15851" y="31974"/>
                    <a:pt x="15637" y="31974"/>
                  </a:cubicBezTo>
                  <a:cubicBezTo>
                    <a:pt x="15518" y="31974"/>
                    <a:pt x="15402" y="31913"/>
                    <a:pt x="15345" y="31767"/>
                  </a:cubicBezTo>
                  <a:cubicBezTo>
                    <a:pt x="15245" y="31505"/>
                    <a:pt x="15467" y="31308"/>
                    <a:pt x="15680" y="31308"/>
                  </a:cubicBezTo>
                  <a:close/>
                  <a:moveTo>
                    <a:pt x="17790" y="31574"/>
                  </a:moveTo>
                  <a:cubicBezTo>
                    <a:pt x="17886" y="31574"/>
                    <a:pt x="17980" y="31622"/>
                    <a:pt x="18026" y="31735"/>
                  </a:cubicBezTo>
                  <a:cubicBezTo>
                    <a:pt x="18106" y="31935"/>
                    <a:pt x="17930" y="32085"/>
                    <a:pt x="17760" y="32085"/>
                  </a:cubicBezTo>
                  <a:cubicBezTo>
                    <a:pt x="17664" y="32085"/>
                    <a:pt x="17569" y="32037"/>
                    <a:pt x="17524" y="31923"/>
                  </a:cubicBezTo>
                  <a:cubicBezTo>
                    <a:pt x="17444" y="31723"/>
                    <a:pt x="17620" y="31574"/>
                    <a:pt x="17790" y="31574"/>
                  </a:cubicBezTo>
                  <a:close/>
                  <a:moveTo>
                    <a:pt x="12150" y="31753"/>
                  </a:moveTo>
                  <a:cubicBezTo>
                    <a:pt x="12302" y="31753"/>
                    <a:pt x="12451" y="31831"/>
                    <a:pt x="12524" y="32017"/>
                  </a:cubicBezTo>
                  <a:cubicBezTo>
                    <a:pt x="12654" y="32348"/>
                    <a:pt x="12374" y="32596"/>
                    <a:pt x="12102" y="32596"/>
                  </a:cubicBezTo>
                  <a:cubicBezTo>
                    <a:pt x="11949" y="32596"/>
                    <a:pt x="11798" y="32517"/>
                    <a:pt x="11725" y="32331"/>
                  </a:cubicBezTo>
                  <a:cubicBezTo>
                    <a:pt x="11604" y="32000"/>
                    <a:pt x="11882" y="31753"/>
                    <a:pt x="12150" y="31753"/>
                  </a:cubicBezTo>
                  <a:close/>
                  <a:moveTo>
                    <a:pt x="50529" y="30532"/>
                  </a:moveTo>
                  <a:cubicBezTo>
                    <a:pt x="50591" y="30532"/>
                    <a:pt x="50656" y="30557"/>
                    <a:pt x="50707" y="30607"/>
                  </a:cubicBezTo>
                  <a:cubicBezTo>
                    <a:pt x="51067" y="30999"/>
                    <a:pt x="50785" y="31751"/>
                    <a:pt x="50487" y="32112"/>
                  </a:cubicBezTo>
                  <a:cubicBezTo>
                    <a:pt x="50203" y="32477"/>
                    <a:pt x="49743" y="32726"/>
                    <a:pt x="49269" y="32726"/>
                  </a:cubicBezTo>
                  <a:cubicBezTo>
                    <a:pt x="49194" y="32726"/>
                    <a:pt x="49120" y="32720"/>
                    <a:pt x="49045" y="32707"/>
                  </a:cubicBezTo>
                  <a:cubicBezTo>
                    <a:pt x="48434" y="32597"/>
                    <a:pt x="48120" y="32017"/>
                    <a:pt x="48418" y="31453"/>
                  </a:cubicBezTo>
                  <a:cubicBezTo>
                    <a:pt x="48653" y="31016"/>
                    <a:pt x="49091" y="30876"/>
                    <a:pt x="49545" y="30876"/>
                  </a:cubicBezTo>
                  <a:cubicBezTo>
                    <a:pt x="49758" y="30876"/>
                    <a:pt x="49974" y="30907"/>
                    <a:pt x="50174" y="30952"/>
                  </a:cubicBezTo>
                  <a:cubicBezTo>
                    <a:pt x="50236" y="30967"/>
                    <a:pt x="50268" y="30999"/>
                    <a:pt x="50299" y="31046"/>
                  </a:cubicBezTo>
                  <a:cubicBezTo>
                    <a:pt x="50299" y="30936"/>
                    <a:pt x="50299" y="30811"/>
                    <a:pt x="50330" y="30701"/>
                  </a:cubicBezTo>
                  <a:cubicBezTo>
                    <a:pt x="50349" y="30588"/>
                    <a:pt x="50436" y="30532"/>
                    <a:pt x="50529" y="30532"/>
                  </a:cubicBezTo>
                  <a:close/>
                  <a:moveTo>
                    <a:pt x="31420" y="32983"/>
                  </a:moveTo>
                  <a:cubicBezTo>
                    <a:pt x="31437" y="32983"/>
                    <a:pt x="31456" y="32985"/>
                    <a:pt x="31474" y="32989"/>
                  </a:cubicBezTo>
                  <a:cubicBezTo>
                    <a:pt x="31521" y="33021"/>
                    <a:pt x="31584" y="33021"/>
                    <a:pt x="31631" y="33036"/>
                  </a:cubicBezTo>
                  <a:cubicBezTo>
                    <a:pt x="31741" y="33068"/>
                    <a:pt x="31803" y="33115"/>
                    <a:pt x="31866" y="33193"/>
                  </a:cubicBezTo>
                  <a:cubicBezTo>
                    <a:pt x="32007" y="33365"/>
                    <a:pt x="31882" y="33663"/>
                    <a:pt x="31662" y="33663"/>
                  </a:cubicBezTo>
                  <a:cubicBezTo>
                    <a:pt x="31636" y="33667"/>
                    <a:pt x="31613" y="33669"/>
                    <a:pt x="31591" y="33669"/>
                  </a:cubicBezTo>
                  <a:cubicBezTo>
                    <a:pt x="31521" y="33669"/>
                    <a:pt x="31468" y="33648"/>
                    <a:pt x="31396" y="33601"/>
                  </a:cubicBezTo>
                  <a:cubicBezTo>
                    <a:pt x="31349" y="33569"/>
                    <a:pt x="31302" y="33538"/>
                    <a:pt x="31255" y="33507"/>
                  </a:cubicBezTo>
                  <a:cubicBezTo>
                    <a:pt x="31021" y="33375"/>
                    <a:pt x="31169" y="32983"/>
                    <a:pt x="31420" y="32983"/>
                  </a:cubicBezTo>
                  <a:close/>
                  <a:moveTo>
                    <a:pt x="9116" y="33133"/>
                  </a:moveTo>
                  <a:cubicBezTo>
                    <a:pt x="9260" y="33133"/>
                    <a:pt x="9400" y="33207"/>
                    <a:pt x="9468" y="33381"/>
                  </a:cubicBezTo>
                  <a:cubicBezTo>
                    <a:pt x="9588" y="33693"/>
                    <a:pt x="9322" y="33927"/>
                    <a:pt x="9066" y="33927"/>
                  </a:cubicBezTo>
                  <a:cubicBezTo>
                    <a:pt x="8923" y="33927"/>
                    <a:pt x="8783" y="33853"/>
                    <a:pt x="8715" y="33679"/>
                  </a:cubicBezTo>
                  <a:cubicBezTo>
                    <a:pt x="8595" y="33367"/>
                    <a:pt x="8860" y="33133"/>
                    <a:pt x="9116" y="33133"/>
                  </a:cubicBezTo>
                  <a:close/>
                  <a:moveTo>
                    <a:pt x="55175" y="33775"/>
                  </a:moveTo>
                  <a:cubicBezTo>
                    <a:pt x="55265" y="33775"/>
                    <a:pt x="55353" y="33821"/>
                    <a:pt x="55393" y="33930"/>
                  </a:cubicBezTo>
                  <a:cubicBezTo>
                    <a:pt x="55463" y="34119"/>
                    <a:pt x="55305" y="34257"/>
                    <a:pt x="55153" y="34257"/>
                  </a:cubicBezTo>
                  <a:cubicBezTo>
                    <a:pt x="55065" y="34257"/>
                    <a:pt x="54979" y="34211"/>
                    <a:pt x="54939" y="34102"/>
                  </a:cubicBezTo>
                  <a:cubicBezTo>
                    <a:pt x="54859" y="33913"/>
                    <a:pt x="55019" y="33775"/>
                    <a:pt x="55175" y="33775"/>
                  </a:cubicBezTo>
                  <a:close/>
                  <a:moveTo>
                    <a:pt x="29608" y="34477"/>
                  </a:moveTo>
                  <a:cubicBezTo>
                    <a:pt x="29683" y="34477"/>
                    <a:pt x="29758" y="34514"/>
                    <a:pt x="29797" y="34604"/>
                  </a:cubicBezTo>
                  <a:cubicBezTo>
                    <a:pt x="29858" y="34765"/>
                    <a:pt x="29717" y="34888"/>
                    <a:pt x="29584" y="34888"/>
                  </a:cubicBezTo>
                  <a:cubicBezTo>
                    <a:pt x="29510" y="34888"/>
                    <a:pt x="29439" y="34850"/>
                    <a:pt x="29405" y="34760"/>
                  </a:cubicBezTo>
                  <a:cubicBezTo>
                    <a:pt x="29335" y="34599"/>
                    <a:pt x="29472" y="34477"/>
                    <a:pt x="29608" y="34477"/>
                  </a:cubicBezTo>
                  <a:close/>
                  <a:moveTo>
                    <a:pt x="51355" y="34333"/>
                  </a:moveTo>
                  <a:cubicBezTo>
                    <a:pt x="51474" y="34333"/>
                    <a:pt x="51591" y="34395"/>
                    <a:pt x="51647" y="34541"/>
                  </a:cubicBezTo>
                  <a:cubicBezTo>
                    <a:pt x="51748" y="34802"/>
                    <a:pt x="51526" y="34992"/>
                    <a:pt x="51313" y="34992"/>
                  </a:cubicBezTo>
                  <a:cubicBezTo>
                    <a:pt x="51193" y="34992"/>
                    <a:pt x="51076" y="34933"/>
                    <a:pt x="51020" y="34792"/>
                  </a:cubicBezTo>
                  <a:cubicBezTo>
                    <a:pt x="50920" y="34530"/>
                    <a:pt x="51142" y="34333"/>
                    <a:pt x="51355" y="34333"/>
                  </a:cubicBezTo>
                  <a:close/>
                  <a:moveTo>
                    <a:pt x="16168" y="33826"/>
                  </a:moveTo>
                  <a:cubicBezTo>
                    <a:pt x="16635" y="33826"/>
                    <a:pt x="17108" y="33955"/>
                    <a:pt x="17477" y="34165"/>
                  </a:cubicBezTo>
                  <a:cubicBezTo>
                    <a:pt x="17555" y="34212"/>
                    <a:pt x="17587" y="34275"/>
                    <a:pt x="17587" y="34337"/>
                  </a:cubicBezTo>
                  <a:cubicBezTo>
                    <a:pt x="17697" y="34337"/>
                    <a:pt x="17791" y="34416"/>
                    <a:pt x="17838" y="34557"/>
                  </a:cubicBezTo>
                  <a:cubicBezTo>
                    <a:pt x="17916" y="34839"/>
                    <a:pt x="17759" y="35105"/>
                    <a:pt x="17555" y="35293"/>
                  </a:cubicBezTo>
                  <a:cubicBezTo>
                    <a:pt x="17213" y="35625"/>
                    <a:pt x="16731" y="35796"/>
                    <a:pt x="16250" y="35796"/>
                  </a:cubicBezTo>
                  <a:cubicBezTo>
                    <a:pt x="16027" y="35796"/>
                    <a:pt x="15805" y="35760"/>
                    <a:pt x="15596" y="35685"/>
                  </a:cubicBezTo>
                  <a:cubicBezTo>
                    <a:pt x="15001" y="35466"/>
                    <a:pt x="14295" y="34651"/>
                    <a:pt x="15032" y="34149"/>
                  </a:cubicBezTo>
                  <a:cubicBezTo>
                    <a:pt x="15360" y="33923"/>
                    <a:pt x="15762" y="33826"/>
                    <a:pt x="16168" y="33826"/>
                  </a:cubicBezTo>
                  <a:close/>
                  <a:moveTo>
                    <a:pt x="46789" y="35358"/>
                  </a:moveTo>
                  <a:cubicBezTo>
                    <a:pt x="46879" y="35358"/>
                    <a:pt x="46967" y="35404"/>
                    <a:pt x="47008" y="35513"/>
                  </a:cubicBezTo>
                  <a:cubicBezTo>
                    <a:pt x="47077" y="35702"/>
                    <a:pt x="46920" y="35840"/>
                    <a:pt x="46767" y="35840"/>
                  </a:cubicBezTo>
                  <a:cubicBezTo>
                    <a:pt x="46679" y="35840"/>
                    <a:pt x="46593" y="35794"/>
                    <a:pt x="46553" y="35685"/>
                  </a:cubicBezTo>
                  <a:cubicBezTo>
                    <a:pt x="46473" y="35496"/>
                    <a:pt x="46634" y="35358"/>
                    <a:pt x="46789" y="35358"/>
                  </a:cubicBezTo>
                  <a:close/>
                  <a:moveTo>
                    <a:pt x="33341" y="35301"/>
                  </a:moveTo>
                  <a:cubicBezTo>
                    <a:pt x="33527" y="35301"/>
                    <a:pt x="33703" y="35472"/>
                    <a:pt x="33622" y="35717"/>
                  </a:cubicBezTo>
                  <a:cubicBezTo>
                    <a:pt x="33606" y="35748"/>
                    <a:pt x="33590" y="35795"/>
                    <a:pt x="33590" y="35842"/>
                  </a:cubicBezTo>
                  <a:cubicBezTo>
                    <a:pt x="33553" y="36001"/>
                    <a:pt x="33411" y="36123"/>
                    <a:pt x="33253" y="36123"/>
                  </a:cubicBezTo>
                  <a:cubicBezTo>
                    <a:pt x="33209" y="36123"/>
                    <a:pt x="33164" y="36113"/>
                    <a:pt x="33120" y="36093"/>
                  </a:cubicBezTo>
                  <a:cubicBezTo>
                    <a:pt x="32932" y="36014"/>
                    <a:pt x="32869" y="35764"/>
                    <a:pt x="32995" y="35591"/>
                  </a:cubicBezTo>
                  <a:cubicBezTo>
                    <a:pt x="33026" y="35560"/>
                    <a:pt x="33057" y="35513"/>
                    <a:pt x="33073" y="35466"/>
                  </a:cubicBezTo>
                  <a:cubicBezTo>
                    <a:pt x="33139" y="35350"/>
                    <a:pt x="33241" y="35301"/>
                    <a:pt x="33341" y="35301"/>
                  </a:cubicBezTo>
                  <a:close/>
                  <a:moveTo>
                    <a:pt x="13006" y="36021"/>
                  </a:moveTo>
                  <a:cubicBezTo>
                    <a:pt x="13074" y="36021"/>
                    <a:pt x="13144" y="36039"/>
                    <a:pt x="13214" y="36077"/>
                  </a:cubicBezTo>
                  <a:cubicBezTo>
                    <a:pt x="13402" y="36171"/>
                    <a:pt x="13496" y="36469"/>
                    <a:pt x="13276" y="36610"/>
                  </a:cubicBezTo>
                  <a:cubicBezTo>
                    <a:pt x="13200" y="36661"/>
                    <a:pt x="13112" y="36712"/>
                    <a:pt x="13015" y="36712"/>
                  </a:cubicBezTo>
                  <a:cubicBezTo>
                    <a:pt x="12993" y="36712"/>
                    <a:pt x="12970" y="36710"/>
                    <a:pt x="12947" y="36704"/>
                  </a:cubicBezTo>
                  <a:cubicBezTo>
                    <a:pt x="12869" y="36704"/>
                    <a:pt x="12806" y="36673"/>
                    <a:pt x="12759" y="36626"/>
                  </a:cubicBezTo>
                  <a:cubicBezTo>
                    <a:pt x="12696" y="36610"/>
                    <a:pt x="12634" y="36610"/>
                    <a:pt x="12555" y="36594"/>
                  </a:cubicBezTo>
                  <a:cubicBezTo>
                    <a:pt x="12289" y="36563"/>
                    <a:pt x="12336" y="36203"/>
                    <a:pt x="12571" y="36155"/>
                  </a:cubicBezTo>
                  <a:cubicBezTo>
                    <a:pt x="12618" y="36140"/>
                    <a:pt x="12681" y="36140"/>
                    <a:pt x="12728" y="36124"/>
                  </a:cubicBezTo>
                  <a:cubicBezTo>
                    <a:pt x="12812" y="36059"/>
                    <a:pt x="12906" y="36021"/>
                    <a:pt x="13006" y="36021"/>
                  </a:cubicBezTo>
                  <a:close/>
                  <a:moveTo>
                    <a:pt x="25121" y="25774"/>
                  </a:moveTo>
                  <a:cubicBezTo>
                    <a:pt x="25907" y="25774"/>
                    <a:pt x="26672" y="25992"/>
                    <a:pt x="27336" y="26500"/>
                  </a:cubicBezTo>
                  <a:cubicBezTo>
                    <a:pt x="27399" y="26516"/>
                    <a:pt x="27446" y="26531"/>
                    <a:pt x="27509" y="26594"/>
                  </a:cubicBezTo>
                  <a:cubicBezTo>
                    <a:pt x="29546" y="28538"/>
                    <a:pt x="29515" y="32096"/>
                    <a:pt x="28026" y="34384"/>
                  </a:cubicBezTo>
                  <a:cubicBezTo>
                    <a:pt x="27094" y="35820"/>
                    <a:pt x="25421" y="36736"/>
                    <a:pt x="23746" y="36736"/>
                  </a:cubicBezTo>
                  <a:cubicBezTo>
                    <a:pt x="22970" y="36736"/>
                    <a:pt x="22194" y="36540"/>
                    <a:pt x="21490" y="36108"/>
                  </a:cubicBezTo>
                  <a:cubicBezTo>
                    <a:pt x="18997" y="34588"/>
                    <a:pt x="18809" y="30873"/>
                    <a:pt x="20236" y="28585"/>
                  </a:cubicBezTo>
                  <a:cubicBezTo>
                    <a:pt x="21201" y="27054"/>
                    <a:pt x="23219" y="25774"/>
                    <a:pt x="25121" y="25774"/>
                  </a:cubicBezTo>
                  <a:close/>
                  <a:moveTo>
                    <a:pt x="52749" y="36212"/>
                  </a:moveTo>
                  <a:cubicBezTo>
                    <a:pt x="52850" y="36212"/>
                    <a:pt x="52950" y="36265"/>
                    <a:pt x="52995" y="36391"/>
                  </a:cubicBezTo>
                  <a:cubicBezTo>
                    <a:pt x="53085" y="36610"/>
                    <a:pt x="52902" y="36773"/>
                    <a:pt x="52724" y="36773"/>
                  </a:cubicBezTo>
                  <a:cubicBezTo>
                    <a:pt x="52623" y="36773"/>
                    <a:pt x="52523" y="36720"/>
                    <a:pt x="52478" y="36594"/>
                  </a:cubicBezTo>
                  <a:cubicBezTo>
                    <a:pt x="52388" y="36375"/>
                    <a:pt x="52571" y="36212"/>
                    <a:pt x="52749" y="36212"/>
                  </a:cubicBezTo>
                  <a:close/>
                  <a:moveTo>
                    <a:pt x="18794" y="36194"/>
                  </a:moveTo>
                  <a:cubicBezTo>
                    <a:pt x="18893" y="36194"/>
                    <a:pt x="18987" y="36235"/>
                    <a:pt x="19045" y="36328"/>
                  </a:cubicBezTo>
                  <a:cubicBezTo>
                    <a:pt x="19060" y="36359"/>
                    <a:pt x="19092" y="36391"/>
                    <a:pt x="19107" y="36422"/>
                  </a:cubicBezTo>
                  <a:cubicBezTo>
                    <a:pt x="19248" y="36626"/>
                    <a:pt x="19170" y="36908"/>
                    <a:pt x="18950" y="37002"/>
                  </a:cubicBezTo>
                  <a:cubicBezTo>
                    <a:pt x="18909" y="37016"/>
                    <a:pt x="18867" y="37022"/>
                    <a:pt x="18827" y="37022"/>
                  </a:cubicBezTo>
                  <a:cubicBezTo>
                    <a:pt x="18638" y="37022"/>
                    <a:pt x="18475" y="36882"/>
                    <a:pt x="18449" y="36688"/>
                  </a:cubicBezTo>
                  <a:cubicBezTo>
                    <a:pt x="18433" y="36657"/>
                    <a:pt x="18433" y="36610"/>
                    <a:pt x="18418" y="36579"/>
                  </a:cubicBezTo>
                  <a:cubicBezTo>
                    <a:pt x="18376" y="36358"/>
                    <a:pt x="18593" y="36194"/>
                    <a:pt x="18794" y="36194"/>
                  </a:cubicBezTo>
                  <a:close/>
                  <a:moveTo>
                    <a:pt x="49813" y="37011"/>
                  </a:moveTo>
                  <a:cubicBezTo>
                    <a:pt x="49845" y="37011"/>
                    <a:pt x="49876" y="37018"/>
                    <a:pt x="49907" y="37018"/>
                  </a:cubicBezTo>
                  <a:cubicBezTo>
                    <a:pt x="49986" y="37033"/>
                    <a:pt x="50064" y="37065"/>
                    <a:pt x="50142" y="37096"/>
                  </a:cubicBezTo>
                  <a:cubicBezTo>
                    <a:pt x="50268" y="37127"/>
                    <a:pt x="50346" y="37300"/>
                    <a:pt x="50330" y="37409"/>
                  </a:cubicBezTo>
                  <a:cubicBezTo>
                    <a:pt x="50299" y="37550"/>
                    <a:pt x="50189" y="37660"/>
                    <a:pt x="50064" y="37660"/>
                  </a:cubicBezTo>
                  <a:cubicBezTo>
                    <a:pt x="49986" y="37676"/>
                    <a:pt x="49923" y="37676"/>
                    <a:pt x="49860" y="37676"/>
                  </a:cubicBezTo>
                  <a:cubicBezTo>
                    <a:pt x="49798" y="37676"/>
                    <a:pt x="49735" y="37676"/>
                    <a:pt x="49672" y="37660"/>
                  </a:cubicBezTo>
                  <a:cubicBezTo>
                    <a:pt x="49656" y="37645"/>
                    <a:pt x="49578" y="37613"/>
                    <a:pt x="49609" y="37613"/>
                  </a:cubicBezTo>
                  <a:cubicBezTo>
                    <a:pt x="49484" y="37566"/>
                    <a:pt x="49390" y="37472"/>
                    <a:pt x="49390" y="37331"/>
                  </a:cubicBezTo>
                  <a:cubicBezTo>
                    <a:pt x="49390" y="37190"/>
                    <a:pt x="49500" y="37065"/>
                    <a:pt x="49641" y="37049"/>
                  </a:cubicBezTo>
                  <a:cubicBezTo>
                    <a:pt x="49672" y="37049"/>
                    <a:pt x="49735" y="37018"/>
                    <a:pt x="49766" y="37018"/>
                  </a:cubicBezTo>
                  <a:cubicBezTo>
                    <a:pt x="49782" y="37012"/>
                    <a:pt x="49798" y="37011"/>
                    <a:pt x="49813" y="37011"/>
                  </a:cubicBezTo>
                  <a:close/>
                  <a:moveTo>
                    <a:pt x="30548" y="36024"/>
                  </a:moveTo>
                  <a:cubicBezTo>
                    <a:pt x="31458" y="36024"/>
                    <a:pt x="32515" y="36574"/>
                    <a:pt x="32493" y="37409"/>
                  </a:cubicBezTo>
                  <a:cubicBezTo>
                    <a:pt x="32468" y="37875"/>
                    <a:pt x="32119" y="38209"/>
                    <a:pt x="31699" y="38209"/>
                  </a:cubicBezTo>
                  <a:cubicBezTo>
                    <a:pt x="31596" y="38209"/>
                    <a:pt x="31488" y="38189"/>
                    <a:pt x="31380" y="38146"/>
                  </a:cubicBezTo>
                  <a:cubicBezTo>
                    <a:pt x="31082" y="38021"/>
                    <a:pt x="30832" y="37770"/>
                    <a:pt x="30596" y="37566"/>
                  </a:cubicBezTo>
                  <a:cubicBezTo>
                    <a:pt x="30236" y="37268"/>
                    <a:pt x="29875" y="36971"/>
                    <a:pt x="29546" y="36657"/>
                  </a:cubicBezTo>
                  <a:cubicBezTo>
                    <a:pt x="29421" y="36563"/>
                    <a:pt x="29468" y="36406"/>
                    <a:pt x="29562" y="36344"/>
                  </a:cubicBezTo>
                  <a:cubicBezTo>
                    <a:pt x="29801" y="36124"/>
                    <a:pt x="30161" y="36024"/>
                    <a:pt x="30548" y="36024"/>
                  </a:cubicBezTo>
                  <a:close/>
                  <a:moveTo>
                    <a:pt x="59613" y="38142"/>
                  </a:moveTo>
                  <a:cubicBezTo>
                    <a:pt x="59707" y="38142"/>
                    <a:pt x="59799" y="38190"/>
                    <a:pt x="59845" y="38303"/>
                  </a:cubicBezTo>
                  <a:cubicBezTo>
                    <a:pt x="59925" y="38503"/>
                    <a:pt x="59756" y="38652"/>
                    <a:pt x="59590" y="38652"/>
                  </a:cubicBezTo>
                  <a:cubicBezTo>
                    <a:pt x="59497" y="38652"/>
                    <a:pt x="59404" y="38604"/>
                    <a:pt x="59359" y="38491"/>
                  </a:cubicBezTo>
                  <a:cubicBezTo>
                    <a:pt x="59279" y="38291"/>
                    <a:pt x="59448" y="38142"/>
                    <a:pt x="59613" y="38142"/>
                  </a:cubicBezTo>
                  <a:close/>
                  <a:moveTo>
                    <a:pt x="19945" y="38321"/>
                  </a:moveTo>
                  <a:cubicBezTo>
                    <a:pt x="20059" y="38321"/>
                    <a:pt x="20169" y="38381"/>
                    <a:pt x="20220" y="38522"/>
                  </a:cubicBezTo>
                  <a:cubicBezTo>
                    <a:pt x="20321" y="38764"/>
                    <a:pt x="20110" y="38948"/>
                    <a:pt x="19906" y="38948"/>
                  </a:cubicBezTo>
                  <a:cubicBezTo>
                    <a:pt x="19792" y="38948"/>
                    <a:pt x="19680" y="38892"/>
                    <a:pt x="19624" y="38757"/>
                  </a:cubicBezTo>
                  <a:cubicBezTo>
                    <a:pt x="19534" y="38507"/>
                    <a:pt x="19745" y="38321"/>
                    <a:pt x="19945" y="38321"/>
                  </a:cubicBezTo>
                  <a:close/>
                  <a:moveTo>
                    <a:pt x="33836" y="38778"/>
                  </a:moveTo>
                  <a:cubicBezTo>
                    <a:pt x="33909" y="38778"/>
                    <a:pt x="33979" y="38813"/>
                    <a:pt x="34013" y="38898"/>
                  </a:cubicBezTo>
                  <a:cubicBezTo>
                    <a:pt x="34074" y="39049"/>
                    <a:pt x="33941" y="39167"/>
                    <a:pt x="33813" y="39167"/>
                  </a:cubicBezTo>
                  <a:cubicBezTo>
                    <a:pt x="33742" y="39167"/>
                    <a:pt x="33671" y="39130"/>
                    <a:pt x="33637" y="39040"/>
                  </a:cubicBezTo>
                  <a:cubicBezTo>
                    <a:pt x="33577" y="38889"/>
                    <a:pt x="33709" y="38778"/>
                    <a:pt x="33836" y="38778"/>
                  </a:cubicBezTo>
                  <a:close/>
                  <a:moveTo>
                    <a:pt x="53483" y="38867"/>
                  </a:moveTo>
                  <a:cubicBezTo>
                    <a:pt x="53639" y="38867"/>
                    <a:pt x="53781" y="38974"/>
                    <a:pt x="53842" y="39118"/>
                  </a:cubicBezTo>
                  <a:cubicBezTo>
                    <a:pt x="53936" y="39306"/>
                    <a:pt x="53826" y="39557"/>
                    <a:pt x="53622" y="39635"/>
                  </a:cubicBezTo>
                  <a:cubicBezTo>
                    <a:pt x="53575" y="39651"/>
                    <a:pt x="53528" y="39667"/>
                    <a:pt x="53481" y="39682"/>
                  </a:cubicBezTo>
                  <a:cubicBezTo>
                    <a:pt x="53429" y="39701"/>
                    <a:pt x="53378" y="39710"/>
                    <a:pt x="53329" y="39710"/>
                  </a:cubicBezTo>
                  <a:cubicBezTo>
                    <a:pt x="53171" y="39710"/>
                    <a:pt x="53035" y="39618"/>
                    <a:pt x="52964" y="39463"/>
                  </a:cubicBezTo>
                  <a:cubicBezTo>
                    <a:pt x="52885" y="39259"/>
                    <a:pt x="53011" y="39040"/>
                    <a:pt x="53183" y="38961"/>
                  </a:cubicBezTo>
                  <a:cubicBezTo>
                    <a:pt x="53246" y="38930"/>
                    <a:pt x="53293" y="38914"/>
                    <a:pt x="53340" y="38898"/>
                  </a:cubicBezTo>
                  <a:cubicBezTo>
                    <a:pt x="53388" y="38877"/>
                    <a:pt x="53436" y="38867"/>
                    <a:pt x="53483" y="38867"/>
                  </a:cubicBezTo>
                  <a:close/>
                  <a:moveTo>
                    <a:pt x="16187" y="38665"/>
                  </a:moveTo>
                  <a:cubicBezTo>
                    <a:pt x="16350" y="38665"/>
                    <a:pt x="16507" y="38783"/>
                    <a:pt x="16568" y="38930"/>
                  </a:cubicBezTo>
                  <a:cubicBezTo>
                    <a:pt x="16615" y="39024"/>
                    <a:pt x="16646" y="39118"/>
                    <a:pt x="16693" y="39228"/>
                  </a:cubicBezTo>
                  <a:cubicBezTo>
                    <a:pt x="16787" y="39431"/>
                    <a:pt x="16662" y="39667"/>
                    <a:pt x="16458" y="39761"/>
                  </a:cubicBezTo>
                  <a:cubicBezTo>
                    <a:pt x="16411" y="39782"/>
                    <a:pt x="16361" y="39792"/>
                    <a:pt x="16310" y="39792"/>
                  </a:cubicBezTo>
                  <a:cubicBezTo>
                    <a:pt x="16142" y="39792"/>
                    <a:pt x="15974" y="39682"/>
                    <a:pt x="15925" y="39525"/>
                  </a:cubicBezTo>
                  <a:cubicBezTo>
                    <a:pt x="15878" y="39431"/>
                    <a:pt x="15847" y="39322"/>
                    <a:pt x="15816" y="39228"/>
                  </a:cubicBezTo>
                  <a:cubicBezTo>
                    <a:pt x="15737" y="39008"/>
                    <a:pt x="15831" y="38789"/>
                    <a:pt x="16051" y="38695"/>
                  </a:cubicBezTo>
                  <a:cubicBezTo>
                    <a:pt x="16095" y="38674"/>
                    <a:pt x="16142" y="38665"/>
                    <a:pt x="16187" y="38665"/>
                  </a:cubicBezTo>
                  <a:close/>
                  <a:moveTo>
                    <a:pt x="55922" y="37528"/>
                  </a:moveTo>
                  <a:cubicBezTo>
                    <a:pt x="56154" y="37528"/>
                    <a:pt x="56408" y="37597"/>
                    <a:pt x="56616" y="37692"/>
                  </a:cubicBezTo>
                  <a:cubicBezTo>
                    <a:pt x="57196" y="37958"/>
                    <a:pt x="57666" y="38475"/>
                    <a:pt x="57854" y="39087"/>
                  </a:cubicBezTo>
                  <a:cubicBezTo>
                    <a:pt x="57870" y="39181"/>
                    <a:pt x="57838" y="39243"/>
                    <a:pt x="57776" y="39290"/>
                  </a:cubicBezTo>
                  <a:cubicBezTo>
                    <a:pt x="57807" y="39369"/>
                    <a:pt x="57807" y="39447"/>
                    <a:pt x="57729" y="39525"/>
                  </a:cubicBezTo>
                  <a:cubicBezTo>
                    <a:pt x="57498" y="39718"/>
                    <a:pt x="57226" y="39801"/>
                    <a:pt x="56949" y="39801"/>
                  </a:cubicBezTo>
                  <a:cubicBezTo>
                    <a:pt x="56093" y="39801"/>
                    <a:pt x="55181" y="39006"/>
                    <a:pt x="55252" y="38130"/>
                  </a:cubicBezTo>
                  <a:cubicBezTo>
                    <a:pt x="55280" y="37681"/>
                    <a:pt x="55577" y="37528"/>
                    <a:pt x="55922" y="37528"/>
                  </a:cubicBezTo>
                  <a:close/>
                  <a:moveTo>
                    <a:pt x="28867" y="39016"/>
                  </a:moveTo>
                  <a:cubicBezTo>
                    <a:pt x="29015" y="39016"/>
                    <a:pt x="29155" y="39120"/>
                    <a:pt x="29217" y="39243"/>
                  </a:cubicBezTo>
                  <a:lnTo>
                    <a:pt x="29280" y="39384"/>
                  </a:lnTo>
                  <a:cubicBezTo>
                    <a:pt x="29374" y="39572"/>
                    <a:pt x="29248" y="39792"/>
                    <a:pt x="29076" y="39870"/>
                  </a:cubicBezTo>
                  <a:cubicBezTo>
                    <a:pt x="29038" y="39888"/>
                    <a:pt x="28995" y="39896"/>
                    <a:pt x="28952" y="39896"/>
                  </a:cubicBezTo>
                  <a:cubicBezTo>
                    <a:pt x="28802" y="39896"/>
                    <a:pt x="28642" y="39797"/>
                    <a:pt x="28606" y="39651"/>
                  </a:cubicBezTo>
                  <a:lnTo>
                    <a:pt x="28559" y="39510"/>
                  </a:lnTo>
                  <a:cubicBezTo>
                    <a:pt x="28496" y="39306"/>
                    <a:pt x="28574" y="39134"/>
                    <a:pt x="28747" y="39040"/>
                  </a:cubicBezTo>
                  <a:cubicBezTo>
                    <a:pt x="28787" y="39023"/>
                    <a:pt x="28827" y="39016"/>
                    <a:pt x="28867" y="39016"/>
                  </a:cubicBezTo>
                  <a:close/>
                  <a:moveTo>
                    <a:pt x="44634" y="39358"/>
                  </a:moveTo>
                  <a:cubicBezTo>
                    <a:pt x="44922" y="39358"/>
                    <a:pt x="45069" y="39838"/>
                    <a:pt x="44750" y="39949"/>
                  </a:cubicBezTo>
                  <a:lnTo>
                    <a:pt x="44594" y="40011"/>
                  </a:lnTo>
                  <a:cubicBezTo>
                    <a:pt x="44557" y="40024"/>
                    <a:pt x="44522" y="40030"/>
                    <a:pt x="44489" y="40030"/>
                  </a:cubicBezTo>
                  <a:cubicBezTo>
                    <a:pt x="44195" y="40030"/>
                    <a:pt x="44050" y="39574"/>
                    <a:pt x="44374" y="39447"/>
                  </a:cubicBezTo>
                  <a:lnTo>
                    <a:pt x="44515" y="39384"/>
                  </a:lnTo>
                  <a:cubicBezTo>
                    <a:pt x="44557" y="39366"/>
                    <a:pt x="44596" y="39358"/>
                    <a:pt x="44634" y="39358"/>
                  </a:cubicBezTo>
                  <a:close/>
                  <a:moveTo>
                    <a:pt x="24088" y="37451"/>
                  </a:moveTo>
                  <a:cubicBezTo>
                    <a:pt x="24164" y="37451"/>
                    <a:pt x="24235" y="37504"/>
                    <a:pt x="24264" y="37582"/>
                  </a:cubicBezTo>
                  <a:cubicBezTo>
                    <a:pt x="24280" y="37613"/>
                    <a:pt x="24280" y="37660"/>
                    <a:pt x="24280" y="37692"/>
                  </a:cubicBezTo>
                  <a:cubicBezTo>
                    <a:pt x="24844" y="37786"/>
                    <a:pt x="25142" y="38350"/>
                    <a:pt x="25048" y="38898"/>
                  </a:cubicBezTo>
                  <a:cubicBezTo>
                    <a:pt x="24985" y="39322"/>
                    <a:pt x="24750" y="40121"/>
                    <a:pt x="24248" y="40184"/>
                  </a:cubicBezTo>
                  <a:cubicBezTo>
                    <a:pt x="24222" y="40187"/>
                    <a:pt x="24196" y="40189"/>
                    <a:pt x="24171" y="40189"/>
                  </a:cubicBezTo>
                  <a:cubicBezTo>
                    <a:pt x="23742" y="40189"/>
                    <a:pt x="23445" y="39706"/>
                    <a:pt x="23386" y="39322"/>
                  </a:cubicBezTo>
                  <a:cubicBezTo>
                    <a:pt x="23277" y="38695"/>
                    <a:pt x="23543" y="38005"/>
                    <a:pt x="23951" y="37519"/>
                  </a:cubicBezTo>
                  <a:cubicBezTo>
                    <a:pt x="23992" y="37471"/>
                    <a:pt x="24041" y="37451"/>
                    <a:pt x="24088" y="37451"/>
                  </a:cubicBezTo>
                  <a:close/>
                  <a:moveTo>
                    <a:pt x="38267" y="24324"/>
                  </a:moveTo>
                  <a:cubicBezTo>
                    <a:pt x="40126" y="24324"/>
                    <a:pt x="42037" y="25416"/>
                    <a:pt x="43199" y="26939"/>
                  </a:cubicBezTo>
                  <a:cubicBezTo>
                    <a:pt x="45158" y="29463"/>
                    <a:pt x="45691" y="33083"/>
                    <a:pt x="44641" y="36093"/>
                  </a:cubicBezTo>
                  <a:cubicBezTo>
                    <a:pt x="43805" y="38487"/>
                    <a:pt x="41739" y="40472"/>
                    <a:pt x="39173" y="40472"/>
                  </a:cubicBezTo>
                  <a:cubicBezTo>
                    <a:pt x="38901" y="40472"/>
                    <a:pt x="38622" y="40450"/>
                    <a:pt x="38340" y="40403"/>
                  </a:cubicBezTo>
                  <a:cubicBezTo>
                    <a:pt x="35283" y="39902"/>
                    <a:pt x="34264" y="36829"/>
                    <a:pt x="34876" y="34086"/>
                  </a:cubicBezTo>
                  <a:cubicBezTo>
                    <a:pt x="35158" y="32864"/>
                    <a:pt x="35581" y="31955"/>
                    <a:pt x="35158" y="30669"/>
                  </a:cubicBezTo>
                  <a:cubicBezTo>
                    <a:pt x="34923" y="29948"/>
                    <a:pt x="34546" y="29274"/>
                    <a:pt x="34390" y="28538"/>
                  </a:cubicBezTo>
                  <a:cubicBezTo>
                    <a:pt x="34155" y="27519"/>
                    <a:pt x="34280" y="26406"/>
                    <a:pt x="35079" y="25732"/>
                  </a:cubicBezTo>
                  <a:cubicBezTo>
                    <a:pt x="35095" y="25716"/>
                    <a:pt x="35111" y="25685"/>
                    <a:pt x="35126" y="25669"/>
                  </a:cubicBezTo>
                  <a:cubicBezTo>
                    <a:pt x="36036" y="24724"/>
                    <a:pt x="37142" y="24324"/>
                    <a:pt x="38267" y="24324"/>
                  </a:cubicBezTo>
                  <a:close/>
                  <a:moveTo>
                    <a:pt x="47156" y="39723"/>
                  </a:moveTo>
                  <a:cubicBezTo>
                    <a:pt x="47289" y="39723"/>
                    <a:pt x="47426" y="39797"/>
                    <a:pt x="47462" y="39917"/>
                  </a:cubicBezTo>
                  <a:lnTo>
                    <a:pt x="47493" y="40074"/>
                  </a:lnTo>
                  <a:cubicBezTo>
                    <a:pt x="47563" y="40312"/>
                    <a:pt x="47394" y="40475"/>
                    <a:pt x="47213" y="40475"/>
                  </a:cubicBezTo>
                  <a:cubicBezTo>
                    <a:pt x="47107" y="40475"/>
                    <a:pt x="46998" y="40420"/>
                    <a:pt x="46929" y="40294"/>
                  </a:cubicBezTo>
                  <a:lnTo>
                    <a:pt x="46851" y="40152"/>
                  </a:lnTo>
                  <a:cubicBezTo>
                    <a:pt x="46772" y="39996"/>
                    <a:pt x="46898" y="39792"/>
                    <a:pt x="47039" y="39745"/>
                  </a:cubicBezTo>
                  <a:cubicBezTo>
                    <a:pt x="47076" y="39730"/>
                    <a:pt x="47116" y="39723"/>
                    <a:pt x="47156" y="39723"/>
                  </a:cubicBezTo>
                  <a:close/>
                  <a:moveTo>
                    <a:pt x="20747" y="40414"/>
                  </a:moveTo>
                  <a:cubicBezTo>
                    <a:pt x="20851" y="40414"/>
                    <a:pt x="20953" y="40467"/>
                    <a:pt x="21004" y="40591"/>
                  </a:cubicBezTo>
                  <a:cubicBezTo>
                    <a:pt x="21095" y="40814"/>
                    <a:pt x="20898" y="40984"/>
                    <a:pt x="20710" y="40984"/>
                  </a:cubicBezTo>
                  <a:cubicBezTo>
                    <a:pt x="20606" y="40984"/>
                    <a:pt x="20505" y="40933"/>
                    <a:pt x="20455" y="40811"/>
                  </a:cubicBezTo>
                  <a:cubicBezTo>
                    <a:pt x="20375" y="40580"/>
                    <a:pt x="20564" y="40414"/>
                    <a:pt x="20747" y="40414"/>
                  </a:cubicBezTo>
                  <a:close/>
                  <a:moveTo>
                    <a:pt x="32290" y="40892"/>
                  </a:moveTo>
                  <a:cubicBezTo>
                    <a:pt x="32367" y="40892"/>
                    <a:pt x="32443" y="40933"/>
                    <a:pt x="32477" y="41030"/>
                  </a:cubicBezTo>
                  <a:cubicBezTo>
                    <a:pt x="32548" y="41192"/>
                    <a:pt x="32404" y="41321"/>
                    <a:pt x="32263" y="41321"/>
                  </a:cubicBezTo>
                  <a:cubicBezTo>
                    <a:pt x="32186" y="41321"/>
                    <a:pt x="32109" y="41282"/>
                    <a:pt x="32070" y="41187"/>
                  </a:cubicBezTo>
                  <a:cubicBezTo>
                    <a:pt x="32010" y="41017"/>
                    <a:pt x="32153" y="40892"/>
                    <a:pt x="32290" y="40892"/>
                  </a:cubicBezTo>
                  <a:close/>
                  <a:moveTo>
                    <a:pt x="63118" y="41050"/>
                  </a:moveTo>
                  <a:cubicBezTo>
                    <a:pt x="63198" y="41050"/>
                    <a:pt x="63275" y="41091"/>
                    <a:pt x="63309" y="41187"/>
                  </a:cubicBezTo>
                  <a:cubicBezTo>
                    <a:pt x="63380" y="41360"/>
                    <a:pt x="63227" y="41493"/>
                    <a:pt x="63081" y="41493"/>
                  </a:cubicBezTo>
                  <a:cubicBezTo>
                    <a:pt x="63002" y="41493"/>
                    <a:pt x="62924" y="41453"/>
                    <a:pt x="62886" y="41359"/>
                  </a:cubicBezTo>
                  <a:cubicBezTo>
                    <a:pt x="62825" y="41179"/>
                    <a:pt x="62977" y="41050"/>
                    <a:pt x="63118" y="41050"/>
                  </a:cubicBezTo>
                  <a:close/>
                  <a:moveTo>
                    <a:pt x="27063" y="41381"/>
                  </a:moveTo>
                  <a:cubicBezTo>
                    <a:pt x="27150" y="41381"/>
                    <a:pt x="27235" y="41426"/>
                    <a:pt x="27274" y="41532"/>
                  </a:cubicBezTo>
                  <a:cubicBezTo>
                    <a:pt x="27344" y="41723"/>
                    <a:pt x="27181" y="41863"/>
                    <a:pt x="27026" y="41863"/>
                  </a:cubicBezTo>
                  <a:cubicBezTo>
                    <a:pt x="26941" y="41863"/>
                    <a:pt x="26858" y="41820"/>
                    <a:pt x="26819" y="41720"/>
                  </a:cubicBezTo>
                  <a:cubicBezTo>
                    <a:pt x="26738" y="41528"/>
                    <a:pt x="26905" y="41381"/>
                    <a:pt x="27063" y="41381"/>
                  </a:cubicBezTo>
                  <a:close/>
                  <a:moveTo>
                    <a:pt x="59653" y="40652"/>
                  </a:moveTo>
                  <a:cubicBezTo>
                    <a:pt x="59882" y="40652"/>
                    <a:pt x="60110" y="40679"/>
                    <a:pt x="60331" y="40732"/>
                  </a:cubicBezTo>
                  <a:cubicBezTo>
                    <a:pt x="60603" y="40793"/>
                    <a:pt x="60554" y="41189"/>
                    <a:pt x="60283" y="41189"/>
                  </a:cubicBezTo>
                  <a:cubicBezTo>
                    <a:pt x="60273" y="41189"/>
                    <a:pt x="60263" y="41188"/>
                    <a:pt x="60252" y="41187"/>
                  </a:cubicBezTo>
                  <a:cubicBezTo>
                    <a:pt x="60088" y="41171"/>
                    <a:pt x="59923" y="41160"/>
                    <a:pt x="59759" y="41160"/>
                  </a:cubicBezTo>
                  <a:cubicBezTo>
                    <a:pt x="59594" y="41160"/>
                    <a:pt x="59429" y="41171"/>
                    <a:pt x="59265" y="41203"/>
                  </a:cubicBezTo>
                  <a:cubicBezTo>
                    <a:pt x="59139" y="41234"/>
                    <a:pt x="58497" y="41391"/>
                    <a:pt x="58465" y="41532"/>
                  </a:cubicBezTo>
                  <a:cubicBezTo>
                    <a:pt x="58427" y="41647"/>
                    <a:pt x="58903" y="41658"/>
                    <a:pt x="59111" y="41658"/>
                  </a:cubicBezTo>
                  <a:cubicBezTo>
                    <a:pt x="59158" y="41658"/>
                    <a:pt x="59191" y="41657"/>
                    <a:pt x="59202" y="41657"/>
                  </a:cubicBezTo>
                  <a:cubicBezTo>
                    <a:pt x="59516" y="41610"/>
                    <a:pt x="59751" y="41438"/>
                    <a:pt x="60002" y="41265"/>
                  </a:cubicBezTo>
                  <a:cubicBezTo>
                    <a:pt x="60046" y="41234"/>
                    <a:pt x="60092" y="41220"/>
                    <a:pt x="60136" y="41220"/>
                  </a:cubicBezTo>
                  <a:cubicBezTo>
                    <a:pt x="60311" y="41220"/>
                    <a:pt x="60456" y="41435"/>
                    <a:pt x="60331" y="41610"/>
                  </a:cubicBezTo>
                  <a:cubicBezTo>
                    <a:pt x="60033" y="42002"/>
                    <a:pt x="59484" y="42190"/>
                    <a:pt x="58998" y="42190"/>
                  </a:cubicBezTo>
                  <a:cubicBezTo>
                    <a:pt x="58638" y="42190"/>
                    <a:pt x="58074" y="42096"/>
                    <a:pt x="57917" y="41720"/>
                  </a:cubicBezTo>
                  <a:cubicBezTo>
                    <a:pt x="57729" y="41265"/>
                    <a:pt x="58215" y="40999"/>
                    <a:pt x="58559" y="40858"/>
                  </a:cubicBezTo>
                  <a:cubicBezTo>
                    <a:pt x="58909" y="40722"/>
                    <a:pt x="59282" y="40652"/>
                    <a:pt x="59653" y="40652"/>
                  </a:cubicBezTo>
                  <a:close/>
                  <a:moveTo>
                    <a:pt x="43012" y="41769"/>
                  </a:moveTo>
                  <a:cubicBezTo>
                    <a:pt x="43102" y="41769"/>
                    <a:pt x="43190" y="41815"/>
                    <a:pt x="43230" y="41924"/>
                  </a:cubicBezTo>
                  <a:cubicBezTo>
                    <a:pt x="43300" y="42105"/>
                    <a:pt x="43138" y="42247"/>
                    <a:pt x="42984" y="42247"/>
                  </a:cubicBezTo>
                  <a:cubicBezTo>
                    <a:pt x="42898" y="42247"/>
                    <a:pt x="42815" y="42203"/>
                    <a:pt x="42775" y="42096"/>
                  </a:cubicBezTo>
                  <a:cubicBezTo>
                    <a:pt x="42696" y="41907"/>
                    <a:pt x="42856" y="41769"/>
                    <a:pt x="43012" y="41769"/>
                  </a:cubicBezTo>
                  <a:close/>
                  <a:moveTo>
                    <a:pt x="56182" y="41609"/>
                  </a:moveTo>
                  <a:cubicBezTo>
                    <a:pt x="56315" y="41609"/>
                    <a:pt x="56423" y="41710"/>
                    <a:pt x="56459" y="41830"/>
                  </a:cubicBezTo>
                  <a:cubicBezTo>
                    <a:pt x="56537" y="41986"/>
                    <a:pt x="56506" y="42190"/>
                    <a:pt x="56287" y="42253"/>
                  </a:cubicBezTo>
                  <a:cubicBezTo>
                    <a:pt x="56255" y="42268"/>
                    <a:pt x="56224" y="42284"/>
                    <a:pt x="56193" y="42300"/>
                  </a:cubicBezTo>
                  <a:cubicBezTo>
                    <a:pt x="56146" y="42322"/>
                    <a:pt x="56101" y="42332"/>
                    <a:pt x="56059" y="42332"/>
                  </a:cubicBezTo>
                  <a:cubicBezTo>
                    <a:pt x="55747" y="42332"/>
                    <a:pt x="55585" y="41783"/>
                    <a:pt x="55958" y="41673"/>
                  </a:cubicBezTo>
                  <a:cubicBezTo>
                    <a:pt x="55989" y="41657"/>
                    <a:pt x="56020" y="41641"/>
                    <a:pt x="56052" y="41641"/>
                  </a:cubicBezTo>
                  <a:cubicBezTo>
                    <a:pt x="56096" y="41619"/>
                    <a:pt x="56140" y="41609"/>
                    <a:pt x="56182" y="41609"/>
                  </a:cubicBezTo>
                  <a:close/>
                  <a:moveTo>
                    <a:pt x="49733" y="39813"/>
                  </a:moveTo>
                  <a:cubicBezTo>
                    <a:pt x="49928" y="39813"/>
                    <a:pt x="50130" y="39864"/>
                    <a:pt x="50330" y="39980"/>
                  </a:cubicBezTo>
                  <a:cubicBezTo>
                    <a:pt x="51616" y="40764"/>
                    <a:pt x="49453" y="42284"/>
                    <a:pt x="48669" y="42347"/>
                  </a:cubicBezTo>
                  <a:cubicBezTo>
                    <a:pt x="48663" y="42347"/>
                    <a:pt x="48657" y="42347"/>
                    <a:pt x="48651" y="42347"/>
                  </a:cubicBezTo>
                  <a:cubicBezTo>
                    <a:pt x="48430" y="42347"/>
                    <a:pt x="48359" y="42062"/>
                    <a:pt x="48512" y="41955"/>
                  </a:cubicBezTo>
                  <a:lnTo>
                    <a:pt x="48465" y="41861"/>
                  </a:lnTo>
                  <a:cubicBezTo>
                    <a:pt x="48441" y="41873"/>
                    <a:pt x="48416" y="41879"/>
                    <a:pt x="48392" y="41879"/>
                  </a:cubicBezTo>
                  <a:cubicBezTo>
                    <a:pt x="48320" y="41879"/>
                    <a:pt x="48253" y="41829"/>
                    <a:pt x="48230" y="41736"/>
                  </a:cubicBezTo>
                  <a:cubicBezTo>
                    <a:pt x="48089" y="40874"/>
                    <a:pt x="48843" y="39813"/>
                    <a:pt x="49733" y="39813"/>
                  </a:cubicBezTo>
                  <a:close/>
                  <a:moveTo>
                    <a:pt x="39568" y="41974"/>
                  </a:moveTo>
                  <a:cubicBezTo>
                    <a:pt x="39895" y="41974"/>
                    <a:pt x="40063" y="42521"/>
                    <a:pt x="39688" y="42660"/>
                  </a:cubicBezTo>
                  <a:cubicBezTo>
                    <a:pt x="39578" y="42692"/>
                    <a:pt x="39484" y="42723"/>
                    <a:pt x="39390" y="42770"/>
                  </a:cubicBezTo>
                  <a:cubicBezTo>
                    <a:pt x="39351" y="42782"/>
                    <a:pt x="39313" y="42788"/>
                    <a:pt x="39277" y="42788"/>
                  </a:cubicBezTo>
                  <a:cubicBezTo>
                    <a:pt x="38943" y="42788"/>
                    <a:pt x="38785" y="42299"/>
                    <a:pt x="39139" y="42143"/>
                  </a:cubicBezTo>
                  <a:cubicBezTo>
                    <a:pt x="39233" y="42096"/>
                    <a:pt x="39327" y="42049"/>
                    <a:pt x="39437" y="42002"/>
                  </a:cubicBezTo>
                  <a:cubicBezTo>
                    <a:pt x="39482" y="41983"/>
                    <a:pt x="39526" y="41974"/>
                    <a:pt x="39568" y="41974"/>
                  </a:cubicBezTo>
                  <a:close/>
                  <a:moveTo>
                    <a:pt x="35070" y="42314"/>
                  </a:moveTo>
                  <a:cubicBezTo>
                    <a:pt x="35231" y="42314"/>
                    <a:pt x="35344" y="42479"/>
                    <a:pt x="35314" y="42629"/>
                  </a:cubicBezTo>
                  <a:cubicBezTo>
                    <a:pt x="35314" y="42645"/>
                    <a:pt x="35314" y="42660"/>
                    <a:pt x="35314" y="42676"/>
                  </a:cubicBezTo>
                  <a:cubicBezTo>
                    <a:pt x="35424" y="42786"/>
                    <a:pt x="35393" y="43005"/>
                    <a:pt x="35189" y="43052"/>
                  </a:cubicBezTo>
                  <a:cubicBezTo>
                    <a:pt x="35172" y="43056"/>
                    <a:pt x="35154" y="43058"/>
                    <a:pt x="35136" y="43058"/>
                  </a:cubicBezTo>
                  <a:cubicBezTo>
                    <a:pt x="35085" y="43058"/>
                    <a:pt x="35031" y="43044"/>
                    <a:pt x="34985" y="43021"/>
                  </a:cubicBezTo>
                  <a:cubicBezTo>
                    <a:pt x="34938" y="42989"/>
                    <a:pt x="34923" y="42974"/>
                    <a:pt x="34876" y="42942"/>
                  </a:cubicBezTo>
                  <a:cubicBezTo>
                    <a:pt x="34876" y="42942"/>
                    <a:pt x="34876" y="42927"/>
                    <a:pt x="34860" y="42911"/>
                  </a:cubicBezTo>
                  <a:cubicBezTo>
                    <a:pt x="34703" y="42817"/>
                    <a:pt x="34672" y="42629"/>
                    <a:pt x="34782" y="42472"/>
                  </a:cubicBezTo>
                  <a:cubicBezTo>
                    <a:pt x="34829" y="42378"/>
                    <a:pt x="34938" y="42331"/>
                    <a:pt x="35048" y="42315"/>
                  </a:cubicBezTo>
                  <a:cubicBezTo>
                    <a:pt x="35055" y="42315"/>
                    <a:pt x="35063" y="42314"/>
                    <a:pt x="35070" y="42314"/>
                  </a:cubicBezTo>
                  <a:close/>
                  <a:moveTo>
                    <a:pt x="60759" y="42826"/>
                  </a:moveTo>
                  <a:cubicBezTo>
                    <a:pt x="60916" y="42826"/>
                    <a:pt x="61036" y="42941"/>
                    <a:pt x="61083" y="43084"/>
                  </a:cubicBezTo>
                  <a:cubicBezTo>
                    <a:pt x="61161" y="43256"/>
                    <a:pt x="61130" y="43491"/>
                    <a:pt x="60879" y="43569"/>
                  </a:cubicBezTo>
                  <a:cubicBezTo>
                    <a:pt x="60848" y="43585"/>
                    <a:pt x="60817" y="43601"/>
                    <a:pt x="60785" y="43616"/>
                  </a:cubicBezTo>
                  <a:cubicBezTo>
                    <a:pt x="60733" y="43640"/>
                    <a:pt x="60682" y="43651"/>
                    <a:pt x="60635" y="43651"/>
                  </a:cubicBezTo>
                  <a:cubicBezTo>
                    <a:pt x="60272" y="43651"/>
                    <a:pt x="60087" y="43034"/>
                    <a:pt x="60503" y="42895"/>
                  </a:cubicBezTo>
                  <a:cubicBezTo>
                    <a:pt x="60534" y="42880"/>
                    <a:pt x="60566" y="42864"/>
                    <a:pt x="60597" y="42864"/>
                  </a:cubicBezTo>
                  <a:cubicBezTo>
                    <a:pt x="60654" y="42837"/>
                    <a:pt x="60708" y="42826"/>
                    <a:pt x="60759" y="42826"/>
                  </a:cubicBezTo>
                  <a:close/>
                  <a:moveTo>
                    <a:pt x="52470" y="43325"/>
                  </a:moveTo>
                  <a:cubicBezTo>
                    <a:pt x="52558" y="43325"/>
                    <a:pt x="52643" y="43370"/>
                    <a:pt x="52682" y="43475"/>
                  </a:cubicBezTo>
                  <a:cubicBezTo>
                    <a:pt x="52762" y="43676"/>
                    <a:pt x="52599" y="43825"/>
                    <a:pt x="52438" y="43825"/>
                  </a:cubicBezTo>
                  <a:cubicBezTo>
                    <a:pt x="52347" y="43825"/>
                    <a:pt x="52257" y="43777"/>
                    <a:pt x="52211" y="43663"/>
                  </a:cubicBezTo>
                  <a:cubicBezTo>
                    <a:pt x="52141" y="43471"/>
                    <a:pt x="52311" y="43325"/>
                    <a:pt x="52470" y="43325"/>
                  </a:cubicBezTo>
                  <a:close/>
                  <a:moveTo>
                    <a:pt x="43504" y="43754"/>
                  </a:moveTo>
                  <a:cubicBezTo>
                    <a:pt x="43551" y="43754"/>
                    <a:pt x="43598" y="43758"/>
                    <a:pt x="43638" y="43758"/>
                  </a:cubicBezTo>
                  <a:cubicBezTo>
                    <a:pt x="43794" y="43773"/>
                    <a:pt x="43888" y="43993"/>
                    <a:pt x="43779" y="44118"/>
                  </a:cubicBezTo>
                  <a:cubicBezTo>
                    <a:pt x="43716" y="44181"/>
                    <a:pt x="43653" y="44259"/>
                    <a:pt x="43575" y="44290"/>
                  </a:cubicBezTo>
                  <a:cubicBezTo>
                    <a:pt x="43551" y="44298"/>
                    <a:pt x="43528" y="44298"/>
                    <a:pt x="43502" y="44298"/>
                  </a:cubicBezTo>
                  <a:cubicBezTo>
                    <a:pt x="43477" y="44298"/>
                    <a:pt x="43449" y="44298"/>
                    <a:pt x="43418" y="44306"/>
                  </a:cubicBezTo>
                  <a:cubicBezTo>
                    <a:pt x="43387" y="44306"/>
                    <a:pt x="43355" y="44322"/>
                    <a:pt x="43324" y="44322"/>
                  </a:cubicBezTo>
                  <a:cubicBezTo>
                    <a:pt x="43311" y="44325"/>
                    <a:pt x="43299" y="44326"/>
                    <a:pt x="43286" y="44326"/>
                  </a:cubicBezTo>
                  <a:cubicBezTo>
                    <a:pt x="43104" y="44326"/>
                    <a:pt x="42991" y="44017"/>
                    <a:pt x="43167" y="43914"/>
                  </a:cubicBezTo>
                  <a:cubicBezTo>
                    <a:pt x="43199" y="43899"/>
                    <a:pt x="43230" y="43883"/>
                    <a:pt x="43261" y="43852"/>
                  </a:cubicBezTo>
                  <a:cubicBezTo>
                    <a:pt x="43308" y="43836"/>
                    <a:pt x="43324" y="43789"/>
                    <a:pt x="43371" y="43773"/>
                  </a:cubicBezTo>
                  <a:cubicBezTo>
                    <a:pt x="43410" y="43758"/>
                    <a:pt x="43457" y="43754"/>
                    <a:pt x="43504" y="43754"/>
                  </a:cubicBezTo>
                  <a:close/>
                  <a:moveTo>
                    <a:pt x="66867" y="43792"/>
                  </a:moveTo>
                  <a:cubicBezTo>
                    <a:pt x="66966" y="43792"/>
                    <a:pt x="67036" y="43868"/>
                    <a:pt x="67071" y="43961"/>
                  </a:cubicBezTo>
                  <a:cubicBezTo>
                    <a:pt x="67118" y="44087"/>
                    <a:pt x="67102" y="44243"/>
                    <a:pt x="66945" y="44290"/>
                  </a:cubicBezTo>
                  <a:lnTo>
                    <a:pt x="66851" y="44322"/>
                  </a:lnTo>
                  <a:cubicBezTo>
                    <a:pt x="66813" y="44342"/>
                    <a:pt x="66777" y="44350"/>
                    <a:pt x="66743" y="44350"/>
                  </a:cubicBezTo>
                  <a:cubicBezTo>
                    <a:pt x="66510" y="44350"/>
                    <a:pt x="66389" y="43934"/>
                    <a:pt x="66663" y="43852"/>
                  </a:cubicBezTo>
                  <a:lnTo>
                    <a:pt x="66757" y="43820"/>
                  </a:lnTo>
                  <a:cubicBezTo>
                    <a:pt x="66797" y="43800"/>
                    <a:pt x="66834" y="43792"/>
                    <a:pt x="66867" y="43792"/>
                  </a:cubicBezTo>
                  <a:close/>
                  <a:moveTo>
                    <a:pt x="49142" y="43821"/>
                  </a:moveTo>
                  <a:cubicBezTo>
                    <a:pt x="49280" y="43821"/>
                    <a:pt x="49416" y="43891"/>
                    <a:pt x="49484" y="44055"/>
                  </a:cubicBezTo>
                  <a:cubicBezTo>
                    <a:pt x="49604" y="44355"/>
                    <a:pt x="49354" y="44572"/>
                    <a:pt x="49109" y="44572"/>
                  </a:cubicBezTo>
                  <a:cubicBezTo>
                    <a:pt x="48969" y="44572"/>
                    <a:pt x="48831" y="44502"/>
                    <a:pt x="48763" y="44337"/>
                  </a:cubicBezTo>
                  <a:cubicBezTo>
                    <a:pt x="48653" y="44038"/>
                    <a:pt x="48900" y="43821"/>
                    <a:pt x="49142" y="43821"/>
                  </a:cubicBezTo>
                  <a:close/>
                  <a:moveTo>
                    <a:pt x="45447" y="41318"/>
                  </a:moveTo>
                  <a:cubicBezTo>
                    <a:pt x="45489" y="41318"/>
                    <a:pt x="45532" y="41334"/>
                    <a:pt x="45565" y="41359"/>
                  </a:cubicBezTo>
                  <a:cubicBezTo>
                    <a:pt x="45691" y="41438"/>
                    <a:pt x="45738" y="41547"/>
                    <a:pt x="45660" y="41689"/>
                  </a:cubicBezTo>
                  <a:cubicBezTo>
                    <a:pt x="45636" y="41724"/>
                    <a:pt x="45595" y="41741"/>
                    <a:pt x="45556" y="41741"/>
                  </a:cubicBezTo>
                  <a:cubicBezTo>
                    <a:pt x="45543" y="41741"/>
                    <a:pt x="45530" y="41739"/>
                    <a:pt x="45518" y="41736"/>
                  </a:cubicBezTo>
                  <a:lnTo>
                    <a:pt x="45518" y="41736"/>
                  </a:lnTo>
                  <a:cubicBezTo>
                    <a:pt x="45550" y="41814"/>
                    <a:pt x="45550" y="41892"/>
                    <a:pt x="45518" y="41971"/>
                  </a:cubicBezTo>
                  <a:lnTo>
                    <a:pt x="45518" y="42112"/>
                  </a:lnTo>
                  <a:lnTo>
                    <a:pt x="45597" y="42112"/>
                  </a:lnTo>
                  <a:cubicBezTo>
                    <a:pt x="45597" y="42033"/>
                    <a:pt x="45628" y="41955"/>
                    <a:pt x="45738" y="41939"/>
                  </a:cubicBezTo>
                  <a:cubicBezTo>
                    <a:pt x="45759" y="41938"/>
                    <a:pt x="45779" y="41937"/>
                    <a:pt x="45799" y="41937"/>
                  </a:cubicBezTo>
                  <a:cubicBezTo>
                    <a:pt x="46481" y="41937"/>
                    <a:pt x="46853" y="42694"/>
                    <a:pt x="46913" y="43287"/>
                  </a:cubicBezTo>
                  <a:cubicBezTo>
                    <a:pt x="46960" y="43773"/>
                    <a:pt x="47008" y="44745"/>
                    <a:pt x="46349" y="44808"/>
                  </a:cubicBezTo>
                  <a:cubicBezTo>
                    <a:pt x="46322" y="44811"/>
                    <a:pt x="46295" y="44813"/>
                    <a:pt x="46269" y="44813"/>
                  </a:cubicBezTo>
                  <a:cubicBezTo>
                    <a:pt x="45664" y="44813"/>
                    <a:pt x="45356" y="43972"/>
                    <a:pt x="45236" y="43507"/>
                  </a:cubicBezTo>
                  <a:cubicBezTo>
                    <a:pt x="45080" y="42958"/>
                    <a:pt x="44844" y="41814"/>
                    <a:pt x="45346" y="41359"/>
                  </a:cubicBezTo>
                  <a:cubicBezTo>
                    <a:pt x="45375" y="41330"/>
                    <a:pt x="45411" y="41318"/>
                    <a:pt x="45447" y="41318"/>
                  </a:cubicBezTo>
                  <a:close/>
                  <a:moveTo>
                    <a:pt x="56595" y="44838"/>
                  </a:moveTo>
                  <a:cubicBezTo>
                    <a:pt x="56731" y="44838"/>
                    <a:pt x="56831" y="44942"/>
                    <a:pt x="56867" y="45074"/>
                  </a:cubicBezTo>
                  <a:cubicBezTo>
                    <a:pt x="56945" y="45231"/>
                    <a:pt x="56914" y="45435"/>
                    <a:pt x="56710" y="45482"/>
                  </a:cubicBezTo>
                  <a:lnTo>
                    <a:pt x="56616" y="45529"/>
                  </a:lnTo>
                  <a:cubicBezTo>
                    <a:pt x="56568" y="45554"/>
                    <a:pt x="56521" y="45565"/>
                    <a:pt x="56478" y="45565"/>
                  </a:cubicBezTo>
                  <a:cubicBezTo>
                    <a:pt x="56165" y="45565"/>
                    <a:pt x="55994" y="44998"/>
                    <a:pt x="56365" y="44902"/>
                  </a:cubicBezTo>
                  <a:lnTo>
                    <a:pt x="56459" y="44870"/>
                  </a:lnTo>
                  <a:cubicBezTo>
                    <a:pt x="56507" y="44848"/>
                    <a:pt x="56553" y="44838"/>
                    <a:pt x="56595" y="44838"/>
                  </a:cubicBezTo>
                  <a:close/>
                  <a:moveTo>
                    <a:pt x="53036" y="46016"/>
                  </a:moveTo>
                  <a:cubicBezTo>
                    <a:pt x="53179" y="46016"/>
                    <a:pt x="53326" y="46131"/>
                    <a:pt x="53387" y="46265"/>
                  </a:cubicBezTo>
                  <a:cubicBezTo>
                    <a:pt x="53465" y="46438"/>
                    <a:pt x="53371" y="46689"/>
                    <a:pt x="53183" y="46751"/>
                  </a:cubicBezTo>
                  <a:lnTo>
                    <a:pt x="53026" y="46783"/>
                  </a:lnTo>
                  <a:cubicBezTo>
                    <a:pt x="52979" y="46798"/>
                    <a:pt x="52932" y="46806"/>
                    <a:pt x="52887" y="46806"/>
                  </a:cubicBezTo>
                  <a:cubicBezTo>
                    <a:pt x="52751" y="46806"/>
                    <a:pt x="52631" y="46736"/>
                    <a:pt x="52572" y="46595"/>
                  </a:cubicBezTo>
                  <a:cubicBezTo>
                    <a:pt x="52478" y="46391"/>
                    <a:pt x="52603" y="46218"/>
                    <a:pt x="52776" y="46124"/>
                  </a:cubicBezTo>
                  <a:lnTo>
                    <a:pt x="52917" y="46046"/>
                  </a:lnTo>
                  <a:cubicBezTo>
                    <a:pt x="52955" y="46025"/>
                    <a:pt x="52995" y="46016"/>
                    <a:pt x="53036" y="46016"/>
                  </a:cubicBezTo>
                  <a:close/>
                  <a:moveTo>
                    <a:pt x="49972" y="47336"/>
                  </a:moveTo>
                  <a:cubicBezTo>
                    <a:pt x="50072" y="47336"/>
                    <a:pt x="50170" y="47386"/>
                    <a:pt x="50221" y="47504"/>
                  </a:cubicBezTo>
                  <a:cubicBezTo>
                    <a:pt x="50301" y="47723"/>
                    <a:pt x="50120" y="47886"/>
                    <a:pt x="49942" y="47886"/>
                  </a:cubicBezTo>
                  <a:cubicBezTo>
                    <a:pt x="49840" y="47886"/>
                    <a:pt x="49739" y="47833"/>
                    <a:pt x="49688" y="47707"/>
                  </a:cubicBezTo>
                  <a:cubicBezTo>
                    <a:pt x="49607" y="47496"/>
                    <a:pt x="49792" y="47336"/>
                    <a:pt x="49972" y="47336"/>
                  </a:cubicBezTo>
                  <a:close/>
                  <a:moveTo>
                    <a:pt x="73336" y="47551"/>
                  </a:moveTo>
                  <a:cubicBezTo>
                    <a:pt x="73427" y="47551"/>
                    <a:pt x="73516" y="47597"/>
                    <a:pt x="73560" y="47707"/>
                  </a:cubicBezTo>
                  <a:cubicBezTo>
                    <a:pt x="73640" y="47919"/>
                    <a:pt x="73463" y="48072"/>
                    <a:pt x="73296" y="48072"/>
                  </a:cubicBezTo>
                  <a:cubicBezTo>
                    <a:pt x="73203" y="48072"/>
                    <a:pt x="73113" y="48024"/>
                    <a:pt x="73074" y="47911"/>
                  </a:cubicBezTo>
                  <a:cubicBezTo>
                    <a:pt x="72993" y="47708"/>
                    <a:pt x="73168" y="47551"/>
                    <a:pt x="73336" y="47551"/>
                  </a:cubicBezTo>
                  <a:close/>
                  <a:moveTo>
                    <a:pt x="67271" y="47758"/>
                  </a:moveTo>
                  <a:cubicBezTo>
                    <a:pt x="67350" y="47758"/>
                    <a:pt x="67428" y="47799"/>
                    <a:pt x="67462" y="47896"/>
                  </a:cubicBezTo>
                  <a:cubicBezTo>
                    <a:pt x="67532" y="48065"/>
                    <a:pt x="67386" y="48190"/>
                    <a:pt x="67247" y="48190"/>
                  </a:cubicBezTo>
                  <a:cubicBezTo>
                    <a:pt x="67167" y="48190"/>
                    <a:pt x="67089" y="48149"/>
                    <a:pt x="67055" y="48052"/>
                  </a:cubicBezTo>
                  <a:cubicBezTo>
                    <a:pt x="66985" y="47883"/>
                    <a:pt x="67131" y="47758"/>
                    <a:pt x="67271" y="47758"/>
                  </a:cubicBezTo>
                  <a:close/>
                  <a:moveTo>
                    <a:pt x="70024" y="46935"/>
                  </a:moveTo>
                  <a:cubicBezTo>
                    <a:pt x="70204" y="46935"/>
                    <a:pt x="70383" y="46951"/>
                    <a:pt x="70550" y="46971"/>
                  </a:cubicBezTo>
                  <a:cubicBezTo>
                    <a:pt x="70749" y="47001"/>
                    <a:pt x="70709" y="47269"/>
                    <a:pt x="70534" y="47269"/>
                  </a:cubicBezTo>
                  <a:cubicBezTo>
                    <a:pt x="70529" y="47269"/>
                    <a:pt x="70524" y="47269"/>
                    <a:pt x="70519" y="47269"/>
                  </a:cubicBezTo>
                  <a:lnTo>
                    <a:pt x="70519" y="47269"/>
                  </a:lnTo>
                  <a:cubicBezTo>
                    <a:pt x="70566" y="47739"/>
                    <a:pt x="70378" y="48334"/>
                    <a:pt x="69986" y="48617"/>
                  </a:cubicBezTo>
                  <a:cubicBezTo>
                    <a:pt x="69827" y="48732"/>
                    <a:pt x="69627" y="48798"/>
                    <a:pt x="69431" y="48798"/>
                  </a:cubicBezTo>
                  <a:cubicBezTo>
                    <a:pt x="69202" y="48798"/>
                    <a:pt x="68978" y="48709"/>
                    <a:pt x="68826" y="48507"/>
                  </a:cubicBezTo>
                  <a:cubicBezTo>
                    <a:pt x="68575" y="48146"/>
                    <a:pt x="68669" y="47629"/>
                    <a:pt x="68952" y="47316"/>
                  </a:cubicBezTo>
                  <a:cubicBezTo>
                    <a:pt x="69231" y="47014"/>
                    <a:pt x="69630" y="46935"/>
                    <a:pt x="70024" y="46935"/>
                  </a:cubicBezTo>
                  <a:close/>
                  <a:moveTo>
                    <a:pt x="53944" y="47847"/>
                  </a:moveTo>
                  <a:cubicBezTo>
                    <a:pt x="53957" y="47847"/>
                    <a:pt x="53969" y="47847"/>
                    <a:pt x="53983" y="47849"/>
                  </a:cubicBezTo>
                  <a:cubicBezTo>
                    <a:pt x="55158" y="47880"/>
                    <a:pt x="56099" y="48914"/>
                    <a:pt x="56020" y="50090"/>
                  </a:cubicBezTo>
                  <a:cubicBezTo>
                    <a:pt x="56020" y="50172"/>
                    <a:pt x="55956" y="50212"/>
                    <a:pt x="55887" y="50212"/>
                  </a:cubicBezTo>
                  <a:cubicBezTo>
                    <a:pt x="55812" y="50212"/>
                    <a:pt x="55731" y="50164"/>
                    <a:pt x="55722" y="50074"/>
                  </a:cubicBezTo>
                  <a:cubicBezTo>
                    <a:pt x="55722" y="50043"/>
                    <a:pt x="55707" y="50012"/>
                    <a:pt x="55707" y="49980"/>
                  </a:cubicBezTo>
                  <a:cubicBezTo>
                    <a:pt x="55491" y="50163"/>
                    <a:pt x="55221" y="50253"/>
                    <a:pt x="54948" y="50253"/>
                  </a:cubicBezTo>
                  <a:cubicBezTo>
                    <a:pt x="54707" y="50253"/>
                    <a:pt x="54462" y="50183"/>
                    <a:pt x="54249" y="50043"/>
                  </a:cubicBezTo>
                  <a:cubicBezTo>
                    <a:pt x="53606" y="49620"/>
                    <a:pt x="53528" y="48758"/>
                    <a:pt x="53685" y="48068"/>
                  </a:cubicBezTo>
                  <a:cubicBezTo>
                    <a:pt x="53713" y="47924"/>
                    <a:pt x="53808" y="47847"/>
                    <a:pt x="53944" y="47847"/>
                  </a:cubicBezTo>
                  <a:close/>
                  <a:moveTo>
                    <a:pt x="53421" y="50047"/>
                  </a:moveTo>
                  <a:cubicBezTo>
                    <a:pt x="53528" y="50047"/>
                    <a:pt x="53634" y="50101"/>
                    <a:pt x="53685" y="50231"/>
                  </a:cubicBezTo>
                  <a:cubicBezTo>
                    <a:pt x="53775" y="50462"/>
                    <a:pt x="53576" y="50635"/>
                    <a:pt x="53385" y="50635"/>
                  </a:cubicBezTo>
                  <a:cubicBezTo>
                    <a:pt x="53277" y="50635"/>
                    <a:pt x="53171" y="50580"/>
                    <a:pt x="53120" y="50450"/>
                  </a:cubicBezTo>
                  <a:cubicBezTo>
                    <a:pt x="53030" y="50220"/>
                    <a:pt x="53229" y="50047"/>
                    <a:pt x="53421" y="50047"/>
                  </a:cubicBezTo>
                  <a:close/>
                  <a:moveTo>
                    <a:pt x="74496" y="50093"/>
                  </a:moveTo>
                  <a:cubicBezTo>
                    <a:pt x="74623" y="50093"/>
                    <a:pt x="74747" y="50176"/>
                    <a:pt x="74782" y="50294"/>
                  </a:cubicBezTo>
                  <a:cubicBezTo>
                    <a:pt x="74845" y="50435"/>
                    <a:pt x="74767" y="50654"/>
                    <a:pt x="74610" y="50701"/>
                  </a:cubicBezTo>
                  <a:lnTo>
                    <a:pt x="74453" y="50748"/>
                  </a:lnTo>
                  <a:cubicBezTo>
                    <a:pt x="74422" y="50756"/>
                    <a:pt x="74392" y="50760"/>
                    <a:pt x="74363" y="50760"/>
                  </a:cubicBezTo>
                  <a:cubicBezTo>
                    <a:pt x="74062" y="50760"/>
                    <a:pt x="73920" y="50341"/>
                    <a:pt x="74249" y="50184"/>
                  </a:cubicBezTo>
                  <a:lnTo>
                    <a:pt x="74375" y="50121"/>
                  </a:lnTo>
                  <a:cubicBezTo>
                    <a:pt x="74414" y="50102"/>
                    <a:pt x="74455" y="50093"/>
                    <a:pt x="74496" y="50093"/>
                  </a:cubicBezTo>
                  <a:close/>
                  <a:moveTo>
                    <a:pt x="71218" y="50464"/>
                  </a:moveTo>
                  <a:cubicBezTo>
                    <a:pt x="71292" y="50464"/>
                    <a:pt x="71363" y="50502"/>
                    <a:pt x="71397" y="50592"/>
                  </a:cubicBezTo>
                  <a:cubicBezTo>
                    <a:pt x="71467" y="50761"/>
                    <a:pt x="71327" y="50886"/>
                    <a:pt x="71192" y="50886"/>
                  </a:cubicBezTo>
                  <a:cubicBezTo>
                    <a:pt x="71115" y="50886"/>
                    <a:pt x="71039" y="50845"/>
                    <a:pt x="71005" y="50748"/>
                  </a:cubicBezTo>
                  <a:cubicBezTo>
                    <a:pt x="70944" y="50587"/>
                    <a:pt x="71085" y="50464"/>
                    <a:pt x="71218" y="50464"/>
                  </a:cubicBezTo>
                  <a:close/>
                  <a:moveTo>
                    <a:pt x="78454" y="50236"/>
                  </a:moveTo>
                  <a:cubicBezTo>
                    <a:pt x="78583" y="50236"/>
                    <a:pt x="78712" y="50326"/>
                    <a:pt x="78748" y="50435"/>
                  </a:cubicBezTo>
                  <a:cubicBezTo>
                    <a:pt x="78811" y="50592"/>
                    <a:pt x="78748" y="50795"/>
                    <a:pt x="78576" y="50842"/>
                  </a:cubicBezTo>
                  <a:lnTo>
                    <a:pt x="78419" y="50889"/>
                  </a:lnTo>
                  <a:cubicBezTo>
                    <a:pt x="78384" y="50900"/>
                    <a:pt x="78350" y="50905"/>
                    <a:pt x="78319" y="50905"/>
                  </a:cubicBezTo>
                  <a:cubicBezTo>
                    <a:pt x="78024" y="50905"/>
                    <a:pt x="77888" y="50481"/>
                    <a:pt x="78199" y="50325"/>
                  </a:cubicBezTo>
                  <a:lnTo>
                    <a:pt x="78340" y="50262"/>
                  </a:lnTo>
                  <a:cubicBezTo>
                    <a:pt x="78377" y="50244"/>
                    <a:pt x="78415" y="50236"/>
                    <a:pt x="78454" y="50236"/>
                  </a:cubicBezTo>
                  <a:close/>
                  <a:moveTo>
                    <a:pt x="56664" y="51011"/>
                  </a:moveTo>
                  <a:cubicBezTo>
                    <a:pt x="56760" y="51011"/>
                    <a:pt x="56853" y="51059"/>
                    <a:pt x="56898" y="51171"/>
                  </a:cubicBezTo>
                  <a:cubicBezTo>
                    <a:pt x="56978" y="51383"/>
                    <a:pt x="56807" y="51536"/>
                    <a:pt x="56637" y="51536"/>
                  </a:cubicBezTo>
                  <a:cubicBezTo>
                    <a:pt x="56542" y="51536"/>
                    <a:pt x="56447" y="51488"/>
                    <a:pt x="56396" y="51375"/>
                  </a:cubicBezTo>
                  <a:cubicBezTo>
                    <a:pt x="56316" y="51164"/>
                    <a:pt x="56493" y="51011"/>
                    <a:pt x="56664" y="51011"/>
                  </a:cubicBezTo>
                  <a:close/>
                  <a:moveTo>
                    <a:pt x="68183" y="51771"/>
                  </a:moveTo>
                  <a:cubicBezTo>
                    <a:pt x="68279" y="51771"/>
                    <a:pt x="68373" y="51821"/>
                    <a:pt x="68419" y="51940"/>
                  </a:cubicBezTo>
                  <a:cubicBezTo>
                    <a:pt x="68499" y="52140"/>
                    <a:pt x="68323" y="52296"/>
                    <a:pt x="68152" y="52296"/>
                  </a:cubicBezTo>
                  <a:cubicBezTo>
                    <a:pt x="68056" y="52296"/>
                    <a:pt x="67962" y="52246"/>
                    <a:pt x="67917" y="52128"/>
                  </a:cubicBezTo>
                  <a:cubicBezTo>
                    <a:pt x="67837" y="51927"/>
                    <a:pt x="68013" y="51771"/>
                    <a:pt x="68183" y="51771"/>
                  </a:cubicBezTo>
                  <a:close/>
                  <a:moveTo>
                    <a:pt x="83272" y="52988"/>
                  </a:moveTo>
                  <a:cubicBezTo>
                    <a:pt x="83304" y="52988"/>
                    <a:pt x="83337" y="52994"/>
                    <a:pt x="83372" y="53005"/>
                  </a:cubicBezTo>
                  <a:cubicBezTo>
                    <a:pt x="83450" y="53037"/>
                    <a:pt x="83513" y="53068"/>
                    <a:pt x="83576" y="53084"/>
                  </a:cubicBezTo>
                  <a:cubicBezTo>
                    <a:pt x="83890" y="53193"/>
                    <a:pt x="83739" y="53648"/>
                    <a:pt x="83477" y="53648"/>
                  </a:cubicBezTo>
                  <a:cubicBezTo>
                    <a:pt x="83439" y="53648"/>
                    <a:pt x="83398" y="53639"/>
                    <a:pt x="83356" y="53617"/>
                  </a:cubicBezTo>
                  <a:cubicBezTo>
                    <a:pt x="83278" y="53585"/>
                    <a:pt x="83215" y="53538"/>
                    <a:pt x="83152" y="53507"/>
                  </a:cubicBezTo>
                  <a:cubicBezTo>
                    <a:pt x="82872" y="53367"/>
                    <a:pt x="83005" y="52988"/>
                    <a:pt x="83272" y="52988"/>
                  </a:cubicBezTo>
                  <a:close/>
                  <a:moveTo>
                    <a:pt x="79943" y="52170"/>
                  </a:moveTo>
                  <a:cubicBezTo>
                    <a:pt x="79970" y="52170"/>
                    <a:pt x="79997" y="52181"/>
                    <a:pt x="80018" y="52206"/>
                  </a:cubicBezTo>
                  <a:cubicBezTo>
                    <a:pt x="80331" y="52519"/>
                    <a:pt x="80457" y="53162"/>
                    <a:pt x="80488" y="53601"/>
                  </a:cubicBezTo>
                  <a:cubicBezTo>
                    <a:pt x="80504" y="53946"/>
                    <a:pt x="80362" y="54244"/>
                    <a:pt x="80002" y="54306"/>
                  </a:cubicBezTo>
                  <a:cubicBezTo>
                    <a:pt x="79953" y="54316"/>
                    <a:pt x="79904" y="54320"/>
                    <a:pt x="79856" y="54320"/>
                  </a:cubicBezTo>
                  <a:cubicBezTo>
                    <a:pt x="79575" y="54320"/>
                    <a:pt x="79303" y="54171"/>
                    <a:pt x="79156" y="53930"/>
                  </a:cubicBezTo>
                  <a:cubicBezTo>
                    <a:pt x="78920" y="53523"/>
                    <a:pt x="79030" y="53021"/>
                    <a:pt x="79156" y="52598"/>
                  </a:cubicBezTo>
                  <a:cubicBezTo>
                    <a:pt x="79184" y="52507"/>
                    <a:pt x="79268" y="52463"/>
                    <a:pt x="79347" y="52463"/>
                  </a:cubicBezTo>
                  <a:cubicBezTo>
                    <a:pt x="79445" y="52463"/>
                    <a:pt x="79535" y="52530"/>
                    <a:pt x="79500" y="52661"/>
                  </a:cubicBezTo>
                  <a:cubicBezTo>
                    <a:pt x="79438" y="52927"/>
                    <a:pt x="79344" y="53225"/>
                    <a:pt x="79406" y="53507"/>
                  </a:cubicBezTo>
                  <a:cubicBezTo>
                    <a:pt x="79449" y="53722"/>
                    <a:pt x="79636" y="53936"/>
                    <a:pt x="79859" y="53936"/>
                  </a:cubicBezTo>
                  <a:cubicBezTo>
                    <a:pt x="79880" y="53936"/>
                    <a:pt x="79902" y="53934"/>
                    <a:pt x="79924" y="53930"/>
                  </a:cubicBezTo>
                  <a:cubicBezTo>
                    <a:pt x="80441" y="53805"/>
                    <a:pt x="79830" y="52645"/>
                    <a:pt x="79798" y="52331"/>
                  </a:cubicBezTo>
                  <a:cubicBezTo>
                    <a:pt x="79787" y="52251"/>
                    <a:pt x="79868" y="52170"/>
                    <a:pt x="79943" y="52170"/>
                  </a:cubicBezTo>
                  <a:close/>
                  <a:moveTo>
                    <a:pt x="69883" y="54000"/>
                  </a:moveTo>
                  <a:cubicBezTo>
                    <a:pt x="70046" y="54000"/>
                    <a:pt x="70198" y="54150"/>
                    <a:pt x="70127" y="54353"/>
                  </a:cubicBezTo>
                  <a:cubicBezTo>
                    <a:pt x="70096" y="54432"/>
                    <a:pt x="70080" y="54494"/>
                    <a:pt x="70049" y="54573"/>
                  </a:cubicBezTo>
                  <a:cubicBezTo>
                    <a:pt x="69989" y="54682"/>
                    <a:pt x="69895" y="54728"/>
                    <a:pt x="69804" y="54728"/>
                  </a:cubicBezTo>
                  <a:cubicBezTo>
                    <a:pt x="69631" y="54728"/>
                    <a:pt x="69465" y="54563"/>
                    <a:pt x="69547" y="54338"/>
                  </a:cubicBezTo>
                  <a:cubicBezTo>
                    <a:pt x="69563" y="54275"/>
                    <a:pt x="69610" y="54212"/>
                    <a:pt x="69641" y="54150"/>
                  </a:cubicBezTo>
                  <a:cubicBezTo>
                    <a:pt x="69702" y="54045"/>
                    <a:pt x="69794" y="54000"/>
                    <a:pt x="69883" y="54000"/>
                  </a:cubicBezTo>
                  <a:close/>
                  <a:moveTo>
                    <a:pt x="85642" y="55172"/>
                  </a:moveTo>
                  <a:cubicBezTo>
                    <a:pt x="85722" y="55172"/>
                    <a:pt x="85799" y="55213"/>
                    <a:pt x="85833" y="55310"/>
                  </a:cubicBezTo>
                  <a:cubicBezTo>
                    <a:pt x="85904" y="55482"/>
                    <a:pt x="85751" y="55615"/>
                    <a:pt x="85605" y="55615"/>
                  </a:cubicBezTo>
                  <a:cubicBezTo>
                    <a:pt x="85526" y="55615"/>
                    <a:pt x="85448" y="55576"/>
                    <a:pt x="85410" y="55482"/>
                  </a:cubicBezTo>
                  <a:cubicBezTo>
                    <a:pt x="85349" y="55302"/>
                    <a:pt x="85501" y="55172"/>
                    <a:pt x="85642" y="55172"/>
                  </a:cubicBezTo>
                  <a:close/>
                  <a:moveTo>
                    <a:pt x="61962" y="44559"/>
                  </a:moveTo>
                  <a:cubicBezTo>
                    <a:pt x="62400" y="44559"/>
                    <a:pt x="62844" y="44669"/>
                    <a:pt x="63277" y="44917"/>
                  </a:cubicBezTo>
                  <a:cubicBezTo>
                    <a:pt x="63323" y="44894"/>
                    <a:pt x="63378" y="44880"/>
                    <a:pt x="63428" y="44880"/>
                  </a:cubicBezTo>
                  <a:cubicBezTo>
                    <a:pt x="63446" y="44880"/>
                    <a:pt x="63464" y="44882"/>
                    <a:pt x="63481" y="44886"/>
                  </a:cubicBezTo>
                  <a:cubicBezTo>
                    <a:pt x="64814" y="45325"/>
                    <a:pt x="64767" y="46563"/>
                    <a:pt x="64437" y="47645"/>
                  </a:cubicBezTo>
                  <a:cubicBezTo>
                    <a:pt x="64218" y="48366"/>
                    <a:pt x="64077" y="48946"/>
                    <a:pt x="64704" y="49463"/>
                  </a:cubicBezTo>
                  <a:cubicBezTo>
                    <a:pt x="65049" y="49745"/>
                    <a:pt x="65441" y="49949"/>
                    <a:pt x="65723" y="50278"/>
                  </a:cubicBezTo>
                  <a:cubicBezTo>
                    <a:pt x="66177" y="50764"/>
                    <a:pt x="66444" y="51454"/>
                    <a:pt x="66600" y="52096"/>
                  </a:cubicBezTo>
                  <a:cubicBezTo>
                    <a:pt x="67150" y="54202"/>
                    <a:pt x="64840" y="55751"/>
                    <a:pt x="62840" y="55751"/>
                  </a:cubicBezTo>
                  <a:cubicBezTo>
                    <a:pt x="62443" y="55751"/>
                    <a:pt x="62058" y="55690"/>
                    <a:pt x="61710" y="55560"/>
                  </a:cubicBezTo>
                  <a:cubicBezTo>
                    <a:pt x="58904" y="54526"/>
                    <a:pt x="57666" y="50623"/>
                    <a:pt x="58262" y="47911"/>
                  </a:cubicBezTo>
                  <a:cubicBezTo>
                    <a:pt x="58636" y="46250"/>
                    <a:pt x="60245" y="44559"/>
                    <a:pt x="61962" y="44559"/>
                  </a:cubicBezTo>
                  <a:close/>
                  <a:moveTo>
                    <a:pt x="58614" y="55110"/>
                  </a:moveTo>
                  <a:cubicBezTo>
                    <a:pt x="58656" y="55110"/>
                    <a:pt x="58701" y="55118"/>
                    <a:pt x="58748" y="55137"/>
                  </a:cubicBezTo>
                  <a:cubicBezTo>
                    <a:pt x="58826" y="55168"/>
                    <a:pt x="58889" y="55184"/>
                    <a:pt x="58967" y="55215"/>
                  </a:cubicBezTo>
                  <a:cubicBezTo>
                    <a:pt x="59124" y="55278"/>
                    <a:pt x="59202" y="55498"/>
                    <a:pt x="59139" y="55654"/>
                  </a:cubicBezTo>
                  <a:cubicBezTo>
                    <a:pt x="59080" y="55772"/>
                    <a:pt x="58950" y="55855"/>
                    <a:pt x="58823" y="55855"/>
                  </a:cubicBezTo>
                  <a:cubicBezTo>
                    <a:pt x="58781" y="55855"/>
                    <a:pt x="58739" y="55846"/>
                    <a:pt x="58701" y="55827"/>
                  </a:cubicBezTo>
                  <a:cubicBezTo>
                    <a:pt x="58622" y="55795"/>
                    <a:pt x="58559" y="55764"/>
                    <a:pt x="58497" y="55733"/>
                  </a:cubicBezTo>
                  <a:cubicBezTo>
                    <a:pt x="58166" y="55567"/>
                    <a:pt x="58308" y="55110"/>
                    <a:pt x="58614" y="55110"/>
                  </a:cubicBezTo>
                  <a:close/>
                  <a:moveTo>
                    <a:pt x="81698" y="55493"/>
                  </a:moveTo>
                  <a:cubicBezTo>
                    <a:pt x="81792" y="55493"/>
                    <a:pt x="81885" y="55541"/>
                    <a:pt x="81930" y="55654"/>
                  </a:cubicBezTo>
                  <a:cubicBezTo>
                    <a:pt x="82000" y="55854"/>
                    <a:pt x="81834" y="55997"/>
                    <a:pt x="81672" y="55997"/>
                  </a:cubicBezTo>
                  <a:cubicBezTo>
                    <a:pt x="81580" y="55997"/>
                    <a:pt x="81489" y="55950"/>
                    <a:pt x="81444" y="55842"/>
                  </a:cubicBezTo>
                  <a:cubicBezTo>
                    <a:pt x="81364" y="55642"/>
                    <a:pt x="81533" y="55493"/>
                    <a:pt x="81698" y="55493"/>
                  </a:cubicBezTo>
                  <a:close/>
                  <a:moveTo>
                    <a:pt x="84122" y="56007"/>
                  </a:moveTo>
                  <a:cubicBezTo>
                    <a:pt x="84162" y="56007"/>
                    <a:pt x="84205" y="56014"/>
                    <a:pt x="84250" y="56031"/>
                  </a:cubicBezTo>
                  <a:cubicBezTo>
                    <a:pt x="84312" y="56062"/>
                    <a:pt x="84391" y="56078"/>
                    <a:pt x="84453" y="56109"/>
                  </a:cubicBezTo>
                  <a:cubicBezTo>
                    <a:pt x="84626" y="56172"/>
                    <a:pt x="84704" y="56391"/>
                    <a:pt x="84626" y="56548"/>
                  </a:cubicBezTo>
                  <a:cubicBezTo>
                    <a:pt x="84579" y="56666"/>
                    <a:pt x="84451" y="56748"/>
                    <a:pt x="84318" y="56748"/>
                  </a:cubicBezTo>
                  <a:cubicBezTo>
                    <a:pt x="84274" y="56748"/>
                    <a:pt x="84230" y="56740"/>
                    <a:pt x="84187" y="56720"/>
                  </a:cubicBezTo>
                  <a:cubicBezTo>
                    <a:pt x="84124" y="56689"/>
                    <a:pt x="84062" y="56642"/>
                    <a:pt x="83999" y="56610"/>
                  </a:cubicBezTo>
                  <a:cubicBezTo>
                    <a:pt x="83666" y="56444"/>
                    <a:pt x="83812" y="56007"/>
                    <a:pt x="84122" y="56007"/>
                  </a:cubicBezTo>
                  <a:close/>
                  <a:moveTo>
                    <a:pt x="90096" y="56967"/>
                  </a:moveTo>
                  <a:cubicBezTo>
                    <a:pt x="90187" y="56967"/>
                    <a:pt x="90276" y="57014"/>
                    <a:pt x="90316" y="57128"/>
                  </a:cubicBezTo>
                  <a:cubicBezTo>
                    <a:pt x="90396" y="57328"/>
                    <a:pt x="90227" y="57477"/>
                    <a:pt x="90065" y="57477"/>
                  </a:cubicBezTo>
                  <a:cubicBezTo>
                    <a:pt x="89974" y="57477"/>
                    <a:pt x="89885" y="57429"/>
                    <a:pt x="89845" y="57316"/>
                  </a:cubicBezTo>
                  <a:cubicBezTo>
                    <a:pt x="89765" y="57116"/>
                    <a:pt x="89935" y="56967"/>
                    <a:pt x="90096" y="56967"/>
                  </a:cubicBezTo>
                  <a:close/>
                  <a:moveTo>
                    <a:pt x="63521" y="57655"/>
                  </a:moveTo>
                  <a:cubicBezTo>
                    <a:pt x="63625" y="57655"/>
                    <a:pt x="63728" y="57708"/>
                    <a:pt x="63779" y="57833"/>
                  </a:cubicBezTo>
                  <a:cubicBezTo>
                    <a:pt x="63869" y="58053"/>
                    <a:pt x="63679" y="58215"/>
                    <a:pt x="63497" y="58215"/>
                  </a:cubicBezTo>
                  <a:cubicBezTo>
                    <a:pt x="63393" y="58215"/>
                    <a:pt x="63292" y="58162"/>
                    <a:pt x="63246" y="58037"/>
                  </a:cubicBezTo>
                  <a:cubicBezTo>
                    <a:pt x="63156" y="57817"/>
                    <a:pt x="63340" y="57655"/>
                    <a:pt x="63521" y="57655"/>
                  </a:cubicBezTo>
                  <a:close/>
                  <a:moveTo>
                    <a:pt x="80771" y="57956"/>
                  </a:moveTo>
                  <a:cubicBezTo>
                    <a:pt x="80840" y="57956"/>
                    <a:pt x="80909" y="57994"/>
                    <a:pt x="80942" y="58084"/>
                  </a:cubicBezTo>
                  <a:cubicBezTo>
                    <a:pt x="81002" y="58234"/>
                    <a:pt x="80871" y="58346"/>
                    <a:pt x="80747" y="58346"/>
                  </a:cubicBezTo>
                  <a:cubicBezTo>
                    <a:pt x="80677" y="58346"/>
                    <a:pt x="80610" y="58310"/>
                    <a:pt x="80582" y="58225"/>
                  </a:cubicBezTo>
                  <a:cubicBezTo>
                    <a:pt x="80522" y="58074"/>
                    <a:pt x="80648" y="57956"/>
                    <a:pt x="80771" y="57956"/>
                  </a:cubicBezTo>
                  <a:close/>
                  <a:moveTo>
                    <a:pt x="69080" y="56600"/>
                  </a:moveTo>
                  <a:cubicBezTo>
                    <a:pt x="69477" y="56600"/>
                    <a:pt x="69874" y="56662"/>
                    <a:pt x="70174" y="56767"/>
                  </a:cubicBezTo>
                  <a:cubicBezTo>
                    <a:pt x="70253" y="56799"/>
                    <a:pt x="70237" y="56924"/>
                    <a:pt x="70174" y="56955"/>
                  </a:cubicBezTo>
                  <a:cubicBezTo>
                    <a:pt x="70064" y="56987"/>
                    <a:pt x="69923" y="57018"/>
                    <a:pt x="69767" y="57034"/>
                  </a:cubicBezTo>
                  <a:cubicBezTo>
                    <a:pt x="69829" y="57081"/>
                    <a:pt x="69876" y="57175"/>
                    <a:pt x="69829" y="57284"/>
                  </a:cubicBezTo>
                  <a:cubicBezTo>
                    <a:pt x="69626" y="57849"/>
                    <a:pt x="69077" y="58256"/>
                    <a:pt x="68497" y="58382"/>
                  </a:cubicBezTo>
                  <a:cubicBezTo>
                    <a:pt x="68365" y="58408"/>
                    <a:pt x="68197" y="58431"/>
                    <a:pt x="68027" y="58431"/>
                  </a:cubicBezTo>
                  <a:cubicBezTo>
                    <a:pt x="67695" y="58431"/>
                    <a:pt x="67357" y="58343"/>
                    <a:pt x="67274" y="58021"/>
                  </a:cubicBezTo>
                  <a:cubicBezTo>
                    <a:pt x="67149" y="57551"/>
                    <a:pt x="67494" y="57065"/>
                    <a:pt x="67901" y="56846"/>
                  </a:cubicBezTo>
                  <a:cubicBezTo>
                    <a:pt x="68212" y="56674"/>
                    <a:pt x="68646" y="56600"/>
                    <a:pt x="69080" y="56600"/>
                  </a:cubicBezTo>
                  <a:close/>
                  <a:moveTo>
                    <a:pt x="66814" y="58239"/>
                  </a:moveTo>
                  <a:cubicBezTo>
                    <a:pt x="66914" y="58239"/>
                    <a:pt x="67010" y="58290"/>
                    <a:pt x="67055" y="58413"/>
                  </a:cubicBezTo>
                  <a:cubicBezTo>
                    <a:pt x="67145" y="58633"/>
                    <a:pt x="66961" y="58795"/>
                    <a:pt x="66784" y="58795"/>
                  </a:cubicBezTo>
                  <a:cubicBezTo>
                    <a:pt x="66683" y="58795"/>
                    <a:pt x="66583" y="58742"/>
                    <a:pt x="66538" y="58617"/>
                  </a:cubicBezTo>
                  <a:cubicBezTo>
                    <a:pt x="66447" y="58405"/>
                    <a:pt x="66635" y="58239"/>
                    <a:pt x="66814" y="58239"/>
                  </a:cubicBezTo>
                  <a:close/>
                  <a:moveTo>
                    <a:pt x="87084" y="57271"/>
                  </a:moveTo>
                  <a:cubicBezTo>
                    <a:pt x="87318" y="57271"/>
                    <a:pt x="87547" y="57324"/>
                    <a:pt x="87761" y="57426"/>
                  </a:cubicBezTo>
                  <a:cubicBezTo>
                    <a:pt x="87771" y="57424"/>
                    <a:pt x="87781" y="57423"/>
                    <a:pt x="87791" y="57423"/>
                  </a:cubicBezTo>
                  <a:cubicBezTo>
                    <a:pt x="87859" y="57423"/>
                    <a:pt x="87922" y="57467"/>
                    <a:pt x="87949" y="57535"/>
                  </a:cubicBezTo>
                  <a:cubicBezTo>
                    <a:pt x="88012" y="57582"/>
                    <a:pt x="88059" y="57629"/>
                    <a:pt x="88121" y="57676"/>
                  </a:cubicBezTo>
                  <a:cubicBezTo>
                    <a:pt x="88201" y="57756"/>
                    <a:pt x="88146" y="57913"/>
                    <a:pt x="88042" y="57913"/>
                  </a:cubicBezTo>
                  <a:cubicBezTo>
                    <a:pt x="88023" y="57913"/>
                    <a:pt x="88002" y="57908"/>
                    <a:pt x="87980" y="57896"/>
                  </a:cubicBezTo>
                  <a:cubicBezTo>
                    <a:pt x="87965" y="57880"/>
                    <a:pt x="87949" y="57880"/>
                    <a:pt x="87933" y="57864"/>
                  </a:cubicBezTo>
                  <a:cubicBezTo>
                    <a:pt x="87823" y="58335"/>
                    <a:pt x="87432" y="58852"/>
                    <a:pt x="87040" y="59024"/>
                  </a:cubicBezTo>
                  <a:cubicBezTo>
                    <a:pt x="86922" y="59073"/>
                    <a:pt x="86793" y="59096"/>
                    <a:pt x="86663" y="59096"/>
                  </a:cubicBezTo>
                  <a:cubicBezTo>
                    <a:pt x="86291" y="59096"/>
                    <a:pt x="85910" y="58903"/>
                    <a:pt x="85770" y="58554"/>
                  </a:cubicBezTo>
                  <a:cubicBezTo>
                    <a:pt x="85566" y="57990"/>
                    <a:pt x="86131" y="57504"/>
                    <a:pt x="86601" y="57347"/>
                  </a:cubicBezTo>
                  <a:cubicBezTo>
                    <a:pt x="86761" y="57296"/>
                    <a:pt x="86923" y="57271"/>
                    <a:pt x="87084" y="57271"/>
                  </a:cubicBezTo>
                  <a:close/>
                  <a:moveTo>
                    <a:pt x="83191" y="59231"/>
                  </a:moveTo>
                  <a:cubicBezTo>
                    <a:pt x="83234" y="59231"/>
                    <a:pt x="83279" y="59240"/>
                    <a:pt x="83325" y="59259"/>
                  </a:cubicBezTo>
                  <a:cubicBezTo>
                    <a:pt x="83513" y="59338"/>
                    <a:pt x="83560" y="59542"/>
                    <a:pt x="83497" y="59714"/>
                  </a:cubicBezTo>
                  <a:cubicBezTo>
                    <a:pt x="83482" y="59792"/>
                    <a:pt x="83466" y="59855"/>
                    <a:pt x="83435" y="59933"/>
                  </a:cubicBezTo>
                  <a:cubicBezTo>
                    <a:pt x="83388" y="60074"/>
                    <a:pt x="83235" y="60145"/>
                    <a:pt x="83089" y="60145"/>
                  </a:cubicBezTo>
                  <a:cubicBezTo>
                    <a:pt x="83040" y="60145"/>
                    <a:pt x="82992" y="60137"/>
                    <a:pt x="82949" y="60122"/>
                  </a:cubicBezTo>
                  <a:cubicBezTo>
                    <a:pt x="82776" y="60059"/>
                    <a:pt x="82667" y="59808"/>
                    <a:pt x="82761" y="59636"/>
                  </a:cubicBezTo>
                  <a:cubicBezTo>
                    <a:pt x="82792" y="59573"/>
                    <a:pt x="82823" y="59510"/>
                    <a:pt x="82870" y="59448"/>
                  </a:cubicBezTo>
                  <a:cubicBezTo>
                    <a:pt x="82942" y="59317"/>
                    <a:pt x="83058" y="59231"/>
                    <a:pt x="83191" y="59231"/>
                  </a:cubicBezTo>
                  <a:close/>
                  <a:moveTo>
                    <a:pt x="66229" y="60369"/>
                  </a:moveTo>
                  <a:cubicBezTo>
                    <a:pt x="66234" y="60372"/>
                    <a:pt x="66240" y="60372"/>
                    <a:pt x="66240" y="60372"/>
                  </a:cubicBezTo>
                  <a:cubicBezTo>
                    <a:pt x="66236" y="60371"/>
                    <a:pt x="66233" y="60370"/>
                    <a:pt x="66229" y="60369"/>
                  </a:cubicBezTo>
                  <a:close/>
                  <a:moveTo>
                    <a:pt x="88744" y="60021"/>
                  </a:moveTo>
                  <a:cubicBezTo>
                    <a:pt x="88845" y="60021"/>
                    <a:pt x="88947" y="60074"/>
                    <a:pt x="88999" y="60200"/>
                  </a:cubicBezTo>
                  <a:cubicBezTo>
                    <a:pt x="89079" y="60409"/>
                    <a:pt x="88900" y="60567"/>
                    <a:pt x="88726" y="60567"/>
                  </a:cubicBezTo>
                  <a:cubicBezTo>
                    <a:pt x="88626" y="60567"/>
                    <a:pt x="88528" y="60514"/>
                    <a:pt x="88482" y="60388"/>
                  </a:cubicBezTo>
                  <a:cubicBezTo>
                    <a:pt x="88392" y="60179"/>
                    <a:pt x="88568" y="60021"/>
                    <a:pt x="88744" y="60021"/>
                  </a:cubicBezTo>
                  <a:close/>
                  <a:moveTo>
                    <a:pt x="73859" y="51341"/>
                  </a:moveTo>
                  <a:cubicBezTo>
                    <a:pt x="75186" y="51341"/>
                    <a:pt x="76621" y="52500"/>
                    <a:pt x="77369" y="53554"/>
                  </a:cubicBezTo>
                  <a:cubicBezTo>
                    <a:pt x="78905" y="55701"/>
                    <a:pt x="79391" y="57943"/>
                    <a:pt x="77588" y="60106"/>
                  </a:cubicBezTo>
                  <a:cubicBezTo>
                    <a:pt x="76937" y="60891"/>
                    <a:pt x="76002" y="61285"/>
                    <a:pt x="75092" y="61285"/>
                  </a:cubicBezTo>
                  <a:cubicBezTo>
                    <a:pt x="73877" y="61285"/>
                    <a:pt x="72707" y="60582"/>
                    <a:pt x="72322" y="59165"/>
                  </a:cubicBezTo>
                  <a:cubicBezTo>
                    <a:pt x="71945" y="57755"/>
                    <a:pt x="72870" y="56391"/>
                    <a:pt x="72400" y="54996"/>
                  </a:cubicBezTo>
                  <a:cubicBezTo>
                    <a:pt x="72118" y="54134"/>
                    <a:pt x="71616" y="53382"/>
                    <a:pt x="72102" y="52582"/>
                  </a:cubicBezTo>
                  <a:cubicBezTo>
                    <a:pt x="72055" y="52504"/>
                    <a:pt x="72024" y="52394"/>
                    <a:pt x="72086" y="52316"/>
                  </a:cubicBezTo>
                  <a:cubicBezTo>
                    <a:pt x="72590" y="51617"/>
                    <a:pt x="73212" y="51341"/>
                    <a:pt x="73859" y="51341"/>
                  </a:cubicBezTo>
                  <a:close/>
                  <a:moveTo>
                    <a:pt x="93575" y="60682"/>
                  </a:moveTo>
                  <a:cubicBezTo>
                    <a:pt x="93817" y="60682"/>
                    <a:pt x="93985" y="61025"/>
                    <a:pt x="93748" y="61187"/>
                  </a:cubicBezTo>
                  <a:cubicBezTo>
                    <a:pt x="93683" y="61263"/>
                    <a:pt x="93581" y="61316"/>
                    <a:pt x="93478" y="61316"/>
                  </a:cubicBezTo>
                  <a:cubicBezTo>
                    <a:pt x="93431" y="61316"/>
                    <a:pt x="93384" y="61306"/>
                    <a:pt x="93341" y="61281"/>
                  </a:cubicBezTo>
                  <a:cubicBezTo>
                    <a:pt x="93231" y="61219"/>
                    <a:pt x="93168" y="61109"/>
                    <a:pt x="93184" y="60984"/>
                  </a:cubicBezTo>
                  <a:cubicBezTo>
                    <a:pt x="93200" y="60811"/>
                    <a:pt x="93356" y="60686"/>
                    <a:pt x="93529" y="60686"/>
                  </a:cubicBezTo>
                  <a:cubicBezTo>
                    <a:pt x="93544" y="60683"/>
                    <a:pt x="93560" y="60682"/>
                    <a:pt x="93575" y="60682"/>
                  </a:cubicBezTo>
                  <a:close/>
                  <a:moveTo>
                    <a:pt x="63288" y="60963"/>
                  </a:moveTo>
                  <a:cubicBezTo>
                    <a:pt x="63324" y="60963"/>
                    <a:pt x="63363" y="60970"/>
                    <a:pt x="63403" y="60984"/>
                  </a:cubicBezTo>
                  <a:cubicBezTo>
                    <a:pt x="63466" y="61015"/>
                    <a:pt x="63544" y="61031"/>
                    <a:pt x="63607" y="61062"/>
                  </a:cubicBezTo>
                  <a:cubicBezTo>
                    <a:pt x="63779" y="61109"/>
                    <a:pt x="63842" y="61328"/>
                    <a:pt x="63779" y="61470"/>
                  </a:cubicBezTo>
                  <a:cubicBezTo>
                    <a:pt x="63733" y="61574"/>
                    <a:pt x="63609" y="61661"/>
                    <a:pt x="63484" y="61661"/>
                  </a:cubicBezTo>
                  <a:cubicBezTo>
                    <a:pt x="63440" y="61661"/>
                    <a:pt x="63396" y="61651"/>
                    <a:pt x="63356" y="61626"/>
                  </a:cubicBezTo>
                  <a:cubicBezTo>
                    <a:pt x="63293" y="61595"/>
                    <a:pt x="63230" y="61564"/>
                    <a:pt x="63168" y="61532"/>
                  </a:cubicBezTo>
                  <a:cubicBezTo>
                    <a:pt x="62861" y="61365"/>
                    <a:pt x="63000" y="60963"/>
                    <a:pt x="63288" y="60963"/>
                  </a:cubicBezTo>
                  <a:close/>
                  <a:moveTo>
                    <a:pt x="70527" y="61202"/>
                  </a:moveTo>
                  <a:cubicBezTo>
                    <a:pt x="70628" y="61202"/>
                    <a:pt x="70725" y="61253"/>
                    <a:pt x="70770" y="61375"/>
                  </a:cubicBezTo>
                  <a:cubicBezTo>
                    <a:pt x="70861" y="61598"/>
                    <a:pt x="70671" y="61768"/>
                    <a:pt x="70487" y="61768"/>
                  </a:cubicBezTo>
                  <a:cubicBezTo>
                    <a:pt x="70386" y="61768"/>
                    <a:pt x="70287" y="61717"/>
                    <a:pt x="70237" y="61595"/>
                  </a:cubicBezTo>
                  <a:cubicBezTo>
                    <a:pt x="70146" y="61372"/>
                    <a:pt x="70342" y="61202"/>
                    <a:pt x="70527" y="61202"/>
                  </a:cubicBezTo>
                  <a:close/>
                  <a:moveTo>
                    <a:pt x="90692" y="59944"/>
                  </a:moveTo>
                  <a:cubicBezTo>
                    <a:pt x="90771" y="59944"/>
                    <a:pt x="90851" y="59956"/>
                    <a:pt x="90927" y="59980"/>
                  </a:cubicBezTo>
                  <a:cubicBezTo>
                    <a:pt x="91287" y="60090"/>
                    <a:pt x="91773" y="60560"/>
                    <a:pt x="91726" y="60952"/>
                  </a:cubicBezTo>
                  <a:cubicBezTo>
                    <a:pt x="91711" y="60984"/>
                    <a:pt x="91695" y="61015"/>
                    <a:pt x="91664" y="61031"/>
                  </a:cubicBezTo>
                  <a:lnTo>
                    <a:pt x="91617" y="61031"/>
                  </a:lnTo>
                  <a:cubicBezTo>
                    <a:pt x="91789" y="61234"/>
                    <a:pt x="91930" y="61454"/>
                    <a:pt x="92056" y="61689"/>
                  </a:cubicBezTo>
                  <a:cubicBezTo>
                    <a:pt x="92165" y="61877"/>
                    <a:pt x="92056" y="62065"/>
                    <a:pt x="91836" y="62065"/>
                  </a:cubicBezTo>
                  <a:cubicBezTo>
                    <a:pt x="91319" y="62049"/>
                    <a:pt x="90833" y="61846"/>
                    <a:pt x="90472" y="61501"/>
                  </a:cubicBezTo>
                  <a:cubicBezTo>
                    <a:pt x="90206" y="61219"/>
                    <a:pt x="89908" y="60796"/>
                    <a:pt x="90034" y="60388"/>
                  </a:cubicBezTo>
                  <a:cubicBezTo>
                    <a:pt x="90131" y="60095"/>
                    <a:pt x="90410" y="59944"/>
                    <a:pt x="90692" y="59944"/>
                  </a:cubicBezTo>
                  <a:close/>
                  <a:moveTo>
                    <a:pt x="79071" y="61844"/>
                  </a:moveTo>
                  <a:cubicBezTo>
                    <a:pt x="79145" y="61844"/>
                    <a:pt x="79216" y="61882"/>
                    <a:pt x="79250" y="61971"/>
                  </a:cubicBezTo>
                  <a:cubicBezTo>
                    <a:pt x="79310" y="62132"/>
                    <a:pt x="79169" y="62255"/>
                    <a:pt x="79036" y="62255"/>
                  </a:cubicBezTo>
                  <a:cubicBezTo>
                    <a:pt x="78963" y="62255"/>
                    <a:pt x="78891" y="62217"/>
                    <a:pt x="78858" y="62128"/>
                  </a:cubicBezTo>
                  <a:cubicBezTo>
                    <a:pt x="78797" y="61966"/>
                    <a:pt x="78938" y="61844"/>
                    <a:pt x="79071" y="61844"/>
                  </a:cubicBezTo>
                  <a:close/>
                  <a:moveTo>
                    <a:pt x="80577" y="60788"/>
                  </a:moveTo>
                  <a:cubicBezTo>
                    <a:pt x="80616" y="60788"/>
                    <a:pt x="80654" y="60790"/>
                    <a:pt x="80692" y="60796"/>
                  </a:cubicBezTo>
                  <a:cubicBezTo>
                    <a:pt x="81162" y="60874"/>
                    <a:pt x="81460" y="61250"/>
                    <a:pt x="81726" y="61611"/>
                  </a:cubicBezTo>
                  <a:cubicBezTo>
                    <a:pt x="81773" y="61658"/>
                    <a:pt x="81726" y="61752"/>
                    <a:pt x="81663" y="61752"/>
                  </a:cubicBezTo>
                  <a:cubicBezTo>
                    <a:pt x="81648" y="61814"/>
                    <a:pt x="81632" y="61861"/>
                    <a:pt x="81585" y="61908"/>
                  </a:cubicBezTo>
                  <a:cubicBezTo>
                    <a:pt x="81309" y="62118"/>
                    <a:pt x="80946" y="62290"/>
                    <a:pt x="80592" y="62290"/>
                  </a:cubicBezTo>
                  <a:cubicBezTo>
                    <a:pt x="80444" y="62290"/>
                    <a:pt x="80297" y="62260"/>
                    <a:pt x="80159" y="62191"/>
                  </a:cubicBezTo>
                  <a:cubicBezTo>
                    <a:pt x="79798" y="62018"/>
                    <a:pt x="79594" y="61595"/>
                    <a:pt x="79783" y="61234"/>
                  </a:cubicBezTo>
                  <a:cubicBezTo>
                    <a:pt x="79936" y="60955"/>
                    <a:pt x="80264" y="60788"/>
                    <a:pt x="80577" y="60788"/>
                  </a:cubicBezTo>
                  <a:close/>
                  <a:moveTo>
                    <a:pt x="66315" y="60191"/>
                  </a:moveTo>
                  <a:cubicBezTo>
                    <a:pt x="66337" y="60191"/>
                    <a:pt x="66360" y="60198"/>
                    <a:pt x="66381" y="60216"/>
                  </a:cubicBezTo>
                  <a:cubicBezTo>
                    <a:pt x="66851" y="60560"/>
                    <a:pt x="67415" y="60952"/>
                    <a:pt x="67666" y="61501"/>
                  </a:cubicBezTo>
                  <a:cubicBezTo>
                    <a:pt x="67839" y="61908"/>
                    <a:pt x="67745" y="62394"/>
                    <a:pt x="67306" y="62582"/>
                  </a:cubicBezTo>
                  <a:cubicBezTo>
                    <a:pt x="67198" y="62632"/>
                    <a:pt x="67083" y="62654"/>
                    <a:pt x="66967" y="62654"/>
                  </a:cubicBezTo>
                  <a:cubicBezTo>
                    <a:pt x="66643" y="62654"/>
                    <a:pt x="66311" y="62480"/>
                    <a:pt x="66114" y="62238"/>
                  </a:cubicBezTo>
                  <a:cubicBezTo>
                    <a:pt x="65738" y="61783"/>
                    <a:pt x="65770" y="61031"/>
                    <a:pt x="65926" y="60498"/>
                  </a:cubicBezTo>
                  <a:cubicBezTo>
                    <a:pt x="65949" y="60397"/>
                    <a:pt x="66036" y="60352"/>
                    <a:pt x="66129" y="60352"/>
                  </a:cubicBezTo>
                  <a:cubicBezTo>
                    <a:pt x="66162" y="60352"/>
                    <a:pt x="66197" y="60358"/>
                    <a:pt x="66229" y="60369"/>
                  </a:cubicBezTo>
                  <a:lnTo>
                    <a:pt x="66229" y="60369"/>
                  </a:lnTo>
                  <a:cubicBezTo>
                    <a:pt x="66226" y="60366"/>
                    <a:pt x="66224" y="60363"/>
                    <a:pt x="66224" y="60357"/>
                  </a:cubicBezTo>
                  <a:cubicBezTo>
                    <a:pt x="66163" y="60283"/>
                    <a:pt x="66235" y="60191"/>
                    <a:pt x="66315" y="60191"/>
                  </a:cubicBezTo>
                  <a:close/>
                  <a:moveTo>
                    <a:pt x="74406" y="62330"/>
                  </a:moveTo>
                  <a:cubicBezTo>
                    <a:pt x="74537" y="62330"/>
                    <a:pt x="74664" y="62395"/>
                    <a:pt x="74720" y="62551"/>
                  </a:cubicBezTo>
                  <a:lnTo>
                    <a:pt x="74751" y="62645"/>
                  </a:lnTo>
                  <a:cubicBezTo>
                    <a:pt x="74845" y="62865"/>
                    <a:pt x="74720" y="63037"/>
                    <a:pt x="74532" y="63100"/>
                  </a:cubicBezTo>
                  <a:cubicBezTo>
                    <a:pt x="74485" y="63123"/>
                    <a:pt x="74433" y="63135"/>
                    <a:pt x="74381" y="63135"/>
                  </a:cubicBezTo>
                  <a:cubicBezTo>
                    <a:pt x="74257" y="63135"/>
                    <a:pt x="74132" y="63066"/>
                    <a:pt x="74077" y="62912"/>
                  </a:cubicBezTo>
                  <a:lnTo>
                    <a:pt x="74046" y="62818"/>
                  </a:lnTo>
                  <a:cubicBezTo>
                    <a:pt x="73914" y="62545"/>
                    <a:pt x="74168" y="62330"/>
                    <a:pt x="74406" y="62330"/>
                  </a:cubicBezTo>
                  <a:close/>
                  <a:moveTo>
                    <a:pt x="67827" y="63471"/>
                  </a:moveTo>
                  <a:cubicBezTo>
                    <a:pt x="67920" y="63471"/>
                    <a:pt x="68013" y="63519"/>
                    <a:pt x="68058" y="63633"/>
                  </a:cubicBezTo>
                  <a:cubicBezTo>
                    <a:pt x="68138" y="63833"/>
                    <a:pt x="67969" y="63982"/>
                    <a:pt x="67804" y="63982"/>
                  </a:cubicBezTo>
                  <a:cubicBezTo>
                    <a:pt x="67710" y="63982"/>
                    <a:pt x="67618" y="63934"/>
                    <a:pt x="67572" y="63821"/>
                  </a:cubicBezTo>
                  <a:cubicBezTo>
                    <a:pt x="67492" y="63621"/>
                    <a:pt x="67661" y="63471"/>
                    <a:pt x="67827" y="63471"/>
                  </a:cubicBezTo>
                  <a:close/>
                  <a:moveTo>
                    <a:pt x="91099" y="63467"/>
                  </a:moveTo>
                  <a:cubicBezTo>
                    <a:pt x="91120" y="63467"/>
                    <a:pt x="91141" y="63470"/>
                    <a:pt x="91162" y="63476"/>
                  </a:cubicBezTo>
                  <a:cubicBezTo>
                    <a:pt x="91240" y="63507"/>
                    <a:pt x="91303" y="63523"/>
                    <a:pt x="91382" y="63539"/>
                  </a:cubicBezTo>
                  <a:cubicBezTo>
                    <a:pt x="91585" y="63601"/>
                    <a:pt x="91726" y="63789"/>
                    <a:pt x="91632" y="64009"/>
                  </a:cubicBezTo>
                  <a:cubicBezTo>
                    <a:pt x="91573" y="64136"/>
                    <a:pt x="91459" y="64196"/>
                    <a:pt x="91336" y="64196"/>
                  </a:cubicBezTo>
                  <a:cubicBezTo>
                    <a:pt x="91262" y="64196"/>
                    <a:pt x="91185" y="64175"/>
                    <a:pt x="91115" y="64134"/>
                  </a:cubicBezTo>
                  <a:cubicBezTo>
                    <a:pt x="91052" y="64087"/>
                    <a:pt x="90990" y="64056"/>
                    <a:pt x="90927" y="64024"/>
                  </a:cubicBezTo>
                  <a:cubicBezTo>
                    <a:pt x="90695" y="63880"/>
                    <a:pt x="90852" y="63467"/>
                    <a:pt x="91099" y="63467"/>
                  </a:cubicBezTo>
                  <a:close/>
                  <a:moveTo>
                    <a:pt x="92943" y="64654"/>
                  </a:moveTo>
                  <a:cubicBezTo>
                    <a:pt x="93046" y="64654"/>
                    <a:pt x="93149" y="64709"/>
                    <a:pt x="93200" y="64839"/>
                  </a:cubicBezTo>
                  <a:cubicBezTo>
                    <a:pt x="93290" y="65059"/>
                    <a:pt x="93100" y="65221"/>
                    <a:pt x="92918" y="65221"/>
                  </a:cubicBezTo>
                  <a:cubicBezTo>
                    <a:pt x="92814" y="65221"/>
                    <a:pt x="92712" y="65169"/>
                    <a:pt x="92667" y="65043"/>
                  </a:cubicBezTo>
                  <a:cubicBezTo>
                    <a:pt x="92577" y="64823"/>
                    <a:pt x="92761" y="64654"/>
                    <a:pt x="92943" y="64654"/>
                  </a:cubicBezTo>
                  <a:close/>
                  <a:moveTo>
                    <a:pt x="77643" y="64960"/>
                  </a:moveTo>
                  <a:cubicBezTo>
                    <a:pt x="77774" y="64960"/>
                    <a:pt x="77903" y="65027"/>
                    <a:pt x="77964" y="65184"/>
                  </a:cubicBezTo>
                  <a:cubicBezTo>
                    <a:pt x="78075" y="65476"/>
                    <a:pt x="77830" y="65690"/>
                    <a:pt x="77596" y="65690"/>
                  </a:cubicBezTo>
                  <a:cubicBezTo>
                    <a:pt x="77464" y="65690"/>
                    <a:pt x="77336" y="65624"/>
                    <a:pt x="77275" y="65466"/>
                  </a:cubicBezTo>
                  <a:cubicBezTo>
                    <a:pt x="77164" y="65175"/>
                    <a:pt x="77408" y="64960"/>
                    <a:pt x="77643" y="64960"/>
                  </a:cubicBezTo>
                  <a:close/>
                  <a:moveTo>
                    <a:pt x="70930" y="65288"/>
                  </a:moveTo>
                  <a:cubicBezTo>
                    <a:pt x="71037" y="65288"/>
                    <a:pt x="71142" y="65341"/>
                    <a:pt x="71193" y="65466"/>
                  </a:cubicBezTo>
                  <a:cubicBezTo>
                    <a:pt x="71283" y="65686"/>
                    <a:pt x="71092" y="65855"/>
                    <a:pt x="70906" y="65855"/>
                  </a:cubicBezTo>
                  <a:cubicBezTo>
                    <a:pt x="70800" y="65855"/>
                    <a:pt x="70695" y="65801"/>
                    <a:pt x="70644" y="65670"/>
                  </a:cubicBezTo>
                  <a:cubicBezTo>
                    <a:pt x="70555" y="65451"/>
                    <a:pt x="70744" y="65288"/>
                    <a:pt x="70930" y="65288"/>
                  </a:cubicBezTo>
                  <a:close/>
                  <a:moveTo>
                    <a:pt x="74044" y="65479"/>
                  </a:moveTo>
                  <a:cubicBezTo>
                    <a:pt x="74128" y="65479"/>
                    <a:pt x="74210" y="65522"/>
                    <a:pt x="74249" y="65623"/>
                  </a:cubicBezTo>
                  <a:cubicBezTo>
                    <a:pt x="74320" y="65804"/>
                    <a:pt x="74165" y="65940"/>
                    <a:pt x="74016" y="65940"/>
                  </a:cubicBezTo>
                  <a:cubicBezTo>
                    <a:pt x="73932" y="65940"/>
                    <a:pt x="73850" y="65897"/>
                    <a:pt x="73811" y="65796"/>
                  </a:cubicBezTo>
                  <a:cubicBezTo>
                    <a:pt x="73740" y="65615"/>
                    <a:pt x="73895" y="65479"/>
                    <a:pt x="74044" y="65479"/>
                  </a:cubicBezTo>
                  <a:close/>
                  <a:moveTo>
                    <a:pt x="80864" y="65834"/>
                  </a:moveTo>
                  <a:cubicBezTo>
                    <a:pt x="81107" y="65834"/>
                    <a:pt x="81237" y="66245"/>
                    <a:pt x="81005" y="66376"/>
                  </a:cubicBezTo>
                  <a:cubicBezTo>
                    <a:pt x="80942" y="66407"/>
                    <a:pt x="80880" y="66454"/>
                    <a:pt x="80817" y="66485"/>
                  </a:cubicBezTo>
                  <a:cubicBezTo>
                    <a:pt x="80723" y="66532"/>
                    <a:pt x="80629" y="66548"/>
                    <a:pt x="80519" y="66548"/>
                  </a:cubicBezTo>
                  <a:cubicBezTo>
                    <a:pt x="80300" y="66532"/>
                    <a:pt x="80174" y="66203"/>
                    <a:pt x="80331" y="66046"/>
                  </a:cubicBezTo>
                  <a:cubicBezTo>
                    <a:pt x="80409" y="65968"/>
                    <a:pt x="80472" y="65905"/>
                    <a:pt x="80582" y="65890"/>
                  </a:cubicBezTo>
                  <a:cubicBezTo>
                    <a:pt x="80645" y="65874"/>
                    <a:pt x="80723" y="65858"/>
                    <a:pt x="80801" y="65843"/>
                  </a:cubicBezTo>
                  <a:cubicBezTo>
                    <a:pt x="80823" y="65837"/>
                    <a:pt x="80844" y="65834"/>
                    <a:pt x="80864" y="65834"/>
                  </a:cubicBezTo>
                  <a:close/>
                  <a:moveTo>
                    <a:pt x="68156" y="66466"/>
                  </a:moveTo>
                  <a:cubicBezTo>
                    <a:pt x="68301" y="66466"/>
                    <a:pt x="68448" y="66553"/>
                    <a:pt x="68497" y="66689"/>
                  </a:cubicBezTo>
                  <a:lnTo>
                    <a:pt x="68560" y="66830"/>
                  </a:lnTo>
                  <a:cubicBezTo>
                    <a:pt x="68622" y="67018"/>
                    <a:pt x="68544" y="67222"/>
                    <a:pt x="68356" y="67285"/>
                  </a:cubicBezTo>
                  <a:cubicBezTo>
                    <a:pt x="68316" y="67299"/>
                    <a:pt x="68275" y="67306"/>
                    <a:pt x="68233" y="67306"/>
                  </a:cubicBezTo>
                  <a:cubicBezTo>
                    <a:pt x="68097" y="67306"/>
                    <a:pt x="67965" y="67229"/>
                    <a:pt x="67917" y="67097"/>
                  </a:cubicBezTo>
                  <a:lnTo>
                    <a:pt x="67854" y="66940"/>
                  </a:lnTo>
                  <a:cubicBezTo>
                    <a:pt x="67776" y="66767"/>
                    <a:pt x="67870" y="66564"/>
                    <a:pt x="68042" y="66485"/>
                  </a:cubicBezTo>
                  <a:cubicBezTo>
                    <a:pt x="68079" y="66472"/>
                    <a:pt x="68117" y="66466"/>
                    <a:pt x="68156" y="66466"/>
                  </a:cubicBezTo>
                  <a:close/>
                  <a:moveTo>
                    <a:pt x="72038" y="67282"/>
                  </a:moveTo>
                  <a:cubicBezTo>
                    <a:pt x="72122" y="67282"/>
                    <a:pt x="72204" y="67324"/>
                    <a:pt x="72243" y="67426"/>
                  </a:cubicBezTo>
                  <a:cubicBezTo>
                    <a:pt x="72313" y="67614"/>
                    <a:pt x="72162" y="67746"/>
                    <a:pt x="72015" y="67746"/>
                  </a:cubicBezTo>
                  <a:cubicBezTo>
                    <a:pt x="71929" y="67746"/>
                    <a:pt x="71845" y="67702"/>
                    <a:pt x="71804" y="67598"/>
                  </a:cubicBezTo>
                  <a:cubicBezTo>
                    <a:pt x="71734" y="67417"/>
                    <a:pt x="71889" y="67282"/>
                    <a:pt x="72038" y="67282"/>
                  </a:cubicBezTo>
                  <a:close/>
                  <a:moveTo>
                    <a:pt x="93489" y="67310"/>
                  </a:moveTo>
                  <a:cubicBezTo>
                    <a:pt x="93602" y="67310"/>
                    <a:pt x="93713" y="67368"/>
                    <a:pt x="93764" y="67504"/>
                  </a:cubicBezTo>
                  <a:cubicBezTo>
                    <a:pt x="93865" y="67746"/>
                    <a:pt x="93654" y="67930"/>
                    <a:pt x="93454" y="67930"/>
                  </a:cubicBezTo>
                  <a:cubicBezTo>
                    <a:pt x="93342" y="67930"/>
                    <a:pt x="93234" y="67873"/>
                    <a:pt x="93184" y="67739"/>
                  </a:cubicBezTo>
                  <a:cubicBezTo>
                    <a:pt x="93084" y="67489"/>
                    <a:pt x="93290" y="67310"/>
                    <a:pt x="93489" y="67310"/>
                  </a:cubicBezTo>
                  <a:close/>
                  <a:moveTo>
                    <a:pt x="79033" y="67795"/>
                  </a:moveTo>
                  <a:cubicBezTo>
                    <a:pt x="79186" y="67795"/>
                    <a:pt x="79296" y="67910"/>
                    <a:pt x="79344" y="68053"/>
                  </a:cubicBezTo>
                  <a:cubicBezTo>
                    <a:pt x="79422" y="68225"/>
                    <a:pt x="79391" y="68445"/>
                    <a:pt x="79156" y="68523"/>
                  </a:cubicBezTo>
                  <a:lnTo>
                    <a:pt x="79061" y="68570"/>
                  </a:lnTo>
                  <a:cubicBezTo>
                    <a:pt x="79011" y="68591"/>
                    <a:pt x="78962" y="68600"/>
                    <a:pt x="78916" y="68600"/>
                  </a:cubicBezTo>
                  <a:cubicBezTo>
                    <a:pt x="78553" y="68600"/>
                    <a:pt x="78376" y="68004"/>
                    <a:pt x="78779" y="67865"/>
                  </a:cubicBezTo>
                  <a:lnTo>
                    <a:pt x="78873" y="67833"/>
                  </a:lnTo>
                  <a:cubicBezTo>
                    <a:pt x="78930" y="67807"/>
                    <a:pt x="78984" y="67795"/>
                    <a:pt x="79033" y="67795"/>
                  </a:cubicBezTo>
                  <a:close/>
                  <a:moveTo>
                    <a:pt x="91069" y="68025"/>
                  </a:moveTo>
                  <a:cubicBezTo>
                    <a:pt x="91116" y="68025"/>
                    <a:pt x="91163" y="68034"/>
                    <a:pt x="91209" y="68053"/>
                  </a:cubicBezTo>
                  <a:cubicBezTo>
                    <a:pt x="91397" y="68131"/>
                    <a:pt x="91476" y="68351"/>
                    <a:pt x="91397" y="68539"/>
                  </a:cubicBezTo>
                  <a:cubicBezTo>
                    <a:pt x="91366" y="68601"/>
                    <a:pt x="91334" y="68680"/>
                    <a:pt x="91303" y="68742"/>
                  </a:cubicBezTo>
                  <a:cubicBezTo>
                    <a:pt x="91244" y="68896"/>
                    <a:pt x="91105" y="68969"/>
                    <a:pt x="90959" y="68969"/>
                  </a:cubicBezTo>
                  <a:cubicBezTo>
                    <a:pt x="90912" y="68969"/>
                    <a:pt x="90864" y="68962"/>
                    <a:pt x="90817" y="68946"/>
                  </a:cubicBezTo>
                  <a:cubicBezTo>
                    <a:pt x="90629" y="68868"/>
                    <a:pt x="90535" y="68617"/>
                    <a:pt x="90629" y="68445"/>
                  </a:cubicBezTo>
                  <a:cubicBezTo>
                    <a:pt x="90660" y="68382"/>
                    <a:pt x="90692" y="68319"/>
                    <a:pt x="90723" y="68241"/>
                  </a:cubicBezTo>
                  <a:cubicBezTo>
                    <a:pt x="90782" y="68110"/>
                    <a:pt x="90923" y="68025"/>
                    <a:pt x="91069" y="68025"/>
                  </a:cubicBezTo>
                  <a:close/>
                  <a:moveTo>
                    <a:pt x="86240" y="61194"/>
                  </a:moveTo>
                  <a:cubicBezTo>
                    <a:pt x="87866" y="61194"/>
                    <a:pt x="89356" y="62562"/>
                    <a:pt x="89783" y="64228"/>
                  </a:cubicBezTo>
                  <a:cubicBezTo>
                    <a:pt x="90363" y="66501"/>
                    <a:pt x="89093" y="69965"/>
                    <a:pt x="86742" y="70796"/>
                  </a:cubicBezTo>
                  <a:cubicBezTo>
                    <a:pt x="86360" y="70928"/>
                    <a:pt x="85981" y="70989"/>
                    <a:pt x="85614" y="70989"/>
                  </a:cubicBezTo>
                  <a:cubicBezTo>
                    <a:pt x="83675" y="70989"/>
                    <a:pt x="82032" y="69289"/>
                    <a:pt x="81663" y="67379"/>
                  </a:cubicBezTo>
                  <a:cubicBezTo>
                    <a:pt x="81209" y="64996"/>
                    <a:pt x="82322" y="61783"/>
                    <a:pt x="85002" y="61360"/>
                  </a:cubicBezTo>
                  <a:cubicBezTo>
                    <a:pt x="85023" y="61356"/>
                    <a:pt x="85043" y="61354"/>
                    <a:pt x="85062" y="61354"/>
                  </a:cubicBezTo>
                  <a:cubicBezTo>
                    <a:pt x="85113" y="61354"/>
                    <a:pt x="85156" y="61368"/>
                    <a:pt x="85190" y="61391"/>
                  </a:cubicBezTo>
                  <a:cubicBezTo>
                    <a:pt x="85540" y="61256"/>
                    <a:pt x="85893" y="61194"/>
                    <a:pt x="86240" y="61194"/>
                  </a:cubicBezTo>
                  <a:close/>
                  <a:moveTo>
                    <a:pt x="79440" y="70229"/>
                  </a:moveTo>
                  <a:cubicBezTo>
                    <a:pt x="79735" y="70229"/>
                    <a:pt x="80035" y="70277"/>
                    <a:pt x="80331" y="70373"/>
                  </a:cubicBezTo>
                  <a:cubicBezTo>
                    <a:pt x="80347" y="70369"/>
                    <a:pt x="80362" y="70367"/>
                    <a:pt x="80378" y="70367"/>
                  </a:cubicBezTo>
                  <a:cubicBezTo>
                    <a:pt x="80424" y="70367"/>
                    <a:pt x="80468" y="70384"/>
                    <a:pt x="80504" y="70420"/>
                  </a:cubicBezTo>
                  <a:lnTo>
                    <a:pt x="80519" y="70420"/>
                  </a:lnTo>
                  <a:cubicBezTo>
                    <a:pt x="80582" y="70451"/>
                    <a:pt x="80582" y="70498"/>
                    <a:pt x="80566" y="70545"/>
                  </a:cubicBezTo>
                  <a:cubicBezTo>
                    <a:pt x="80566" y="70592"/>
                    <a:pt x="80566" y="70655"/>
                    <a:pt x="80519" y="70702"/>
                  </a:cubicBezTo>
                  <a:cubicBezTo>
                    <a:pt x="80166" y="71192"/>
                    <a:pt x="79530" y="71413"/>
                    <a:pt x="78904" y="71413"/>
                  </a:cubicBezTo>
                  <a:cubicBezTo>
                    <a:pt x="78530" y="71413"/>
                    <a:pt x="78159" y="71334"/>
                    <a:pt x="77855" y="71188"/>
                  </a:cubicBezTo>
                  <a:cubicBezTo>
                    <a:pt x="77698" y="71125"/>
                    <a:pt x="77682" y="70921"/>
                    <a:pt x="77808" y="70811"/>
                  </a:cubicBezTo>
                  <a:cubicBezTo>
                    <a:pt x="78296" y="70417"/>
                    <a:pt x="78860" y="70229"/>
                    <a:pt x="79440" y="70229"/>
                  </a:cubicBezTo>
                  <a:close/>
                  <a:moveTo>
                    <a:pt x="75038" y="71061"/>
                  </a:moveTo>
                  <a:cubicBezTo>
                    <a:pt x="75114" y="71061"/>
                    <a:pt x="75188" y="71098"/>
                    <a:pt x="75221" y="71188"/>
                  </a:cubicBezTo>
                  <a:cubicBezTo>
                    <a:pt x="75291" y="71357"/>
                    <a:pt x="75152" y="71482"/>
                    <a:pt x="75013" y="71482"/>
                  </a:cubicBezTo>
                  <a:cubicBezTo>
                    <a:pt x="74933" y="71482"/>
                    <a:pt x="74854" y="71441"/>
                    <a:pt x="74814" y="71344"/>
                  </a:cubicBezTo>
                  <a:cubicBezTo>
                    <a:pt x="74753" y="71183"/>
                    <a:pt x="74900" y="71061"/>
                    <a:pt x="75038" y="71061"/>
                  </a:cubicBezTo>
                  <a:close/>
                  <a:moveTo>
                    <a:pt x="87632" y="71577"/>
                  </a:moveTo>
                  <a:cubicBezTo>
                    <a:pt x="87703" y="71577"/>
                    <a:pt x="87774" y="71615"/>
                    <a:pt x="87808" y="71705"/>
                  </a:cubicBezTo>
                  <a:cubicBezTo>
                    <a:pt x="87868" y="71855"/>
                    <a:pt x="87736" y="71974"/>
                    <a:pt x="87608" y="71974"/>
                  </a:cubicBezTo>
                  <a:cubicBezTo>
                    <a:pt x="87536" y="71974"/>
                    <a:pt x="87465" y="71936"/>
                    <a:pt x="87432" y="71846"/>
                  </a:cubicBezTo>
                  <a:cubicBezTo>
                    <a:pt x="87371" y="71695"/>
                    <a:pt x="87504" y="71577"/>
                    <a:pt x="87632" y="71577"/>
                  </a:cubicBezTo>
                  <a:close/>
                  <a:moveTo>
                    <a:pt x="82703" y="71875"/>
                  </a:moveTo>
                  <a:cubicBezTo>
                    <a:pt x="82814" y="71875"/>
                    <a:pt x="82924" y="71931"/>
                    <a:pt x="82980" y="72065"/>
                  </a:cubicBezTo>
                  <a:cubicBezTo>
                    <a:pt x="83071" y="72307"/>
                    <a:pt x="82863" y="72491"/>
                    <a:pt x="82662" y="72491"/>
                  </a:cubicBezTo>
                  <a:cubicBezTo>
                    <a:pt x="82550" y="72491"/>
                    <a:pt x="82440" y="72435"/>
                    <a:pt x="82384" y="72300"/>
                  </a:cubicBezTo>
                  <a:cubicBezTo>
                    <a:pt x="82294" y="72058"/>
                    <a:pt x="82501" y="71875"/>
                    <a:pt x="82703" y="71875"/>
                  </a:cubicBezTo>
                  <a:close/>
                  <a:moveTo>
                    <a:pt x="20142" y="1"/>
                  </a:moveTo>
                  <a:cubicBezTo>
                    <a:pt x="16296" y="1"/>
                    <a:pt x="12460" y="833"/>
                    <a:pt x="8856" y="2158"/>
                  </a:cubicBezTo>
                  <a:cubicBezTo>
                    <a:pt x="5627" y="3349"/>
                    <a:pt x="815" y="5105"/>
                    <a:pt x="0" y="8914"/>
                  </a:cubicBezTo>
                  <a:cubicBezTo>
                    <a:pt x="32" y="8945"/>
                    <a:pt x="63" y="8976"/>
                    <a:pt x="79" y="9023"/>
                  </a:cubicBezTo>
                  <a:cubicBezTo>
                    <a:pt x="737" y="11421"/>
                    <a:pt x="1364" y="13835"/>
                    <a:pt x="1991" y="16249"/>
                  </a:cubicBezTo>
                  <a:cubicBezTo>
                    <a:pt x="3229" y="20998"/>
                    <a:pt x="4217" y="25936"/>
                    <a:pt x="5815" y="30575"/>
                  </a:cubicBezTo>
                  <a:cubicBezTo>
                    <a:pt x="7226" y="34682"/>
                    <a:pt x="10110" y="37723"/>
                    <a:pt x="13950" y="39682"/>
                  </a:cubicBezTo>
                  <a:cubicBezTo>
                    <a:pt x="21302" y="43460"/>
                    <a:pt x="29672" y="42974"/>
                    <a:pt x="37619" y="44290"/>
                  </a:cubicBezTo>
                  <a:cubicBezTo>
                    <a:pt x="41427" y="44933"/>
                    <a:pt x="45174" y="46046"/>
                    <a:pt x="48465" y="48131"/>
                  </a:cubicBezTo>
                  <a:cubicBezTo>
                    <a:pt x="51537" y="50059"/>
                    <a:pt x="54139" y="52614"/>
                    <a:pt x="56553" y="55294"/>
                  </a:cubicBezTo>
                  <a:cubicBezTo>
                    <a:pt x="57729" y="56595"/>
                    <a:pt x="58873" y="57943"/>
                    <a:pt x="60017" y="59306"/>
                  </a:cubicBezTo>
                  <a:cubicBezTo>
                    <a:pt x="59960" y="59149"/>
                    <a:pt x="60072" y="58940"/>
                    <a:pt x="60259" y="58940"/>
                  </a:cubicBezTo>
                  <a:cubicBezTo>
                    <a:pt x="60277" y="58940"/>
                    <a:pt x="60296" y="58942"/>
                    <a:pt x="60315" y="58946"/>
                  </a:cubicBezTo>
                  <a:cubicBezTo>
                    <a:pt x="60472" y="58977"/>
                    <a:pt x="60581" y="59009"/>
                    <a:pt x="60691" y="59134"/>
                  </a:cubicBezTo>
                  <a:cubicBezTo>
                    <a:pt x="60832" y="59275"/>
                    <a:pt x="60707" y="59557"/>
                    <a:pt x="60503" y="59557"/>
                  </a:cubicBezTo>
                  <a:cubicBezTo>
                    <a:pt x="60346" y="59557"/>
                    <a:pt x="60252" y="59510"/>
                    <a:pt x="60127" y="59432"/>
                  </a:cubicBezTo>
                  <a:lnTo>
                    <a:pt x="60127" y="59432"/>
                  </a:lnTo>
                  <a:cubicBezTo>
                    <a:pt x="63904" y="63915"/>
                    <a:pt x="67760" y="68413"/>
                    <a:pt x="73027" y="71094"/>
                  </a:cubicBezTo>
                  <a:cubicBezTo>
                    <a:pt x="76101" y="72656"/>
                    <a:pt x="79522" y="73455"/>
                    <a:pt x="82962" y="73455"/>
                  </a:cubicBezTo>
                  <a:cubicBezTo>
                    <a:pt x="83731" y="73455"/>
                    <a:pt x="84501" y="73415"/>
                    <a:pt x="85269" y="73335"/>
                  </a:cubicBezTo>
                  <a:cubicBezTo>
                    <a:pt x="89360" y="72896"/>
                    <a:pt x="94234" y="71282"/>
                    <a:pt x="95128" y="66720"/>
                  </a:cubicBezTo>
                  <a:cubicBezTo>
                    <a:pt x="95911" y="62692"/>
                    <a:pt x="93639" y="58883"/>
                    <a:pt x="90660" y="56375"/>
                  </a:cubicBezTo>
                  <a:cubicBezTo>
                    <a:pt x="87275" y="53538"/>
                    <a:pt x="83074" y="51736"/>
                    <a:pt x="79218" y="49635"/>
                  </a:cubicBezTo>
                  <a:cubicBezTo>
                    <a:pt x="71710" y="45560"/>
                    <a:pt x="64249" y="41093"/>
                    <a:pt x="58121" y="35043"/>
                  </a:cubicBezTo>
                  <a:cubicBezTo>
                    <a:pt x="51475" y="28475"/>
                    <a:pt x="47525" y="19995"/>
                    <a:pt x="41945" y="12628"/>
                  </a:cubicBezTo>
                  <a:cubicBezTo>
                    <a:pt x="36835" y="5873"/>
                    <a:pt x="30064" y="418"/>
                    <a:pt x="21302" y="26"/>
                  </a:cubicBezTo>
                  <a:cubicBezTo>
                    <a:pt x="20915" y="9"/>
                    <a:pt x="20528" y="1"/>
                    <a:pt x="20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1"/>
            <p:cNvSpPr/>
            <p:nvPr/>
          </p:nvSpPr>
          <p:spPr>
            <a:xfrm>
              <a:off x="3658600" y="2462250"/>
              <a:ext cx="12425" cy="9925"/>
            </a:xfrm>
            <a:custGeom>
              <a:avLst/>
              <a:gdLst/>
              <a:ahLst/>
              <a:cxnLst/>
              <a:rect l="l" t="t" r="r" b="b"/>
              <a:pathLst>
                <a:path w="497" h="397" extrusionOk="0">
                  <a:moveTo>
                    <a:pt x="261" y="0"/>
                  </a:moveTo>
                  <a:cubicBezTo>
                    <a:pt x="133" y="0"/>
                    <a:pt x="0" y="118"/>
                    <a:pt x="61" y="269"/>
                  </a:cubicBezTo>
                  <a:cubicBezTo>
                    <a:pt x="94" y="359"/>
                    <a:pt x="165" y="397"/>
                    <a:pt x="237" y="397"/>
                  </a:cubicBezTo>
                  <a:cubicBezTo>
                    <a:pt x="365" y="397"/>
                    <a:pt x="497" y="278"/>
                    <a:pt x="437" y="128"/>
                  </a:cubicBezTo>
                  <a:cubicBezTo>
                    <a:pt x="403" y="38"/>
                    <a:pt x="332" y="0"/>
                    <a:pt x="26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1"/>
            <p:cNvSpPr/>
            <p:nvPr/>
          </p:nvSpPr>
          <p:spPr>
            <a:xfrm>
              <a:off x="3504525" y="2202650"/>
              <a:ext cx="228875" cy="244925"/>
            </a:xfrm>
            <a:custGeom>
              <a:avLst/>
              <a:gdLst/>
              <a:ahLst/>
              <a:cxnLst/>
              <a:rect l="l" t="t" r="r" b="b"/>
              <a:pathLst>
                <a:path w="9155" h="9797" extrusionOk="0">
                  <a:moveTo>
                    <a:pt x="4895" y="607"/>
                  </a:moveTo>
                  <a:cubicBezTo>
                    <a:pt x="6562" y="607"/>
                    <a:pt x="7884" y="2005"/>
                    <a:pt x="8073" y="3819"/>
                  </a:cubicBezTo>
                  <a:cubicBezTo>
                    <a:pt x="8261" y="5590"/>
                    <a:pt x="7195" y="8239"/>
                    <a:pt x="5456" y="8960"/>
                  </a:cubicBezTo>
                  <a:cubicBezTo>
                    <a:pt x="5094" y="9107"/>
                    <a:pt x="4740" y="9174"/>
                    <a:pt x="4399" y="9174"/>
                  </a:cubicBezTo>
                  <a:cubicBezTo>
                    <a:pt x="2667" y="9174"/>
                    <a:pt x="1274" y="7452"/>
                    <a:pt x="1051" y="5763"/>
                  </a:cubicBezTo>
                  <a:cubicBezTo>
                    <a:pt x="800" y="3866"/>
                    <a:pt x="1600" y="1562"/>
                    <a:pt x="3496" y="872"/>
                  </a:cubicBezTo>
                  <a:cubicBezTo>
                    <a:pt x="3512" y="880"/>
                    <a:pt x="3532" y="884"/>
                    <a:pt x="3553" y="884"/>
                  </a:cubicBezTo>
                  <a:cubicBezTo>
                    <a:pt x="3575" y="884"/>
                    <a:pt x="3598" y="880"/>
                    <a:pt x="3622" y="872"/>
                  </a:cubicBezTo>
                  <a:cubicBezTo>
                    <a:pt x="4059" y="690"/>
                    <a:pt x="4487" y="607"/>
                    <a:pt x="4895" y="607"/>
                  </a:cubicBezTo>
                  <a:close/>
                  <a:moveTo>
                    <a:pt x="5032" y="1"/>
                  </a:moveTo>
                  <a:cubicBezTo>
                    <a:pt x="4685" y="1"/>
                    <a:pt x="4332" y="63"/>
                    <a:pt x="3982" y="198"/>
                  </a:cubicBezTo>
                  <a:cubicBezTo>
                    <a:pt x="3948" y="175"/>
                    <a:pt x="3905" y="161"/>
                    <a:pt x="3854" y="161"/>
                  </a:cubicBezTo>
                  <a:cubicBezTo>
                    <a:pt x="3835" y="161"/>
                    <a:pt x="3815" y="163"/>
                    <a:pt x="3794" y="167"/>
                  </a:cubicBezTo>
                  <a:cubicBezTo>
                    <a:pt x="1114" y="590"/>
                    <a:pt x="1" y="3803"/>
                    <a:pt x="455" y="6186"/>
                  </a:cubicBezTo>
                  <a:cubicBezTo>
                    <a:pt x="824" y="8096"/>
                    <a:pt x="2467" y="9796"/>
                    <a:pt x="4406" y="9796"/>
                  </a:cubicBezTo>
                  <a:cubicBezTo>
                    <a:pt x="4773" y="9796"/>
                    <a:pt x="5152" y="9735"/>
                    <a:pt x="5534" y="9603"/>
                  </a:cubicBezTo>
                  <a:cubicBezTo>
                    <a:pt x="7885" y="8772"/>
                    <a:pt x="9155" y="5308"/>
                    <a:pt x="8575" y="3035"/>
                  </a:cubicBezTo>
                  <a:cubicBezTo>
                    <a:pt x="8148" y="1369"/>
                    <a:pt x="6658" y="1"/>
                    <a:pt x="503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1"/>
            <p:cNvSpPr/>
            <p:nvPr/>
          </p:nvSpPr>
          <p:spPr>
            <a:xfrm>
              <a:off x="3531650" y="2469675"/>
              <a:ext cx="19450" cy="15450"/>
            </a:xfrm>
            <a:custGeom>
              <a:avLst/>
              <a:gdLst/>
              <a:ahLst/>
              <a:cxnLst/>
              <a:rect l="l" t="t" r="r" b="b"/>
              <a:pathLst>
                <a:path w="778" h="618" extrusionOk="0">
                  <a:moveTo>
                    <a:pt x="410" y="1"/>
                  </a:moveTo>
                  <a:cubicBezTo>
                    <a:pt x="208" y="1"/>
                    <a:pt x="1" y="184"/>
                    <a:pt x="91" y="426"/>
                  </a:cubicBezTo>
                  <a:cubicBezTo>
                    <a:pt x="147" y="561"/>
                    <a:pt x="257" y="617"/>
                    <a:pt x="369" y="617"/>
                  </a:cubicBezTo>
                  <a:cubicBezTo>
                    <a:pt x="570" y="617"/>
                    <a:pt x="778" y="433"/>
                    <a:pt x="687" y="191"/>
                  </a:cubicBezTo>
                  <a:cubicBezTo>
                    <a:pt x="631" y="57"/>
                    <a:pt x="521" y="1"/>
                    <a:pt x="41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1"/>
            <p:cNvSpPr/>
            <p:nvPr/>
          </p:nvSpPr>
          <p:spPr>
            <a:xfrm>
              <a:off x="3737700" y="2373425"/>
              <a:ext cx="23525" cy="23650"/>
            </a:xfrm>
            <a:custGeom>
              <a:avLst/>
              <a:gdLst/>
              <a:ahLst/>
              <a:cxnLst/>
              <a:rect l="l" t="t" r="r" b="b"/>
              <a:pathLst>
                <a:path w="941" h="946" extrusionOk="0">
                  <a:moveTo>
                    <a:pt x="534" y="1"/>
                  </a:moveTo>
                  <a:cubicBezTo>
                    <a:pt x="388" y="1"/>
                    <a:pt x="247" y="86"/>
                    <a:pt x="188" y="217"/>
                  </a:cubicBezTo>
                  <a:cubicBezTo>
                    <a:pt x="157" y="295"/>
                    <a:pt x="125" y="358"/>
                    <a:pt x="94" y="421"/>
                  </a:cubicBezTo>
                  <a:cubicBezTo>
                    <a:pt x="0" y="593"/>
                    <a:pt x="94" y="844"/>
                    <a:pt x="282" y="922"/>
                  </a:cubicBezTo>
                  <a:cubicBezTo>
                    <a:pt x="329" y="938"/>
                    <a:pt x="377" y="945"/>
                    <a:pt x="424" y="945"/>
                  </a:cubicBezTo>
                  <a:cubicBezTo>
                    <a:pt x="570" y="945"/>
                    <a:pt x="709" y="872"/>
                    <a:pt x="768" y="718"/>
                  </a:cubicBezTo>
                  <a:cubicBezTo>
                    <a:pt x="799" y="656"/>
                    <a:pt x="831" y="577"/>
                    <a:pt x="862" y="515"/>
                  </a:cubicBezTo>
                  <a:cubicBezTo>
                    <a:pt x="941" y="327"/>
                    <a:pt x="862" y="107"/>
                    <a:pt x="674" y="29"/>
                  </a:cubicBezTo>
                  <a:cubicBezTo>
                    <a:pt x="628" y="10"/>
                    <a:pt x="581" y="1"/>
                    <a:pt x="53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1"/>
            <p:cNvSpPr/>
            <p:nvPr/>
          </p:nvSpPr>
          <p:spPr>
            <a:xfrm>
              <a:off x="3801275" y="2355550"/>
              <a:ext cx="19675" cy="15525"/>
            </a:xfrm>
            <a:custGeom>
              <a:avLst/>
              <a:gdLst/>
              <a:ahLst/>
              <a:cxnLst/>
              <a:rect l="l" t="t" r="r" b="b"/>
              <a:pathLst>
                <a:path w="787" h="621" extrusionOk="0">
                  <a:moveTo>
                    <a:pt x="410" y="1"/>
                  </a:moveTo>
                  <a:cubicBezTo>
                    <a:pt x="210" y="1"/>
                    <a:pt x="0" y="180"/>
                    <a:pt x="90" y="430"/>
                  </a:cubicBezTo>
                  <a:cubicBezTo>
                    <a:pt x="146" y="564"/>
                    <a:pt x="258" y="621"/>
                    <a:pt x="371" y="621"/>
                  </a:cubicBezTo>
                  <a:cubicBezTo>
                    <a:pt x="576" y="621"/>
                    <a:pt x="787" y="437"/>
                    <a:pt x="686" y="195"/>
                  </a:cubicBezTo>
                  <a:cubicBezTo>
                    <a:pt x="635" y="59"/>
                    <a:pt x="524" y="1"/>
                    <a:pt x="41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1"/>
            <p:cNvSpPr/>
            <p:nvPr/>
          </p:nvSpPr>
          <p:spPr>
            <a:xfrm>
              <a:off x="3537275" y="2236025"/>
              <a:ext cx="166750" cy="154750"/>
            </a:xfrm>
            <a:custGeom>
              <a:avLst/>
              <a:gdLst/>
              <a:ahLst/>
              <a:cxnLst/>
              <a:rect l="l" t="t" r="r" b="b"/>
              <a:pathLst>
                <a:path w="6670" h="6190" extrusionOk="0">
                  <a:moveTo>
                    <a:pt x="4240" y="3926"/>
                  </a:moveTo>
                  <a:lnTo>
                    <a:pt x="4240" y="3926"/>
                  </a:lnTo>
                  <a:cubicBezTo>
                    <a:pt x="4089" y="4127"/>
                    <a:pt x="3858" y="4267"/>
                    <a:pt x="3571" y="4267"/>
                  </a:cubicBezTo>
                  <a:cubicBezTo>
                    <a:pt x="3500" y="4267"/>
                    <a:pt x="3425" y="4258"/>
                    <a:pt x="3346" y="4239"/>
                  </a:cubicBezTo>
                  <a:cubicBezTo>
                    <a:pt x="3221" y="4208"/>
                    <a:pt x="3111" y="4145"/>
                    <a:pt x="3017" y="4083"/>
                  </a:cubicBezTo>
                  <a:lnTo>
                    <a:pt x="3017" y="4083"/>
                  </a:lnTo>
                  <a:cubicBezTo>
                    <a:pt x="3095" y="4130"/>
                    <a:pt x="3174" y="4161"/>
                    <a:pt x="3268" y="4177"/>
                  </a:cubicBezTo>
                  <a:cubicBezTo>
                    <a:pt x="3329" y="4189"/>
                    <a:pt x="3389" y="4195"/>
                    <a:pt x="3446" y="4195"/>
                  </a:cubicBezTo>
                  <a:cubicBezTo>
                    <a:pt x="3607" y="4195"/>
                    <a:pt x="3752" y="4148"/>
                    <a:pt x="3879" y="4067"/>
                  </a:cubicBezTo>
                  <a:cubicBezTo>
                    <a:pt x="4004" y="4036"/>
                    <a:pt x="4114" y="3989"/>
                    <a:pt x="4240" y="3926"/>
                  </a:cubicBezTo>
                  <a:close/>
                  <a:moveTo>
                    <a:pt x="3999" y="0"/>
                  </a:moveTo>
                  <a:cubicBezTo>
                    <a:pt x="3701" y="0"/>
                    <a:pt x="3402" y="41"/>
                    <a:pt x="3142" y="101"/>
                  </a:cubicBezTo>
                  <a:cubicBezTo>
                    <a:pt x="2014" y="384"/>
                    <a:pt x="995" y="1199"/>
                    <a:pt x="619" y="2311"/>
                  </a:cubicBezTo>
                  <a:cubicBezTo>
                    <a:pt x="1" y="4153"/>
                    <a:pt x="1399" y="6190"/>
                    <a:pt x="3233" y="6190"/>
                  </a:cubicBezTo>
                  <a:cubicBezTo>
                    <a:pt x="3538" y="6190"/>
                    <a:pt x="3855" y="6134"/>
                    <a:pt x="4177" y="6011"/>
                  </a:cubicBezTo>
                  <a:cubicBezTo>
                    <a:pt x="6011" y="5305"/>
                    <a:pt x="6669" y="2641"/>
                    <a:pt x="5509" y="1152"/>
                  </a:cubicBezTo>
                  <a:cubicBezTo>
                    <a:pt x="5541" y="1105"/>
                    <a:pt x="5556" y="1058"/>
                    <a:pt x="5541" y="995"/>
                  </a:cubicBezTo>
                  <a:cubicBezTo>
                    <a:pt x="5408" y="233"/>
                    <a:pt x="4708" y="0"/>
                    <a:pt x="399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1"/>
            <p:cNvSpPr/>
            <p:nvPr/>
          </p:nvSpPr>
          <p:spPr>
            <a:xfrm>
              <a:off x="3416375" y="2428525"/>
              <a:ext cx="72500" cy="29625"/>
            </a:xfrm>
            <a:custGeom>
              <a:avLst/>
              <a:gdLst/>
              <a:ahLst/>
              <a:cxnLst/>
              <a:rect l="l" t="t" r="r" b="b"/>
              <a:pathLst>
                <a:path w="2900" h="1185" extrusionOk="0">
                  <a:moveTo>
                    <a:pt x="2004" y="251"/>
                  </a:moveTo>
                  <a:cubicBezTo>
                    <a:pt x="2129" y="251"/>
                    <a:pt x="2256" y="262"/>
                    <a:pt x="2383" y="286"/>
                  </a:cubicBezTo>
                  <a:cubicBezTo>
                    <a:pt x="1951" y="545"/>
                    <a:pt x="1548" y="717"/>
                    <a:pt x="1090" y="717"/>
                  </a:cubicBezTo>
                  <a:cubicBezTo>
                    <a:pt x="966" y="717"/>
                    <a:pt x="839" y="704"/>
                    <a:pt x="705" y="677"/>
                  </a:cubicBezTo>
                  <a:cubicBezTo>
                    <a:pt x="1088" y="406"/>
                    <a:pt x="1539" y="251"/>
                    <a:pt x="2004" y="251"/>
                  </a:cubicBezTo>
                  <a:close/>
                  <a:moveTo>
                    <a:pt x="1758" y="1"/>
                  </a:moveTo>
                  <a:cubicBezTo>
                    <a:pt x="1178" y="1"/>
                    <a:pt x="614" y="189"/>
                    <a:pt x="126" y="583"/>
                  </a:cubicBezTo>
                  <a:cubicBezTo>
                    <a:pt x="0" y="693"/>
                    <a:pt x="16" y="897"/>
                    <a:pt x="173" y="960"/>
                  </a:cubicBezTo>
                  <a:cubicBezTo>
                    <a:pt x="477" y="1106"/>
                    <a:pt x="848" y="1185"/>
                    <a:pt x="1222" y="1185"/>
                  </a:cubicBezTo>
                  <a:cubicBezTo>
                    <a:pt x="1848" y="1185"/>
                    <a:pt x="2484" y="964"/>
                    <a:pt x="2837" y="474"/>
                  </a:cubicBezTo>
                  <a:cubicBezTo>
                    <a:pt x="2884" y="427"/>
                    <a:pt x="2884" y="364"/>
                    <a:pt x="2884" y="317"/>
                  </a:cubicBezTo>
                  <a:cubicBezTo>
                    <a:pt x="2900" y="270"/>
                    <a:pt x="2900" y="223"/>
                    <a:pt x="2837" y="192"/>
                  </a:cubicBezTo>
                  <a:lnTo>
                    <a:pt x="2822" y="192"/>
                  </a:lnTo>
                  <a:cubicBezTo>
                    <a:pt x="2786" y="156"/>
                    <a:pt x="2742" y="139"/>
                    <a:pt x="2696" y="139"/>
                  </a:cubicBezTo>
                  <a:cubicBezTo>
                    <a:pt x="2680" y="139"/>
                    <a:pt x="2665" y="141"/>
                    <a:pt x="2649" y="145"/>
                  </a:cubicBezTo>
                  <a:cubicBezTo>
                    <a:pt x="2353" y="49"/>
                    <a:pt x="2053" y="1"/>
                    <a:pt x="175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1"/>
            <p:cNvSpPr/>
            <p:nvPr/>
          </p:nvSpPr>
          <p:spPr>
            <a:xfrm>
              <a:off x="3788725" y="2289175"/>
              <a:ext cx="17850" cy="14200"/>
            </a:xfrm>
            <a:custGeom>
              <a:avLst/>
              <a:gdLst/>
              <a:ahLst/>
              <a:cxnLst/>
              <a:rect l="l" t="t" r="r" b="b"/>
              <a:pathLst>
                <a:path w="714" h="568" extrusionOk="0">
                  <a:moveTo>
                    <a:pt x="367" y="0"/>
                  </a:moveTo>
                  <a:cubicBezTo>
                    <a:pt x="185" y="0"/>
                    <a:pt x="1" y="169"/>
                    <a:pt x="91" y="389"/>
                  </a:cubicBezTo>
                  <a:cubicBezTo>
                    <a:pt x="136" y="515"/>
                    <a:pt x="238" y="567"/>
                    <a:pt x="342" y="567"/>
                  </a:cubicBezTo>
                  <a:cubicBezTo>
                    <a:pt x="524" y="567"/>
                    <a:pt x="714" y="405"/>
                    <a:pt x="624" y="185"/>
                  </a:cubicBezTo>
                  <a:cubicBezTo>
                    <a:pt x="573" y="55"/>
                    <a:pt x="470" y="0"/>
                    <a:pt x="36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1"/>
            <p:cNvSpPr/>
            <p:nvPr/>
          </p:nvSpPr>
          <p:spPr>
            <a:xfrm>
              <a:off x="3343150" y="2449325"/>
              <a:ext cx="13475" cy="10575"/>
            </a:xfrm>
            <a:custGeom>
              <a:avLst/>
              <a:gdLst/>
              <a:ahLst/>
              <a:cxnLst/>
              <a:rect l="l" t="t" r="r" b="b"/>
              <a:pathLst>
                <a:path w="539" h="423" extrusionOk="0">
                  <a:moveTo>
                    <a:pt x="285" y="1"/>
                  </a:moveTo>
                  <a:cubicBezTo>
                    <a:pt x="147" y="1"/>
                    <a:pt x="0" y="123"/>
                    <a:pt x="61" y="284"/>
                  </a:cubicBezTo>
                  <a:cubicBezTo>
                    <a:pt x="101" y="381"/>
                    <a:pt x="180" y="422"/>
                    <a:pt x="260" y="422"/>
                  </a:cubicBezTo>
                  <a:cubicBezTo>
                    <a:pt x="399" y="422"/>
                    <a:pt x="538" y="297"/>
                    <a:pt x="468" y="128"/>
                  </a:cubicBezTo>
                  <a:cubicBezTo>
                    <a:pt x="435" y="38"/>
                    <a:pt x="361" y="1"/>
                    <a:pt x="28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1"/>
            <p:cNvSpPr/>
            <p:nvPr/>
          </p:nvSpPr>
          <p:spPr>
            <a:xfrm>
              <a:off x="3741700" y="2259500"/>
              <a:ext cx="25800" cy="18250"/>
            </a:xfrm>
            <a:custGeom>
              <a:avLst/>
              <a:gdLst/>
              <a:ahLst/>
              <a:cxnLst/>
              <a:rect l="l" t="t" r="r" b="b"/>
              <a:pathLst>
                <a:path w="1032" h="730" extrusionOk="0">
                  <a:moveTo>
                    <a:pt x="404" y="0"/>
                  </a:moveTo>
                  <a:cubicBezTo>
                    <a:pt x="157" y="0"/>
                    <a:pt x="0" y="413"/>
                    <a:pt x="232" y="557"/>
                  </a:cubicBezTo>
                  <a:cubicBezTo>
                    <a:pt x="295" y="589"/>
                    <a:pt x="357" y="620"/>
                    <a:pt x="420" y="667"/>
                  </a:cubicBezTo>
                  <a:cubicBezTo>
                    <a:pt x="490" y="708"/>
                    <a:pt x="567" y="729"/>
                    <a:pt x="641" y="729"/>
                  </a:cubicBezTo>
                  <a:cubicBezTo>
                    <a:pt x="764" y="729"/>
                    <a:pt x="878" y="669"/>
                    <a:pt x="937" y="542"/>
                  </a:cubicBezTo>
                  <a:cubicBezTo>
                    <a:pt x="1031" y="322"/>
                    <a:pt x="890" y="134"/>
                    <a:pt x="687" y="72"/>
                  </a:cubicBezTo>
                  <a:cubicBezTo>
                    <a:pt x="608" y="56"/>
                    <a:pt x="545" y="40"/>
                    <a:pt x="467" y="9"/>
                  </a:cubicBezTo>
                  <a:cubicBezTo>
                    <a:pt x="446" y="3"/>
                    <a:pt x="425" y="0"/>
                    <a:pt x="40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1"/>
            <p:cNvSpPr/>
            <p:nvPr/>
          </p:nvSpPr>
          <p:spPr>
            <a:xfrm>
              <a:off x="3433700" y="2367850"/>
              <a:ext cx="26175" cy="20000"/>
            </a:xfrm>
            <a:custGeom>
              <a:avLst/>
              <a:gdLst/>
              <a:ahLst/>
              <a:cxnLst/>
              <a:rect l="l" t="t" r="r" b="b"/>
              <a:pathLst>
                <a:path w="1047" h="800" extrusionOk="0">
                  <a:moveTo>
                    <a:pt x="652" y="0"/>
                  </a:moveTo>
                  <a:cubicBezTo>
                    <a:pt x="605" y="0"/>
                    <a:pt x="553" y="10"/>
                    <a:pt x="498" y="32"/>
                  </a:cubicBezTo>
                  <a:lnTo>
                    <a:pt x="404" y="64"/>
                  </a:lnTo>
                  <a:cubicBezTo>
                    <a:pt x="1" y="203"/>
                    <a:pt x="178" y="799"/>
                    <a:pt x="541" y="799"/>
                  </a:cubicBezTo>
                  <a:cubicBezTo>
                    <a:pt x="587" y="799"/>
                    <a:pt x="636" y="790"/>
                    <a:pt x="686" y="769"/>
                  </a:cubicBezTo>
                  <a:lnTo>
                    <a:pt x="781" y="722"/>
                  </a:lnTo>
                  <a:cubicBezTo>
                    <a:pt x="1016" y="644"/>
                    <a:pt x="1047" y="424"/>
                    <a:pt x="969" y="252"/>
                  </a:cubicBezTo>
                  <a:cubicBezTo>
                    <a:pt x="921" y="108"/>
                    <a:pt x="808" y="0"/>
                    <a:pt x="65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1"/>
            <p:cNvSpPr/>
            <p:nvPr/>
          </p:nvSpPr>
          <p:spPr>
            <a:xfrm>
              <a:off x="3478675" y="2318650"/>
              <a:ext cx="26575" cy="17875"/>
            </a:xfrm>
            <a:custGeom>
              <a:avLst/>
              <a:gdLst/>
              <a:ahLst/>
              <a:cxnLst/>
              <a:rect l="l" t="t" r="r" b="b"/>
              <a:pathLst>
                <a:path w="1063" h="715" extrusionOk="0">
                  <a:moveTo>
                    <a:pt x="690" y="1"/>
                  </a:moveTo>
                  <a:cubicBezTo>
                    <a:pt x="670" y="1"/>
                    <a:pt x="649" y="4"/>
                    <a:pt x="627" y="10"/>
                  </a:cubicBezTo>
                  <a:cubicBezTo>
                    <a:pt x="549" y="25"/>
                    <a:pt x="471" y="41"/>
                    <a:pt x="408" y="57"/>
                  </a:cubicBezTo>
                  <a:cubicBezTo>
                    <a:pt x="298" y="72"/>
                    <a:pt x="235" y="135"/>
                    <a:pt x="157" y="213"/>
                  </a:cubicBezTo>
                  <a:cubicBezTo>
                    <a:pt x="0" y="370"/>
                    <a:pt x="126" y="699"/>
                    <a:pt x="345" y="715"/>
                  </a:cubicBezTo>
                  <a:cubicBezTo>
                    <a:pt x="455" y="715"/>
                    <a:pt x="549" y="699"/>
                    <a:pt x="643" y="652"/>
                  </a:cubicBezTo>
                  <a:cubicBezTo>
                    <a:pt x="706" y="621"/>
                    <a:pt x="768" y="574"/>
                    <a:pt x="831" y="543"/>
                  </a:cubicBezTo>
                  <a:cubicBezTo>
                    <a:pt x="1063" y="412"/>
                    <a:pt x="933" y="1"/>
                    <a:pt x="69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1"/>
            <p:cNvSpPr/>
            <p:nvPr/>
          </p:nvSpPr>
          <p:spPr>
            <a:xfrm>
              <a:off x="3722025" y="2171425"/>
              <a:ext cx="56450" cy="53050"/>
            </a:xfrm>
            <a:custGeom>
              <a:avLst/>
              <a:gdLst/>
              <a:ahLst/>
              <a:cxnLst/>
              <a:rect l="l" t="t" r="r" b="b"/>
              <a:pathLst>
                <a:path w="2258" h="2122" extrusionOk="0">
                  <a:moveTo>
                    <a:pt x="796" y="402"/>
                  </a:moveTo>
                  <a:cubicBezTo>
                    <a:pt x="829" y="402"/>
                    <a:pt x="867" y="405"/>
                    <a:pt x="909" y="413"/>
                  </a:cubicBezTo>
                  <a:cubicBezTo>
                    <a:pt x="1207" y="460"/>
                    <a:pt x="1426" y="757"/>
                    <a:pt x="1599" y="961"/>
                  </a:cubicBezTo>
                  <a:cubicBezTo>
                    <a:pt x="1588" y="950"/>
                    <a:pt x="1575" y="945"/>
                    <a:pt x="1562" y="945"/>
                  </a:cubicBezTo>
                  <a:cubicBezTo>
                    <a:pt x="1538" y="945"/>
                    <a:pt x="1515" y="962"/>
                    <a:pt x="1505" y="993"/>
                  </a:cubicBezTo>
                  <a:cubicBezTo>
                    <a:pt x="1426" y="1008"/>
                    <a:pt x="1364" y="1118"/>
                    <a:pt x="1395" y="1212"/>
                  </a:cubicBezTo>
                  <a:cubicBezTo>
                    <a:pt x="1426" y="1337"/>
                    <a:pt x="1474" y="1447"/>
                    <a:pt x="1521" y="1573"/>
                  </a:cubicBezTo>
                  <a:cubicBezTo>
                    <a:pt x="1223" y="1478"/>
                    <a:pt x="956" y="1306"/>
                    <a:pt x="752" y="1071"/>
                  </a:cubicBezTo>
                  <a:cubicBezTo>
                    <a:pt x="608" y="869"/>
                    <a:pt x="411" y="402"/>
                    <a:pt x="796" y="402"/>
                  </a:cubicBezTo>
                  <a:close/>
                  <a:moveTo>
                    <a:pt x="784" y="0"/>
                  </a:moveTo>
                  <a:cubicBezTo>
                    <a:pt x="502" y="0"/>
                    <a:pt x="223" y="151"/>
                    <a:pt x="126" y="444"/>
                  </a:cubicBezTo>
                  <a:cubicBezTo>
                    <a:pt x="0" y="852"/>
                    <a:pt x="298" y="1275"/>
                    <a:pt x="564" y="1557"/>
                  </a:cubicBezTo>
                  <a:cubicBezTo>
                    <a:pt x="925" y="1902"/>
                    <a:pt x="1411" y="2105"/>
                    <a:pt x="1928" y="2121"/>
                  </a:cubicBezTo>
                  <a:cubicBezTo>
                    <a:pt x="2148" y="2121"/>
                    <a:pt x="2257" y="1933"/>
                    <a:pt x="2148" y="1745"/>
                  </a:cubicBezTo>
                  <a:cubicBezTo>
                    <a:pt x="2022" y="1510"/>
                    <a:pt x="1881" y="1290"/>
                    <a:pt x="1709" y="1087"/>
                  </a:cubicBezTo>
                  <a:lnTo>
                    <a:pt x="1756" y="1087"/>
                  </a:lnTo>
                  <a:cubicBezTo>
                    <a:pt x="1787" y="1071"/>
                    <a:pt x="1803" y="1040"/>
                    <a:pt x="1818" y="1008"/>
                  </a:cubicBezTo>
                  <a:cubicBezTo>
                    <a:pt x="1865" y="616"/>
                    <a:pt x="1379" y="146"/>
                    <a:pt x="1019" y="36"/>
                  </a:cubicBezTo>
                  <a:cubicBezTo>
                    <a:pt x="943" y="12"/>
                    <a:pt x="863" y="0"/>
                    <a:pt x="7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1"/>
            <p:cNvSpPr/>
            <p:nvPr/>
          </p:nvSpPr>
          <p:spPr>
            <a:xfrm>
              <a:off x="3803525" y="2189850"/>
              <a:ext cx="20425" cy="15900"/>
            </a:xfrm>
            <a:custGeom>
              <a:avLst/>
              <a:gdLst/>
              <a:ahLst/>
              <a:cxnLst/>
              <a:rect l="l" t="t" r="r" b="b"/>
              <a:pathLst>
                <a:path w="817" h="636" extrusionOk="0">
                  <a:moveTo>
                    <a:pt x="407" y="1"/>
                  </a:moveTo>
                  <a:cubicBezTo>
                    <a:pt x="392" y="1"/>
                    <a:pt x="376" y="2"/>
                    <a:pt x="361" y="5"/>
                  </a:cubicBezTo>
                  <a:cubicBezTo>
                    <a:pt x="188" y="5"/>
                    <a:pt x="32" y="130"/>
                    <a:pt x="16" y="303"/>
                  </a:cubicBezTo>
                  <a:cubicBezTo>
                    <a:pt x="0" y="428"/>
                    <a:pt x="63" y="538"/>
                    <a:pt x="173" y="600"/>
                  </a:cubicBezTo>
                  <a:cubicBezTo>
                    <a:pt x="216" y="625"/>
                    <a:pt x="263" y="635"/>
                    <a:pt x="310" y="635"/>
                  </a:cubicBezTo>
                  <a:cubicBezTo>
                    <a:pt x="413" y="635"/>
                    <a:pt x="515" y="582"/>
                    <a:pt x="580" y="506"/>
                  </a:cubicBezTo>
                  <a:cubicBezTo>
                    <a:pt x="817" y="344"/>
                    <a:pt x="649" y="1"/>
                    <a:pt x="40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1"/>
            <p:cNvSpPr/>
            <p:nvPr/>
          </p:nvSpPr>
          <p:spPr>
            <a:xfrm>
              <a:off x="3403400" y="2296825"/>
              <a:ext cx="22800" cy="18275"/>
            </a:xfrm>
            <a:custGeom>
              <a:avLst/>
              <a:gdLst/>
              <a:ahLst/>
              <a:cxnLst/>
              <a:rect l="l" t="t" r="r" b="b"/>
              <a:pathLst>
                <a:path w="912" h="731" extrusionOk="0">
                  <a:moveTo>
                    <a:pt x="480" y="0"/>
                  </a:moveTo>
                  <a:cubicBezTo>
                    <a:pt x="245" y="0"/>
                    <a:pt x="1" y="215"/>
                    <a:pt x="112" y="506"/>
                  </a:cubicBezTo>
                  <a:cubicBezTo>
                    <a:pt x="173" y="664"/>
                    <a:pt x="301" y="730"/>
                    <a:pt x="433" y="730"/>
                  </a:cubicBezTo>
                  <a:cubicBezTo>
                    <a:pt x="667" y="730"/>
                    <a:pt x="912" y="516"/>
                    <a:pt x="801" y="224"/>
                  </a:cubicBezTo>
                  <a:cubicBezTo>
                    <a:pt x="740" y="67"/>
                    <a:pt x="611" y="0"/>
                    <a:pt x="48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1"/>
            <p:cNvSpPr/>
            <p:nvPr/>
          </p:nvSpPr>
          <p:spPr>
            <a:xfrm>
              <a:off x="3267650" y="2354850"/>
              <a:ext cx="14500" cy="11650"/>
            </a:xfrm>
            <a:custGeom>
              <a:avLst/>
              <a:gdLst/>
              <a:ahLst/>
              <a:cxnLst/>
              <a:rect l="l" t="t" r="r" b="b"/>
              <a:pathLst>
                <a:path w="580" h="466" extrusionOk="0">
                  <a:moveTo>
                    <a:pt x="305" y="1"/>
                  </a:moveTo>
                  <a:cubicBezTo>
                    <a:pt x="156" y="1"/>
                    <a:pt x="1" y="136"/>
                    <a:pt x="71" y="317"/>
                  </a:cubicBezTo>
                  <a:cubicBezTo>
                    <a:pt x="112" y="421"/>
                    <a:pt x="196" y="465"/>
                    <a:pt x="282" y="465"/>
                  </a:cubicBezTo>
                  <a:cubicBezTo>
                    <a:pt x="429" y="465"/>
                    <a:pt x="580" y="333"/>
                    <a:pt x="510" y="145"/>
                  </a:cubicBezTo>
                  <a:cubicBezTo>
                    <a:pt x="471" y="43"/>
                    <a:pt x="389" y="1"/>
                    <a:pt x="30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1"/>
            <p:cNvSpPr/>
            <p:nvPr/>
          </p:nvSpPr>
          <p:spPr>
            <a:xfrm>
              <a:off x="3684125" y="2173325"/>
              <a:ext cx="17175" cy="13675"/>
            </a:xfrm>
            <a:custGeom>
              <a:avLst/>
              <a:gdLst/>
              <a:ahLst/>
              <a:cxnLst/>
              <a:rect l="l" t="t" r="r" b="b"/>
              <a:pathLst>
                <a:path w="687" h="547" extrusionOk="0">
                  <a:moveTo>
                    <a:pt x="352" y="1"/>
                  </a:moveTo>
                  <a:cubicBezTo>
                    <a:pt x="176" y="1"/>
                    <a:pt x="0" y="159"/>
                    <a:pt x="90" y="368"/>
                  </a:cubicBezTo>
                  <a:cubicBezTo>
                    <a:pt x="136" y="494"/>
                    <a:pt x="234" y="547"/>
                    <a:pt x="334" y="547"/>
                  </a:cubicBezTo>
                  <a:cubicBezTo>
                    <a:pt x="508" y="547"/>
                    <a:pt x="687" y="389"/>
                    <a:pt x="607" y="180"/>
                  </a:cubicBezTo>
                  <a:cubicBezTo>
                    <a:pt x="555" y="54"/>
                    <a:pt x="453" y="1"/>
                    <a:pt x="35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1"/>
            <p:cNvSpPr/>
            <p:nvPr/>
          </p:nvSpPr>
          <p:spPr>
            <a:xfrm>
              <a:off x="3317825" y="2309800"/>
              <a:ext cx="14500" cy="11525"/>
            </a:xfrm>
            <a:custGeom>
              <a:avLst/>
              <a:gdLst/>
              <a:ahLst/>
              <a:cxnLst/>
              <a:rect l="l" t="t" r="r" b="b"/>
              <a:pathLst>
                <a:path w="580" h="461" extrusionOk="0">
                  <a:moveTo>
                    <a:pt x="304" y="0"/>
                  </a:moveTo>
                  <a:cubicBezTo>
                    <a:pt x="155" y="0"/>
                    <a:pt x="0" y="136"/>
                    <a:pt x="71" y="317"/>
                  </a:cubicBezTo>
                  <a:cubicBezTo>
                    <a:pt x="110" y="418"/>
                    <a:pt x="192" y="461"/>
                    <a:pt x="276" y="461"/>
                  </a:cubicBezTo>
                  <a:cubicBezTo>
                    <a:pt x="425" y="461"/>
                    <a:pt x="580" y="325"/>
                    <a:pt x="509" y="144"/>
                  </a:cubicBezTo>
                  <a:cubicBezTo>
                    <a:pt x="470" y="43"/>
                    <a:pt x="388" y="0"/>
                    <a:pt x="30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1"/>
            <p:cNvSpPr/>
            <p:nvPr/>
          </p:nvSpPr>
          <p:spPr>
            <a:xfrm>
              <a:off x="3464175" y="2192500"/>
              <a:ext cx="54500" cy="37575"/>
            </a:xfrm>
            <a:custGeom>
              <a:avLst/>
              <a:gdLst/>
              <a:ahLst/>
              <a:cxnLst/>
              <a:rect l="l" t="t" r="r" b="b"/>
              <a:pathLst>
                <a:path w="2180" h="1503" extrusionOk="0">
                  <a:moveTo>
                    <a:pt x="1021" y="391"/>
                  </a:moveTo>
                  <a:cubicBezTo>
                    <a:pt x="1280" y="391"/>
                    <a:pt x="1545" y="568"/>
                    <a:pt x="1756" y="745"/>
                  </a:cubicBezTo>
                  <a:cubicBezTo>
                    <a:pt x="1526" y="853"/>
                    <a:pt x="1273" y="1043"/>
                    <a:pt x="997" y="1043"/>
                  </a:cubicBezTo>
                  <a:cubicBezTo>
                    <a:pt x="953" y="1043"/>
                    <a:pt x="908" y="1038"/>
                    <a:pt x="863" y="1027"/>
                  </a:cubicBezTo>
                  <a:cubicBezTo>
                    <a:pt x="596" y="965"/>
                    <a:pt x="455" y="683"/>
                    <a:pt x="706" y="494"/>
                  </a:cubicBezTo>
                  <a:cubicBezTo>
                    <a:pt x="807" y="421"/>
                    <a:pt x="913" y="391"/>
                    <a:pt x="1021" y="391"/>
                  </a:cubicBezTo>
                  <a:close/>
                  <a:moveTo>
                    <a:pt x="983" y="1"/>
                  </a:moveTo>
                  <a:cubicBezTo>
                    <a:pt x="670" y="1"/>
                    <a:pt x="342" y="168"/>
                    <a:pt x="189" y="447"/>
                  </a:cubicBezTo>
                  <a:cubicBezTo>
                    <a:pt x="0" y="808"/>
                    <a:pt x="204" y="1231"/>
                    <a:pt x="565" y="1404"/>
                  </a:cubicBezTo>
                  <a:cubicBezTo>
                    <a:pt x="703" y="1473"/>
                    <a:pt x="850" y="1503"/>
                    <a:pt x="998" y="1503"/>
                  </a:cubicBezTo>
                  <a:cubicBezTo>
                    <a:pt x="1352" y="1503"/>
                    <a:pt x="1715" y="1331"/>
                    <a:pt x="1991" y="1121"/>
                  </a:cubicBezTo>
                  <a:cubicBezTo>
                    <a:pt x="2038" y="1074"/>
                    <a:pt x="2054" y="1027"/>
                    <a:pt x="2069" y="965"/>
                  </a:cubicBezTo>
                  <a:cubicBezTo>
                    <a:pt x="2132" y="965"/>
                    <a:pt x="2179" y="871"/>
                    <a:pt x="2132" y="824"/>
                  </a:cubicBezTo>
                  <a:cubicBezTo>
                    <a:pt x="1866" y="463"/>
                    <a:pt x="1568" y="87"/>
                    <a:pt x="1098" y="9"/>
                  </a:cubicBezTo>
                  <a:cubicBezTo>
                    <a:pt x="1060" y="3"/>
                    <a:pt x="1022" y="1"/>
                    <a:pt x="98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1"/>
            <p:cNvSpPr/>
            <p:nvPr/>
          </p:nvSpPr>
          <p:spPr>
            <a:xfrm>
              <a:off x="3168700" y="2334450"/>
              <a:ext cx="21200" cy="21050"/>
            </a:xfrm>
            <a:custGeom>
              <a:avLst/>
              <a:gdLst/>
              <a:ahLst/>
              <a:cxnLst/>
              <a:rect l="l" t="t" r="r" b="b"/>
              <a:pathLst>
                <a:path w="848" h="842" extrusionOk="0">
                  <a:moveTo>
                    <a:pt x="381" y="1"/>
                  </a:moveTo>
                  <a:cubicBezTo>
                    <a:pt x="342" y="1"/>
                    <a:pt x="304" y="7"/>
                    <a:pt x="267" y="20"/>
                  </a:cubicBezTo>
                  <a:cubicBezTo>
                    <a:pt x="95" y="99"/>
                    <a:pt x="1" y="302"/>
                    <a:pt x="79" y="475"/>
                  </a:cubicBezTo>
                  <a:lnTo>
                    <a:pt x="142" y="632"/>
                  </a:lnTo>
                  <a:cubicBezTo>
                    <a:pt x="190" y="764"/>
                    <a:pt x="322" y="841"/>
                    <a:pt x="458" y="841"/>
                  </a:cubicBezTo>
                  <a:cubicBezTo>
                    <a:pt x="500" y="841"/>
                    <a:pt x="541" y="834"/>
                    <a:pt x="581" y="820"/>
                  </a:cubicBezTo>
                  <a:cubicBezTo>
                    <a:pt x="769" y="757"/>
                    <a:pt x="847" y="553"/>
                    <a:pt x="785" y="365"/>
                  </a:cubicBezTo>
                  <a:lnTo>
                    <a:pt x="722" y="224"/>
                  </a:lnTo>
                  <a:cubicBezTo>
                    <a:pt x="673" y="88"/>
                    <a:pt x="526" y="1"/>
                    <a:pt x="38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1"/>
            <p:cNvSpPr/>
            <p:nvPr/>
          </p:nvSpPr>
          <p:spPr>
            <a:xfrm>
              <a:off x="3238175" y="2305025"/>
              <a:ext cx="18225" cy="14200"/>
            </a:xfrm>
            <a:custGeom>
              <a:avLst/>
              <a:gdLst/>
              <a:ahLst/>
              <a:cxnLst/>
              <a:rect l="l" t="t" r="r" b="b"/>
              <a:pathLst>
                <a:path w="729" h="568" extrusionOk="0">
                  <a:moveTo>
                    <a:pt x="376" y="0"/>
                  </a:moveTo>
                  <a:cubicBezTo>
                    <a:pt x="190" y="0"/>
                    <a:pt x="1" y="163"/>
                    <a:pt x="90" y="382"/>
                  </a:cubicBezTo>
                  <a:cubicBezTo>
                    <a:pt x="141" y="513"/>
                    <a:pt x="246" y="567"/>
                    <a:pt x="352" y="567"/>
                  </a:cubicBezTo>
                  <a:cubicBezTo>
                    <a:pt x="538" y="567"/>
                    <a:pt x="729" y="398"/>
                    <a:pt x="639" y="178"/>
                  </a:cubicBezTo>
                  <a:cubicBezTo>
                    <a:pt x="588" y="53"/>
                    <a:pt x="483" y="0"/>
                    <a:pt x="37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1"/>
            <p:cNvSpPr/>
            <p:nvPr/>
          </p:nvSpPr>
          <p:spPr>
            <a:xfrm>
              <a:off x="3613475" y="2104575"/>
              <a:ext cx="65875" cy="45675"/>
            </a:xfrm>
            <a:custGeom>
              <a:avLst/>
              <a:gdLst/>
              <a:ahLst/>
              <a:cxnLst/>
              <a:rect l="l" t="t" r="r" b="b"/>
              <a:pathLst>
                <a:path w="2635" h="1827" extrusionOk="0">
                  <a:moveTo>
                    <a:pt x="1638" y="405"/>
                  </a:moveTo>
                  <a:cubicBezTo>
                    <a:pt x="1735" y="405"/>
                    <a:pt x="1831" y="418"/>
                    <a:pt x="1928" y="438"/>
                  </a:cubicBezTo>
                  <a:cubicBezTo>
                    <a:pt x="1819" y="641"/>
                    <a:pt x="1756" y="877"/>
                    <a:pt x="1599" y="1049"/>
                  </a:cubicBezTo>
                  <a:cubicBezTo>
                    <a:pt x="1479" y="1196"/>
                    <a:pt x="1225" y="1338"/>
                    <a:pt x="1006" y="1338"/>
                  </a:cubicBezTo>
                  <a:cubicBezTo>
                    <a:pt x="853" y="1338"/>
                    <a:pt x="717" y="1268"/>
                    <a:pt x="659" y="1080"/>
                  </a:cubicBezTo>
                  <a:cubicBezTo>
                    <a:pt x="533" y="704"/>
                    <a:pt x="1176" y="453"/>
                    <a:pt x="1458" y="422"/>
                  </a:cubicBezTo>
                  <a:cubicBezTo>
                    <a:pt x="1518" y="410"/>
                    <a:pt x="1578" y="405"/>
                    <a:pt x="1638" y="405"/>
                  </a:cubicBezTo>
                  <a:close/>
                  <a:moveTo>
                    <a:pt x="1518" y="1"/>
                  </a:moveTo>
                  <a:cubicBezTo>
                    <a:pt x="1357" y="1"/>
                    <a:pt x="1195" y="26"/>
                    <a:pt x="1035" y="77"/>
                  </a:cubicBezTo>
                  <a:cubicBezTo>
                    <a:pt x="565" y="234"/>
                    <a:pt x="0" y="720"/>
                    <a:pt x="204" y="1284"/>
                  </a:cubicBezTo>
                  <a:cubicBezTo>
                    <a:pt x="344" y="1633"/>
                    <a:pt x="725" y="1826"/>
                    <a:pt x="1097" y="1826"/>
                  </a:cubicBezTo>
                  <a:cubicBezTo>
                    <a:pt x="1227" y="1826"/>
                    <a:pt x="1356" y="1803"/>
                    <a:pt x="1474" y="1754"/>
                  </a:cubicBezTo>
                  <a:cubicBezTo>
                    <a:pt x="1866" y="1582"/>
                    <a:pt x="2257" y="1065"/>
                    <a:pt x="2367" y="594"/>
                  </a:cubicBezTo>
                  <a:cubicBezTo>
                    <a:pt x="2383" y="610"/>
                    <a:pt x="2399" y="610"/>
                    <a:pt x="2414" y="626"/>
                  </a:cubicBezTo>
                  <a:cubicBezTo>
                    <a:pt x="2436" y="638"/>
                    <a:pt x="2457" y="643"/>
                    <a:pt x="2476" y="643"/>
                  </a:cubicBezTo>
                  <a:cubicBezTo>
                    <a:pt x="2580" y="643"/>
                    <a:pt x="2635" y="486"/>
                    <a:pt x="2555" y="406"/>
                  </a:cubicBezTo>
                  <a:cubicBezTo>
                    <a:pt x="2493" y="359"/>
                    <a:pt x="2446" y="312"/>
                    <a:pt x="2383" y="265"/>
                  </a:cubicBezTo>
                  <a:cubicBezTo>
                    <a:pt x="2356" y="197"/>
                    <a:pt x="2293" y="153"/>
                    <a:pt x="2225" y="153"/>
                  </a:cubicBezTo>
                  <a:cubicBezTo>
                    <a:pt x="2215" y="153"/>
                    <a:pt x="2205" y="154"/>
                    <a:pt x="2195" y="156"/>
                  </a:cubicBezTo>
                  <a:cubicBezTo>
                    <a:pt x="1981" y="54"/>
                    <a:pt x="1752" y="1"/>
                    <a:pt x="151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1"/>
            <p:cNvSpPr/>
            <p:nvPr/>
          </p:nvSpPr>
          <p:spPr>
            <a:xfrm>
              <a:off x="3444250" y="2218925"/>
              <a:ext cx="12850" cy="10275"/>
            </a:xfrm>
            <a:custGeom>
              <a:avLst/>
              <a:gdLst/>
              <a:ahLst/>
              <a:cxnLst/>
              <a:rect l="l" t="t" r="r" b="b"/>
              <a:pathLst>
                <a:path w="514" h="411" extrusionOk="0">
                  <a:moveTo>
                    <a:pt x="274" y="0"/>
                  </a:moveTo>
                  <a:cubicBezTo>
                    <a:pt x="141" y="0"/>
                    <a:pt x="0" y="122"/>
                    <a:pt x="61" y="284"/>
                  </a:cubicBezTo>
                  <a:cubicBezTo>
                    <a:pt x="94" y="373"/>
                    <a:pt x="166" y="411"/>
                    <a:pt x="239" y="411"/>
                  </a:cubicBezTo>
                  <a:cubicBezTo>
                    <a:pt x="372" y="411"/>
                    <a:pt x="513" y="288"/>
                    <a:pt x="453" y="127"/>
                  </a:cubicBezTo>
                  <a:cubicBezTo>
                    <a:pt x="419" y="38"/>
                    <a:pt x="348" y="0"/>
                    <a:pt x="27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1"/>
            <p:cNvSpPr/>
            <p:nvPr/>
          </p:nvSpPr>
          <p:spPr>
            <a:xfrm>
              <a:off x="3540975" y="2153600"/>
              <a:ext cx="22375" cy="22875"/>
            </a:xfrm>
            <a:custGeom>
              <a:avLst/>
              <a:gdLst/>
              <a:ahLst/>
              <a:cxnLst/>
              <a:rect l="l" t="t" r="r" b="b"/>
              <a:pathLst>
                <a:path w="895" h="915" extrusionOk="0">
                  <a:moveTo>
                    <a:pt x="525" y="0"/>
                  </a:moveTo>
                  <a:cubicBezTo>
                    <a:pt x="392" y="0"/>
                    <a:pt x="276" y="86"/>
                    <a:pt x="204" y="217"/>
                  </a:cubicBezTo>
                  <a:cubicBezTo>
                    <a:pt x="157" y="279"/>
                    <a:pt x="126" y="342"/>
                    <a:pt x="95" y="405"/>
                  </a:cubicBezTo>
                  <a:cubicBezTo>
                    <a:pt x="1" y="577"/>
                    <a:pt x="110" y="828"/>
                    <a:pt x="283" y="891"/>
                  </a:cubicBezTo>
                  <a:cubicBezTo>
                    <a:pt x="326" y="906"/>
                    <a:pt x="374" y="914"/>
                    <a:pt x="423" y="914"/>
                  </a:cubicBezTo>
                  <a:cubicBezTo>
                    <a:pt x="569" y="914"/>
                    <a:pt x="722" y="843"/>
                    <a:pt x="769" y="702"/>
                  </a:cubicBezTo>
                  <a:cubicBezTo>
                    <a:pt x="800" y="624"/>
                    <a:pt x="816" y="561"/>
                    <a:pt x="831" y="483"/>
                  </a:cubicBezTo>
                  <a:cubicBezTo>
                    <a:pt x="894" y="311"/>
                    <a:pt x="847" y="107"/>
                    <a:pt x="659" y="28"/>
                  </a:cubicBezTo>
                  <a:cubicBezTo>
                    <a:pt x="613" y="9"/>
                    <a:pt x="568" y="0"/>
                    <a:pt x="52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1"/>
            <p:cNvSpPr/>
            <p:nvPr/>
          </p:nvSpPr>
          <p:spPr>
            <a:xfrm>
              <a:off x="3718450" y="2096975"/>
              <a:ext cx="15775" cy="12775"/>
            </a:xfrm>
            <a:custGeom>
              <a:avLst/>
              <a:gdLst/>
              <a:ahLst/>
              <a:cxnLst/>
              <a:rect l="l" t="t" r="r" b="b"/>
              <a:pathLst>
                <a:path w="631" h="511" extrusionOk="0">
                  <a:moveTo>
                    <a:pt x="331" y="1"/>
                  </a:moveTo>
                  <a:cubicBezTo>
                    <a:pt x="170" y="1"/>
                    <a:pt x="0" y="150"/>
                    <a:pt x="80" y="350"/>
                  </a:cubicBezTo>
                  <a:cubicBezTo>
                    <a:pt x="120" y="463"/>
                    <a:pt x="209" y="511"/>
                    <a:pt x="300" y="511"/>
                  </a:cubicBezTo>
                  <a:cubicBezTo>
                    <a:pt x="462" y="511"/>
                    <a:pt x="631" y="362"/>
                    <a:pt x="551" y="162"/>
                  </a:cubicBezTo>
                  <a:cubicBezTo>
                    <a:pt x="511" y="48"/>
                    <a:pt x="422" y="1"/>
                    <a:pt x="33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1"/>
            <p:cNvSpPr/>
            <p:nvPr/>
          </p:nvSpPr>
          <p:spPr>
            <a:xfrm>
              <a:off x="3322175" y="2231075"/>
              <a:ext cx="23300" cy="20150"/>
            </a:xfrm>
            <a:custGeom>
              <a:avLst/>
              <a:gdLst/>
              <a:ahLst/>
              <a:cxnLst/>
              <a:rect l="l" t="t" r="r" b="b"/>
              <a:pathLst>
                <a:path w="932" h="806" extrusionOk="0">
                  <a:moveTo>
                    <a:pt x="492" y="0"/>
                  </a:moveTo>
                  <a:cubicBezTo>
                    <a:pt x="254" y="0"/>
                    <a:pt x="0" y="215"/>
                    <a:pt x="132" y="488"/>
                  </a:cubicBezTo>
                  <a:lnTo>
                    <a:pt x="163" y="582"/>
                  </a:lnTo>
                  <a:cubicBezTo>
                    <a:pt x="218" y="736"/>
                    <a:pt x="343" y="805"/>
                    <a:pt x="467" y="805"/>
                  </a:cubicBezTo>
                  <a:cubicBezTo>
                    <a:pt x="519" y="805"/>
                    <a:pt x="571" y="793"/>
                    <a:pt x="618" y="770"/>
                  </a:cubicBezTo>
                  <a:cubicBezTo>
                    <a:pt x="806" y="707"/>
                    <a:pt x="931" y="535"/>
                    <a:pt x="837" y="315"/>
                  </a:cubicBezTo>
                  <a:lnTo>
                    <a:pt x="806" y="221"/>
                  </a:lnTo>
                  <a:cubicBezTo>
                    <a:pt x="750" y="65"/>
                    <a:pt x="623" y="0"/>
                    <a:pt x="4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1"/>
            <p:cNvSpPr/>
            <p:nvPr/>
          </p:nvSpPr>
          <p:spPr>
            <a:xfrm>
              <a:off x="3264725" y="1956325"/>
              <a:ext cx="194375" cy="248650"/>
            </a:xfrm>
            <a:custGeom>
              <a:avLst/>
              <a:gdLst/>
              <a:ahLst/>
              <a:cxnLst/>
              <a:rect l="l" t="t" r="r" b="b"/>
              <a:pathLst>
                <a:path w="7775" h="9946" extrusionOk="0">
                  <a:moveTo>
                    <a:pt x="2283" y="611"/>
                  </a:moveTo>
                  <a:cubicBezTo>
                    <a:pt x="3550" y="611"/>
                    <a:pt x="4737" y="1773"/>
                    <a:pt x="5471" y="2872"/>
                  </a:cubicBezTo>
                  <a:cubicBezTo>
                    <a:pt x="6662" y="4644"/>
                    <a:pt x="7038" y="6477"/>
                    <a:pt x="5627" y="8249"/>
                  </a:cubicBezTo>
                  <a:cubicBezTo>
                    <a:pt x="5085" y="8935"/>
                    <a:pt x="4287" y="9407"/>
                    <a:pt x="3468" y="9407"/>
                  </a:cubicBezTo>
                  <a:cubicBezTo>
                    <a:pt x="3033" y="9407"/>
                    <a:pt x="2592" y="9274"/>
                    <a:pt x="2179" y="8970"/>
                  </a:cubicBezTo>
                  <a:cubicBezTo>
                    <a:pt x="1191" y="8249"/>
                    <a:pt x="1144" y="7104"/>
                    <a:pt x="1348" y="5991"/>
                  </a:cubicBezTo>
                  <a:cubicBezTo>
                    <a:pt x="1458" y="5396"/>
                    <a:pt x="1615" y="4800"/>
                    <a:pt x="1552" y="4189"/>
                  </a:cubicBezTo>
                  <a:cubicBezTo>
                    <a:pt x="1458" y="3327"/>
                    <a:pt x="502" y="2261"/>
                    <a:pt x="1082" y="1430"/>
                  </a:cubicBezTo>
                  <a:cubicBezTo>
                    <a:pt x="1191" y="1274"/>
                    <a:pt x="1144" y="1117"/>
                    <a:pt x="1035" y="1023"/>
                  </a:cubicBezTo>
                  <a:cubicBezTo>
                    <a:pt x="1451" y="734"/>
                    <a:pt x="1871" y="611"/>
                    <a:pt x="2283" y="611"/>
                  </a:cubicBezTo>
                  <a:close/>
                  <a:moveTo>
                    <a:pt x="2243" y="1"/>
                  </a:moveTo>
                  <a:cubicBezTo>
                    <a:pt x="1596" y="1"/>
                    <a:pt x="974" y="277"/>
                    <a:pt x="470" y="976"/>
                  </a:cubicBezTo>
                  <a:cubicBezTo>
                    <a:pt x="408" y="1054"/>
                    <a:pt x="439" y="1164"/>
                    <a:pt x="486" y="1242"/>
                  </a:cubicBezTo>
                  <a:cubicBezTo>
                    <a:pt x="0" y="2042"/>
                    <a:pt x="502" y="2794"/>
                    <a:pt x="784" y="3656"/>
                  </a:cubicBezTo>
                  <a:cubicBezTo>
                    <a:pt x="1254" y="5051"/>
                    <a:pt x="329" y="6415"/>
                    <a:pt x="706" y="7825"/>
                  </a:cubicBezTo>
                  <a:cubicBezTo>
                    <a:pt x="1091" y="9242"/>
                    <a:pt x="2261" y="9945"/>
                    <a:pt x="3476" y="9945"/>
                  </a:cubicBezTo>
                  <a:cubicBezTo>
                    <a:pt x="4386" y="9945"/>
                    <a:pt x="5321" y="9551"/>
                    <a:pt x="5972" y="8766"/>
                  </a:cubicBezTo>
                  <a:cubicBezTo>
                    <a:pt x="7775" y="6603"/>
                    <a:pt x="7289" y="4361"/>
                    <a:pt x="5753" y="2214"/>
                  </a:cubicBezTo>
                  <a:cubicBezTo>
                    <a:pt x="5005" y="1160"/>
                    <a:pt x="3570" y="1"/>
                    <a:pt x="224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1"/>
            <p:cNvSpPr/>
            <p:nvPr/>
          </p:nvSpPr>
          <p:spPr>
            <a:xfrm>
              <a:off x="3161625" y="2259600"/>
              <a:ext cx="16175" cy="12775"/>
            </a:xfrm>
            <a:custGeom>
              <a:avLst/>
              <a:gdLst/>
              <a:ahLst/>
              <a:cxnLst/>
              <a:rect l="l" t="t" r="r" b="b"/>
              <a:pathLst>
                <a:path w="647" h="511" extrusionOk="0">
                  <a:moveTo>
                    <a:pt x="335" y="0"/>
                  </a:moveTo>
                  <a:cubicBezTo>
                    <a:pt x="169" y="0"/>
                    <a:pt x="0" y="150"/>
                    <a:pt x="80" y="350"/>
                  </a:cubicBezTo>
                  <a:cubicBezTo>
                    <a:pt x="126" y="463"/>
                    <a:pt x="218" y="511"/>
                    <a:pt x="312" y="511"/>
                  </a:cubicBezTo>
                  <a:cubicBezTo>
                    <a:pt x="477" y="511"/>
                    <a:pt x="646" y="362"/>
                    <a:pt x="566" y="162"/>
                  </a:cubicBezTo>
                  <a:cubicBezTo>
                    <a:pt x="521" y="48"/>
                    <a:pt x="428" y="0"/>
                    <a:pt x="33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1"/>
            <p:cNvSpPr/>
            <p:nvPr/>
          </p:nvSpPr>
          <p:spPr>
            <a:xfrm>
              <a:off x="3487350" y="2121900"/>
              <a:ext cx="12050" cy="9575"/>
            </a:xfrm>
            <a:custGeom>
              <a:avLst/>
              <a:gdLst/>
              <a:ahLst/>
              <a:cxnLst/>
              <a:rect l="l" t="t" r="r" b="b"/>
              <a:pathLst>
                <a:path w="482" h="383" extrusionOk="0">
                  <a:moveTo>
                    <a:pt x="249" y="0"/>
                  </a:moveTo>
                  <a:cubicBezTo>
                    <a:pt x="126" y="0"/>
                    <a:pt x="1" y="112"/>
                    <a:pt x="61" y="262"/>
                  </a:cubicBezTo>
                  <a:cubicBezTo>
                    <a:pt x="89" y="347"/>
                    <a:pt x="156" y="383"/>
                    <a:pt x="226" y="383"/>
                  </a:cubicBezTo>
                  <a:cubicBezTo>
                    <a:pt x="350" y="383"/>
                    <a:pt x="481" y="271"/>
                    <a:pt x="421" y="121"/>
                  </a:cubicBezTo>
                  <a:cubicBezTo>
                    <a:pt x="387" y="36"/>
                    <a:pt x="319" y="0"/>
                    <a:pt x="24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1"/>
            <p:cNvSpPr/>
            <p:nvPr/>
          </p:nvSpPr>
          <p:spPr>
            <a:xfrm>
              <a:off x="3565950" y="2073000"/>
              <a:ext cx="26000" cy="18550"/>
            </a:xfrm>
            <a:custGeom>
              <a:avLst/>
              <a:gdLst/>
              <a:ahLst/>
              <a:cxnLst/>
              <a:rect l="l" t="t" r="r" b="b"/>
              <a:pathLst>
                <a:path w="1040" h="742" extrusionOk="0">
                  <a:moveTo>
                    <a:pt x="457" y="0"/>
                  </a:moveTo>
                  <a:cubicBezTo>
                    <a:pt x="147" y="0"/>
                    <a:pt x="1" y="437"/>
                    <a:pt x="334" y="603"/>
                  </a:cubicBezTo>
                  <a:cubicBezTo>
                    <a:pt x="397" y="635"/>
                    <a:pt x="459" y="682"/>
                    <a:pt x="522" y="713"/>
                  </a:cubicBezTo>
                  <a:cubicBezTo>
                    <a:pt x="565" y="733"/>
                    <a:pt x="609" y="741"/>
                    <a:pt x="653" y="741"/>
                  </a:cubicBezTo>
                  <a:cubicBezTo>
                    <a:pt x="786" y="741"/>
                    <a:pt x="914" y="659"/>
                    <a:pt x="961" y="541"/>
                  </a:cubicBezTo>
                  <a:cubicBezTo>
                    <a:pt x="1039" y="384"/>
                    <a:pt x="961" y="165"/>
                    <a:pt x="788" y="102"/>
                  </a:cubicBezTo>
                  <a:cubicBezTo>
                    <a:pt x="726" y="71"/>
                    <a:pt x="647" y="55"/>
                    <a:pt x="585" y="24"/>
                  </a:cubicBezTo>
                  <a:cubicBezTo>
                    <a:pt x="540" y="7"/>
                    <a:pt x="497" y="0"/>
                    <a:pt x="45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1"/>
            <p:cNvSpPr/>
            <p:nvPr/>
          </p:nvSpPr>
          <p:spPr>
            <a:xfrm>
              <a:off x="3227950" y="2202850"/>
              <a:ext cx="17900" cy="14200"/>
            </a:xfrm>
            <a:custGeom>
              <a:avLst/>
              <a:gdLst/>
              <a:ahLst/>
              <a:cxnLst/>
              <a:rect l="l" t="t" r="r" b="b"/>
              <a:pathLst>
                <a:path w="716" h="568" extrusionOk="0">
                  <a:moveTo>
                    <a:pt x="382" y="1"/>
                  </a:moveTo>
                  <a:cubicBezTo>
                    <a:pt x="197" y="1"/>
                    <a:pt x="1" y="171"/>
                    <a:pt x="92" y="394"/>
                  </a:cubicBezTo>
                  <a:cubicBezTo>
                    <a:pt x="142" y="516"/>
                    <a:pt x="241" y="567"/>
                    <a:pt x="342" y="567"/>
                  </a:cubicBezTo>
                  <a:cubicBezTo>
                    <a:pt x="526" y="567"/>
                    <a:pt x="716" y="397"/>
                    <a:pt x="625" y="174"/>
                  </a:cubicBezTo>
                  <a:cubicBezTo>
                    <a:pt x="580" y="52"/>
                    <a:pt x="483" y="1"/>
                    <a:pt x="38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1"/>
            <p:cNvSpPr/>
            <p:nvPr/>
          </p:nvSpPr>
          <p:spPr>
            <a:xfrm>
              <a:off x="3608050" y="2052125"/>
              <a:ext cx="13875" cy="11100"/>
            </a:xfrm>
            <a:custGeom>
              <a:avLst/>
              <a:gdLst/>
              <a:ahLst/>
              <a:cxnLst/>
              <a:rect l="l" t="t" r="r" b="b"/>
              <a:pathLst>
                <a:path w="555" h="444" extrusionOk="0">
                  <a:moveTo>
                    <a:pt x="293" y="0"/>
                  </a:moveTo>
                  <a:cubicBezTo>
                    <a:pt x="152" y="0"/>
                    <a:pt x="0" y="130"/>
                    <a:pt x="61" y="310"/>
                  </a:cubicBezTo>
                  <a:cubicBezTo>
                    <a:pt x="99" y="404"/>
                    <a:pt x="177" y="443"/>
                    <a:pt x="256" y="443"/>
                  </a:cubicBezTo>
                  <a:cubicBezTo>
                    <a:pt x="402" y="443"/>
                    <a:pt x="555" y="310"/>
                    <a:pt x="484" y="138"/>
                  </a:cubicBezTo>
                  <a:cubicBezTo>
                    <a:pt x="450" y="41"/>
                    <a:pt x="373" y="0"/>
                    <a:pt x="2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1"/>
            <p:cNvSpPr/>
            <p:nvPr/>
          </p:nvSpPr>
          <p:spPr>
            <a:xfrm>
              <a:off x="3117775" y="2177575"/>
              <a:ext cx="52525" cy="61625"/>
            </a:xfrm>
            <a:custGeom>
              <a:avLst/>
              <a:gdLst/>
              <a:ahLst/>
              <a:cxnLst/>
              <a:rect l="l" t="t" r="r" b="b"/>
              <a:pathLst>
                <a:path w="2101" h="2465" extrusionOk="0">
                  <a:moveTo>
                    <a:pt x="627" y="323"/>
                  </a:moveTo>
                  <a:cubicBezTo>
                    <a:pt x="1035" y="731"/>
                    <a:pt x="1866" y="1499"/>
                    <a:pt x="1489" y="1891"/>
                  </a:cubicBezTo>
                  <a:cubicBezTo>
                    <a:pt x="1407" y="1977"/>
                    <a:pt x="1316" y="2013"/>
                    <a:pt x="1225" y="2013"/>
                  </a:cubicBezTo>
                  <a:cubicBezTo>
                    <a:pt x="969" y="2013"/>
                    <a:pt x="712" y="1730"/>
                    <a:pt x="643" y="1499"/>
                  </a:cubicBezTo>
                  <a:cubicBezTo>
                    <a:pt x="533" y="1123"/>
                    <a:pt x="643" y="747"/>
                    <a:pt x="643" y="386"/>
                  </a:cubicBezTo>
                  <a:cubicBezTo>
                    <a:pt x="643" y="355"/>
                    <a:pt x="643" y="339"/>
                    <a:pt x="627" y="323"/>
                  </a:cubicBezTo>
                  <a:close/>
                  <a:moveTo>
                    <a:pt x="577" y="1"/>
                  </a:moveTo>
                  <a:cubicBezTo>
                    <a:pt x="497" y="1"/>
                    <a:pt x="425" y="93"/>
                    <a:pt x="486" y="167"/>
                  </a:cubicBezTo>
                  <a:cubicBezTo>
                    <a:pt x="486" y="173"/>
                    <a:pt x="488" y="176"/>
                    <a:pt x="491" y="179"/>
                  </a:cubicBezTo>
                  <a:lnTo>
                    <a:pt x="491" y="179"/>
                  </a:lnTo>
                  <a:cubicBezTo>
                    <a:pt x="459" y="168"/>
                    <a:pt x="424" y="162"/>
                    <a:pt x="391" y="162"/>
                  </a:cubicBezTo>
                  <a:cubicBezTo>
                    <a:pt x="298" y="162"/>
                    <a:pt x="211" y="207"/>
                    <a:pt x="188" y="308"/>
                  </a:cubicBezTo>
                  <a:cubicBezTo>
                    <a:pt x="32" y="841"/>
                    <a:pt x="0" y="1593"/>
                    <a:pt x="376" y="2048"/>
                  </a:cubicBezTo>
                  <a:cubicBezTo>
                    <a:pt x="573" y="2290"/>
                    <a:pt x="905" y="2464"/>
                    <a:pt x="1229" y="2464"/>
                  </a:cubicBezTo>
                  <a:cubicBezTo>
                    <a:pt x="1345" y="2464"/>
                    <a:pt x="1460" y="2442"/>
                    <a:pt x="1568" y="2392"/>
                  </a:cubicBezTo>
                  <a:cubicBezTo>
                    <a:pt x="2007" y="2204"/>
                    <a:pt x="2101" y="1718"/>
                    <a:pt x="1928" y="1311"/>
                  </a:cubicBezTo>
                  <a:cubicBezTo>
                    <a:pt x="1677" y="762"/>
                    <a:pt x="1113" y="370"/>
                    <a:pt x="643" y="26"/>
                  </a:cubicBezTo>
                  <a:cubicBezTo>
                    <a:pt x="622" y="8"/>
                    <a:pt x="599" y="1"/>
                    <a:pt x="57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1"/>
            <p:cNvSpPr/>
            <p:nvPr/>
          </p:nvSpPr>
          <p:spPr>
            <a:xfrm>
              <a:off x="3304675" y="1988900"/>
              <a:ext cx="138350" cy="167925"/>
            </a:xfrm>
            <a:custGeom>
              <a:avLst/>
              <a:gdLst/>
              <a:ahLst/>
              <a:cxnLst/>
              <a:rect l="l" t="t" r="r" b="b"/>
              <a:pathLst>
                <a:path w="5534" h="6717" extrusionOk="0">
                  <a:moveTo>
                    <a:pt x="1029" y="0"/>
                  </a:moveTo>
                  <a:cubicBezTo>
                    <a:pt x="718" y="0"/>
                    <a:pt x="408" y="155"/>
                    <a:pt x="189" y="362"/>
                  </a:cubicBezTo>
                  <a:cubicBezTo>
                    <a:pt x="32" y="503"/>
                    <a:pt x="1" y="645"/>
                    <a:pt x="48" y="833"/>
                  </a:cubicBezTo>
                  <a:cubicBezTo>
                    <a:pt x="64" y="864"/>
                    <a:pt x="79" y="895"/>
                    <a:pt x="79" y="927"/>
                  </a:cubicBezTo>
                  <a:cubicBezTo>
                    <a:pt x="48" y="1068"/>
                    <a:pt x="64" y="1240"/>
                    <a:pt x="142" y="1350"/>
                  </a:cubicBezTo>
                  <a:cubicBezTo>
                    <a:pt x="879" y="2525"/>
                    <a:pt x="581" y="3450"/>
                    <a:pt x="456" y="4704"/>
                  </a:cubicBezTo>
                  <a:cubicBezTo>
                    <a:pt x="393" y="5300"/>
                    <a:pt x="456" y="5880"/>
                    <a:pt x="894" y="6319"/>
                  </a:cubicBezTo>
                  <a:cubicBezTo>
                    <a:pt x="1193" y="6599"/>
                    <a:pt x="1555" y="6716"/>
                    <a:pt x="1927" y="6716"/>
                  </a:cubicBezTo>
                  <a:cubicBezTo>
                    <a:pt x="2532" y="6716"/>
                    <a:pt x="3163" y="6407"/>
                    <a:pt x="3590" y="5989"/>
                  </a:cubicBezTo>
                  <a:cubicBezTo>
                    <a:pt x="5534" y="4046"/>
                    <a:pt x="4014" y="1287"/>
                    <a:pt x="1804" y="472"/>
                  </a:cubicBezTo>
                  <a:cubicBezTo>
                    <a:pt x="1725" y="315"/>
                    <a:pt x="1584" y="159"/>
                    <a:pt x="1427" y="96"/>
                  </a:cubicBezTo>
                  <a:cubicBezTo>
                    <a:pt x="1299" y="29"/>
                    <a:pt x="1164" y="0"/>
                    <a:pt x="102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1"/>
            <p:cNvSpPr/>
            <p:nvPr/>
          </p:nvSpPr>
          <p:spPr>
            <a:xfrm>
              <a:off x="3508400" y="2060150"/>
              <a:ext cx="15925" cy="12600"/>
            </a:xfrm>
            <a:custGeom>
              <a:avLst/>
              <a:gdLst/>
              <a:ahLst/>
              <a:cxnLst/>
              <a:rect l="l" t="t" r="r" b="b"/>
              <a:pathLst>
                <a:path w="637" h="504" extrusionOk="0">
                  <a:moveTo>
                    <a:pt x="335" y="0"/>
                  </a:moveTo>
                  <a:cubicBezTo>
                    <a:pt x="170" y="0"/>
                    <a:pt x="1" y="149"/>
                    <a:pt x="81" y="349"/>
                  </a:cubicBezTo>
                  <a:cubicBezTo>
                    <a:pt x="126" y="457"/>
                    <a:pt x="217" y="504"/>
                    <a:pt x="309" y="504"/>
                  </a:cubicBezTo>
                  <a:cubicBezTo>
                    <a:pt x="471" y="504"/>
                    <a:pt x="637" y="361"/>
                    <a:pt x="567" y="161"/>
                  </a:cubicBezTo>
                  <a:cubicBezTo>
                    <a:pt x="522" y="48"/>
                    <a:pt x="429" y="0"/>
                    <a:pt x="33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1"/>
            <p:cNvSpPr/>
            <p:nvPr/>
          </p:nvSpPr>
          <p:spPr>
            <a:xfrm>
              <a:off x="3045850" y="2196900"/>
              <a:ext cx="24525" cy="17475"/>
            </a:xfrm>
            <a:custGeom>
              <a:avLst/>
              <a:gdLst/>
              <a:ahLst/>
              <a:cxnLst/>
              <a:rect l="l" t="t" r="r" b="b"/>
              <a:pathLst>
                <a:path w="981" h="699" extrusionOk="0">
                  <a:moveTo>
                    <a:pt x="427" y="0"/>
                  </a:moveTo>
                  <a:cubicBezTo>
                    <a:pt x="139" y="0"/>
                    <a:pt x="0" y="402"/>
                    <a:pt x="307" y="569"/>
                  </a:cubicBezTo>
                  <a:cubicBezTo>
                    <a:pt x="369" y="601"/>
                    <a:pt x="432" y="632"/>
                    <a:pt x="495" y="663"/>
                  </a:cubicBezTo>
                  <a:cubicBezTo>
                    <a:pt x="535" y="688"/>
                    <a:pt x="579" y="698"/>
                    <a:pt x="623" y="698"/>
                  </a:cubicBezTo>
                  <a:cubicBezTo>
                    <a:pt x="748" y="698"/>
                    <a:pt x="872" y="611"/>
                    <a:pt x="918" y="507"/>
                  </a:cubicBezTo>
                  <a:cubicBezTo>
                    <a:pt x="981" y="365"/>
                    <a:pt x="918" y="146"/>
                    <a:pt x="746" y="99"/>
                  </a:cubicBezTo>
                  <a:cubicBezTo>
                    <a:pt x="683" y="68"/>
                    <a:pt x="605" y="52"/>
                    <a:pt x="542" y="21"/>
                  </a:cubicBezTo>
                  <a:cubicBezTo>
                    <a:pt x="502" y="7"/>
                    <a:pt x="463" y="0"/>
                    <a:pt x="42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1"/>
            <p:cNvSpPr/>
            <p:nvPr/>
          </p:nvSpPr>
          <p:spPr>
            <a:xfrm>
              <a:off x="3546125" y="1997525"/>
              <a:ext cx="25475" cy="16525"/>
            </a:xfrm>
            <a:custGeom>
              <a:avLst/>
              <a:gdLst/>
              <a:ahLst/>
              <a:cxnLst/>
              <a:rect l="l" t="t" r="r" b="b"/>
              <a:pathLst>
                <a:path w="1019" h="661" extrusionOk="0">
                  <a:moveTo>
                    <a:pt x="400" y="0"/>
                  </a:moveTo>
                  <a:cubicBezTo>
                    <a:pt x="133" y="0"/>
                    <a:pt x="0" y="379"/>
                    <a:pt x="280" y="519"/>
                  </a:cubicBezTo>
                  <a:cubicBezTo>
                    <a:pt x="343" y="550"/>
                    <a:pt x="406" y="597"/>
                    <a:pt x="484" y="629"/>
                  </a:cubicBezTo>
                  <a:cubicBezTo>
                    <a:pt x="526" y="651"/>
                    <a:pt x="567" y="660"/>
                    <a:pt x="605" y="660"/>
                  </a:cubicBezTo>
                  <a:cubicBezTo>
                    <a:pt x="867" y="660"/>
                    <a:pt x="1018" y="205"/>
                    <a:pt x="704" y="96"/>
                  </a:cubicBezTo>
                  <a:cubicBezTo>
                    <a:pt x="641" y="80"/>
                    <a:pt x="578" y="49"/>
                    <a:pt x="500" y="17"/>
                  </a:cubicBezTo>
                  <a:cubicBezTo>
                    <a:pt x="465" y="6"/>
                    <a:pt x="432" y="0"/>
                    <a:pt x="40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1"/>
            <p:cNvSpPr/>
            <p:nvPr/>
          </p:nvSpPr>
          <p:spPr>
            <a:xfrm>
              <a:off x="3447325" y="1977075"/>
              <a:ext cx="39600" cy="53775"/>
            </a:xfrm>
            <a:custGeom>
              <a:avLst/>
              <a:gdLst/>
              <a:ahLst/>
              <a:cxnLst/>
              <a:rect l="l" t="t" r="r" b="b"/>
              <a:pathLst>
                <a:path w="1584" h="2151" extrusionOk="0">
                  <a:moveTo>
                    <a:pt x="1023" y="0"/>
                  </a:moveTo>
                  <a:cubicBezTo>
                    <a:pt x="948" y="0"/>
                    <a:pt x="867" y="81"/>
                    <a:pt x="878" y="161"/>
                  </a:cubicBezTo>
                  <a:cubicBezTo>
                    <a:pt x="910" y="475"/>
                    <a:pt x="1521" y="1635"/>
                    <a:pt x="1004" y="1760"/>
                  </a:cubicBezTo>
                  <a:cubicBezTo>
                    <a:pt x="982" y="1764"/>
                    <a:pt x="960" y="1766"/>
                    <a:pt x="939" y="1766"/>
                  </a:cubicBezTo>
                  <a:cubicBezTo>
                    <a:pt x="716" y="1766"/>
                    <a:pt x="529" y="1552"/>
                    <a:pt x="486" y="1337"/>
                  </a:cubicBezTo>
                  <a:cubicBezTo>
                    <a:pt x="424" y="1055"/>
                    <a:pt x="518" y="757"/>
                    <a:pt x="580" y="491"/>
                  </a:cubicBezTo>
                  <a:cubicBezTo>
                    <a:pt x="615" y="360"/>
                    <a:pt x="525" y="293"/>
                    <a:pt x="427" y="293"/>
                  </a:cubicBezTo>
                  <a:cubicBezTo>
                    <a:pt x="348" y="293"/>
                    <a:pt x="264" y="337"/>
                    <a:pt x="236" y="428"/>
                  </a:cubicBezTo>
                  <a:cubicBezTo>
                    <a:pt x="110" y="851"/>
                    <a:pt x="0" y="1353"/>
                    <a:pt x="236" y="1760"/>
                  </a:cubicBezTo>
                  <a:cubicBezTo>
                    <a:pt x="383" y="2001"/>
                    <a:pt x="655" y="2150"/>
                    <a:pt x="936" y="2150"/>
                  </a:cubicBezTo>
                  <a:cubicBezTo>
                    <a:pt x="984" y="2150"/>
                    <a:pt x="1033" y="2146"/>
                    <a:pt x="1082" y="2136"/>
                  </a:cubicBezTo>
                  <a:cubicBezTo>
                    <a:pt x="1442" y="2074"/>
                    <a:pt x="1584" y="1776"/>
                    <a:pt x="1568" y="1431"/>
                  </a:cubicBezTo>
                  <a:cubicBezTo>
                    <a:pt x="1537" y="992"/>
                    <a:pt x="1411" y="349"/>
                    <a:pt x="1098" y="36"/>
                  </a:cubicBezTo>
                  <a:cubicBezTo>
                    <a:pt x="1077" y="11"/>
                    <a:pt x="1050" y="0"/>
                    <a:pt x="102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1"/>
            <p:cNvSpPr/>
            <p:nvPr/>
          </p:nvSpPr>
          <p:spPr>
            <a:xfrm>
              <a:off x="2844050" y="2202725"/>
              <a:ext cx="45850" cy="66250"/>
            </a:xfrm>
            <a:custGeom>
              <a:avLst/>
              <a:gdLst/>
              <a:ahLst/>
              <a:cxnLst/>
              <a:rect l="l" t="t" r="r" b="b"/>
              <a:pathLst>
                <a:path w="1834" h="2650" extrusionOk="0">
                  <a:moveTo>
                    <a:pt x="1553" y="1"/>
                  </a:moveTo>
                  <a:cubicBezTo>
                    <a:pt x="1502" y="1"/>
                    <a:pt x="1448" y="21"/>
                    <a:pt x="1404" y="70"/>
                  </a:cubicBezTo>
                  <a:cubicBezTo>
                    <a:pt x="792" y="744"/>
                    <a:pt x="291" y="1527"/>
                    <a:pt x="40" y="2405"/>
                  </a:cubicBezTo>
                  <a:cubicBezTo>
                    <a:pt x="1" y="2552"/>
                    <a:pt x="132" y="2649"/>
                    <a:pt x="259" y="2649"/>
                  </a:cubicBezTo>
                  <a:cubicBezTo>
                    <a:pt x="336" y="2649"/>
                    <a:pt x="412" y="2613"/>
                    <a:pt x="448" y="2531"/>
                  </a:cubicBezTo>
                  <a:cubicBezTo>
                    <a:pt x="777" y="1731"/>
                    <a:pt x="1153" y="979"/>
                    <a:pt x="1717" y="305"/>
                  </a:cubicBezTo>
                  <a:cubicBezTo>
                    <a:pt x="1833" y="166"/>
                    <a:pt x="1700" y="1"/>
                    <a:pt x="155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1"/>
            <p:cNvSpPr/>
            <p:nvPr/>
          </p:nvSpPr>
          <p:spPr>
            <a:xfrm>
              <a:off x="3153050" y="2087825"/>
              <a:ext cx="77600" cy="45800"/>
            </a:xfrm>
            <a:custGeom>
              <a:avLst/>
              <a:gdLst/>
              <a:ahLst/>
              <a:cxnLst/>
              <a:rect l="l" t="t" r="r" b="b"/>
              <a:pathLst>
                <a:path w="3104" h="1832" extrusionOk="0">
                  <a:moveTo>
                    <a:pt x="2304" y="449"/>
                  </a:moveTo>
                  <a:lnTo>
                    <a:pt x="2304" y="449"/>
                  </a:lnTo>
                  <a:cubicBezTo>
                    <a:pt x="2288" y="465"/>
                    <a:pt x="2273" y="481"/>
                    <a:pt x="2273" y="496"/>
                  </a:cubicBezTo>
                  <a:cubicBezTo>
                    <a:pt x="2069" y="841"/>
                    <a:pt x="1818" y="1092"/>
                    <a:pt x="1458" y="1233"/>
                  </a:cubicBezTo>
                  <a:cubicBezTo>
                    <a:pt x="1324" y="1282"/>
                    <a:pt x="1142" y="1323"/>
                    <a:pt x="987" y="1323"/>
                  </a:cubicBezTo>
                  <a:cubicBezTo>
                    <a:pt x="742" y="1323"/>
                    <a:pt x="566" y="1219"/>
                    <a:pt x="768" y="873"/>
                  </a:cubicBezTo>
                  <a:cubicBezTo>
                    <a:pt x="1019" y="434"/>
                    <a:pt x="1709" y="465"/>
                    <a:pt x="2304" y="449"/>
                  </a:cubicBezTo>
                  <a:close/>
                  <a:moveTo>
                    <a:pt x="1931" y="0"/>
                  </a:moveTo>
                  <a:cubicBezTo>
                    <a:pt x="1497" y="0"/>
                    <a:pt x="1063" y="74"/>
                    <a:pt x="752" y="246"/>
                  </a:cubicBezTo>
                  <a:cubicBezTo>
                    <a:pt x="345" y="465"/>
                    <a:pt x="0" y="951"/>
                    <a:pt x="125" y="1421"/>
                  </a:cubicBezTo>
                  <a:cubicBezTo>
                    <a:pt x="208" y="1743"/>
                    <a:pt x="546" y="1831"/>
                    <a:pt x="878" y="1831"/>
                  </a:cubicBezTo>
                  <a:cubicBezTo>
                    <a:pt x="1048" y="1831"/>
                    <a:pt x="1216" y="1808"/>
                    <a:pt x="1348" y="1782"/>
                  </a:cubicBezTo>
                  <a:cubicBezTo>
                    <a:pt x="1928" y="1656"/>
                    <a:pt x="2477" y="1249"/>
                    <a:pt x="2680" y="684"/>
                  </a:cubicBezTo>
                  <a:cubicBezTo>
                    <a:pt x="2727" y="575"/>
                    <a:pt x="2680" y="481"/>
                    <a:pt x="2618" y="434"/>
                  </a:cubicBezTo>
                  <a:cubicBezTo>
                    <a:pt x="2774" y="418"/>
                    <a:pt x="2915" y="387"/>
                    <a:pt x="3025" y="355"/>
                  </a:cubicBezTo>
                  <a:cubicBezTo>
                    <a:pt x="3088" y="324"/>
                    <a:pt x="3104" y="199"/>
                    <a:pt x="3025" y="167"/>
                  </a:cubicBezTo>
                  <a:cubicBezTo>
                    <a:pt x="2725" y="62"/>
                    <a:pt x="2328" y="0"/>
                    <a:pt x="1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1"/>
            <p:cNvSpPr/>
            <p:nvPr/>
          </p:nvSpPr>
          <p:spPr>
            <a:xfrm>
              <a:off x="3135475" y="2128775"/>
              <a:ext cx="17475" cy="13925"/>
            </a:xfrm>
            <a:custGeom>
              <a:avLst/>
              <a:gdLst/>
              <a:ahLst/>
              <a:cxnLst/>
              <a:rect l="l" t="t" r="r" b="b"/>
              <a:pathLst>
                <a:path w="699" h="557" extrusionOk="0">
                  <a:moveTo>
                    <a:pt x="368" y="1"/>
                  </a:moveTo>
                  <a:cubicBezTo>
                    <a:pt x="189" y="1"/>
                    <a:pt x="1" y="167"/>
                    <a:pt x="92" y="379"/>
                  </a:cubicBezTo>
                  <a:cubicBezTo>
                    <a:pt x="137" y="504"/>
                    <a:pt x="237" y="557"/>
                    <a:pt x="338" y="557"/>
                  </a:cubicBezTo>
                  <a:cubicBezTo>
                    <a:pt x="515" y="557"/>
                    <a:pt x="699" y="395"/>
                    <a:pt x="609" y="175"/>
                  </a:cubicBezTo>
                  <a:cubicBezTo>
                    <a:pt x="564" y="52"/>
                    <a:pt x="468" y="1"/>
                    <a:pt x="36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1"/>
            <p:cNvSpPr/>
            <p:nvPr/>
          </p:nvSpPr>
          <p:spPr>
            <a:xfrm>
              <a:off x="3053225" y="2114175"/>
              <a:ext cx="17825" cy="14025"/>
            </a:xfrm>
            <a:custGeom>
              <a:avLst/>
              <a:gdLst/>
              <a:ahLst/>
              <a:cxnLst/>
              <a:rect l="l" t="t" r="r" b="b"/>
              <a:pathLst>
                <a:path w="713" h="561" extrusionOk="0">
                  <a:moveTo>
                    <a:pt x="365" y="1"/>
                  </a:moveTo>
                  <a:cubicBezTo>
                    <a:pt x="184" y="1"/>
                    <a:pt x="0" y="163"/>
                    <a:pt x="90" y="383"/>
                  </a:cubicBezTo>
                  <a:cubicBezTo>
                    <a:pt x="136" y="508"/>
                    <a:pt x="237" y="561"/>
                    <a:pt x="341" y="561"/>
                  </a:cubicBezTo>
                  <a:cubicBezTo>
                    <a:pt x="523" y="561"/>
                    <a:pt x="713" y="399"/>
                    <a:pt x="623" y="179"/>
                  </a:cubicBezTo>
                  <a:cubicBezTo>
                    <a:pt x="572" y="54"/>
                    <a:pt x="469" y="1"/>
                    <a:pt x="36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1"/>
            <p:cNvSpPr/>
            <p:nvPr/>
          </p:nvSpPr>
          <p:spPr>
            <a:xfrm>
              <a:off x="3210950" y="2022825"/>
              <a:ext cx="18350" cy="18225"/>
            </a:xfrm>
            <a:custGeom>
              <a:avLst/>
              <a:gdLst/>
              <a:ahLst/>
              <a:cxnLst/>
              <a:rect l="l" t="t" r="r" b="b"/>
              <a:pathLst>
                <a:path w="734" h="729" extrusionOk="0">
                  <a:moveTo>
                    <a:pt x="418" y="0"/>
                  </a:moveTo>
                  <a:cubicBezTo>
                    <a:pt x="329" y="0"/>
                    <a:pt x="237" y="45"/>
                    <a:pt x="176" y="150"/>
                  </a:cubicBezTo>
                  <a:cubicBezTo>
                    <a:pt x="145" y="212"/>
                    <a:pt x="98" y="275"/>
                    <a:pt x="82" y="338"/>
                  </a:cubicBezTo>
                  <a:cubicBezTo>
                    <a:pt x="0" y="563"/>
                    <a:pt x="166" y="728"/>
                    <a:pt x="339" y="728"/>
                  </a:cubicBezTo>
                  <a:cubicBezTo>
                    <a:pt x="430" y="728"/>
                    <a:pt x="524" y="682"/>
                    <a:pt x="584" y="573"/>
                  </a:cubicBezTo>
                  <a:cubicBezTo>
                    <a:pt x="615" y="494"/>
                    <a:pt x="631" y="432"/>
                    <a:pt x="662" y="353"/>
                  </a:cubicBezTo>
                  <a:cubicBezTo>
                    <a:pt x="733" y="150"/>
                    <a:pt x="581" y="0"/>
                    <a:pt x="4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1"/>
            <p:cNvSpPr/>
            <p:nvPr/>
          </p:nvSpPr>
          <p:spPr>
            <a:xfrm>
              <a:off x="3421525" y="1928725"/>
              <a:ext cx="23075" cy="16725"/>
            </a:xfrm>
            <a:custGeom>
              <a:avLst/>
              <a:gdLst/>
              <a:ahLst/>
              <a:cxnLst/>
              <a:rect l="l" t="t" r="r" b="b"/>
              <a:pathLst>
                <a:path w="923" h="669" extrusionOk="0">
                  <a:moveTo>
                    <a:pt x="573" y="0"/>
                  </a:moveTo>
                  <a:cubicBezTo>
                    <a:pt x="537" y="0"/>
                    <a:pt x="501" y="8"/>
                    <a:pt x="468" y="26"/>
                  </a:cubicBezTo>
                  <a:lnTo>
                    <a:pt x="311" y="89"/>
                  </a:lnTo>
                  <a:cubicBezTo>
                    <a:pt x="0" y="245"/>
                    <a:pt x="136" y="669"/>
                    <a:pt x="431" y="669"/>
                  </a:cubicBezTo>
                  <a:cubicBezTo>
                    <a:pt x="462" y="669"/>
                    <a:pt x="496" y="664"/>
                    <a:pt x="531" y="653"/>
                  </a:cubicBezTo>
                  <a:lnTo>
                    <a:pt x="688" y="606"/>
                  </a:lnTo>
                  <a:cubicBezTo>
                    <a:pt x="860" y="559"/>
                    <a:pt x="923" y="356"/>
                    <a:pt x="860" y="199"/>
                  </a:cubicBezTo>
                  <a:cubicBezTo>
                    <a:pt x="824" y="90"/>
                    <a:pt x="695" y="0"/>
                    <a:pt x="57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1"/>
            <p:cNvSpPr/>
            <p:nvPr/>
          </p:nvSpPr>
          <p:spPr>
            <a:xfrm>
              <a:off x="2777775" y="2130050"/>
              <a:ext cx="43325" cy="62475"/>
            </a:xfrm>
            <a:custGeom>
              <a:avLst/>
              <a:gdLst/>
              <a:ahLst/>
              <a:cxnLst/>
              <a:rect l="l" t="t" r="r" b="b"/>
              <a:pathLst>
                <a:path w="1733" h="2499" extrusionOk="0">
                  <a:moveTo>
                    <a:pt x="1558" y="1"/>
                  </a:moveTo>
                  <a:cubicBezTo>
                    <a:pt x="1522" y="1"/>
                    <a:pt x="1484" y="14"/>
                    <a:pt x="1453" y="46"/>
                  </a:cubicBezTo>
                  <a:cubicBezTo>
                    <a:pt x="904" y="688"/>
                    <a:pt x="434" y="1519"/>
                    <a:pt x="58" y="2271"/>
                  </a:cubicBezTo>
                  <a:cubicBezTo>
                    <a:pt x="1" y="2385"/>
                    <a:pt x="109" y="2499"/>
                    <a:pt x="215" y="2499"/>
                  </a:cubicBezTo>
                  <a:cubicBezTo>
                    <a:pt x="254" y="2499"/>
                    <a:pt x="294" y="2483"/>
                    <a:pt x="324" y="2444"/>
                  </a:cubicBezTo>
                  <a:cubicBezTo>
                    <a:pt x="826" y="1754"/>
                    <a:pt x="1359" y="955"/>
                    <a:pt x="1688" y="187"/>
                  </a:cubicBezTo>
                  <a:cubicBezTo>
                    <a:pt x="1733" y="86"/>
                    <a:pt x="1649" y="1"/>
                    <a:pt x="155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1"/>
            <p:cNvSpPr/>
            <p:nvPr/>
          </p:nvSpPr>
          <p:spPr>
            <a:xfrm>
              <a:off x="3322325" y="1925200"/>
              <a:ext cx="23150" cy="16650"/>
            </a:xfrm>
            <a:custGeom>
              <a:avLst/>
              <a:gdLst/>
              <a:ahLst/>
              <a:cxnLst/>
              <a:rect l="l" t="t" r="r" b="b"/>
              <a:pathLst>
                <a:path w="926" h="666" extrusionOk="0">
                  <a:moveTo>
                    <a:pt x="568" y="0"/>
                  </a:moveTo>
                  <a:cubicBezTo>
                    <a:pt x="530" y="0"/>
                    <a:pt x="491" y="8"/>
                    <a:pt x="455" y="26"/>
                  </a:cubicBezTo>
                  <a:lnTo>
                    <a:pt x="329" y="89"/>
                  </a:lnTo>
                  <a:cubicBezTo>
                    <a:pt x="0" y="246"/>
                    <a:pt x="142" y="665"/>
                    <a:pt x="443" y="665"/>
                  </a:cubicBezTo>
                  <a:cubicBezTo>
                    <a:pt x="472" y="665"/>
                    <a:pt x="502" y="661"/>
                    <a:pt x="533" y="653"/>
                  </a:cubicBezTo>
                  <a:lnTo>
                    <a:pt x="690" y="606"/>
                  </a:lnTo>
                  <a:cubicBezTo>
                    <a:pt x="847" y="559"/>
                    <a:pt x="925" y="340"/>
                    <a:pt x="862" y="199"/>
                  </a:cubicBezTo>
                  <a:cubicBezTo>
                    <a:pt x="826" y="90"/>
                    <a:pt x="697" y="0"/>
                    <a:pt x="56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1"/>
            <p:cNvSpPr/>
            <p:nvPr/>
          </p:nvSpPr>
          <p:spPr>
            <a:xfrm>
              <a:off x="2915975" y="1786800"/>
              <a:ext cx="237100" cy="279825"/>
            </a:xfrm>
            <a:custGeom>
              <a:avLst/>
              <a:gdLst/>
              <a:ahLst/>
              <a:cxnLst/>
              <a:rect l="l" t="t" r="r" b="b"/>
              <a:pathLst>
                <a:path w="9484" h="11193" extrusionOk="0">
                  <a:moveTo>
                    <a:pt x="4486" y="630"/>
                  </a:moveTo>
                  <a:cubicBezTo>
                    <a:pt x="4869" y="630"/>
                    <a:pt x="5272" y="698"/>
                    <a:pt x="5690" y="844"/>
                  </a:cubicBezTo>
                  <a:lnTo>
                    <a:pt x="5737" y="844"/>
                  </a:lnTo>
                  <a:cubicBezTo>
                    <a:pt x="6379" y="1377"/>
                    <a:pt x="6536" y="2036"/>
                    <a:pt x="6238" y="2851"/>
                  </a:cubicBezTo>
                  <a:cubicBezTo>
                    <a:pt x="6129" y="3180"/>
                    <a:pt x="5941" y="3462"/>
                    <a:pt x="5894" y="3807"/>
                  </a:cubicBezTo>
                  <a:cubicBezTo>
                    <a:pt x="5831" y="4418"/>
                    <a:pt x="6129" y="4873"/>
                    <a:pt x="6568" y="5249"/>
                  </a:cubicBezTo>
                  <a:cubicBezTo>
                    <a:pt x="7461" y="6033"/>
                    <a:pt x="8558" y="6879"/>
                    <a:pt x="8527" y="8227"/>
                  </a:cubicBezTo>
                  <a:cubicBezTo>
                    <a:pt x="8484" y="9631"/>
                    <a:pt x="6541" y="10669"/>
                    <a:pt x="5190" y="10669"/>
                  </a:cubicBezTo>
                  <a:cubicBezTo>
                    <a:pt x="5064" y="10669"/>
                    <a:pt x="4942" y="10660"/>
                    <a:pt x="4828" y="10641"/>
                  </a:cubicBezTo>
                  <a:cubicBezTo>
                    <a:pt x="2257" y="10233"/>
                    <a:pt x="1050" y="7114"/>
                    <a:pt x="1003" y="4810"/>
                  </a:cubicBezTo>
                  <a:cubicBezTo>
                    <a:pt x="950" y="2614"/>
                    <a:pt x="2416" y="630"/>
                    <a:pt x="4486" y="630"/>
                  </a:cubicBezTo>
                  <a:close/>
                  <a:moveTo>
                    <a:pt x="4296" y="0"/>
                  </a:moveTo>
                  <a:cubicBezTo>
                    <a:pt x="2579" y="0"/>
                    <a:pt x="970" y="1691"/>
                    <a:pt x="596" y="3352"/>
                  </a:cubicBezTo>
                  <a:cubicBezTo>
                    <a:pt x="0" y="6064"/>
                    <a:pt x="1238" y="9967"/>
                    <a:pt x="4044" y="11001"/>
                  </a:cubicBezTo>
                  <a:cubicBezTo>
                    <a:pt x="4392" y="11131"/>
                    <a:pt x="4777" y="11192"/>
                    <a:pt x="5174" y="11192"/>
                  </a:cubicBezTo>
                  <a:cubicBezTo>
                    <a:pt x="7174" y="11192"/>
                    <a:pt x="9484" y="9643"/>
                    <a:pt x="8934" y="7537"/>
                  </a:cubicBezTo>
                  <a:cubicBezTo>
                    <a:pt x="8778" y="6895"/>
                    <a:pt x="8511" y="6205"/>
                    <a:pt x="8057" y="5719"/>
                  </a:cubicBezTo>
                  <a:cubicBezTo>
                    <a:pt x="7775" y="5390"/>
                    <a:pt x="7383" y="5186"/>
                    <a:pt x="7038" y="4904"/>
                  </a:cubicBezTo>
                  <a:cubicBezTo>
                    <a:pt x="6411" y="4387"/>
                    <a:pt x="6552" y="3807"/>
                    <a:pt x="6771" y="3086"/>
                  </a:cubicBezTo>
                  <a:cubicBezTo>
                    <a:pt x="7101" y="2004"/>
                    <a:pt x="7148" y="766"/>
                    <a:pt x="5815" y="327"/>
                  </a:cubicBezTo>
                  <a:cubicBezTo>
                    <a:pt x="5798" y="323"/>
                    <a:pt x="5780" y="321"/>
                    <a:pt x="5762" y="321"/>
                  </a:cubicBezTo>
                  <a:cubicBezTo>
                    <a:pt x="5712" y="321"/>
                    <a:pt x="5657" y="335"/>
                    <a:pt x="5611" y="358"/>
                  </a:cubicBezTo>
                  <a:cubicBezTo>
                    <a:pt x="5178" y="110"/>
                    <a:pt x="4734" y="0"/>
                    <a:pt x="429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1"/>
            <p:cNvSpPr/>
            <p:nvPr/>
          </p:nvSpPr>
          <p:spPr>
            <a:xfrm>
              <a:off x="2928450" y="2050550"/>
              <a:ext cx="25950" cy="18650"/>
            </a:xfrm>
            <a:custGeom>
              <a:avLst/>
              <a:gdLst/>
              <a:ahLst/>
              <a:cxnLst/>
              <a:rect l="l" t="t" r="r" b="b"/>
              <a:pathLst>
                <a:path w="1038" h="746" extrusionOk="0">
                  <a:moveTo>
                    <a:pt x="449" y="1"/>
                  </a:moveTo>
                  <a:cubicBezTo>
                    <a:pt x="143" y="1"/>
                    <a:pt x="1" y="458"/>
                    <a:pt x="332" y="624"/>
                  </a:cubicBezTo>
                  <a:cubicBezTo>
                    <a:pt x="394" y="655"/>
                    <a:pt x="457" y="686"/>
                    <a:pt x="536" y="718"/>
                  </a:cubicBezTo>
                  <a:cubicBezTo>
                    <a:pt x="574" y="737"/>
                    <a:pt x="616" y="746"/>
                    <a:pt x="658" y="746"/>
                  </a:cubicBezTo>
                  <a:cubicBezTo>
                    <a:pt x="785" y="746"/>
                    <a:pt x="915" y="663"/>
                    <a:pt x="974" y="545"/>
                  </a:cubicBezTo>
                  <a:cubicBezTo>
                    <a:pt x="1037" y="389"/>
                    <a:pt x="959" y="169"/>
                    <a:pt x="802" y="106"/>
                  </a:cubicBezTo>
                  <a:cubicBezTo>
                    <a:pt x="724" y="75"/>
                    <a:pt x="661" y="59"/>
                    <a:pt x="583" y="28"/>
                  </a:cubicBezTo>
                  <a:cubicBezTo>
                    <a:pt x="536" y="9"/>
                    <a:pt x="491" y="1"/>
                    <a:pt x="4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1"/>
            <p:cNvSpPr/>
            <p:nvPr/>
          </p:nvSpPr>
          <p:spPr>
            <a:xfrm>
              <a:off x="3170225" y="1967100"/>
              <a:ext cx="16575" cy="13125"/>
            </a:xfrm>
            <a:custGeom>
              <a:avLst/>
              <a:gdLst/>
              <a:ahLst/>
              <a:cxnLst/>
              <a:rect l="l" t="t" r="r" b="b"/>
              <a:pathLst>
                <a:path w="663" h="525" extrusionOk="0">
                  <a:moveTo>
                    <a:pt x="347" y="0"/>
                  </a:moveTo>
                  <a:cubicBezTo>
                    <a:pt x="177" y="0"/>
                    <a:pt x="1" y="156"/>
                    <a:pt x="81" y="357"/>
                  </a:cubicBezTo>
                  <a:cubicBezTo>
                    <a:pt x="126" y="475"/>
                    <a:pt x="220" y="525"/>
                    <a:pt x="316" y="525"/>
                  </a:cubicBezTo>
                  <a:cubicBezTo>
                    <a:pt x="487" y="525"/>
                    <a:pt x="663" y="369"/>
                    <a:pt x="583" y="169"/>
                  </a:cubicBezTo>
                  <a:cubicBezTo>
                    <a:pt x="537" y="50"/>
                    <a:pt x="443" y="0"/>
                    <a:pt x="34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1"/>
            <p:cNvSpPr/>
            <p:nvPr/>
          </p:nvSpPr>
          <p:spPr>
            <a:xfrm>
              <a:off x="3247925" y="1934425"/>
              <a:ext cx="13075" cy="10575"/>
            </a:xfrm>
            <a:custGeom>
              <a:avLst/>
              <a:gdLst/>
              <a:ahLst/>
              <a:cxnLst/>
              <a:rect l="l" t="t" r="r" b="b"/>
              <a:pathLst>
                <a:path w="523" h="423" extrusionOk="0">
                  <a:moveTo>
                    <a:pt x="274" y="0"/>
                  </a:moveTo>
                  <a:cubicBezTo>
                    <a:pt x="141" y="0"/>
                    <a:pt x="0" y="123"/>
                    <a:pt x="61" y="284"/>
                  </a:cubicBezTo>
                  <a:cubicBezTo>
                    <a:pt x="95" y="381"/>
                    <a:pt x="171" y="422"/>
                    <a:pt x="248" y="422"/>
                  </a:cubicBezTo>
                  <a:cubicBezTo>
                    <a:pt x="383" y="422"/>
                    <a:pt x="523" y="297"/>
                    <a:pt x="453" y="128"/>
                  </a:cubicBezTo>
                  <a:cubicBezTo>
                    <a:pt x="419" y="38"/>
                    <a:pt x="348" y="0"/>
                    <a:pt x="27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1"/>
            <p:cNvSpPr/>
            <p:nvPr/>
          </p:nvSpPr>
          <p:spPr>
            <a:xfrm>
              <a:off x="2956325" y="1812050"/>
              <a:ext cx="160325" cy="203175"/>
            </a:xfrm>
            <a:custGeom>
              <a:avLst/>
              <a:gdLst/>
              <a:ahLst/>
              <a:cxnLst/>
              <a:rect l="l" t="t" r="r" b="b"/>
              <a:pathLst>
                <a:path w="6413" h="8127" extrusionOk="0">
                  <a:moveTo>
                    <a:pt x="3261" y="1041"/>
                  </a:moveTo>
                  <a:cubicBezTo>
                    <a:pt x="3323" y="1276"/>
                    <a:pt x="3229" y="1606"/>
                    <a:pt x="3104" y="1919"/>
                  </a:cubicBezTo>
                  <a:cubicBezTo>
                    <a:pt x="3088" y="1888"/>
                    <a:pt x="3057" y="1872"/>
                    <a:pt x="3041" y="1841"/>
                  </a:cubicBezTo>
                  <a:cubicBezTo>
                    <a:pt x="3104" y="1574"/>
                    <a:pt x="3182" y="1308"/>
                    <a:pt x="3261" y="1041"/>
                  </a:cubicBezTo>
                  <a:close/>
                  <a:moveTo>
                    <a:pt x="3229" y="6982"/>
                  </a:moveTo>
                  <a:cubicBezTo>
                    <a:pt x="3245" y="7045"/>
                    <a:pt x="3276" y="7092"/>
                    <a:pt x="3308" y="7139"/>
                  </a:cubicBezTo>
                  <a:cubicBezTo>
                    <a:pt x="3229" y="7123"/>
                    <a:pt x="3151" y="7092"/>
                    <a:pt x="3073" y="7060"/>
                  </a:cubicBezTo>
                  <a:cubicBezTo>
                    <a:pt x="3120" y="7045"/>
                    <a:pt x="3182" y="7013"/>
                    <a:pt x="3229" y="6982"/>
                  </a:cubicBezTo>
                  <a:close/>
                  <a:moveTo>
                    <a:pt x="4656" y="6778"/>
                  </a:moveTo>
                  <a:cubicBezTo>
                    <a:pt x="4483" y="7076"/>
                    <a:pt x="4186" y="7201"/>
                    <a:pt x="3856" y="7201"/>
                  </a:cubicBezTo>
                  <a:cubicBezTo>
                    <a:pt x="4123" y="7123"/>
                    <a:pt x="4421" y="6966"/>
                    <a:pt x="4656" y="6778"/>
                  </a:cubicBezTo>
                  <a:close/>
                  <a:moveTo>
                    <a:pt x="3126" y="1"/>
                  </a:moveTo>
                  <a:cubicBezTo>
                    <a:pt x="3062" y="1"/>
                    <a:pt x="3005" y="15"/>
                    <a:pt x="2947" y="38"/>
                  </a:cubicBezTo>
                  <a:cubicBezTo>
                    <a:pt x="2834" y="16"/>
                    <a:pt x="2723" y="6"/>
                    <a:pt x="2614" y="6"/>
                  </a:cubicBezTo>
                  <a:cubicBezTo>
                    <a:pt x="1093" y="6"/>
                    <a:pt x="107" y="2066"/>
                    <a:pt x="63" y="3471"/>
                  </a:cubicBezTo>
                  <a:cubicBezTo>
                    <a:pt x="0" y="5508"/>
                    <a:pt x="1427" y="8063"/>
                    <a:pt x="3700" y="8126"/>
                  </a:cubicBezTo>
                  <a:cubicBezTo>
                    <a:pt x="3721" y="8127"/>
                    <a:pt x="3742" y="8127"/>
                    <a:pt x="3763" y="8127"/>
                  </a:cubicBezTo>
                  <a:cubicBezTo>
                    <a:pt x="5630" y="8127"/>
                    <a:pt x="6412" y="6089"/>
                    <a:pt x="5126" y="4787"/>
                  </a:cubicBezTo>
                  <a:cubicBezTo>
                    <a:pt x="4750" y="4411"/>
                    <a:pt x="4233" y="4145"/>
                    <a:pt x="3903" y="3722"/>
                  </a:cubicBezTo>
                  <a:cubicBezTo>
                    <a:pt x="3323" y="2922"/>
                    <a:pt x="3935" y="2452"/>
                    <a:pt x="4091" y="1715"/>
                  </a:cubicBezTo>
                  <a:cubicBezTo>
                    <a:pt x="4280" y="916"/>
                    <a:pt x="3997" y="211"/>
                    <a:pt x="3198" y="7"/>
                  </a:cubicBezTo>
                  <a:cubicBezTo>
                    <a:pt x="3173" y="3"/>
                    <a:pt x="3149" y="1"/>
                    <a:pt x="312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1"/>
            <p:cNvSpPr/>
            <p:nvPr/>
          </p:nvSpPr>
          <p:spPr>
            <a:xfrm>
              <a:off x="3299000" y="1861575"/>
              <a:ext cx="16350" cy="13050"/>
            </a:xfrm>
            <a:custGeom>
              <a:avLst/>
              <a:gdLst/>
              <a:ahLst/>
              <a:cxnLst/>
              <a:rect l="l" t="t" r="r" b="b"/>
              <a:pathLst>
                <a:path w="654" h="522" extrusionOk="0">
                  <a:moveTo>
                    <a:pt x="348" y="1"/>
                  </a:moveTo>
                  <a:cubicBezTo>
                    <a:pt x="179" y="1"/>
                    <a:pt x="0" y="158"/>
                    <a:pt x="71" y="361"/>
                  </a:cubicBezTo>
                  <a:cubicBezTo>
                    <a:pt x="116" y="474"/>
                    <a:pt x="210" y="522"/>
                    <a:pt x="305" y="522"/>
                  </a:cubicBezTo>
                  <a:cubicBezTo>
                    <a:pt x="476" y="522"/>
                    <a:pt x="653" y="369"/>
                    <a:pt x="573" y="157"/>
                  </a:cubicBezTo>
                  <a:cubicBezTo>
                    <a:pt x="529" y="47"/>
                    <a:pt x="440" y="1"/>
                    <a:pt x="34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1"/>
            <p:cNvSpPr/>
            <p:nvPr/>
          </p:nvSpPr>
          <p:spPr>
            <a:xfrm>
              <a:off x="3188300" y="1846175"/>
              <a:ext cx="54750" cy="46625"/>
            </a:xfrm>
            <a:custGeom>
              <a:avLst/>
              <a:gdLst/>
              <a:ahLst/>
              <a:cxnLst/>
              <a:rect l="l" t="t" r="r" b="b"/>
              <a:pathLst>
                <a:path w="2190" h="1865" extrusionOk="0">
                  <a:moveTo>
                    <a:pt x="1646" y="335"/>
                  </a:moveTo>
                  <a:cubicBezTo>
                    <a:pt x="1584" y="570"/>
                    <a:pt x="1568" y="836"/>
                    <a:pt x="1443" y="1056"/>
                  </a:cubicBezTo>
                  <a:cubicBezTo>
                    <a:pt x="1344" y="1231"/>
                    <a:pt x="1100" y="1445"/>
                    <a:pt x="881" y="1445"/>
                  </a:cubicBezTo>
                  <a:cubicBezTo>
                    <a:pt x="787" y="1445"/>
                    <a:pt x="698" y="1405"/>
                    <a:pt x="628" y="1306"/>
                  </a:cubicBezTo>
                  <a:cubicBezTo>
                    <a:pt x="471" y="1087"/>
                    <a:pt x="596" y="758"/>
                    <a:pt x="769" y="585"/>
                  </a:cubicBezTo>
                  <a:cubicBezTo>
                    <a:pt x="1004" y="382"/>
                    <a:pt x="1333" y="335"/>
                    <a:pt x="1646" y="335"/>
                  </a:cubicBezTo>
                  <a:close/>
                  <a:moveTo>
                    <a:pt x="1465" y="1"/>
                  </a:moveTo>
                  <a:cubicBezTo>
                    <a:pt x="1071" y="1"/>
                    <a:pt x="672" y="80"/>
                    <a:pt x="393" y="382"/>
                  </a:cubicBezTo>
                  <a:cubicBezTo>
                    <a:pt x="110" y="695"/>
                    <a:pt x="1" y="1212"/>
                    <a:pt x="267" y="1573"/>
                  </a:cubicBezTo>
                  <a:cubicBezTo>
                    <a:pt x="419" y="1775"/>
                    <a:pt x="643" y="1864"/>
                    <a:pt x="872" y="1864"/>
                  </a:cubicBezTo>
                  <a:cubicBezTo>
                    <a:pt x="1068" y="1864"/>
                    <a:pt x="1268" y="1798"/>
                    <a:pt x="1427" y="1683"/>
                  </a:cubicBezTo>
                  <a:cubicBezTo>
                    <a:pt x="1819" y="1400"/>
                    <a:pt x="2007" y="805"/>
                    <a:pt x="1960" y="335"/>
                  </a:cubicBezTo>
                  <a:lnTo>
                    <a:pt x="1960" y="335"/>
                  </a:lnTo>
                  <a:cubicBezTo>
                    <a:pt x="1965" y="335"/>
                    <a:pt x="1970" y="335"/>
                    <a:pt x="1975" y="335"/>
                  </a:cubicBezTo>
                  <a:cubicBezTo>
                    <a:pt x="2150" y="335"/>
                    <a:pt x="2190" y="67"/>
                    <a:pt x="1991" y="37"/>
                  </a:cubicBezTo>
                  <a:cubicBezTo>
                    <a:pt x="1824" y="17"/>
                    <a:pt x="1645" y="1"/>
                    <a:pt x="146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1"/>
            <p:cNvSpPr/>
            <p:nvPr/>
          </p:nvSpPr>
          <p:spPr>
            <a:xfrm>
              <a:off x="3148950" y="1866750"/>
              <a:ext cx="13700" cy="10850"/>
            </a:xfrm>
            <a:custGeom>
              <a:avLst/>
              <a:gdLst/>
              <a:ahLst/>
              <a:cxnLst/>
              <a:rect l="l" t="t" r="r" b="b"/>
              <a:pathLst>
                <a:path w="548" h="434" extrusionOk="0">
                  <a:moveTo>
                    <a:pt x="279" y="1"/>
                  </a:moveTo>
                  <a:cubicBezTo>
                    <a:pt x="140" y="1"/>
                    <a:pt x="0" y="126"/>
                    <a:pt x="70" y="295"/>
                  </a:cubicBezTo>
                  <a:cubicBezTo>
                    <a:pt x="104" y="392"/>
                    <a:pt x="182" y="433"/>
                    <a:pt x="262" y="433"/>
                  </a:cubicBezTo>
                  <a:cubicBezTo>
                    <a:pt x="401" y="433"/>
                    <a:pt x="547" y="308"/>
                    <a:pt x="477" y="139"/>
                  </a:cubicBezTo>
                  <a:cubicBezTo>
                    <a:pt x="438" y="42"/>
                    <a:pt x="358" y="1"/>
                    <a:pt x="27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1"/>
            <p:cNvSpPr/>
            <p:nvPr/>
          </p:nvSpPr>
          <p:spPr>
            <a:xfrm>
              <a:off x="2882225" y="1948100"/>
              <a:ext cx="16575" cy="13125"/>
            </a:xfrm>
            <a:custGeom>
              <a:avLst/>
              <a:gdLst/>
              <a:ahLst/>
              <a:cxnLst/>
              <a:rect l="l" t="t" r="r" b="b"/>
              <a:pathLst>
                <a:path w="663" h="525" extrusionOk="0">
                  <a:moveTo>
                    <a:pt x="348" y="0"/>
                  </a:moveTo>
                  <a:cubicBezTo>
                    <a:pt x="177" y="0"/>
                    <a:pt x="0" y="153"/>
                    <a:pt x="80" y="364"/>
                  </a:cubicBezTo>
                  <a:cubicBezTo>
                    <a:pt x="131" y="477"/>
                    <a:pt x="226" y="525"/>
                    <a:pt x="321" y="525"/>
                  </a:cubicBezTo>
                  <a:cubicBezTo>
                    <a:pt x="491" y="525"/>
                    <a:pt x="662" y="372"/>
                    <a:pt x="582" y="160"/>
                  </a:cubicBezTo>
                  <a:cubicBezTo>
                    <a:pt x="537" y="48"/>
                    <a:pt x="444" y="0"/>
                    <a:pt x="34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1"/>
            <p:cNvSpPr/>
            <p:nvPr/>
          </p:nvSpPr>
          <p:spPr>
            <a:xfrm>
              <a:off x="2812525" y="1868975"/>
              <a:ext cx="64275" cy="60200"/>
            </a:xfrm>
            <a:custGeom>
              <a:avLst/>
              <a:gdLst/>
              <a:ahLst/>
              <a:cxnLst/>
              <a:rect l="l" t="t" r="r" b="b"/>
              <a:pathLst>
                <a:path w="2571" h="2408" extrusionOk="0">
                  <a:moveTo>
                    <a:pt x="627" y="551"/>
                  </a:moveTo>
                  <a:lnTo>
                    <a:pt x="627" y="551"/>
                  </a:lnTo>
                  <a:cubicBezTo>
                    <a:pt x="1254" y="677"/>
                    <a:pt x="1787" y="1115"/>
                    <a:pt x="2038" y="1695"/>
                  </a:cubicBezTo>
                  <a:cubicBezTo>
                    <a:pt x="2006" y="1695"/>
                    <a:pt x="1991" y="1711"/>
                    <a:pt x="1959" y="1742"/>
                  </a:cubicBezTo>
                  <a:cubicBezTo>
                    <a:pt x="1822" y="1886"/>
                    <a:pt x="1647" y="1950"/>
                    <a:pt x="1470" y="1950"/>
                  </a:cubicBezTo>
                  <a:cubicBezTo>
                    <a:pt x="1204" y="1950"/>
                    <a:pt x="934" y="1805"/>
                    <a:pt x="784" y="1570"/>
                  </a:cubicBezTo>
                  <a:cubicBezTo>
                    <a:pt x="580" y="1272"/>
                    <a:pt x="564" y="896"/>
                    <a:pt x="627" y="551"/>
                  </a:cubicBezTo>
                  <a:close/>
                  <a:moveTo>
                    <a:pt x="416" y="1"/>
                  </a:moveTo>
                  <a:cubicBezTo>
                    <a:pt x="280" y="1"/>
                    <a:pt x="185" y="78"/>
                    <a:pt x="157" y="222"/>
                  </a:cubicBezTo>
                  <a:cubicBezTo>
                    <a:pt x="0" y="912"/>
                    <a:pt x="78" y="1774"/>
                    <a:pt x="721" y="2197"/>
                  </a:cubicBezTo>
                  <a:cubicBezTo>
                    <a:pt x="934" y="2337"/>
                    <a:pt x="1179" y="2407"/>
                    <a:pt x="1420" y="2407"/>
                  </a:cubicBezTo>
                  <a:cubicBezTo>
                    <a:pt x="1693" y="2407"/>
                    <a:pt x="1963" y="2317"/>
                    <a:pt x="2179" y="2134"/>
                  </a:cubicBezTo>
                  <a:cubicBezTo>
                    <a:pt x="2179" y="2166"/>
                    <a:pt x="2194" y="2197"/>
                    <a:pt x="2194" y="2228"/>
                  </a:cubicBezTo>
                  <a:cubicBezTo>
                    <a:pt x="2203" y="2318"/>
                    <a:pt x="2284" y="2366"/>
                    <a:pt x="2359" y="2366"/>
                  </a:cubicBezTo>
                  <a:cubicBezTo>
                    <a:pt x="2428" y="2366"/>
                    <a:pt x="2492" y="2326"/>
                    <a:pt x="2492" y="2244"/>
                  </a:cubicBezTo>
                  <a:cubicBezTo>
                    <a:pt x="2571" y="1068"/>
                    <a:pt x="1630" y="34"/>
                    <a:pt x="455" y="3"/>
                  </a:cubicBezTo>
                  <a:cubicBezTo>
                    <a:pt x="441" y="1"/>
                    <a:pt x="429" y="1"/>
                    <a:pt x="41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1"/>
            <p:cNvSpPr/>
            <p:nvPr/>
          </p:nvSpPr>
          <p:spPr>
            <a:xfrm>
              <a:off x="2800075" y="1923975"/>
              <a:ext cx="18650" cy="14725"/>
            </a:xfrm>
            <a:custGeom>
              <a:avLst/>
              <a:gdLst/>
              <a:ahLst/>
              <a:cxnLst/>
              <a:rect l="l" t="t" r="r" b="b"/>
              <a:pathLst>
                <a:path w="746" h="589" extrusionOk="0">
                  <a:moveTo>
                    <a:pt x="391" y="1"/>
                  </a:moveTo>
                  <a:cubicBezTo>
                    <a:pt x="199" y="1"/>
                    <a:pt x="0" y="174"/>
                    <a:pt x="90" y="404"/>
                  </a:cubicBezTo>
                  <a:cubicBezTo>
                    <a:pt x="141" y="534"/>
                    <a:pt x="247" y="589"/>
                    <a:pt x="355" y="589"/>
                  </a:cubicBezTo>
                  <a:cubicBezTo>
                    <a:pt x="546" y="589"/>
                    <a:pt x="745" y="416"/>
                    <a:pt x="655" y="185"/>
                  </a:cubicBezTo>
                  <a:cubicBezTo>
                    <a:pt x="604" y="55"/>
                    <a:pt x="498" y="1"/>
                    <a:pt x="39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1"/>
            <p:cNvSpPr/>
            <p:nvPr/>
          </p:nvSpPr>
          <p:spPr>
            <a:xfrm>
              <a:off x="3134050" y="1767600"/>
              <a:ext cx="18225" cy="14000"/>
            </a:xfrm>
            <a:custGeom>
              <a:avLst/>
              <a:gdLst/>
              <a:ahLst/>
              <a:cxnLst/>
              <a:rect l="l" t="t" r="r" b="b"/>
              <a:pathLst>
                <a:path w="729" h="560" extrusionOk="0">
                  <a:moveTo>
                    <a:pt x="478" y="1"/>
                  </a:moveTo>
                  <a:cubicBezTo>
                    <a:pt x="445" y="1"/>
                    <a:pt x="408" y="9"/>
                    <a:pt x="368" y="29"/>
                  </a:cubicBezTo>
                  <a:lnTo>
                    <a:pt x="274" y="61"/>
                  </a:lnTo>
                  <a:cubicBezTo>
                    <a:pt x="0" y="143"/>
                    <a:pt x="121" y="559"/>
                    <a:pt x="354" y="559"/>
                  </a:cubicBezTo>
                  <a:cubicBezTo>
                    <a:pt x="388" y="559"/>
                    <a:pt x="424" y="551"/>
                    <a:pt x="462" y="531"/>
                  </a:cubicBezTo>
                  <a:lnTo>
                    <a:pt x="556" y="499"/>
                  </a:lnTo>
                  <a:cubicBezTo>
                    <a:pt x="713" y="452"/>
                    <a:pt x="729" y="296"/>
                    <a:pt x="682" y="170"/>
                  </a:cubicBezTo>
                  <a:cubicBezTo>
                    <a:pt x="647" y="77"/>
                    <a:pt x="577" y="1"/>
                    <a:pt x="47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1"/>
            <p:cNvSpPr/>
            <p:nvPr/>
          </p:nvSpPr>
          <p:spPr>
            <a:xfrm>
              <a:off x="2874150" y="1793775"/>
              <a:ext cx="23825" cy="18175"/>
            </a:xfrm>
            <a:custGeom>
              <a:avLst/>
              <a:gdLst/>
              <a:ahLst/>
              <a:cxnLst/>
              <a:rect l="l" t="t" r="r" b="b"/>
              <a:pathLst>
                <a:path w="953" h="727" extrusionOk="0">
                  <a:moveTo>
                    <a:pt x="602" y="0"/>
                  </a:moveTo>
                  <a:cubicBezTo>
                    <a:pt x="560" y="0"/>
                    <a:pt x="514" y="10"/>
                    <a:pt x="466" y="32"/>
                  </a:cubicBezTo>
                  <a:lnTo>
                    <a:pt x="372" y="64"/>
                  </a:lnTo>
                  <a:cubicBezTo>
                    <a:pt x="1" y="160"/>
                    <a:pt x="172" y="727"/>
                    <a:pt x="485" y="727"/>
                  </a:cubicBezTo>
                  <a:cubicBezTo>
                    <a:pt x="528" y="727"/>
                    <a:pt x="575" y="716"/>
                    <a:pt x="623" y="691"/>
                  </a:cubicBezTo>
                  <a:lnTo>
                    <a:pt x="717" y="644"/>
                  </a:lnTo>
                  <a:cubicBezTo>
                    <a:pt x="921" y="597"/>
                    <a:pt x="952" y="393"/>
                    <a:pt x="874" y="236"/>
                  </a:cubicBezTo>
                  <a:cubicBezTo>
                    <a:pt x="838" y="104"/>
                    <a:pt x="738" y="0"/>
                    <a:pt x="60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1"/>
            <p:cNvSpPr/>
            <p:nvPr/>
          </p:nvSpPr>
          <p:spPr>
            <a:xfrm>
              <a:off x="2786250" y="1823200"/>
              <a:ext cx="24725" cy="19800"/>
            </a:xfrm>
            <a:custGeom>
              <a:avLst/>
              <a:gdLst/>
              <a:ahLst/>
              <a:cxnLst/>
              <a:rect l="l" t="t" r="r" b="b"/>
              <a:pathLst>
                <a:path w="989" h="792" extrusionOk="0">
                  <a:moveTo>
                    <a:pt x="559" y="1"/>
                  </a:moveTo>
                  <a:cubicBezTo>
                    <a:pt x="518" y="1"/>
                    <a:pt x="478" y="10"/>
                    <a:pt x="440" y="31"/>
                  </a:cubicBezTo>
                  <a:lnTo>
                    <a:pt x="299" y="109"/>
                  </a:lnTo>
                  <a:cubicBezTo>
                    <a:pt x="126" y="203"/>
                    <a:pt x="1" y="376"/>
                    <a:pt x="95" y="580"/>
                  </a:cubicBezTo>
                  <a:cubicBezTo>
                    <a:pt x="154" y="721"/>
                    <a:pt x="274" y="791"/>
                    <a:pt x="410" y="791"/>
                  </a:cubicBezTo>
                  <a:cubicBezTo>
                    <a:pt x="455" y="791"/>
                    <a:pt x="502" y="783"/>
                    <a:pt x="549" y="768"/>
                  </a:cubicBezTo>
                  <a:lnTo>
                    <a:pt x="706" y="736"/>
                  </a:lnTo>
                  <a:cubicBezTo>
                    <a:pt x="894" y="674"/>
                    <a:pt x="988" y="423"/>
                    <a:pt x="910" y="250"/>
                  </a:cubicBezTo>
                  <a:cubicBezTo>
                    <a:pt x="849" y="116"/>
                    <a:pt x="702" y="1"/>
                    <a:pt x="55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1"/>
            <p:cNvSpPr/>
            <p:nvPr/>
          </p:nvSpPr>
          <p:spPr>
            <a:xfrm>
              <a:off x="2976500" y="1743450"/>
              <a:ext cx="26875" cy="20650"/>
            </a:xfrm>
            <a:custGeom>
              <a:avLst/>
              <a:gdLst/>
              <a:ahLst/>
              <a:cxnLst/>
              <a:rect l="l" t="t" r="r" b="b"/>
              <a:pathLst>
                <a:path w="1075" h="826" extrusionOk="0">
                  <a:moveTo>
                    <a:pt x="672" y="1"/>
                  </a:moveTo>
                  <a:cubicBezTo>
                    <a:pt x="621" y="1"/>
                    <a:pt x="567" y="12"/>
                    <a:pt x="510" y="39"/>
                  </a:cubicBezTo>
                  <a:cubicBezTo>
                    <a:pt x="479" y="39"/>
                    <a:pt x="447" y="55"/>
                    <a:pt x="416" y="70"/>
                  </a:cubicBezTo>
                  <a:cubicBezTo>
                    <a:pt x="0" y="209"/>
                    <a:pt x="185" y="826"/>
                    <a:pt x="548" y="826"/>
                  </a:cubicBezTo>
                  <a:cubicBezTo>
                    <a:pt x="595" y="826"/>
                    <a:pt x="646" y="815"/>
                    <a:pt x="698" y="791"/>
                  </a:cubicBezTo>
                  <a:cubicBezTo>
                    <a:pt x="730" y="776"/>
                    <a:pt x="761" y="760"/>
                    <a:pt x="792" y="744"/>
                  </a:cubicBezTo>
                  <a:cubicBezTo>
                    <a:pt x="1043" y="666"/>
                    <a:pt x="1074" y="431"/>
                    <a:pt x="996" y="259"/>
                  </a:cubicBezTo>
                  <a:cubicBezTo>
                    <a:pt x="949" y="116"/>
                    <a:pt x="829" y="1"/>
                    <a:pt x="6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1"/>
            <p:cNvSpPr/>
            <p:nvPr/>
          </p:nvSpPr>
          <p:spPr>
            <a:xfrm>
              <a:off x="2714500" y="1856225"/>
              <a:ext cx="17350" cy="13750"/>
            </a:xfrm>
            <a:custGeom>
              <a:avLst/>
              <a:gdLst/>
              <a:ahLst/>
              <a:cxnLst/>
              <a:rect l="l" t="t" r="r" b="b"/>
              <a:pathLst>
                <a:path w="694" h="550" extrusionOk="0">
                  <a:moveTo>
                    <a:pt x="365" y="0"/>
                  </a:moveTo>
                  <a:cubicBezTo>
                    <a:pt x="185" y="0"/>
                    <a:pt x="0" y="160"/>
                    <a:pt x="81" y="371"/>
                  </a:cubicBezTo>
                  <a:cubicBezTo>
                    <a:pt x="132" y="497"/>
                    <a:pt x="233" y="550"/>
                    <a:pt x="335" y="550"/>
                  </a:cubicBezTo>
                  <a:cubicBezTo>
                    <a:pt x="513" y="550"/>
                    <a:pt x="694" y="387"/>
                    <a:pt x="614" y="168"/>
                  </a:cubicBezTo>
                  <a:cubicBezTo>
                    <a:pt x="563" y="50"/>
                    <a:pt x="465" y="0"/>
                    <a:pt x="36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1"/>
            <p:cNvSpPr/>
            <p:nvPr/>
          </p:nvSpPr>
          <p:spPr>
            <a:xfrm>
              <a:off x="2434950" y="1889700"/>
              <a:ext cx="29825" cy="71800"/>
            </a:xfrm>
            <a:custGeom>
              <a:avLst/>
              <a:gdLst/>
              <a:ahLst/>
              <a:cxnLst/>
              <a:rect l="l" t="t" r="r" b="b"/>
              <a:pathLst>
                <a:path w="1193" h="2872" extrusionOk="0">
                  <a:moveTo>
                    <a:pt x="989" y="0"/>
                  </a:moveTo>
                  <a:cubicBezTo>
                    <a:pt x="909" y="0"/>
                    <a:pt x="829" y="50"/>
                    <a:pt x="808" y="161"/>
                  </a:cubicBezTo>
                  <a:cubicBezTo>
                    <a:pt x="683" y="1007"/>
                    <a:pt x="369" y="1791"/>
                    <a:pt x="56" y="2591"/>
                  </a:cubicBezTo>
                  <a:cubicBezTo>
                    <a:pt x="0" y="2735"/>
                    <a:pt x="126" y="2872"/>
                    <a:pt x="249" y="2872"/>
                  </a:cubicBezTo>
                  <a:cubicBezTo>
                    <a:pt x="299" y="2872"/>
                    <a:pt x="348" y="2849"/>
                    <a:pt x="385" y="2794"/>
                  </a:cubicBezTo>
                  <a:cubicBezTo>
                    <a:pt x="886" y="2026"/>
                    <a:pt x="1106" y="1117"/>
                    <a:pt x="1184" y="208"/>
                  </a:cubicBezTo>
                  <a:cubicBezTo>
                    <a:pt x="1193" y="77"/>
                    <a:pt x="1090" y="0"/>
                    <a:pt x="98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1"/>
            <p:cNvSpPr/>
            <p:nvPr/>
          </p:nvSpPr>
          <p:spPr>
            <a:xfrm>
              <a:off x="3044950" y="1699050"/>
              <a:ext cx="13875" cy="11100"/>
            </a:xfrm>
            <a:custGeom>
              <a:avLst/>
              <a:gdLst/>
              <a:ahLst/>
              <a:cxnLst/>
              <a:rect l="l" t="t" r="r" b="b"/>
              <a:pathLst>
                <a:path w="555" h="444" extrusionOk="0">
                  <a:moveTo>
                    <a:pt x="293" y="1"/>
                  </a:moveTo>
                  <a:cubicBezTo>
                    <a:pt x="152" y="1"/>
                    <a:pt x="0" y="130"/>
                    <a:pt x="61" y="310"/>
                  </a:cubicBezTo>
                  <a:cubicBezTo>
                    <a:pt x="99" y="404"/>
                    <a:pt x="177" y="444"/>
                    <a:pt x="256" y="444"/>
                  </a:cubicBezTo>
                  <a:cubicBezTo>
                    <a:pt x="402" y="444"/>
                    <a:pt x="555" y="311"/>
                    <a:pt x="484" y="138"/>
                  </a:cubicBezTo>
                  <a:cubicBezTo>
                    <a:pt x="450" y="42"/>
                    <a:pt x="373" y="1"/>
                    <a:pt x="29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1"/>
            <p:cNvSpPr/>
            <p:nvPr/>
          </p:nvSpPr>
          <p:spPr>
            <a:xfrm>
              <a:off x="2917525" y="1689125"/>
              <a:ext cx="71875" cy="38475"/>
            </a:xfrm>
            <a:custGeom>
              <a:avLst/>
              <a:gdLst/>
              <a:ahLst/>
              <a:cxnLst/>
              <a:rect l="l" t="t" r="r" b="b"/>
              <a:pathLst>
                <a:path w="2875" h="1539" extrusionOk="0">
                  <a:moveTo>
                    <a:pt x="1925" y="0"/>
                  </a:moveTo>
                  <a:cubicBezTo>
                    <a:pt x="1554" y="0"/>
                    <a:pt x="1181" y="70"/>
                    <a:pt x="831" y="206"/>
                  </a:cubicBezTo>
                  <a:cubicBezTo>
                    <a:pt x="487" y="347"/>
                    <a:pt x="1" y="613"/>
                    <a:pt x="189" y="1068"/>
                  </a:cubicBezTo>
                  <a:cubicBezTo>
                    <a:pt x="346" y="1444"/>
                    <a:pt x="910" y="1538"/>
                    <a:pt x="1270" y="1538"/>
                  </a:cubicBezTo>
                  <a:cubicBezTo>
                    <a:pt x="1756" y="1538"/>
                    <a:pt x="2305" y="1350"/>
                    <a:pt x="2603" y="958"/>
                  </a:cubicBezTo>
                  <a:cubicBezTo>
                    <a:pt x="2728" y="783"/>
                    <a:pt x="2583" y="568"/>
                    <a:pt x="2408" y="568"/>
                  </a:cubicBezTo>
                  <a:cubicBezTo>
                    <a:pt x="2364" y="568"/>
                    <a:pt x="2318" y="582"/>
                    <a:pt x="2274" y="613"/>
                  </a:cubicBezTo>
                  <a:cubicBezTo>
                    <a:pt x="2023" y="786"/>
                    <a:pt x="1788" y="958"/>
                    <a:pt x="1474" y="1005"/>
                  </a:cubicBezTo>
                  <a:cubicBezTo>
                    <a:pt x="1463" y="1005"/>
                    <a:pt x="1430" y="1006"/>
                    <a:pt x="1383" y="1006"/>
                  </a:cubicBezTo>
                  <a:cubicBezTo>
                    <a:pt x="1175" y="1006"/>
                    <a:pt x="699" y="995"/>
                    <a:pt x="737" y="880"/>
                  </a:cubicBezTo>
                  <a:cubicBezTo>
                    <a:pt x="769" y="739"/>
                    <a:pt x="1411" y="582"/>
                    <a:pt x="1537" y="551"/>
                  </a:cubicBezTo>
                  <a:cubicBezTo>
                    <a:pt x="1701" y="519"/>
                    <a:pt x="1866" y="508"/>
                    <a:pt x="2031" y="508"/>
                  </a:cubicBezTo>
                  <a:cubicBezTo>
                    <a:pt x="2195" y="508"/>
                    <a:pt x="2360" y="519"/>
                    <a:pt x="2524" y="535"/>
                  </a:cubicBezTo>
                  <a:cubicBezTo>
                    <a:pt x="2535" y="536"/>
                    <a:pt x="2545" y="537"/>
                    <a:pt x="2555" y="537"/>
                  </a:cubicBezTo>
                  <a:cubicBezTo>
                    <a:pt x="2826" y="537"/>
                    <a:pt x="2875" y="141"/>
                    <a:pt x="2603" y="80"/>
                  </a:cubicBezTo>
                  <a:cubicBezTo>
                    <a:pt x="2382" y="27"/>
                    <a:pt x="2154" y="0"/>
                    <a:pt x="192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1"/>
            <p:cNvSpPr/>
            <p:nvPr/>
          </p:nvSpPr>
          <p:spPr>
            <a:xfrm>
              <a:off x="2863925" y="1713050"/>
              <a:ext cx="23850" cy="18100"/>
            </a:xfrm>
            <a:custGeom>
              <a:avLst/>
              <a:gdLst/>
              <a:ahLst/>
              <a:cxnLst/>
              <a:rect l="l" t="t" r="r" b="b"/>
              <a:pathLst>
                <a:path w="954" h="724" extrusionOk="0">
                  <a:moveTo>
                    <a:pt x="598" y="0"/>
                  </a:moveTo>
                  <a:cubicBezTo>
                    <a:pt x="556" y="0"/>
                    <a:pt x="512" y="10"/>
                    <a:pt x="468" y="32"/>
                  </a:cubicBezTo>
                  <a:cubicBezTo>
                    <a:pt x="436" y="32"/>
                    <a:pt x="405" y="48"/>
                    <a:pt x="374" y="64"/>
                  </a:cubicBezTo>
                  <a:cubicBezTo>
                    <a:pt x="1" y="174"/>
                    <a:pt x="163" y="723"/>
                    <a:pt x="475" y="723"/>
                  </a:cubicBezTo>
                  <a:cubicBezTo>
                    <a:pt x="517" y="723"/>
                    <a:pt x="562" y="713"/>
                    <a:pt x="609" y="691"/>
                  </a:cubicBezTo>
                  <a:cubicBezTo>
                    <a:pt x="640" y="675"/>
                    <a:pt x="671" y="659"/>
                    <a:pt x="703" y="644"/>
                  </a:cubicBezTo>
                  <a:cubicBezTo>
                    <a:pt x="922" y="581"/>
                    <a:pt x="953" y="377"/>
                    <a:pt x="875" y="221"/>
                  </a:cubicBezTo>
                  <a:cubicBezTo>
                    <a:pt x="839" y="101"/>
                    <a:pt x="731" y="0"/>
                    <a:pt x="59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1"/>
            <p:cNvSpPr/>
            <p:nvPr/>
          </p:nvSpPr>
          <p:spPr>
            <a:xfrm>
              <a:off x="2777825" y="1755950"/>
              <a:ext cx="15550" cy="12500"/>
            </a:xfrm>
            <a:custGeom>
              <a:avLst/>
              <a:gdLst/>
              <a:ahLst/>
              <a:cxnLst/>
              <a:rect l="l" t="t" r="r" b="b"/>
              <a:pathLst>
                <a:path w="622" h="500" extrusionOk="0">
                  <a:moveTo>
                    <a:pt x="330" y="0"/>
                  </a:moveTo>
                  <a:cubicBezTo>
                    <a:pt x="171" y="0"/>
                    <a:pt x="1" y="146"/>
                    <a:pt x="71" y="338"/>
                  </a:cubicBezTo>
                  <a:cubicBezTo>
                    <a:pt x="117" y="452"/>
                    <a:pt x="207" y="500"/>
                    <a:pt x="298" y="500"/>
                  </a:cubicBezTo>
                  <a:cubicBezTo>
                    <a:pt x="459" y="500"/>
                    <a:pt x="622" y="351"/>
                    <a:pt x="542" y="150"/>
                  </a:cubicBezTo>
                  <a:cubicBezTo>
                    <a:pt x="503" y="45"/>
                    <a:pt x="418" y="0"/>
                    <a:pt x="33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1"/>
            <p:cNvSpPr/>
            <p:nvPr/>
          </p:nvSpPr>
          <p:spPr>
            <a:xfrm>
              <a:off x="2690650" y="1768325"/>
              <a:ext cx="23775" cy="18825"/>
            </a:xfrm>
            <a:custGeom>
              <a:avLst/>
              <a:gdLst/>
              <a:ahLst/>
              <a:cxnLst/>
              <a:rect l="l" t="t" r="r" b="b"/>
              <a:pathLst>
                <a:path w="951" h="753" extrusionOk="0">
                  <a:moveTo>
                    <a:pt x="489" y="1"/>
                  </a:moveTo>
                  <a:cubicBezTo>
                    <a:pt x="247" y="1"/>
                    <a:pt x="0" y="218"/>
                    <a:pt x="110" y="517"/>
                  </a:cubicBezTo>
                  <a:cubicBezTo>
                    <a:pt x="178" y="682"/>
                    <a:pt x="316" y="752"/>
                    <a:pt x="456" y="752"/>
                  </a:cubicBezTo>
                  <a:cubicBezTo>
                    <a:pt x="701" y="752"/>
                    <a:pt x="951" y="535"/>
                    <a:pt x="831" y="235"/>
                  </a:cubicBezTo>
                  <a:cubicBezTo>
                    <a:pt x="763" y="71"/>
                    <a:pt x="627" y="1"/>
                    <a:pt x="48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1"/>
            <p:cNvSpPr/>
            <p:nvPr/>
          </p:nvSpPr>
          <p:spPr>
            <a:xfrm>
              <a:off x="2595425" y="1705775"/>
              <a:ext cx="54100" cy="87375"/>
            </a:xfrm>
            <a:custGeom>
              <a:avLst/>
              <a:gdLst/>
              <a:ahLst/>
              <a:cxnLst/>
              <a:rect l="l" t="t" r="r" b="b"/>
              <a:pathLst>
                <a:path w="2164" h="3495" extrusionOk="0">
                  <a:moveTo>
                    <a:pt x="603" y="0"/>
                  </a:moveTo>
                  <a:cubicBezTo>
                    <a:pt x="567" y="0"/>
                    <a:pt x="531" y="12"/>
                    <a:pt x="502" y="41"/>
                  </a:cubicBezTo>
                  <a:cubicBezTo>
                    <a:pt x="0" y="496"/>
                    <a:pt x="236" y="1640"/>
                    <a:pt x="392" y="2189"/>
                  </a:cubicBezTo>
                  <a:cubicBezTo>
                    <a:pt x="512" y="2654"/>
                    <a:pt x="820" y="3495"/>
                    <a:pt x="1425" y="3495"/>
                  </a:cubicBezTo>
                  <a:cubicBezTo>
                    <a:pt x="1451" y="3495"/>
                    <a:pt x="1478" y="3493"/>
                    <a:pt x="1505" y="3490"/>
                  </a:cubicBezTo>
                  <a:cubicBezTo>
                    <a:pt x="2164" y="3427"/>
                    <a:pt x="2116" y="2455"/>
                    <a:pt x="2069" y="1969"/>
                  </a:cubicBezTo>
                  <a:cubicBezTo>
                    <a:pt x="2009" y="1376"/>
                    <a:pt x="1637" y="619"/>
                    <a:pt x="955" y="619"/>
                  </a:cubicBezTo>
                  <a:cubicBezTo>
                    <a:pt x="935" y="619"/>
                    <a:pt x="915" y="620"/>
                    <a:pt x="894" y="621"/>
                  </a:cubicBezTo>
                  <a:cubicBezTo>
                    <a:pt x="784" y="637"/>
                    <a:pt x="753" y="715"/>
                    <a:pt x="753" y="794"/>
                  </a:cubicBezTo>
                  <a:cubicBezTo>
                    <a:pt x="753" y="856"/>
                    <a:pt x="784" y="919"/>
                    <a:pt x="847" y="950"/>
                  </a:cubicBezTo>
                  <a:cubicBezTo>
                    <a:pt x="1286" y="1217"/>
                    <a:pt x="1552" y="1483"/>
                    <a:pt x="1615" y="2016"/>
                  </a:cubicBezTo>
                  <a:cubicBezTo>
                    <a:pt x="1631" y="2189"/>
                    <a:pt x="1662" y="2518"/>
                    <a:pt x="1584" y="2675"/>
                  </a:cubicBezTo>
                  <a:cubicBezTo>
                    <a:pt x="1518" y="2814"/>
                    <a:pt x="1431" y="2881"/>
                    <a:pt x="1340" y="2881"/>
                  </a:cubicBezTo>
                  <a:cubicBezTo>
                    <a:pt x="1236" y="2881"/>
                    <a:pt x="1127" y="2794"/>
                    <a:pt x="1035" y="2628"/>
                  </a:cubicBezTo>
                  <a:cubicBezTo>
                    <a:pt x="847" y="2314"/>
                    <a:pt x="768" y="1907"/>
                    <a:pt x="721" y="1562"/>
                  </a:cubicBezTo>
                  <a:cubicBezTo>
                    <a:pt x="690" y="1389"/>
                    <a:pt x="674" y="1201"/>
                    <a:pt x="659" y="1029"/>
                  </a:cubicBezTo>
                  <a:lnTo>
                    <a:pt x="674" y="794"/>
                  </a:lnTo>
                  <a:lnTo>
                    <a:pt x="674" y="653"/>
                  </a:lnTo>
                  <a:cubicBezTo>
                    <a:pt x="706" y="574"/>
                    <a:pt x="706" y="496"/>
                    <a:pt x="674" y="418"/>
                  </a:cubicBezTo>
                  <a:lnTo>
                    <a:pt x="674" y="418"/>
                  </a:lnTo>
                  <a:cubicBezTo>
                    <a:pt x="686" y="421"/>
                    <a:pt x="699" y="423"/>
                    <a:pt x="712" y="423"/>
                  </a:cubicBezTo>
                  <a:cubicBezTo>
                    <a:pt x="751" y="423"/>
                    <a:pt x="792" y="406"/>
                    <a:pt x="816" y="371"/>
                  </a:cubicBezTo>
                  <a:cubicBezTo>
                    <a:pt x="894" y="229"/>
                    <a:pt x="847" y="120"/>
                    <a:pt x="721" y="41"/>
                  </a:cubicBezTo>
                  <a:cubicBezTo>
                    <a:pt x="688" y="16"/>
                    <a:pt x="645" y="0"/>
                    <a:pt x="6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1"/>
            <p:cNvSpPr/>
            <p:nvPr/>
          </p:nvSpPr>
          <p:spPr>
            <a:xfrm>
              <a:off x="2853850" y="1611000"/>
              <a:ext cx="67225" cy="56875"/>
            </a:xfrm>
            <a:custGeom>
              <a:avLst/>
              <a:gdLst/>
              <a:ahLst/>
              <a:cxnLst/>
              <a:rect l="l" t="t" r="r" b="b"/>
              <a:pathLst>
                <a:path w="2689" h="2275" extrusionOk="0">
                  <a:moveTo>
                    <a:pt x="850" y="573"/>
                  </a:moveTo>
                  <a:cubicBezTo>
                    <a:pt x="1068" y="573"/>
                    <a:pt x="1392" y="725"/>
                    <a:pt x="1529" y="807"/>
                  </a:cubicBezTo>
                  <a:cubicBezTo>
                    <a:pt x="1858" y="1011"/>
                    <a:pt x="2125" y="1309"/>
                    <a:pt x="2313" y="1654"/>
                  </a:cubicBezTo>
                  <a:cubicBezTo>
                    <a:pt x="2165" y="1692"/>
                    <a:pt x="2008" y="1713"/>
                    <a:pt x="1852" y="1713"/>
                  </a:cubicBezTo>
                  <a:cubicBezTo>
                    <a:pt x="1314" y="1713"/>
                    <a:pt x="785" y="1469"/>
                    <a:pt x="651" y="886"/>
                  </a:cubicBezTo>
                  <a:cubicBezTo>
                    <a:pt x="592" y="651"/>
                    <a:pt x="694" y="573"/>
                    <a:pt x="850" y="573"/>
                  </a:cubicBezTo>
                  <a:close/>
                  <a:moveTo>
                    <a:pt x="741" y="1"/>
                  </a:moveTo>
                  <a:cubicBezTo>
                    <a:pt x="396" y="1"/>
                    <a:pt x="99" y="154"/>
                    <a:pt x="71" y="603"/>
                  </a:cubicBezTo>
                  <a:cubicBezTo>
                    <a:pt x="0" y="1479"/>
                    <a:pt x="912" y="2274"/>
                    <a:pt x="1768" y="2274"/>
                  </a:cubicBezTo>
                  <a:cubicBezTo>
                    <a:pt x="2045" y="2274"/>
                    <a:pt x="2317" y="2191"/>
                    <a:pt x="2548" y="1998"/>
                  </a:cubicBezTo>
                  <a:cubicBezTo>
                    <a:pt x="2626" y="1920"/>
                    <a:pt x="2626" y="1842"/>
                    <a:pt x="2595" y="1763"/>
                  </a:cubicBezTo>
                  <a:cubicBezTo>
                    <a:pt x="2657" y="1716"/>
                    <a:pt x="2689" y="1654"/>
                    <a:pt x="2657" y="1560"/>
                  </a:cubicBezTo>
                  <a:cubicBezTo>
                    <a:pt x="2485" y="948"/>
                    <a:pt x="2015" y="431"/>
                    <a:pt x="1435" y="165"/>
                  </a:cubicBezTo>
                  <a:cubicBezTo>
                    <a:pt x="1227" y="70"/>
                    <a:pt x="973" y="1"/>
                    <a:pt x="74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1"/>
            <p:cNvSpPr/>
            <p:nvPr/>
          </p:nvSpPr>
          <p:spPr>
            <a:xfrm>
              <a:off x="2956275" y="1626350"/>
              <a:ext cx="16175" cy="12800"/>
            </a:xfrm>
            <a:custGeom>
              <a:avLst/>
              <a:gdLst/>
              <a:ahLst/>
              <a:cxnLst/>
              <a:rect l="l" t="t" r="r" b="b"/>
              <a:pathLst>
                <a:path w="647" h="512" extrusionOk="0">
                  <a:moveTo>
                    <a:pt x="335" y="1"/>
                  </a:moveTo>
                  <a:cubicBezTo>
                    <a:pt x="170" y="1"/>
                    <a:pt x="1" y="150"/>
                    <a:pt x="81" y="350"/>
                  </a:cubicBezTo>
                  <a:cubicBezTo>
                    <a:pt x="126" y="463"/>
                    <a:pt x="219" y="511"/>
                    <a:pt x="312" y="511"/>
                  </a:cubicBezTo>
                  <a:cubicBezTo>
                    <a:pt x="478" y="511"/>
                    <a:pt x="647" y="362"/>
                    <a:pt x="567" y="162"/>
                  </a:cubicBezTo>
                  <a:cubicBezTo>
                    <a:pt x="521" y="49"/>
                    <a:pt x="429" y="1"/>
                    <a:pt x="33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1"/>
            <p:cNvSpPr/>
            <p:nvPr/>
          </p:nvSpPr>
          <p:spPr>
            <a:xfrm>
              <a:off x="2676525" y="1668150"/>
              <a:ext cx="88200" cy="63375"/>
            </a:xfrm>
            <a:custGeom>
              <a:avLst/>
              <a:gdLst/>
              <a:ahLst/>
              <a:cxnLst/>
              <a:rect l="l" t="t" r="r" b="b"/>
              <a:pathLst>
                <a:path w="3528" h="2535" extrusionOk="0">
                  <a:moveTo>
                    <a:pt x="1645" y="0"/>
                  </a:moveTo>
                  <a:cubicBezTo>
                    <a:pt x="755" y="0"/>
                    <a:pt x="1" y="1061"/>
                    <a:pt x="142" y="1923"/>
                  </a:cubicBezTo>
                  <a:cubicBezTo>
                    <a:pt x="165" y="2016"/>
                    <a:pt x="232" y="2066"/>
                    <a:pt x="304" y="2066"/>
                  </a:cubicBezTo>
                  <a:cubicBezTo>
                    <a:pt x="328" y="2066"/>
                    <a:pt x="353" y="2060"/>
                    <a:pt x="377" y="2048"/>
                  </a:cubicBezTo>
                  <a:cubicBezTo>
                    <a:pt x="424" y="2017"/>
                    <a:pt x="456" y="1970"/>
                    <a:pt x="456" y="1891"/>
                  </a:cubicBezTo>
                  <a:cubicBezTo>
                    <a:pt x="456" y="1515"/>
                    <a:pt x="597" y="1123"/>
                    <a:pt x="863" y="857"/>
                  </a:cubicBezTo>
                  <a:cubicBezTo>
                    <a:pt x="1049" y="659"/>
                    <a:pt x="1355" y="462"/>
                    <a:pt x="1641" y="462"/>
                  </a:cubicBezTo>
                  <a:cubicBezTo>
                    <a:pt x="1742" y="462"/>
                    <a:pt x="1839" y="486"/>
                    <a:pt x="1929" y="543"/>
                  </a:cubicBezTo>
                  <a:cubicBezTo>
                    <a:pt x="2431" y="857"/>
                    <a:pt x="1788" y="1421"/>
                    <a:pt x="1506" y="1640"/>
                  </a:cubicBezTo>
                  <a:cubicBezTo>
                    <a:pt x="1192" y="1876"/>
                    <a:pt x="847" y="1985"/>
                    <a:pt x="471" y="2126"/>
                  </a:cubicBezTo>
                  <a:cubicBezTo>
                    <a:pt x="456" y="2126"/>
                    <a:pt x="440" y="2142"/>
                    <a:pt x="424" y="2142"/>
                  </a:cubicBezTo>
                  <a:cubicBezTo>
                    <a:pt x="271" y="2249"/>
                    <a:pt x="342" y="2534"/>
                    <a:pt x="563" y="2534"/>
                  </a:cubicBezTo>
                  <a:cubicBezTo>
                    <a:pt x="569" y="2534"/>
                    <a:pt x="575" y="2534"/>
                    <a:pt x="581" y="2534"/>
                  </a:cubicBezTo>
                  <a:cubicBezTo>
                    <a:pt x="1365" y="2471"/>
                    <a:pt x="3528" y="951"/>
                    <a:pt x="2242" y="167"/>
                  </a:cubicBezTo>
                  <a:cubicBezTo>
                    <a:pt x="2042" y="51"/>
                    <a:pt x="1840" y="0"/>
                    <a:pt x="164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1"/>
            <p:cNvSpPr/>
            <p:nvPr/>
          </p:nvSpPr>
          <p:spPr>
            <a:xfrm>
              <a:off x="2549100" y="1766650"/>
              <a:ext cx="22450" cy="14350"/>
            </a:xfrm>
            <a:custGeom>
              <a:avLst/>
              <a:gdLst/>
              <a:ahLst/>
              <a:cxnLst/>
              <a:rect l="l" t="t" r="r" b="b"/>
              <a:pathLst>
                <a:path w="898" h="574" extrusionOk="0">
                  <a:moveTo>
                    <a:pt x="513" y="1"/>
                  </a:moveTo>
                  <a:cubicBezTo>
                    <a:pt x="466" y="1"/>
                    <a:pt x="419" y="5"/>
                    <a:pt x="380" y="20"/>
                  </a:cubicBezTo>
                  <a:cubicBezTo>
                    <a:pt x="333" y="36"/>
                    <a:pt x="317" y="83"/>
                    <a:pt x="270" y="99"/>
                  </a:cubicBezTo>
                  <a:cubicBezTo>
                    <a:pt x="239" y="130"/>
                    <a:pt x="208" y="146"/>
                    <a:pt x="176" y="161"/>
                  </a:cubicBezTo>
                  <a:cubicBezTo>
                    <a:pt x="0" y="264"/>
                    <a:pt x="113" y="573"/>
                    <a:pt x="295" y="573"/>
                  </a:cubicBezTo>
                  <a:cubicBezTo>
                    <a:pt x="308" y="573"/>
                    <a:pt x="320" y="572"/>
                    <a:pt x="333" y="569"/>
                  </a:cubicBezTo>
                  <a:cubicBezTo>
                    <a:pt x="364" y="569"/>
                    <a:pt x="396" y="553"/>
                    <a:pt x="427" y="553"/>
                  </a:cubicBezTo>
                  <a:cubicBezTo>
                    <a:pt x="458" y="545"/>
                    <a:pt x="486" y="545"/>
                    <a:pt x="511" y="545"/>
                  </a:cubicBezTo>
                  <a:cubicBezTo>
                    <a:pt x="537" y="545"/>
                    <a:pt x="560" y="545"/>
                    <a:pt x="584" y="537"/>
                  </a:cubicBezTo>
                  <a:cubicBezTo>
                    <a:pt x="662" y="506"/>
                    <a:pt x="725" y="428"/>
                    <a:pt x="788" y="365"/>
                  </a:cubicBezTo>
                  <a:cubicBezTo>
                    <a:pt x="897" y="240"/>
                    <a:pt x="803" y="20"/>
                    <a:pt x="647" y="5"/>
                  </a:cubicBezTo>
                  <a:cubicBezTo>
                    <a:pt x="607" y="5"/>
                    <a:pt x="560" y="1"/>
                    <a:pt x="51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1"/>
            <p:cNvSpPr/>
            <p:nvPr/>
          </p:nvSpPr>
          <p:spPr>
            <a:xfrm>
              <a:off x="2796450" y="1644475"/>
              <a:ext cx="26275" cy="21100"/>
            </a:xfrm>
            <a:custGeom>
              <a:avLst/>
              <a:gdLst/>
              <a:ahLst/>
              <a:cxnLst/>
              <a:rect l="l" t="t" r="r" b="b"/>
              <a:pathLst>
                <a:path w="1051" h="844" extrusionOk="0">
                  <a:moveTo>
                    <a:pt x="598" y="1"/>
                  </a:moveTo>
                  <a:cubicBezTo>
                    <a:pt x="551" y="1"/>
                    <a:pt x="503" y="11"/>
                    <a:pt x="455" y="32"/>
                  </a:cubicBezTo>
                  <a:cubicBezTo>
                    <a:pt x="408" y="48"/>
                    <a:pt x="361" y="64"/>
                    <a:pt x="298" y="95"/>
                  </a:cubicBezTo>
                  <a:cubicBezTo>
                    <a:pt x="126" y="174"/>
                    <a:pt x="0" y="393"/>
                    <a:pt x="79" y="597"/>
                  </a:cubicBezTo>
                  <a:cubicBezTo>
                    <a:pt x="150" y="752"/>
                    <a:pt x="286" y="844"/>
                    <a:pt x="444" y="844"/>
                  </a:cubicBezTo>
                  <a:cubicBezTo>
                    <a:pt x="493" y="844"/>
                    <a:pt x="544" y="835"/>
                    <a:pt x="596" y="816"/>
                  </a:cubicBezTo>
                  <a:cubicBezTo>
                    <a:pt x="643" y="801"/>
                    <a:pt x="690" y="785"/>
                    <a:pt x="737" y="769"/>
                  </a:cubicBezTo>
                  <a:cubicBezTo>
                    <a:pt x="941" y="691"/>
                    <a:pt x="1051" y="440"/>
                    <a:pt x="957" y="252"/>
                  </a:cubicBezTo>
                  <a:cubicBezTo>
                    <a:pt x="896" y="108"/>
                    <a:pt x="754" y="1"/>
                    <a:pt x="59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1"/>
            <p:cNvSpPr/>
            <p:nvPr/>
          </p:nvSpPr>
          <p:spPr>
            <a:xfrm>
              <a:off x="2541700" y="1717025"/>
              <a:ext cx="15150" cy="12000"/>
            </a:xfrm>
            <a:custGeom>
              <a:avLst/>
              <a:gdLst/>
              <a:ahLst/>
              <a:cxnLst/>
              <a:rect l="l" t="t" r="r" b="b"/>
              <a:pathLst>
                <a:path w="606" h="480" extrusionOk="0">
                  <a:moveTo>
                    <a:pt x="317" y="1"/>
                  </a:moveTo>
                  <a:cubicBezTo>
                    <a:pt x="161" y="1"/>
                    <a:pt x="1" y="139"/>
                    <a:pt x="80" y="328"/>
                  </a:cubicBezTo>
                  <a:cubicBezTo>
                    <a:pt x="120" y="435"/>
                    <a:pt x="203" y="479"/>
                    <a:pt x="289" y="479"/>
                  </a:cubicBezTo>
                  <a:cubicBezTo>
                    <a:pt x="443" y="479"/>
                    <a:pt x="605" y="337"/>
                    <a:pt x="535" y="156"/>
                  </a:cubicBezTo>
                  <a:cubicBezTo>
                    <a:pt x="495" y="47"/>
                    <a:pt x="407" y="1"/>
                    <a:pt x="31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1"/>
            <p:cNvSpPr/>
            <p:nvPr/>
          </p:nvSpPr>
          <p:spPr>
            <a:xfrm>
              <a:off x="2643625" y="1665900"/>
              <a:ext cx="19775" cy="18800"/>
            </a:xfrm>
            <a:custGeom>
              <a:avLst/>
              <a:gdLst/>
              <a:ahLst/>
              <a:cxnLst/>
              <a:rect l="l" t="t" r="r" b="b"/>
              <a:pathLst>
                <a:path w="791" h="752" extrusionOk="0">
                  <a:moveTo>
                    <a:pt x="384" y="0"/>
                  </a:moveTo>
                  <a:cubicBezTo>
                    <a:pt x="344" y="0"/>
                    <a:pt x="304" y="7"/>
                    <a:pt x="267" y="22"/>
                  </a:cubicBezTo>
                  <a:cubicBezTo>
                    <a:pt x="126" y="69"/>
                    <a:pt x="0" y="273"/>
                    <a:pt x="79" y="429"/>
                  </a:cubicBezTo>
                  <a:lnTo>
                    <a:pt x="157" y="571"/>
                  </a:lnTo>
                  <a:cubicBezTo>
                    <a:pt x="226" y="697"/>
                    <a:pt x="335" y="752"/>
                    <a:pt x="441" y="752"/>
                  </a:cubicBezTo>
                  <a:cubicBezTo>
                    <a:pt x="622" y="752"/>
                    <a:pt x="791" y="589"/>
                    <a:pt x="721" y="351"/>
                  </a:cubicBezTo>
                  <a:lnTo>
                    <a:pt x="690" y="194"/>
                  </a:lnTo>
                  <a:cubicBezTo>
                    <a:pt x="654" y="74"/>
                    <a:pt x="517" y="0"/>
                    <a:pt x="3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1"/>
            <p:cNvSpPr/>
            <p:nvPr/>
          </p:nvSpPr>
          <p:spPr>
            <a:xfrm>
              <a:off x="2443925" y="1722175"/>
              <a:ext cx="32000" cy="20350"/>
            </a:xfrm>
            <a:custGeom>
              <a:avLst/>
              <a:gdLst/>
              <a:ahLst/>
              <a:cxnLst/>
              <a:rect l="l" t="t" r="r" b="b"/>
              <a:pathLst>
                <a:path w="1280" h="814" extrusionOk="0">
                  <a:moveTo>
                    <a:pt x="784" y="0"/>
                  </a:moveTo>
                  <a:cubicBezTo>
                    <a:pt x="742" y="0"/>
                    <a:pt x="698" y="9"/>
                    <a:pt x="653" y="28"/>
                  </a:cubicBezTo>
                  <a:cubicBezTo>
                    <a:pt x="543" y="75"/>
                    <a:pt x="449" y="122"/>
                    <a:pt x="355" y="169"/>
                  </a:cubicBezTo>
                  <a:cubicBezTo>
                    <a:pt x="1" y="325"/>
                    <a:pt x="159" y="814"/>
                    <a:pt x="493" y="814"/>
                  </a:cubicBezTo>
                  <a:cubicBezTo>
                    <a:pt x="529" y="814"/>
                    <a:pt x="567" y="808"/>
                    <a:pt x="606" y="796"/>
                  </a:cubicBezTo>
                  <a:cubicBezTo>
                    <a:pt x="700" y="749"/>
                    <a:pt x="794" y="718"/>
                    <a:pt x="904" y="686"/>
                  </a:cubicBezTo>
                  <a:cubicBezTo>
                    <a:pt x="1279" y="547"/>
                    <a:pt x="1111" y="0"/>
                    <a:pt x="7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1"/>
            <p:cNvSpPr/>
            <p:nvPr/>
          </p:nvSpPr>
          <p:spPr>
            <a:xfrm>
              <a:off x="2575575" y="1656775"/>
              <a:ext cx="25500" cy="16800"/>
            </a:xfrm>
            <a:custGeom>
              <a:avLst/>
              <a:gdLst/>
              <a:ahLst/>
              <a:cxnLst/>
              <a:rect l="l" t="t" r="r" b="b"/>
              <a:pathLst>
                <a:path w="1020" h="672" extrusionOk="0">
                  <a:moveTo>
                    <a:pt x="584" y="0"/>
                  </a:moveTo>
                  <a:cubicBezTo>
                    <a:pt x="546" y="0"/>
                    <a:pt x="507" y="8"/>
                    <a:pt x="465" y="26"/>
                  </a:cubicBezTo>
                  <a:lnTo>
                    <a:pt x="324" y="89"/>
                  </a:lnTo>
                  <a:cubicBezTo>
                    <a:pt x="0" y="216"/>
                    <a:pt x="145" y="672"/>
                    <a:pt x="439" y="672"/>
                  </a:cubicBezTo>
                  <a:cubicBezTo>
                    <a:pt x="472" y="672"/>
                    <a:pt x="507" y="666"/>
                    <a:pt x="544" y="653"/>
                  </a:cubicBezTo>
                  <a:lnTo>
                    <a:pt x="700" y="591"/>
                  </a:lnTo>
                  <a:cubicBezTo>
                    <a:pt x="1019" y="480"/>
                    <a:pt x="872" y="0"/>
                    <a:pt x="5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1"/>
            <p:cNvSpPr/>
            <p:nvPr/>
          </p:nvSpPr>
          <p:spPr>
            <a:xfrm>
              <a:off x="2709050" y="1598075"/>
              <a:ext cx="23950" cy="16650"/>
            </a:xfrm>
            <a:custGeom>
              <a:avLst/>
              <a:gdLst/>
              <a:ahLst/>
              <a:cxnLst/>
              <a:rect l="l" t="t" r="r" b="b"/>
              <a:pathLst>
                <a:path w="958" h="666" extrusionOk="0">
                  <a:moveTo>
                    <a:pt x="424" y="1"/>
                  </a:moveTo>
                  <a:cubicBezTo>
                    <a:pt x="409" y="1"/>
                    <a:pt x="393" y="2"/>
                    <a:pt x="377" y="8"/>
                  </a:cubicBezTo>
                  <a:cubicBezTo>
                    <a:pt x="346" y="8"/>
                    <a:pt x="283" y="39"/>
                    <a:pt x="252" y="39"/>
                  </a:cubicBezTo>
                  <a:cubicBezTo>
                    <a:pt x="111" y="55"/>
                    <a:pt x="1" y="180"/>
                    <a:pt x="1" y="321"/>
                  </a:cubicBezTo>
                  <a:cubicBezTo>
                    <a:pt x="1" y="462"/>
                    <a:pt x="95" y="556"/>
                    <a:pt x="220" y="603"/>
                  </a:cubicBezTo>
                  <a:cubicBezTo>
                    <a:pt x="189" y="603"/>
                    <a:pt x="267" y="635"/>
                    <a:pt x="283" y="650"/>
                  </a:cubicBezTo>
                  <a:cubicBezTo>
                    <a:pt x="346" y="666"/>
                    <a:pt x="409" y="666"/>
                    <a:pt x="471" y="666"/>
                  </a:cubicBezTo>
                  <a:cubicBezTo>
                    <a:pt x="534" y="666"/>
                    <a:pt x="597" y="666"/>
                    <a:pt x="675" y="650"/>
                  </a:cubicBezTo>
                  <a:cubicBezTo>
                    <a:pt x="800" y="650"/>
                    <a:pt x="910" y="540"/>
                    <a:pt x="941" y="399"/>
                  </a:cubicBezTo>
                  <a:cubicBezTo>
                    <a:pt x="957" y="290"/>
                    <a:pt x="879" y="117"/>
                    <a:pt x="753" y="86"/>
                  </a:cubicBezTo>
                  <a:cubicBezTo>
                    <a:pt x="675" y="55"/>
                    <a:pt x="597" y="23"/>
                    <a:pt x="518" y="8"/>
                  </a:cubicBezTo>
                  <a:cubicBezTo>
                    <a:pt x="487" y="8"/>
                    <a:pt x="456" y="1"/>
                    <a:pt x="42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1"/>
            <p:cNvSpPr/>
            <p:nvPr/>
          </p:nvSpPr>
          <p:spPr>
            <a:xfrm>
              <a:off x="2784025" y="1578125"/>
              <a:ext cx="17425" cy="14025"/>
            </a:xfrm>
            <a:custGeom>
              <a:avLst/>
              <a:gdLst/>
              <a:ahLst/>
              <a:cxnLst/>
              <a:rect l="l" t="t" r="r" b="b"/>
              <a:pathLst>
                <a:path w="697" h="561" extrusionOk="0">
                  <a:moveTo>
                    <a:pt x="361" y="0"/>
                  </a:moveTo>
                  <a:cubicBezTo>
                    <a:pt x="183" y="0"/>
                    <a:pt x="0" y="163"/>
                    <a:pt x="90" y="382"/>
                  </a:cubicBezTo>
                  <a:cubicBezTo>
                    <a:pt x="135" y="508"/>
                    <a:pt x="235" y="561"/>
                    <a:pt x="336" y="561"/>
                  </a:cubicBezTo>
                  <a:cubicBezTo>
                    <a:pt x="514" y="561"/>
                    <a:pt x="697" y="398"/>
                    <a:pt x="607" y="179"/>
                  </a:cubicBezTo>
                  <a:cubicBezTo>
                    <a:pt x="562" y="53"/>
                    <a:pt x="462" y="0"/>
                    <a:pt x="36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1"/>
            <p:cNvSpPr/>
            <p:nvPr/>
          </p:nvSpPr>
          <p:spPr>
            <a:xfrm>
              <a:off x="2341100" y="1730675"/>
              <a:ext cx="18850" cy="18625"/>
            </a:xfrm>
            <a:custGeom>
              <a:avLst/>
              <a:gdLst/>
              <a:ahLst/>
              <a:cxnLst/>
              <a:rect l="l" t="t" r="r" b="b"/>
              <a:pathLst>
                <a:path w="754" h="745" extrusionOk="0">
                  <a:moveTo>
                    <a:pt x="399" y="0"/>
                  </a:moveTo>
                  <a:cubicBezTo>
                    <a:pt x="392" y="0"/>
                    <a:pt x="384" y="1"/>
                    <a:pt x="377" y="1"/>
                  </a:cubicBezTo>
                  <a:cubicBezTo>
                    <a:pt x="267" y="17"/>
                    <a:pt x="158" y="64"/>
                    <a:pt x="111" y="158"/>
                  </a:cubicBezTo>
                  <a:cubicBezTo>
                    <a:pt x="1" y="315"/>
                    <a:pt x="32" y="503"/>
                    <a:pt x="189" y="597"/>
                  </a:cubicBezTo>
                  <a:cubicBezTo>
                    <a:pt x="205" y="613"/>
                    <a:pt x="205" y="628"/>
                    <a:pt x="205" y="628"/>
                  </a:cubicBezTo>
                  <a:cubicBezTo>
                    <a:pt x="252" y="660"/>
                    <a:pt x="267" y="675"/>
                    <a:pt x="314" y="707"/>
                  </a:cubicBezTo>
                  <a:cubicBezTo>
                    <a:pt x="360" y="730"/>
                    <a:pt x="414" y="744"/>
                    <a:pt x="465" y="744"/>
                  </a:cubicBezTo>
                  <a:cubicBezTo>
                    <a:pt x="483" y="744"/>
                    <a:pt x="501" y="742"/>
                    <a:pt x="518" y="738"/>
                  </a:cubicBezTo>
                  <a:cubicBezTo>
                    <a:pt x="722" y="691"/>
                    <a:pt x="753" y="472"/>
                    <a:pt x="643" y="362"/>
                  </a:cubicBezTo>
                  <a:cubicBezTo>
                    <a:pt x="643" y="346"/>
                    <a:pt x="643" y="331"/>
                    <a:pt x="643" y="315"/>
                  </a:cubicBezTo>
                  <a:cubicBezTo>
                    <a:pt x="673" y="165"/>
                    <a:pt x="560" y="0"/>
                    <a:pt x="39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1"/>
            <p:cNvSpPr/>
            <p:nvPr/>
          </p:nvSpPr>
          <p:spPr>
            <a:xfrm>
              <a:off x="2845800" y="1517175"/>
              <a:ext cx="15100" cy="12100"/>
            </a:xfrm>
            <a:custGeom>
              <a:avLst/>
              <a:gdLst/>
              <a:ahLst/>
              <a:cxnLst/>
              <a:rect l="l" t="t" r="r" b="b"/>
              <a:pathLst>
                <a:path w="604" h="484" extrusionOk="0">
                  <a:moveTo>
                    <a:pt x="316" y="1"/>
                  </a:moveTo>
                  <a:cubicBezTo>
                    <a:pt x="160" y="1"/>
                    <a:pt x="0" y="139"/>
                    <a:pt x="80" y="328"/>
                  </a:cubicBezTo>
                  <a:cubicBezTo>
                    <a:pt x="120" y="437"/>
                    <a:pt x="206" y="483"/>
                    <a:pt x="294" y="483"/>
                  </a:cubicBezTo>
                  <a:cubicBezTo>
                    <a:pt x="446" y="483"/>
                    <a:pt x="604" y="345"/>
                    <a:pt x="534" y="156"/>
                  </a:cubicBezTo>
                  <a:cubicBezTo>
                    <a:pt x="494" y="47"/>
                    <a:pt x="406" y="1"/>
                    <a:pt x="31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1"/>
            <p:cNvSpPr/>
            <p:nvPr/>
          </p:nvSpPr>
          <p:spPr>
            <a:xfrm>
              <a:off x="2323875" y="1280925"/>
              <a:ext cx="292725" cy="403725"/>
            </a:xfrm>
            <a:custGeom>
              <a:avLst/>
              <a:gdLst/>
              <a:ahLst/>
              <a:cxnLst/>
              <a:rect l="l" t="t" r="r" b="b"/>
              <a:pathLst>
                <a:path w="11709" h="16149" extrusionOk="0">
                  <a:moveTo>
                    <a:pt x="4220" y="690"/>
                  </a:moveTo>
                  <a:cubicBezTo>
                    <a:pt x="6557" y="690"/>
                    <a:pt x="8725" y="2501"/>
                    <a:pt x="9718" y="4825"/>
                  </a:cubicBezTo>
                  <a:cubicBezTo>
                    <a:pt x="11051" y="7897"/>
                    <a:pt x="10800" y="12176"/>
                    <a:pt x="8057" y="14433"/>
                  </a:cubicBezTo>
                  <a:cubicBezTo>
                    <a:pt x="7238" y="15095"/>
                    <a:pt x="6187" y="15468"/>
                    <a:pt x="5139" y="15468"/>
                  </a:cubicBezTo>
                  <a:cubicBezTo>
                    <a:pt x="4623" y="15468"/>
                    <a:pt x="4107" y="15377"/>
                    <a:pt x="3621" y="15186"/>
                  </a:cubicBezTo>
                  <a:cubicBezTo>
                    <a:pt x="1771" y="14449"/>
                    <a:pt x="1207" y="12458"/>
                    <a:pt x="1427" y="10625"/>
                  </a:cubicBezTo>
                  <a:cubicBezTo>
                    <a:pt x="1599" y="9277"/>
                    <a:pt x="2304" y="8070"/>
                    <a:pt x="1991" y="6675"/>
                  </a:cubicBezTo>
                  <a:cubicBezTo>
                    <a:pt x="1646" y="5233"/>
                    <a:pt x="0" y="2960"/>
                    <a:pt x="1709" y="1769"/>
                  </a:cubicBezTo>
                  <a:cubicBezTo>
                    <a:pt x="1865" y="1659"/>
                    <a:pt x="1865" y="1502"/>
                    <a:pt x="1803" y="1377"/>
                  </a:cubicBezTo>
                  <a:cubicBezTo>
                    <a:pt x="2601" y="901"/>
                    <a:pt x="3421" y="690"/>
                    <a:pt x="4220" y="690"/>
                  </a:cubicBezTo>
                  <a:close/>
                  <a:moveTo>
                    <a:pt x="4285" y="0"/>
                  </a:moveTo>
                  <a:cubicBezTo>
                    <a:pt x="3160" y="0"/>
                    <a:pt x="2054" y="400"/>
                    <a:pt x="1144" y="1345"/>
                  </a:cubicBezTo>
                  <a:cubicBezTo>
                    <a:pt x="1129" y="1361"/>
                    <a:pt x="1113" y="1392"/>
                    <a:pt x="1097" y="1408"/>
                  </a:cubicBezTo>
                  <a:cubicBezTo>
                    <a:pt x="298" y="2082"/>
                    <a:pt x="173" y="3195"/>
                    <a:pt x="408" y="4214"/>
                  </a:cubicBezTo>
                  <a:cubicBezTo>
                    <a:pt x="564" y="4950"/>
                    <a:pt x="941" y="5624"/>
                    <a:pt x="1176" y="6345"/>
                  </a:cubicBezTo>
                  <a:cubicBezTo>
                    <a:pt x="1599" y="7631"/>
                    <a:pt x="1176" y="8540"/>
                    <a:pt x="894" y="9762"/>
                  </a:cubicBezTo>
                  <a:cubicBezTo>
                    <a:pt x="282" y="12505"/>
                    <a:pt x="1301" y="15578"/>
                    <a:pt x="4358" y="16079"/>
                  </a:cubicBezTo>
                  <a:cubicBezTo>
                    <a:pt x="4640" y="16126"/>
                    <a:pt x="4919" y="16148"/>
                    <a:pt x="5191" y="16148"/>
                  </a:cubicBezTo>
                  <a:cubicBezTo>
                    <a:pt x="7757" y="16148"/>
                    <a:pt x="9823" y="14163"/>
                    <a:pt x="10659" y="11769"/>
                  </a:cubicBezTo>
                  <a:cubicBezTo>
                    <a:pt x="11709" y="8759"/>
                    <a:pt x="11176" y="5139"/>
                    <a:pt x="9217" y="2615"/>
                  </a:cubicBezTo>
                  <a:cubicBezTo>
                    <a:pt x="8055" y="1092"/>
                    <a:pt x="6144" y="0"/>
                    <a:pt x="428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1"/>
            <p:cNvSpPr/>
            <p:nvPr/>
          </p:nvSpPr>
          <p:spPr>
            <a:xfrm>
              <a:off x="2747300" y="1531150"/>
              <a:ext cx="20725" cy="16500"/>
            </a:xfrm>
            <a:custGeom>
              <a:avLst/>
              <a:gdLst/>
              <a:ahLst/>
              <a:cxnLst/>
              <a:rect l="l" t="t" r="r" b="b"/>
              <a:pathLst>
                <a:path w="829" h="660" extrusionOk="0">
                  <a:moveTo>
                    <a:pt x="436" y="0"/>
                  </a:moveTo>
                  <a:cubicBezTo>
                    <a:pt x="223" y="0"/>
                    <a:pt x="1" y="197"/>
                    <a:pt x="101" y="459"/>
                  </a:cubicBezTo>
                  <a:cubicBezTo>
                    <a:pt x="157" y="600"/>
                    <a:pt x="274" y="659"/>
                    <a:pt x="394" y="659"/>
                  </a:cubicBezTo>
                  <a:cubicBezTo>
                    <a:pt x="607" y="659"/>
                    <a:pt x="829" y="469"/>
                    <a:pt x="728" y="208"/>
                  </a:cubicBezTo>
                  <a:cubicBezTo>
                    <a:pt x="672" y="62"/>
                    <a:pt x="555" y="0"/>
                    <a:pt x="43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1"/>
            <p:cNvSpPr/>
            <p:nvPr/>
          </p:nvSpPr>
          <p:spPr>
            <a:xfrm>
              <a:off x="2636150" y="1556750"/>
              <a:ext cx="15125" cy="12100"/>
            </a:xfrm>
            <a:custGeom>
              <a:avLst/>
              <a:gdLst/>
              <a:ahLst/>
              <a:cxnLst/>
              <a:rect l="l" t="t" r="r" b="b"/>
              <a:pathLst>
                <a:path w="605" h="484" extrusionOk="0">
                  <a:moveTo>
                    <a:pt x="316" y="1"/>
                  </a:moveTo>
                  <a:cubicBezTo>
                    <a:pt x="161" y="1"/>
                    <a:pt x="0" y="139"/>
                    <a:pt x="80" y="328"/>
                  </a:cubicBezTo>
                  <a:cubicBezTo>
                    <a:pt x="120" y="437"/>
                    <a:pt x="206" y="483"/>
                    <a:pt x="294" y="483"/>
                  </a:cubicBezTo>
                  <a:cubicBezTo>
                    <a:pt x="447" y="483"/>
                    <a:pt x="604" y="345"/>
                    <a:pt x="535" y="156"/>
                  </a:cubicBezTo>
                  <a:cubicBezTo>
                    <a:pt x="494" y="47"/>
                    <a:pt x="406" y="1"/>
                    <a:pt x="31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1"/>
            <p:cNvSpPr/>
            <p:nvPr/>
          </p:nvSpPr>
          <p:spPr>
            <a:xfrm>
              <a:off x="2274575" y="1695125"/>
              <a:ext cx="13475" cy="10725"/>
            </a:xfrm>
            <a:custGeom>
              <a:avLst/>
              <a:gdLst/>
              <a:ahLst/>
              <a:cxnLst/>
              <a:rect l="l" t="t" r="r" b="b"/>
              <a:pathLst>
                <a:path w="539" h="429" extrusionOk="0">
                  <a:moveTo>
                    <a:pt x="280" y="0"/>
                  </a:moveTo>
                  <a:cubicBezTo>
                    <a:pt x="143" y="0"/>
                    <a:pt x="0" y="125"/>
                    <a:pt x="60" y="295"/>
                  </a:cubicBezTo>
                  <a:cubicBezTo>
                    <a:pt x="99" y="390"/>
                    <a:pt x="176" y="429"/>
                    <a:pt x="253" y="429"/>
                  </a:cubicBezTo>
                  <a:cubicBezTo>
                    <a:pt x="394" y="429"/>
                    <a:pt x="538" y="300"/>
                    <a:pt x="467" y="138"/>
                  </a:cubicBezTo>
                  <a:cubicBezTo>
                    <a:pt x="433" y="41"/>
                    <a:pt x="357" y="0"/>
                    <a:pt x="28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1"/>
            <p:cNvSpPr/>
            <p:nvPr/>
          </p:nvSpPr>
          <p:spPr>
            <a:xfrm>
              <a:off x="2373250" y="1316650"/>
              <a:ext cx="199075" cy="311625"/>
            </a:xfrm>
            <a:custGeom>
              <a:avLst/>
              <a:gdLst/>
              <a:ahLst/>
              <a:cxnLst/>
              <a:rect l="l" t="t" r="r" b="b"/>
              <a:pathLst>
                <a:path w="7963" h="12465" extrusionOk="0">
                  <a:moveTo>
                    <a:pt x="2226" y="8067"/>
                  </a:moveTo>
                  <a:cubicBezTo>
                    <a:pt x="2195" y="8177"/>
                    <a:pt x="2179" y="8302"/>
                    <a:pt x="2163" y="8412"/>
                  </a:cubicBezTo>
                  <a:cubicBezTo>
                    <a:pt x="1881" y="8882"/>
                    <a:pt x="1646" y="9399"/>
                    <a:pt x="1521" y="9932"/>
                  </a:cubicBezTo>
                  <a:cubicBezTo>
                    <a:pt x="1583" y="9619"/>
                    <a:pt x="1693" y="9290"/>
                    <a:pt x="1803" y="9007"/>
                  </a:cubicBezTo>
                  <a:cubicBezTo>
                    <a:pt x="1928" y="8694"/>
                    <a:pt x="2085" y="8380"/>
                    <a:pt x="2226" y="8067"/>
                  </a:cubicBezTo>
                  <a:close/>
                  <a:moveTo>
                    <a:pt x="2651" y="0"/>
                  </a:moveTo>
                  <a:cubicBezTo>
                    <a:pt x="1436" y="0"/>
                    <a:pt x="370" y="749"/>
                    <a:pt x="47" y="1938"/>
                  </a:cubicBezTo>
                  <a:cubicBezTo>
                    <a:pt x="0" y="2126"/>
                    <a:pt x="141" y="2252"/>
                    <a:pt x="298" y="2299"/>
                  </a:cubicBezTo>
                  <a:cubicBezTo>
                    <a:pt x="282" y="2753"/>
                    <a:pt x="392" y="3239"/>
                    <a:pt x="564" y="3678"/>
                  </a:cubicBezTo>
                  <a:cubicBezTo>
                    <a:pt x="956" y="4634"/>
                    <a:pt x="1709" y="5481"/>
                    <a:pt x="1630" y="6562"/>
                  </a:cubicBezTo>
                  <a:cubicBezTo>
                    <a:pt x="1568" y="7518"/>
                    <a:pt x="941" y="8349"/>
                    <a:pt x="674" y="9258"/>
                  </a:cubicBezTo>
                  <a:cubicBezTo>
                    <a:pt x="34" y="11381"/>
                    <a:pt x="1356" y="12464"/>
                    <a:pt x="2929" y="12464"/>
                  </a:cubicBezTo>
                  <a:cubicBezTo>
                    <a:pt x="3783" y="12464"/>
                    <a:pt x="4711" y="12145"/>
                    <a:pt x="5439" y="11500"/>
                  </a:cubicBezTo>
                  <a:cubicBezTo>
                    <a:pt x="7806" y="9368"/>
                    <a:pt x="7963" y="5528"/>
                    <a:pt x="6489" y="2847"/>
                  </a:cubicBezTo>
                  <a:cubicBezTo>
                    <a:pt x="5768" y="1499"/>
                    <a:pt x="4499" y="167"/>
                    <a:pt x="2900" y="10"/>
                  </a:cubicBezTo>
                  <a:cubicBezTo>
                    <a:pt x="2816" y="3"/>
                    <a:pt x="2734" y="0"/>
                    <a:pt x="265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1"/>
            <p:cNvSpPr/>
            <p:nvPr/>
          </p:nvSpPr>
          <p:spPr>
            <a:xfrm>
              <a:off x="2142775" y="1707350"/>
              <a:ext cx="15175" cy="12075"/>
            </a:xfrm>
            <a:custGeom>
              <a:avLst/>
              <a:gdLst/>
              <a:ahLst/>
              <a:cxnLst/>
              <a:rect l="l" t="t" r="r" b="b"/>
              <a:pathLst>
                <a:path w="607" h="483" extrusionOk="0">
                  <a:moveTo>
                    <a:pt x="325" y="0"/>
                  </a:moveTo>
                  <a:cubicBezTo>
                    <a:pt x="167" y="0"/>
                    <a:pt x="0" y="147"/>
                    <a:pt x="81" y="339"/>
                  </a:cubicBezTo>
                  <a:cubicBezTo>
                    <a:pt x="120" y="439"/>
                    <a:pt x="203" y="482"/>
                    <a:pt x="288" y="482"/>
                  </a:cubicBezTo>
                  <a:cubicBezTo>
                    <a:pt x="443" y="482"/>
                    <a:pt x="606" y="342"/>
                    <a:pt x="536" y="151"/>
                  </a:cubicBezTo>
                  <a:cubicBezTo>
                    <a:pt x="497" y="45"/>
                    <a:pt x="412" y="0"/>
                    <a:pt x="32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1"/>
            <p:cNvSpPr/>
            <p:nvPr/>
          </p:nvSpPr>
          <p:spPr>
            <a:xfrm>
              <a:off x="2313750" y="1642250"/>
              <a:ext cx="12425" cy="9775"/>
            </a:xfrm>
            <a:custGeom>
              <a:avLst/>
              <a:gdLst/>
              <a:ahLst/>
              <a:cxnLst/>
              <a:rect l="l" t="t" r="r" b="b"/>
              <a:pathLst>
                <a:path w="497" h="391" extrusionOk="0">
                  <a:moveTo>
                    <a:pt x="259" y="1"/>
                  </a:moveTo>
                  <a:cubicBezTo>
                    <a:pt x="132" y="1"/>
                    <a:pt x="0" y="112"/>
                    <a:pt x="60" y="263"/>
                  </a:cubicBezTo>
                  <a:cubicBezTo>
                    <a:pt x="94" y="353"/>
                    <a:pt x="165" y="390"/>
                    <a:pt x="236" y="390"/>
                  </a:cubicBezTo>
                  <a:cubicBezTo>
                    <a:pt x="364" y="390"/>
                    <a:pt x="497" y="272"/>
                    <a:pt x="436" y="121"/>
                  </a:cubicBezTo>
                  <a:cubicBezTo>
                    <a:pt x="402" y="36"/>
                    <a:pt x="332" y="1"/>
                    <a:pt x="25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1"/>
            <p:cNvSpPr/>
            <p:nvPr/>
          </p:nvSpPr>
          <p:spPr>
            <a:xfrm>
              <a:off x="2677325" y="1436100"/>
              <a:ext cx="73700" cy="54900"/>
            </a:xfrm>
            <a:custGeom>
              <a:avLst/>
              <a:gdLst/>
              <a:ahLst/>
              <a:cxnLst/>
              <a:rect l="l" t="t" r="r" b="b"/>
              <a:pathLst>
                <a:path w="2948" h="2196" extrusionOk="0">
                  <a:moveTo>
                    <a:pt x="2163" y="797"/>
                  </a:moveTo>
                  <a:lnTo>
                    <a:pt x="2163" y="797"/>
                  </a:lnTo>
                  <a:cubicBezTo>
                    <a:pt x="2148" y="828"/>
                    <a:pt x="2132" y="875"/>
                    <a:pt x="2116" y="922"/>
                  </a:cubicBezTo>
                  <a:cubicBezTo>
                    <a:pt x="2007" y="1204"/>
                    <a:pt x="1772" y="1439"/>
                    <a:pt x="1505" y="1565"/>
                  </a:cubicBezTo>
                  <a:cubicBezTo>
                    <a:pt x="1416" y="1604"/>
                    <a:pt x="1307" y="1623"/>
                    <a:pt x="1199" y="1623"/>
                  </a:cubicBezTo>
                  <a:cubicBezTo>
                    <a:pt x="875" y="1623"/>
                    <a:pt x="564" y="1444"/>
                    <a:pt x="847" y="1079"/>
                  </a:cubicBezTo>
                  <a:cubicBezTo>
                    <a:pt x="1019" y="856"/>
                    <a:pt x="1303" y="816"/>
                    <a:pt x="1588" y="816"/>
                  </a:cubicBezTo>
                  <a:cubicBezTo>
                    <a:pt x="1744" y="816"/>
                    <a:pt x="1900" y="828"/>
                    <a:pt x="2038" y="828"/>
                  </a:cubicBezTo>
                  <a:cubicBezTo>
                    <a:pt x="2085" y="828"/>
                    <a:pt x="2132" y="812"/>
                    <a:pt x="2163" y="797"/>
                  </a:cubicBezTo>
                  <a:close/>
                  <a:moveTo>
                    <a:pt x="2409" y="1"/>
                  </a:moveTo>
                  <a:cubicBezTo>
                    <a:pt x="2316" y="1"/>
                    <a:pt x="2229" y="57"/>
                    <a:pt x="2210" y="170"/>
                  </a:cubicBezTo>
                  <a:cubicBezTo>
                    <a:pt x="2179" y="280"/>
                    <a:pt x="2179" y="405"/>
                    <a:pt x="2179" y="515"/>
                  </a:cubicBezTo>
                  <a:cubicBezTo>
                    <a:pt x="2148" y="468"/>
                    <a:pt x="2116" y="436"/>
                    <a:pt x="2054" y="421"/>
                  </a:cubicBezTo>
                  <a:cubicBezTo>
                    <a:pt x="1854" y="376"/>
                    <a:pt x="1638" y="345"/>
                    <a:pt x="1425" y="345"/>
                  </a:cubicBezTo>
                  <a:cubicBezTo>
                    <a:pt x="971" y="345"/>
                    <a:pt x="533" y="485"/>
                    <a:pt x="298" y="922"/>
                  </a:cubicBezTo>
                  <a:cubicBezTo>
                    <a:pt x="0" y="1486"/>
                    <a:pt x="314" y="2066"/>
                    <a:pt x="925" y="2176"/>
                  </a:cubicBezTo>
                  <a:cubicBezTo>
                    <a:pt x="1000" y="2189"/>
                    <a:pt x="1074" y="2195"/>
                    <a:pt x="1149" y="2195"/>
                  </a:cubicBezTo>
                  <a:cubicBezTo>
                    <a:pt x="1623" y="2195"/>
                    <a:pt x="2083" y="1946"/>
                    <a:pt x="2367" y="1581"/>
                  </a:cubicBezTo>
                  <a:cubicBezTo>
                    <a:pt x="2665" y="1220"/>
                    <a:pt x="2947" y="468"/>
                    <a:pt x="2587" y="76"/>
                  </a:cubicBezTo>
                  <a:cubicBezTo>
                    <a:pt x="2536" y="26"/>
                    <a:pt x="2471" y="1"/>
                    <a:pt x="2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1"/>
            <p:cNvSpPr/>
            <p:nvPr/>
          </p:nvSpPr>
          <p:spPr>
            <a:xfrm>
              <a:off x="2186725" y="1648200"/>
              <a:ext cx="21950" cy="22025"/>
            </a:xfrm>
            <a:custGeom>
              <a:avLst/>
              <a:gdLst/>
              <a:ahLst/>
              <a:cxnLst/>
              <a:rect l="l" t="t" r="r" b="b"/>
              <a:pathLst>
                <a:path w="878" h="881" extrusionOk="0">
                  <a:moveTo>
                    <a:pt x="371" y="1"/>
                  </a:moveTo>
                  <a:cubicBezTo>
                    <a:pt x="331" y="1"/>
                    <a:pt x="291" y="8"/>
                    <a:pt x="251" y="25"/>
                  </a:cubicBezTo>
                  <a:cubicBezTo>
                    <a:pt x="78" y="119"/>
                    <a:pt x="0" y="291"/>
                    <a:pt x="63" y="495"/>
                  </a:cubicBezTo>
                  <a:lnTo>
                    <a:pt x="110" y="636"/>
                  </a:lnTo>
                  <a:cubicBezTo>
                    <a:pt x="146" y="782"/>
                    <a:pt x="306" y="881"/>
                    <a:pt x="456" y="881"/>
                  </a:cubicBezTo>
                  <a:cubicBezTo>
                    <a:pt x="499" y="881"/>
                    <a:pt x="542" y="873"/>
                    <a:pt x="580" y="855"/>
                  </a:cubicBezTo>
                  <a:cubicBezTo>
                    <a:pt x="752" y="777"/>
                    <a:pt x="878" y="557"/>
                    <a:pt x="784" y="369"/>
                  </a:cubicBezTo>
                  <a:lnTo>
                    <a:pt x="721" y="228"/>
                  </a:lnTo>
                  <a:cubicBezTo>
                    <a:pt x="659" y="105"/>
                    <a:pt x="519" y="1"/>
                    <a:pt x="3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1"/>
            <p:cNvSpPr/>
            <p:nvPr/>
          </p:nvSpPr>
          <p:spPr>
            <a:xfrm>
              <a:off x="2209825" y="1573400"/>
              <a:ext cx="77400" cy="54675"/>
            </a:xfrm>
            <a:custGeom>
              <a:avLst/>
              <a:gdLst/>
              <a:ahLst/>
              <a:cxnLst/>
              <a:rect l="l" t="t" r="r" b="b"/>
              <a:pathLst>
                <a:path w="3096" h="2187" extrusionOk="0">
                  <a:moveTo>
                    <a:pt x="1137" y="552"/>
                  </a:moveTo>
                  <a:cubicBezTo>
                    <a:pt x="1171" y="552"/>
                    <a:pt x="1205" y="553"/>
                    <a:pt x="1239" y="556"/>
                  </a:cubicBezTo>
                  <a:cubicBezTo>
                    <a:pt x="1647" y="571"/>
                    <a:pt x="2321" y="728"/>
                    <a:pt x="2477" y="1183"/>
                  </a:cubicBezTo>
                  <a:cubicBezTo>
                    <a:pt x="2552" y="1419"/>
                    <a:pt x="2449" y="1617"/>
                    <a:pt x="2246" y="1617"/>
                  </a:cubicBezTo>
                  <a:cubicBezTo>
                    <a:pt x="2193" y="1617"/>
                    <a:pt x="2134" y="1603"/>
                    <a:pt x="2070" y="1575"/>
                  </a:cubicBezTo>
                  <a:cubicBezTo>
                    <a:pt x="1882" y="1496"/>
                    <a:pt x="1709" y="1339"/>
                    <a:pt x="1537" y="1214"/>
                  </a:cubicBezTo>
                  <a:cubicBezTo>
                    <a:pt x="1271" y="1010"/>
                    <a:pt x="988" y="791"/>
                    <a:pt x="722" y="603"/>
                  </a:cubicBezTo>
                  <a:cubicBezTo>
                    <a:pt x="850" y="577"/>
                    <a:pt x="988" y="552"/>
                    <a:pt x="1137" y="552"/>
                  </a:cubicBezTo>
                  <a:close/>
                  <a:moveTo>
                    <a:pt x="1128" y="1"/>
                  </a:moveTo>
                  <a:cubicBezTo>
                    <a:pt x="741" y="1"/>
                    <a:pt x="381" y="101"/>
                    <a:pt x="142" y="321"/>
                  </a:cubicBezTo>
                  <a:cubicBezTo>
                    <a:pt x="48" y="383"/>
                    <a:pt x="1" y="540"/>
                    <a:pt x="126" y="634"/>
                  </a:cubicBezTo>
                  <a:cubicBezTo>
                    <a:pt x="455" y="948"/>
                    <a:pt x="816" y="1245"/>
                    <a:pt x="1176" y="1543"/>
                  </a:cubicBezTo>
                  <a:cubicBezTo>
                    <a:pt x="1412" y="1747"/>
                    <a:pt x="1662" y="1998"/>
                    <a:pt x="1960" y="2123"/>
                  </a:cubicBezTo>
                  <a:cubicBezTo>
                    <a:pt x="2068" y="2166"/>
                    <a:pt x="2176" y="2186"/>
                    <a:pt x="2279" y="2186"/>
                  </a:cubicBezTo>
                  <a:cubicBezTo>
                    <a:pt x="2699" y="2186"/>
                    <a:pt x="3048" y="1852"/>
                    <a:pt x="3073" y="1386"/>
                  </a:cubicBezTo>
                  <a:cubicBezTo>
                    <a:pt x="3095" y="551"/>
                    <a:pt x="2038" y="1"/>
                    <a:pt x="112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1"/>
            <p:cNvSpPr/>
            <p:nvPr/>
          </p:nvSpPr>
          <p:spPr>
            <a:xfrm>
              <a:off x="2227850" y="1587175"/>
              <a:ext cx="45800" cy="26650"/>
            </a:xfrm>
            <a:custGeom>
              <a:avLst/>
              <a:gdLst/>
              <a:ahLst/>
              <a:cxnLst/>
              <a:rect l="l" t="t" r="r" b="b"/>
              <a:pathLst>
                <a:path w="1832" h="1066" extrusionOk="0">
                  <a:moveTo>
                    <a:pt x="416" y="1"/>
                  </a:moveTo>
                  <a:cubicBezTo>
                    <a:pt x="267" y="1"/>
                    <a:pt x="129" y="26"/>
                    <a:pt x="1" y="52"/>
                  </a:cubicBezTo>
                  <a:cubicBezTo>
                    <a:pt x="267" y="240"/>
                    <a:pt x="550" y="459"/>
                    <a:pt x="816" y="663"/>
                  </a:cubicBezTo>
                  <a:cubicBezTo>
                    <a:pt x="988" y="788"/>
                    <a:pt x="1161" y="945"/>
                    <a:pt x="1349" y="1024"/>
                  </a:cubicBezTo>
                  <a:cubicBezTo>
                    <a:pt x="1413" y="1052"/>
                    <a:pt x="1472" y="1066"/>
                    <a:pt x="1525" y="1066"/>
                  </a:cubicBezTo>
                  <a:cubicBezTo>
                    <a:pt x="1728" y="1066"/>
                    <a:pt x="1831" y="868"/>
                    <a:pt x="1756" y="632"/>
                  </a:cubicBezTo>
                  <a:cubicBezTo>
                    <a:pt x="1600" y="177"/>
                    <a:pt x="926" y="20"/>
                    <a:pt x="518" y="5"/>
                  </a:cubicBezTo>
                  <a:cubicBezTo>
                    <a:pt x="484" y="2"/>
                    <a:pt x="450" y="1"/>
                    <a:pt x="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1"/>
            <p:cNvSpPr/>
            <p:nvPr/>
          </p:nvSpPr>
          <p:spPr>
            <a:xfrm>
              <a:off x="2056225" y="1609075"/>
              <a:ext cx="46650" cy="68475"/>
            </a:xfrm>
            <a:custGeom>
              <a:avLst/>
              <a:gdLst/>
              <a:ahLst/>
              <a:cxnLst/>
              <a:rect l="l" t="t" r="r" b="b"/>
              <a:pathLst>
                <a:path w="1866" h="2739" extrusionOk="0">
                  <a:moveTo>
                    <a:pt x="816" y="602"/>
                  </a:moveTo>
                  <a:cubicBezTo>
                    <a:pt x="831" y="633"/>
                    <a:pt x="878" y="665"/>
                    <a:pt x="925" y="665"/>
                  </a:cubicBezTo>
                  <a:cubicBezTo>
                    <a:pt x="1411" y="727"/>
                    <a:pt x="1427" y="1245"/>
                    <a:pt x="1317" y="1605"/>
                  </a:cubicBezTo>
                  <a:cubicBezTo>
                    <a:pt x="1256" y="1802"/>
                    <a:pt x="1099" y="2238"/>
                    <a:pt x="890" y="2238"/>
                  </a:cubicBezTo>
                  <a:cubicBezTo>
                    <a:pt x="832" y="2238"/>
                    <a:pt x="771" y="2204"/>
                    <a:pt x="706" y="2122"/>
                  </a:cubicBezTo>
                  <a:cubicBezTo>
                    <a:pt x="392" y="1715"/>
                    <a:pt x="565" y="1072"/>
                    <a:pt x="816" y="602"/>
                  </a:cubicBezTo>
                  <a:close/>
                  <a:moveTo>
                    <a:pt x="812" y="1"/>
                  </a:moveTo>
                  <a:cubicBezTo>
                    <a:pt x="765" y="1"/>
                    <a:pt x="716" y="21"/>
                    <a:pt x="675" y="69"/>
                  </a:cubicBezTo>
                  <a:cubicBezTo>
                    <a:pt x="267" y="555"/>
                    <a:pt x="1" y="1245"/>
                    <a:pt x="110" y="1872"/>
                  </a:cubicBezTo>
                  <a:cubicBezTo>
                    <a:pt x="169" y="2256"/>
                    <a:pt x="466" y="2739"/>
                    <a:pt x="895" y="2739"/>
                  </a:cubicBezTo>
                  <a:cubicBezTo>
                    <a:pt x="920" y="2739"/>
                    <a:pt x="946" y="2737"/>
                    <a:pt x="972" y="2734"/>
                  </a:cubicBezTo>
                  <a:cubicBezTo>
                    <a:pt x="1474" y="2671"/>
                    <a:pt x="1709" y="1872"/>
                    <a:pt x="1772" y="1448"/>
                  </a:cubicBezTo>
                  <a:cubicBezTo>
                    <a:pt x="1866" y="900"/>
                    <a:pt x="1568" y="336"/>
                    <a:pt x="1004" y="242"/>
                  </a:cubicBezTo>
                  <a:cubicBezTo>
                    <a:pt x="1004" y="210"/>
                    <a:pt x="1004" y="163"/>
                    <a:pt x="988" y="132"/>
                  </a:cubicBezTo>
                  <a:cubicBezTo>
                    <a:pt x="959" y="54"/>
                    <a:pt x="888" y="1"/>
                    <a:pt x="8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1"/>
            <p:cNvSpPr/>
            <p:nvPr/>
          </p:nvSpPr>
          <p:spPr>
            <a:xfrm>
              <a:off x="2609525" y="1436075"/>
              <a:ext cx="22750" cy="21900"/>
            </a:xfrm>
            <a:custGeom>
              <a:avLst/>
              <a:gdLst/>
              <a:ahLst/>
              <a:cxnLst/>
              <a:rect l="l" t="t" r="r" b="b"/>
              <a:pathLst>
                <a:path w="910" h="876" extrusionOk="0">
                  <a:moveTo>
                    <a:pt x="380" y="0"/>
                  </a:moveTo>
                  <a:cubicBezTo>
                    <a:pt x="326" y="0"/>
                    <a:pt x="272" y="14"/>
                    <a:pt x="220" y="45"/>
                  </a:cubicBezTo>
                  <a:cubicBezTo>
                    <a:pt x="48" y="139"/>
                    <a:pt x="1" y="312"/>
                    <a:pt x="48" y="484"/>
                  </a:cubicBezTo>
                  <a:cubicBezTo>
                    <a:pt x="63" y="531"/>
                    <a:pt x="79" y="578"/>
                    <a:pt x="110" y="625"/>
                  </a:cubicBezTo>
                  <a:cubicBezTo>
                    <a:pt x="178" y="782"/>
                    <a:pt x="317" y="875"/>
                    <a:pt x="466" y="875"/>
                  </a:cubicBezTo>
                  <a:cubicBezTo>
                    <a:pt x="525" y="875"/>
                    <a:pt x="585" y="860"/>
                    <a:pt x="643" y="829"/>
                  </a:cubicBezTo>
                  <a:cubicBezTo>
                    <a:pt x="847" y="719"/>
                    <a:pt x="910" y="437"/>
                    <a:pt x="769" y="265"/>
                  </a:cubicBezTo>
                  <a:cubicBezTo>
                    <a:pt x="737" y="218"/>
                    <a:pt x="706" y="186"/>
                    <a:pt x="675" y="139"/>
                  </a:cubicBezTo>
                  <a:cubicBezTo>
                    <a:pt x="591" y="56"/>
                    <a:pt x="487" y="0"/>
                    <a:pt x="38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1"/>
            <p:cNvSpPr/>
            <p:nvPr/>
          </p:nvSpPr>
          <p:spPr>
            <a:xfrm>
              <a:off x="2296050" y="1555325"/>
              <a:ext cx="20875" cy="20575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472" y="1"/>
                  </a:moveTo>
                  <a:cubicBezTo>
                    <a:pt x="372" y="1"/>
                    <a:pt x="270" y="50"/>
                    <a:pt x="204" y="166"/>
                  </a:cubicBezTo>
                  <a:cubicBezTo>
                    <a:pt x="188" y="213"/>
                    <a:pt x="157" y="260"/>
                    <a:pt x="126" y="291"/>
                  </a:cubicBezTo>
                  <a:cubicBezTo>
                    <a:pt x="0" y="464"/>
                    <a:pt x="63" y="714"/>
                    <a:pt x="251" y="793"/>
                  </a:cubicBezTo>
                  <a:cubicBezTo>
                    <a:pt x="295" y="813"/>
                    <a:pt x="340" y="823"/>
                    <a:pt x="384" y="823"/>
                  </a:cubicBezTo>
                  <a:cubicBezTo>
                    <a:pt x="542" y="823"/>
                    <a:pt x="684" y="701"/>
                    <a:pt x="721" y="542"/>
                  </a:cubicBezTo>
                  <a:cubicBezTo>
                    <a:pt x="721" y="495"/>
                    <a:pt x="737" y="448"/>
                    <a:pt x="753" y="417"/>
                  </a:cubicBezTo>
                  <a:cubicBezTo>
                    <a:pt x="834" y="172"/>
                    <a:pt x="658" y="1"/>
                    <a:pt x="4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1"/>
            <p:cNvSpPr/>
            <p:nvPr/>
          </p:nvSpPr>
          <p:spPr>
            <a:xfrm>
              <a:off x="2066025" y="1624125"/>
              <a:ext cx="25875" cy="40900"/>
            </a:xfrm>
            <a:custGeom>
              <a:avLst/>
              <a:gdLst/>
              <a:ahLst/>
              <a:cxnLst/>
              <a:rect l="l" t="t" r="r" b="b"/>
              <a:pathLst>
                <a:path w="1035" h="1636" extrusionOk="0">
                  <a:moveTo>
                    <a:pt x="424" y="0"/>
                  </a:moveTo>
                  <a:cubicBezTo>
                    <a:pt x="173" y="470"/>
                    <a:pt x="0" y="1113"/>
                    <a:pt x="314" y="1520"/>
                  </a:cubicBezTo>
                  <a:cubicBezTo>
                    <a:pt x="379" y="1602"/>
                    <a:pt x="440" y="1636"/>
                    <a:pt x="498" y="1636"/>
                  </a:cubicBezTo>
                  <a:cubicBezTo>
                    <a:pt x="707" y="1636"/>
                    <a:pt x="864" y="1200"/>
                    <a:pt x="925" y="1003"/>
                  </a:cubicBezTo>
                  <a:cubicBezTo>
                    <a:pt x="1035" y="643"/>
                    <a:pt x="1019" y="125"/>
                    <a:pt x="533" y="63"/>
                  </a:cubicBezTo>
                  <a:cubicBezTo>
                    <a:pt x="486" y="63"/>
                    <a:pt x="439" y="31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1"/>
            <p:cNvSpPr/>
            <p:nvPr/>
          </p:nvSpPr>
          <p:spPr>
            <a:xfrm>
              <a:off x="1983700" y="1683150"/>
              <a:ext cx="18000" cy="14300"/>
            </a:xfrm>
            <a:custGeom>
              <a:avLst/>
              <a:gdLst/>
              <a:ahLst/>
              <a:cxnLst/>
              <a:rect l="l" t="t" r="r" b="b"/>
              <a:pathLst>
                <a:path w="720" h="572" extrusionOk="0">
                  <a:moveTo>
                    <a:pt x="372" y="1"/>
                  </a:moveTo>
                  <a:cubicBezTo>
                    <a:pt x="189" y="1"/>
                    <a:pt x="0" y="167"/>
                    <a:pt x="80" y="398"/>
                  </a:cubicBezTo>
                  <a:cubicBezTo>
                    <a:pt x="130" y="520"/>
                    <a:pt x="231" y="571"/>
                    <a:pt x="335" y="571"/>
                  </a:cubicBezTo>
                  <a:cubicBezTo>
                    <a:pt x="523" y="571"/>
                    <a:pt x="720" y="401"/>
                    <a:pt x="629" y="178"/>
                  </a:cubicBezTo>
                  <a:cubicBezTo>
                    <a:pt x="578" y="54"/>
                    <a:pt x="476" y="1"/>
                    <a:pt x="3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1"/>
            <p:cNvSpPr/>
            <p:nvPr/>
          </p:nvSpPr>
          <p:spPr>
            <a:xfrm>
              <a:off x="2759425" y="1382025"/>
              <a:ext cx="13725" cy="10850"/>
            </a:xfrm>
            <a:custGeom>
              <a:avLst/>
              <a:gdLst/>
              <a:ahLst/>
              <a:cxnLst/>
              <a:rect l="l" t="t" r="r" b="b"/>
              <a:pathLst>
                <a:path w="549" h="434" extrusionOk="0">
                  <a:moveTo>
                    <a:pt x="286" y="1"/>
                  </a:moveTo>
                  <a:cubicBezTo>
                    <a:pt x="147" y="1"/>
                    <a:pt x="1" y="126"/>
                    <a:pt x="71" y="295"/>
                  </a:cubicBezTo>
                  <a:cubicBezTo>
                    <a:pt x="105" y="392"/>
                    <a:pt x="183" y="433"/>
                    <a:pt x="263" y="433"/>
                  </a:cubicBezTo>
                  <a:cubicBezTo>
                    <a:pt x="402" y="433"/>
                    <a:pt x="548" y="308"/>
                    <a:pt x="478" y="138"/>
                  </a:cubicBezTo>
                  <a:cubicBezTo>
                    <a:pt x="444" y="41"/>
                    <a:pt x="366" y="1"/>
                    <a:pt x="28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1"/>
            <p:cNvSpPr/>
            <p:nvPr/>
          </p:nvSpPr>
          <p:spPr>
            <a:xfrm>
              <a:off x="2676000" y="1369100"/>
              <a:ext cx="18900" cy="14900"/>
            </a:xfrm>
            <a:custGeom>
              <a:avLst/>
              <a:gdLst/>
              <a:ahLst/>
              <a:cxnLst/>
              <a:rect l="l" t="t" r="r" b="b"/>
              <a:pathLst>
                <a:path w="756" h="596" extrusionOk="0">
                  <a:moveTo>
                    <a:pt x="397" y="1"/>
                  </a:moveTo>
                  <a:cubicBezTo>
                    <a:pt x="202" y="1"/>
                    <a:pt x="0" y="174"/>
                    <a:pt x="100" y="405"/>
                  </a:cubicBezTo>
                  <a:cubicBezTo>
                    <a:pt x="151" y="540"/>
                    <a:pt x="256" y="596"/>
                    <a:pt x="364" y="596"/>
                  </a:cubicBezTo>
                  <a:cubicBezTo>
                    <a:pt x="556" y="596"/>
                    <a:pt x="755" y="416"/>
                    <a:pt x="665" y="185"/>
                  </a:cubicBezTo>
                  <a:cubicBezTo>
                    <a:pt x="614" y="55"/>
                    <a:pt x="506" y="1"/>
                    <a:pt x="39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1"/>
            <p:cNvSpPr/>
            <p:nvPr/>
          </p:nvSpPr>
          <p:spPr>
            <a:xfrm>
              <a:off x="1962675" y="1630825"/>
              <a:ext cx="19675" cy="15700"/>
            </a:xfrm>
            <a:custGeom>
              <a:avLst/>
              <a:gdLst/>
              <a:ahLst/>
              <a:cxnLst/>
              <a:rect l="l" t="t" r="r" b="b"/>
              <a:pathLst>
                <a:path w="787" h="628" extrusionOk="0">
                  <a:moveTo>
                    <a:pt x="411" y="1"/>
                  </a:moveTo>
                  <a:cubicBezTo>
                    <a:pt x="211" y="1"/>
                    <a:pt x="0" y="187"/>
                    <a:pt x="90" y="437"/>
                  </a:cubicBezTo>
                  <a:cubicBezTo>
                    <a:pt x="146" y="572"/>
                    <a:pt x="258" y="628"/>
                    <a:pt x="372" y="628"/>
                  </a:cubicBezTo>
                  <a:cubicBezTo>
                    <a:pt x="576" y="628"/>
                    <a:pt x="787" y="444"/>
                    <a:pt x="686" y="202"/>
                  </a:cubicBezTo>
                  <a:cubicBezTo>
                    <a:pt x="635" y="61"/>
                    <a:pt x="525" y="1"/>
                    <a:pt x="41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1"/>
            <p:cNvSpPr/>
            <p:nvPr/>
          </p:nvSpPr>
          <p:spPr>
            <a:xfrm>
              <a:off x="2207675" y="1534725"/>
              <a:ext cx="13100" cy="10300"/>
            </a:xfrm>
            <a:custGeom>
              <a:avLst/>
              <a:gdLst/>
              <a:ahLst/>
              <a:cxnLst/>
              <a:rect l="l" t="t" r="r" b="b"/>
              <a:pathLst>
                <a:path w="524" h="412" extrusionOk="0">
                  <a:moveTo>
                    <a:pt x="274" y="1"/>
                  </a:moveTo>
                  <a:cubicBezTo>
                    <a:pt x="138" y="1"/>
                    <a:pt x="1" y="123"/>
                    <a:pt x="71" y="284"/>
                  </a:cubicBezTo>
                  <a:cubicBezTo>
                    <a:pt x="105" y="374"/>
                    <a:pt x="176" y="412"/>
                    <a:pt x="250" y="412"/>
                  </a:cubicBezTo>
                  <a:cubicBezTo>
                    <a:pt x="383" y="412"/>
                    <a:pt x="524" y="289"/>
                    <a:pt x="463" y="128"/>
                  </a:cubicBezTo>
                  <a:cubicBezTo>
                    <a:pt x="424" y="38"/>
                    <a:pt x="349" y="1"/>
                    <a:pt x="27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1"/>
            <p:cNvSpPr/>
            <p:nvPr/>
          </p:nvSpPr>
          <p:spPr>
            <a:xfrm>
              <a:off x="1867750" y="1639425"/>
              <a:ext cx="26275" cy="28225"/>
            </a:xfrm>
            <a:custGeom>
              <a:avLst/>
              <a:gdLst/>
              <a:ahLst/>
              <a:cxnLst/>
              <a:rect l="l" t="t" r="r" b="b"/>
              <a:pathLst>
                <a:path w="1051" h="1129" extrusionOk="0">
                  <a:moveTo>
                    <a:pt x="450" y="1"/>
                  </a:moveTo>
                  <a:cubicBezTo>
                    <a:pt x="405" y="1"/>
                    <a:pt x="358" y="10"/>
                    <a:pt x="314" y="31"/>
                  </a:cubicBezTo>
                  <a:cubicBezTo>
                    <a:pt x="94" y="125"/>
                    <a:pt x="0" y="344"/>
                    <a:pt x="79" y="564"/>
                  </a:cubicBezTo>
                  <a:cubicBezTo>
                    <a:pt x="110" y="658"/>
                    <a:pt x="141" y="767"/>
                    <a:pt x="188" y="861"/>
                  </a:cubicBezTo>
                  <a:cubicBezTo>
                    <a:pt x="237" y="1018"/>
                    <a:pt x="405" y="1128"/>
                    <a:pt x="573" y="1128"/>
                  </a:cubicBezTo>
                  <a:cubicBezTo>
                    <a:pt x="624" y="1128"/>
                    <a:pt x="674" y="1118"/>
                    <a:pt x="721" y="1097"/>
                  </a:cubicBezTo>
                  <a:cubicBezTo>
                    <a:pt x="925" y="1003"/>
                    <a:pt x="1050" y="767"/>
                    <a:pt x="956" y="564"/>
                  </a:cubicBezTo>
                  <a:cubicBezTo>
                    <a:pt x="909" y="454"/>
                    <a:pt x="878" y="360"/>
                    <a:pt x="831" y="266"/>
                  </a:cubicBezTo>
                  <a:cubicBezTo>
                    <a:pt x="770" y="119"/>
                    <a:pt x="613" y="1"/>
                    <a:pt x="4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1"/>
            <p:cNvSpPr/>
            <p:nvPr/>
          </p:nvSpPr>
          <p:spPr>
            <a:xfrm>
              <a:off x="2249925" y="1497700"/>
              <a:ext cx="24600" cy="16850"/>
            </a:xfrm>
            <a:custGeom>
              <a:avLst/>
              <a:gdLst/>
              <a:ahLst/>
              <a:cxnLst/>
              <a:rect l="l" t="t" r="r" b="b"/>
              <a:pathLst>
                <a:path w="984" h="674" extrusionOk="0">
                  <a:moveTo>
                    <a:pt x="384" y="1"/>
                  </a:moveTo>
                  <a:cubicBezTo>
                    <a:pt x="141" y="1"/>
                    <a:pt x="0" y="382"/>
                    <a:pt x="231" y="512"/>
                  </a:cubicBezTo>
                  <a:cubicBezTo>
                    <a:pt x="278" y="543"/>
                    <a:pt x="325" y="574"/>
                    <a:pt x="372" y="606"/>
                  </a:cubicBezTo>
                  <a:cubicBezTo>
                    <a:pt x="444" y="653"/>
                    <a:pt x="497" y="674"/>
                    <a:pt x="567" y="674"/>
                  </a:cubicBezTo>
                  <a:cubicBezTo>
                    <a:pt x="589" y="674"/>
                    <a:pt x="612" y="672"/>
                    <a:pt x="638" y="668"/>
                  </a:cubicBezTo>
                  <a:cubicBezTo>
                    <a:pt x="858" y="668"/>
                    <a:pt x="983" y="370"/>
                    <a:pt x="842" y="198"/>
                  </a:cubicBezTo>
                  <a:cubicBezTo>
                    <a:pt x="779" y="120"/>
                    <a:pt x="717" y="73"/>
                    <a:pt x="607" y="41"/>
                  </a:cubicBezTo>
                  <a:cubicBezTo>
                    <a:pt x="560" y="26"/>
                    <a:pt x="497" y="26"/>
                    <a:pt x="450" y="10"/>
                  </a:cubicBezTo>
                  <a:cubicBezTo>
                    <a:pt x="427" y="4"/>
                    <a:pt x="405" y="1"/>
                    <a:pt x="38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1"/>
            <p:cNvSpPr/>
            <p:nvPr/>
          </p:nvSpPr>
          <p:spPr>
            <a:xfrm>
              <a:off x="1944550" y="1317150"/>
              <a:ext cx="281225" cy="274075"/>
            </a:xfrm>
            <a:custGeom>
              <a:avLst/>
              <a:gdLst/>
              <a:ahLst/>
              <a:cxnLst/>
              <a:rect l="l" t="t" r="r" b="b"/>
              <a:pathLst>
                <a:path w="11249" h="10963" extrusionOk="0">
                  <a:moveTo>
                    <a:pt x="6504" y="686"/>
                  </a:moveTo>
                  <a:cubicBezTo>
                    <a:pt x="7074" y="686"/>
                    <a:pt x="7647" y="785"/>
                    <a:pt x="8198" y="994"/>
                  </a:cubicBezTo>
                  <a:cubicBezTo>
                    <a:pt x="8167" y="1103"/>
                    <a:pt x="8182" y="1244"/>
                    <a:pt x="8292" y="1338"/>
                  </a:cubicBezTo>
                  <a:cubicBezTo>
                    <a:pt x="11249" y="4158"/>
                    <a:pt x="8970" y="10348"/>
                    <a:pt x="5109" y="10348"/>
                  </a:cubicBezTo>
                  <a:cubicBezTo>
                    <a:pt x="4549" y="10348"/>
                    <a:pt x="3955" y="10218"/>
                    <a:pt x="3339" y="9928"/>
                  </a:cubicBezTo>
                  <a:cubicBezTo>
                    <a:pt x="894" y="8784"/>
                    <a:pt x="737" y="5257"/>
                    <a:pt x="2007" y="3204"/>
                  </a:cubicBezTo>
                  <a:cubicBezTo>
                    <a:pt x="2969" y="1648"/>
                    <a:pt x="4722" y="686"/>
                    <a:pt x="6504" y="686"/>
                  </a:cubicBezTo>
                  <a:close/>
                  <a:moveTo>
                    <a:pt x="6312" y="1"/>
                  </a:moveTo>
                  <a:cubicBezTo>
                    <a:pt x="4410" y="1"/>
                    <a:pt x="2392" y="1281"/>
                    <a:pt x="1427" y="2812"/>
                  </a:cubicBezTo>
                  <a:cubicBezTo>
                    <a:pt x="0" y="5100"/>
                    <a:pt x="188" y="8815"/>
                    <a:pt x="2681" y="10335"/>
                  </a:cubicBezTo>
                  <a:cubicBezTo>
                    <a:pt x="3385" y="10767"/>
                    <a:pt x="4161" y="10963"/>
                    <a:pt x="4937" y="10963"/>
                  </a:cubicBezTo>
                  <a:cubicBezTo>
                    <a:pt x="6612" y="10963"/>
                    <a:pt x="8285" y="10047"/>
                    <a:pt x="9217" y="8611"/>
                  </a:cubicBezTo>
                  <a:cubicBezTo>
                    <a:pt x="10706" y="6323"/>
                    <a:pt x="10737" y="2765"/>
                    <a:pt x="8700" y="821"/>
                  </a:cubicBezTo>
                  <a:cubicBezTo>
                    <a:pt x="8637" y="758"/>
                    <a:pt x="8590" y="743"/>
                    <a:pt x="8527" y="727"/>
                  </a:cubicBezTo>
                  <a:cubicBezTo>
                    <a:pt x="7863" y="219"/>
                    <a:pt x="7098" y="1"/>
                    <a:pt x="63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1"/>
            <p:cNvSpPr/>
            <p:nvPr/>
          </p:nvSpPr>
          <p:spPr>
            <a:xfrm>
              <a:off x="1997050" y="1346800"/>
              <a:ext cx="174400" cy="196025"/>
            </a:xfrm>
            <a:custGeom>
              <a:avLst/>
              <a:gdLst/>
              <a:ahLst/>
              <a:cxnLst/>
              <a:rect l="l" t="t" r="r" b="b"/>
              <a:pathLst>
                <a:path w="6976" h="7841" extrusionOk="0">
                  <a:moveTo>
                    <a:pt x="3841" y="2770"/>
                  </a:moveTo>
                  <a:cubicBezTo>
                    <a:pt x="3747" y="2895"/>
                    <a:pt x="3653" y="3052"/>
                    <a:pt x="3575" y="3193"/>
                  </a:cubicBezTo>
                  <a:cubicBezTo>
                    <a:pt x="3496" y="3256"/>
                    <a:pt x="3433" y="3334"/>
                    <a:pt x="3371" y="3444"/>
                  </a:cubicBezTo>
                  <a:cubicBezTo>
                    <a:pt x="3480" y="3193"/>
                    <a:pt x="3653" y="2927"/>
                    <a:pt x="3841" y="2770"/>
                  </a:cubicBezTo>
                  <a:close/>
                  <a:moveTo>
                    <a:pt x="3433" y="6783"/>
                  </a:moveTo>
                  <a:cubicBezTo>
                    <a:pt x="3449" y="6783"/>
                    <a:pt x="3465" y="6798"/>
                    <a:pt x="3480" y="6798"/>
                  </a:cubicBezTo>
                  <a:cubicBezTo>
                    <a:pt x="3465" y="6830"/>
                    <a:pt x="3449" y="6861"/>
                    <a:pt x="3433" y="6877"/>
                  </a:cubicBezTo>
                  <a:cubicBezTo>
                    <a:pt x="3342" y="6895"/>
                    <a:pt x="3250" y="6903"/>
                    <a:pt x="3158" y="6903"/>
                  </a:cubicBezTo>
                  <a:cubicBezTo>
                    <a:pt x="3093" y="6903"/>
                    <a:pt x="3028" y="6899"/>
                    <a:pt x="2963" y="6892"/>
                  </a:cubicBezTo>
                  <a:cubicBezTo>
                    <a:pt x="2885" y="6877"/>
                    <a:pt x="2806" y="6861"/>
                    <a:pt x="2728" y="6845"/>
                  </a:cubicBezTo>
                  <a:cubicBezTo>
                    <a:pt x="2885" y="6845"/>
                    <a:pt x="3073" y="6845"/>
                    <a:pt x="3277" y="6783"/>
                  </a:cubicBezTo>
                  <a:close/>
                  <a:moveTo>
                    <a:pt x="4426" y="0"/>
                  </a:moveTo>
                  <a:cubicBezTo>
                    <a:pt x="3435" y="0"/>
                    <a:pt x="2235" y="886"/>
                    <a:pt x="1694" y="1485"/>
                  </a:cubicBezTo>
                  <a:cubicBezTo>
                    <a:pt x="534" y="2754"/>
                    <a:pt x="1" y="4729"/>
                    <a:pt x="769" y="6328"/>
                  </a:cubicBezTo>
                  <a:cubicBezTo>
                    <a:pt x="1260" y="7331"/>
                    <a:pt x="2216" y="7840"/>
                    <a:pt x="3221" y="7840"/>
                  </a:cubicBezTo>
                  <a:cubicBezTo>
                    <a:pt x="3693" y="7840"/>
                    <a:pt x="4175" y="7729"/>
                    <a:pt x="4625" y="7504"/>
                  </a:cubicBezTo>
                  <a:cubicBezTo>
                    <a:pt x="6208" y="6720"/>
                    <a:pt x="6976" y="4714"/>
                    <a:pt x="6913" y="3036"/>
                  </a:cubicBezTo>
                  <a:cubicBezTo>
                    <a:pt x="6882" y="1924"/>
                    <a:pt x="6333" y="967"/>
                    <a:pt x="5440" y="560"/>
                  </a:cubicBezTo>
                  <a:cubicBezTo>
                    <a:pt x="5440" y="513"/>
                    <a:pt x="5424" y="450"/>
                    <a:pt x="5377" y="403"/>
                  </a:cubicBezTo>
                  <a:cubicBezTo>
                    <a:pt x="5115" y="116"/>
                    <a:pt x="4784" y="0"/>
                    <a:pt x="442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1"/>
            <p:cNvSpPr/>
            <p:nvPr/>
          </p:nvSpPr>
          <p:spPr>
            <a:xfrm>
              <a:off x="2313675" y="1431250"/>
              <a:ext cx="16225" cy="18125"/>
            </a:xfrm>
            <a:custGeom>
              <a:avLst/>
              <a:gdLst/>
              <a:ahLst/>
              <a:cxnLst/>
              <a:rect l="l" t="t" r="r" b="b"/>
              <a:pathLst>
                <a:path w="649" h="725" extrusionOk="0">
                  <a:moveTo>
                    <a:pt x="368" y="0"/>
                  </a:moveTo>
                  <a:cubicBezTo>
                    <a:pt x="295" y="0"/>
                    <a:pt x="219" y="30"/>
                    <a:pt x="157" y="97"/>
                  </a:cubicBezTo>
                  <a:cubicBezTo>
                    <a:pt x="95" y="176"/>
                    <a:pt x="32" y="223"/>
                    <a:pt x="16" y="332"/>
                  </a:cubicBezTo>
                  <a:cubicBezTo>
                    <a:pt x="1" y="442"/>
                    <a:pt x="16" y="536"/>
                    <a:pt x="79" y="615"/>
                  </a:cubicBezTo>
                  <a:cubicBezTo>
                    <a:pt x="126" y="693"/>
                    <a:pt x="220" y="724"/>
                    <a:pt x="314" y="724"/>
                  </a:cubicBezTo>
                  <a:cubicBezTo>
                    <a:pt x="408" y="709"/>
                    <a:pt x="487" y="662"/>
                    <a:pt x="549" y="568"/>
                  </a:cubicBezTo>
                  <a:cubicBezTo>
                    <a:pt x="628" y="489"/>
                    <a:pt x="612" y="395"/>
                    <a:pt x="628" y="301"/>
                  </a:cubicBezTo>
                  <a:cubicBezTo>
                    <a:pt x="649" y="123"/>
                    <a:pt x="515" y="0"/>
                    <a:pt x="36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1"/>
            <p:cNvSpPr/>
            <p:nvPr/>
          </p:nvSpPr>
          <p:spPr>
            <a:xfrm>
              <a:off x="1933700" y="1577675"/>
              <a:ext cx="21850" cy="20725"/>
            </a:xfrm>
            <a:custGeom>
              <a:avLst/>
              <a:gdLst/>
              <a:ahLst/>
              <a:cxnLst/>
              <a:rect l="l" t="t" r="r" b="b"/>
              <a:pathLst>
                <a:path w="874" h="829" extrusionOk="0">
                  <a:moveTo>
                    <a:pt x="419" y="0"/>
                  </a:moveTo>
                  <a:cubicBezTo>
                    <a:pt x="218" y="0"/>
                    <a:pt x="1" y="164"/>
                    <a:pt x="43" y="385"/>
                  </a:cubicBezTo>
                  <a:cubicBezTo>
                    <a:pt x="58" y="416"/>
                    <a:pt x="58" y="463"/>
                    <a:pt x="74" y="494"/>
                  </a:cubicBezTo>
                  <a:cubicBezTo>
                    <a:pt x="100" y="688"/>
                    <a:pt x="263" y="828"/>
                    <a:pt x="452" y="828"/>
                  </a:cubicBezTo>
                  <a:cubicBezTo>
                    <a:pt x="492" y="828"/>
                    <a:pt x="534" y="822"/>
                    <a:pt x="575" y="808"/>
                  </a:cubicBezTo>
                  <a:cubicBezTo>
                    <a:pt x="795" y="714"/>
                    <a:pt x="873" y="432"/>
                    <a:pt x="732" y="228"/>
                  </a:cubicBezTo>
                  <a:cubicBezTo>
                    <a:pt x="717" y="197"/>
                    <a:pt x="685" y="165"/>
                    <a:pt x="670" y="134"/>
                  </a:cubicBezTo>
                  <a:cubicBezTo>
                    <a:pt x="612" y="41"/>
                    <a:pt x="518" y="0"/>
                    <a:pt x="41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1"/>
            <p:cNvSpPr/>
            <p:nvPr/>
          </p:nvSpPr>
          <p:spPr>
            <a:xfrm>
              <a:off x="2818300" y="1185800"/>
              <a:ext cx="44750" cy="59750"/>
            </a:xfrm>
            <a:custGeom>
              <a:avLst/>
              <a:gdLst/>
              <a:ahLst/>
              <a:cxnLst/>
              <a:rect l="l" t="t" r="r" b="b"/>
              <a:pathLst>
                <a:path w="1790" h="2390" extrusionOk="0">
                  <a:moveTo>
                    <a:pt x="1496" y="0"/>
                  </a:moveTo>
                  <a:cubicBezTo>
                    <a:pt x="1450" y="0"/>
                    <a:pt x="1401" y="13"/>
                    <a:pt x="1352" y="41"/>
                  </a:cubicBezTo>
                  <a:cubicBezTo>
                    <a:pt x="1039" y="244"/>
                    <a:pt x="835" y="668"/>
                    <a:pt x="631" y="981"/>
                  </a:cubicBezTo>
                  <a:cubicBezTo>
                    <a:pt x="427" y="1326"/>
                    <a:pt x="239" y="1686"/>
                    <a:pt x="83" y="2047"/>
                  </a:cubicBezTo>
                  <a:cubicBezTo>
                    <a:pt x="0" y="2242"/>
                    <a:pt x="160" y="2390"/>
                    <a:pt x="319" y="2390"/>
                  </a:cubicBezTo>
                  <a:cubicBezTo>
                    <a:pt x="404" y="2390"/>
                    <a:pt x="488" y="2348"/>
                    <a:pt x="537" y="2251"/>
                  </a:cubicBezTo>
                  <a:cubicBezTo>
                    <a:pt x="725" y="1890"/>
                    <a:pt x="913" y="1545"/>
                    <a:pt x="1133" y="1216"/>
                  </a:cubicBezTo>
                  <a:cubicBezTo>
                    <a:pt x="1321" y="934"/>
                    <a:pt x="1619" y="668"/>
                    <a:pt x="1728" y="338"/>
                  </a:cubicBezTo>
                  <a:cubicBezTo>
                    <a:pt x="1789" y="155"/>
                    <a:pt x="1660" y="0"/>
                    <a:pt x="149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1"/>
            <p:cNvSpPr/>
            <p:nvPr/>
          </p:nvSpPr>
          <p:spPr>
            <a:xfrm>
              <a:off x="2656250" y="1296400"/>
              <a:ext cx="18250" cy="14550"/>
            </a:xfrm>
            <a:custGeom>
              <a:avLst/>
              <a:gdLst/>
              <a:ahLst/>
              <a:cxnLst/>
              <a:rect l="l" t="t" r="r" b="b"/>
              <a:pathLst>
                <a:path w="730" h="582" extrusionOk="0">
                  <a:moveTo>
                    <a:pt x="379" y="0"/>
                  </a:moveTo>
                  <a:cubicBezTo>
                    <a:pt x="192" y="0"/>
                    <a:pt x="1" y="167"/>
                    <a:pt x="91" y="397"/>
                  </a:cubicBezTo>
                  <a:cubicBezTo>
                    <a:pt x="142" y="527"/>
                    <a:pt x="245" y="582"/>
                    <a:pt x="350" y="582"/>
                  </a:cubicBezTo>
                  <a:cubicBezTo>
                    <a:pt x="538" y="582"/>
                    <a:pt x="730" y="409"/>
                    <a:pt x="640" y="178"/>
                  </a:cubicBezTo>
                  <a:cubicBezTo>
                    <a:pt x="589" y="53"/>
                    <a:pt x="485" y="0"/>
                    <a:pt x="37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1"/>
            <p:cNvSpPr/>
            <p:nvPr/>
          </p:nvSpPr>
          <p:spPr>
            <a:xfrm>
              <a:off x="2236100" y="1425750"/>
              <a:ext cx="20400" cy="24225"/>
            </a:xfrm>
            <a:custGeom>
              <a:avLst/>
              <a:gdLst/>
              <a:ahLst/>
              <a:cxnLst/>
              <a:rect l="l" t="t" r="r" b="b"/>
              <a:pathLst>
                <a:path w="816" h="969" extrusionOk="0">
                  <a:moveTo>
                    <a:pt x="350" y="0"/>
                  </a:moveTo>
                  <a:cubicBezTo>
                    <a:pt x="313" y="0"/>
                    <a:pt x="275" y="6"/>
                    <a:pt x="235" y="20"/>
                  </a:cubicBezTo>
                  <a:cubicBezTo>
                    <a:pt x="47" y="98"/>
                    <a:pt x="0" y="286"/>
                    <a:pt x="47" y="458"/>
                  </a:cubicBezTo>
                  <a:cubicBezTo>
                    <a:pt x="78" y="599"/>
                    <a:pt x="110" y="725"/>
                    <a:pt x="204" y="835"/>
                  </a:cubicBezTo>
                  <a:cubicBezTo>
                    <a:pt x="280" y="927"/>
                    <a:pt x="378" y="969"/>
                    <a:pt x="472" y="969"/>
                  </a:cubicBezTo>
                  <a:cubicBezTo>
                    <a:pt x="649" y="969"/>
                    <a:pt x="815" y="824"/>
                    <a:pt x="815" y="599"/>
                  </a:cubicBezTo>
                  <a:cubicBezTo>
                    <a:pt x="815" y="458"/>
                    <a:pt x="737" y="333"/>
                    <a:pt x="674" y="223"/>
                  </a:cubicBezTo>
                  <a:cubicBezTo>
                    <a:pt x="600" y="87"/>
                    <a:pt x="487" y="0"/>
                    <a:pt x="3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1"/>
            <p:cNvSpPr/>
            <p:nvPr/>
          </p:nvSpPr>
          <p:spPr>
            <a:xfrm>
              <a:off x="1831700" y="1518475"/>
              <a:ext cx="90525" cy="49275"/>
            </a:xfrm>
            <a:custGeom>
              <a:avLst/>
              <a:gdLst/>
              <a:ahLst/>
              <a:cxnLst/>
              <a:rect l="l" t="t" r="r" b="b"/>
              <a:pathLst>
                <a:path w="3621" h="1971" extrusionOk="0">
                  <a:moveTo>
                    <a:pt x="2120" y="493"/>
                  </a:moveTo>
                  <a:cubicBezTo>
                    <a:pt x="2425" y="493"/>
                    <a:pt x="2721" y="557"/>
                    <a:pt x="3010" y="668"/>
                  </a:cubicBezTo>
                  <a:cubicBezTo>
                    <a:pt x="3010" y="746"/>
                    <a:pt x="3057" y="825"/>
                    <a:pt x="3119" y="856"/>
                  </a:cubicBezTo>
                  <a:cubicBezTo>
                    <a:pt x="3151" y="1060"/>
                    <a:pt x="2492" y="1358"/>
                    <a:pt x="2383" y="1389"/>
                  </a:cubicBezTo>
                  <a:cubicBezTo>
                    <a:pt x="2253" y="1426"/>
                    <a:pt x="2113" y="1446"/>
                    <a:pt x="1973" y="1446"/>
                  </a:cubicBezTo>
                  <a:cubicBezTo>
                    <a:pt x="1759" y="1446"/>
                    <a:pt x="1544" y="1399"/>
                    <a:pt x="1364" y="1295"/>
                  </a:cubicBezTo>
                  <a:cubicBezTo>
                    <a:pt x="1176" y="1201"/>
                    <a:pt x="862" y="997"/>
                    <a:pt x="1082" y="762"/>
                  </a:cubicBezTo>
                  <a:cubicBezTo>
                    <a:pt x="1207" y="621"/>
                    <a:pt x="1568" y="558"/>
                    <a:pt x="1740" y="527"/>
                  </a:cubicBezTo>
                  <a:cubicBezTo>
                    <a:pt x="1868" y="504"/>
                    <a:pt x="1995" y="493"/>
                    <a:pt x="2120" y="493"/>
                  </a:cubicBezTo>
                  <a:close/>
                  <a:moveTo>
                    <a:pt x="1873" y="0"/>
                  </a:moveTo>
                  <a:cubicBezTo>
                    <a:pt x="1467" y="0"/>
                    <a:pt x="1065" y="97"/>
                    <a:pt x="737" y="323"/>
                  </a:cubicBezTo>
                  <a:cubicBezTo>
                    <a:pt x="0" y="825"/>
                    <a:pt x="706" y="1640"/>
                    <a:pt x="1301" y="1859"/>
                  </a:cubicBezTo>
                  <a:cubicBezTo>
                    <a:pt x="1505" y="1934"/>
                    <a:pt x="1725" y="1970"/>
                    <a:pt x="1948" y="1970"/>
                  </a:cubicBezTo>
                  <a:cubicBezTo>
                    <a:pt x="2429" y="1970"/>
                    <a:pt x="2918" y="1799"/>
                    <a:pt x="3260" y="1467"/>
                  </a:cubicBezTo>
                  <a:cubicBezTo>
                    <a:pt x="3464" y="1279"/>
                    <a:pt x="3621" y="1013"/>
                    <a:pt x="3543" y="731"/>
                  </a:cubicBezTo>
                  <a:cubicBezTo>
                    <a:pt x="3496" y="590"/>
                    <a:pt x="3402" y="511"/>
                    <a:pt x="3292" y="511"/>
                  </a:cubicBezTo>
                  <a:cubicBezTo>
                    <a:pt x="3292" y="449"/>
                    <a:pt x="3260" y="386"/>
                    <a:pt x="3182" y="339"/>
                  </a:cubicBezTo>
                  <a:cubicBezTo>
                    <a:pt x="2813" y="129"/>
                    <a:pt x="2340" y="0"/>
                    <a:pt x="187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1"/>
            <p:cNvSpPr/>
            <p:nvPr/>
          </p:nvSpPr>
          <p:spPr>
            <a:xfrm>
              <a:off x="2579450" y="1274625"/>
              <a:ext cx="19700" cy="15725"/>
            </a:xfrm>
            <a:custGeom>
              <a:avLst/>
              <a:gdLst/>
              <a:ahLst/>
              <a:cxnLst/>
              <a:rect l="l" t="t" r="r" b="b"/>
              <a:pathLst>
                <a:path w="788" h="629" extrusionOk="0">
                  <a:moveTo>
                    <a:pt x="412" y="1"/>
                  </a:moveTo>
                  <a:cubicBezTo>
                    <a:pt x="211" y="1"/>
                    <a:pt x="1" y="187"/>
                    <a:pt x="91" y="437"/>
                  </a:cubicBezTo>
                  <a:cubicBezTo>
                    <a:pt x="147" y="572"/>
                    <a:pt x="258" y="628"/>
                    <a:pt x="372" y="628"/>
                  </a:cubicBezTo>
                  <a:cubicBezTo>
                    <a:pt x="577" y="628"/>
                    <a:pt x="787" y="444"/>
                    <a:pt x="686" y="202"/>
                  </a:cubicBezTo>
                  <a:cubicBezTo>
                    <a:pt x="635" y="61"/>
                    <a:pt x="525" y="1"/>
                    <a:pt x="4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1"/>
            <p:cNvSpPr/>
            <p:nvPr/>
          </p:nvSpPr>
          <p:spPr>
            <a:xfrm>
              <a:off x="1781525" y="1573350"/>
              <a:ext cx="30200" cy="17300"/>
            </a:xfrm>
            <a:custGeom>
              <a:avLst/>
              <a:gdLst/>
              <a:ahLst/>
              <a:cxnLst/>
              <a:rect l="l" t="t" r="r" b="b"/>
              <a:pathLst>
                <a:path w="1208" h="692" extrusionOk="0">
                  <a:moveTo>
                    <a:pt x="718" y="0"/>
                  </a:moveTo>
                  <a:cubicBezTo>
                    <a:pt x="618" y="0"/>
                    <a:pt x="524" y="38"/>
                    <a:pt x="440" y="103"/>
                  </a:cubicBezTo>
                  <a:cubicBezTo>
                    <a:pt x="393" y="119"/>
                    <a:pt x="330" y="119"/>
                    <a:pt x="283" y="134"/>
                  </a:cubicBezTo>
                  <a:cubicBezTo>
                    <a:pt x="48" y="182"/>
                    <a:pt x="1" y="542"/>
                    <a:pt x="267" y="573"/>
                  </a:cubicBezTo>
                  <a:cubicBezTo>
                    <a:pt x="346" y="589"/>
                    <a:pt x="408" y="589"/>
                    <a:pt x="471" y="605"/>
                  </a:cubicBezTo>
                  <a:cubicBezTo>
                    <a:pt x="518" y="652"/>
                    <a:pt x="581" y="683"/>
                    <a:pt x="659" y="683"/>
                  </a:cubicBezTo>
                  <a:cubicBezTo>
                    <a:pt x="682" y="689"/>
                    <a:pt x="705" y="691"/>
                    <a:pt x="727" y="691"/>
                  </a:cubicBezTo>
                  <a:cubicBezTo>
                    <a:pt x="824" y="691"/>
                    <a:pt x="912" y="640"/>
                    <a:pt x="988" y="589"/>
                  </a:cubicBezTo>
                  <a:cubicBezTo>
                    <a:pt x="1208" y="448"/>
                    <a:pt x="1114" y="150"/>
                    <a:pt x="926" y="56"/>
                  </a:cubicBezTo>
                  <a:cubicBezTo>
                    <a:pt x="856" y="18"/>
                    <a:pt x="786" y="0"/>
                    <a:pt x="7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1"/>
            <p:cNvSpPr/>
            <p:nvPr/>
          </p:nvSpPr>
          <p:spPr>
            <a:xfrm>
              <a:off x="1853250" y="1530800"/>
              <a:ext cx="57225" cy="23850"/>
            </a:xfrm>
            <a:custGeom>
              <a:avLst/>
              <a:gdLst/>
              <a:ahLst/>
              <a:cxnLst/>
              <a:rect l="l" t="t" r="r" b="b"/>
              <a:pathLst>
                <a:path w="2289" h="954" extrusionOk="0">
                  <a:moveTo>
                    <a:pt x="1258" y="0"/>
                  </a:moveTo>
                  <a:cubicBezTo>
                    <a:pt x="1133" y="0"/>
                    <a:pt x="1006" y="11"/>
                    <a:pt x="878" y="34"/>
                  </a:cubicBezTo>
                  <a:cubicBezTo>
                    <a:pt x="706" y="65"/>
                    <a:pt x="345" y="128"/>
                    <a:pt x="220" y="269"/>
                  </a:cubicBezTo>
                  <a:cubicBezTo>
                    <a:pt x="0" y="504"/>
                    <a:pt x="314" y="708"/>
                    <a:pt x="502" y="802"/>
                  </a:cubicBezTo>
                  <a:cubicBezTo>
                    <a:pt x="682" y="906"/>
                    <a:pt x="897" y="953"/>
                    <a:pt x="1111" y="953"/>
                  </a:cubicBezTo>
                  <a:cubicBezTo>
                    <a:pt x="1251" y="953"/>
                    <a:pt x="1391" y="933"/>
                    <a:pt x="1521" y="896"/>
                  </a:cubicBezTo>
                  <a:cubicBezTo>
                    <a:pt x="1630" y="865"/>
                    <a:pt x="2289" y="567"/>
                    <a:pt x="2257" y="363"/>
                  </a:cubicBezTo>
                  <a:cubicBezTo>
                    <a:pt x="2195" y="332"/>
                    <a:pt x="2148" y="253"/>
                    <a:pt x="2148" y="175"/>
                  </a:cubicBezTo>
                  <a:cubicBezTo>
                    <a:pt x="1859" y="64"/>
                    <a:pt x="1563" y="0"/>
                    <a:pt x="1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1"/>
            <p:cNvSpPr/>
            <p:nvPr/>
          </p:nvSpPr>
          <p:spPr>
            <a:xfrm>
              <a:off x="2524900" y="1272800"/>
              <a:ext cx="22350" cy="17900"/>
            </a:xfrm>
            <a:custGeom>
              <a:avLst/>
              <a:gdLst/>
              <a:ahLst/>
              <a:cxnLst/>
              <a:rect l="l" t="t" r="r" b="b"/>
              <a:pathLst>
                <a:path w="894" h="716" extrusionOk="0">
                  <a:moveTo>
                    <a:pt x="498" y="1"/>
                  </a:moveTo>
                  <a:cubicBezTo>
                    <a:pt x="461" y="1"/>
                    <a:pt x="425" y="8"/>
                    <a:pt x="392" y="25"/>
                  </a:cubicBezTo>
                  <a:cubicBezTo>
                    <a:pt x="345" y="56"/>
                    <a:pt x="298" y="87"/>
                    <a:pt x="251" y="103"/>
                  </a:cubicBezTo>
                  <a:cubicBezTo>
                    <a:pt x="110" y="181"/>
                    <a:pt x="0" y="338"/>
                    <a:pt x="78" y="510"/>
                  </a:cubicBezTo>
                  <a:cubicBezTo>
                    <a:pt x="126" y="654"/>
                    <a:pt x="238" y="716"/>
                    <a:pt x="365" y="716"/>
                  </a:cubicBezTo>
                  <a:cubicBezTo>
                    <a:pt x="405" y="716"/>
                    <a:pt x="445" y="710"/>
                    <a:pt x="486" y="699"/>
                  </a:cubicBezTo>
                  <a:cubicBezTo>
                    <a:pt x="533" y="683"/>
                    <a:pt x="596" y="667"/>
                    <a:pt x="643" y="652"/>
                  </a:cubicBezTo>
                  <a:cubicBezTo>
                    <a:pt x="815" y="605"/>
                    <a:pt x="894" y="369"/>
                    <a:pt x="831" y="228"/>
                  </a:cubicBezTo>
                  <a:cubicBezTo>
                    <a:pt x="781" y="105"/>
                    <a:pt x="634" y="1"/>
                    <a:pt x="49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1"/>
            <p:cNvSpPr/>
            <p:nvPr/>
          </p:nvSpPr>
          <p:spPr>
            <a:xfrm>
              <a:off x="2280175" y="1318475"/>
              <a:ext cx="21375" cy="18525"/>
            </a:xfrm>
            <a:custGeom>
              <a:avLst/>
              <a:gdLst/>
              <a:ahLst/>
              <a:cxnLst/>
              <a:rect l="l" t="t" r="r" b="b"/>
              <a:pathLst>
                <a:path w="855" h="741" extrusionOk="0">
                  <a:moveTo>
                    <a:pt x="508" y="0"/>
                  </a:moveTo>
                  <a:cubicBezTo>
                    <a:pt x="264" y="0"/>
                    <a:pt x="0" y="239"/>
                    <a:pt x="196" y="533"/>
                  </a:cubicBezTo>
                  <a:lnTo>
                    <a:pt x="259" y="611"/>
                  </a:lnTo>
                  <a:cubicBezTo>
                    <a:pt x="319" y="702"/>
                    <a:pt x="405" y="740"/>
                    <a:pt x="492" y="740"/>
                  </a:cubicBezTo>
                  <a:cubicBezTo>
                    <a:pt x="541" y="740"/>
                    <a:pt x="590" y="728"/>
                    <a:pt x="635" y="705"/>
                  </a:cubicBezTo>
                  <a:cubicBezTo>
                    <a:pt x="761" y="674"/>
                    <a:pt x="855" y="564"/>
                    <a:pt x="839" y="376"/>
                  </a:cubicBezTo>
                  <a:lnTo>
                    <a:pt x="823" y="298"/>
                  </a:lnTo>
                  <a:cubicBezTo>
                    <a:pt x="794" y="86"/>
                    <a:pt x="654" y="0"/>
                    <a:pt x="50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1"/>
            <p:cNvSpPr/>
            <p:nvPr/>
          </p:nvSpPr>
          <p:spPr>
            <a:xfrm>
              <a:off x="2579350" y="1195600"/>
              <a:ext cx="23550" cy="19025"/>
            </a:xfrm>
            <a:custGeom>
              <a:avLst/>
              <a:gdLst/>
              <a:ahLst/>
              <a:cxnLst/>
              <a:rect l="l" t="t" r="r" b="b"/>
              <a:pathLst>
                <a:path w="942" h="761" extrusionOk="0">
                  <a:moveTo>
                    <a:pt x="522" y="1"/>
                  </a:moveTo>
                  <a:cubicBezTo>
                    <a:pt x="483" y="1"/>
                    <a:pt x="445" y="8"/>
                    <a:pt x="408" y="25"/>
                  </a:cubicBezTo>
                  <a:lnTo>
                    <a:pt x="267" y="103"/>
                  </a:lnTo>
                  <a:cubicBezTo>
                    <a:pt x="95" y="181"/>
                    <a:pt x="1" y="370"/>
                    <a:pt x="63" y="542"/>
                  </a:cubicBezTo>
                  <a:cubicBezTo>
                    <a:pt x="125" y="690"/>
                    <a:pt x="255" y="761"/>
                    <a:pt x="400" y="761"/>
                  </a:cubicBezTo>
                  <a:cubicBezTo>
                    <a:pt x="439" y="761"/>
                    <a:pt x="478" y="756"/>
                    <a:pt x="518" y="746"/>
                  </a:cubicBezTo>
                  <a:lnTo>
                    <a:pt x="659" y="699"/>
                  </a:lnTo>
                  <a:cubicBezTo>
                    <a:pt x="847" y="636"/>
                    <a:pt x="941" y="401"/>
                    <a:pt x="863" y="228"/>
                  </a:cubicBezTo>
                  <a:cubicBezTo>
                    <a:pt x="813" y="105"/>
                    <a:pt x="666" y="1"/>
                    <a:pt x="52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1"/>
            <p:cNvSpPr/>
            <p:nvPr/>
          </p:nvSpPr>
          <p:spPr>
            <a:xfrm>
              <a:off x="2496250" y="1232750"/>
              <a:ext cx="16175" cy="12975"/>
            </a:xfrm>
            <a:custGeom>
              <a:avLst/>
              <a:gdLst/>
              <a:ahLst/>
              <a:cxnLst/>
              <a:rect l="l" t="t" r="r" b="b"/>
              <a:pathLst>
                <a:path w="647" h="519" extrusionOk="0">
                  <a:moveTo>
                    <a:pt x="336" y="1"/>
                  </a:moveTo>
                  <a:cubicBezTo>
                    <a:pt x="170" y="1"/>
                    <a:pt x="0" y="156"/>
                    <a:pt x="80" y="357"/>
                  </a:cubicBezTo>
                  <a:cubicBezTo>
                    <a:pt x="126" y="470"/>
                    <a:pt x="218" y="518"/>
                    <a:pt x="312" y="518"/>
                  </a:cubicBezTo>
                  <a:cubicBezTo>
                    <a:pt x="477" y="518"/>
                    <a:pt x="646" y="369"/>
                    <a:pt x="566" y="169"/>
                  </a:cubicBezTo>
                  <a:cubicBezTo>
                    <a:pt x="521" y="50"/>
                    <a:pt x="429" y="1"/>
                    <a:pt x="33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1"/>
            <p:cNvSpPr/>
            <p:nvPr/>
          </p:nvSpPr>
          <p:spPr>
            <a:xfrm>
              <a:off x="1910425" y="1462175"/>
              <a:ext cx="16550" cy="12775"/>
            </a:xfrm>
            <a:custGeom>
              <a:avLst/>
              <a:gdLst/>
              <a:ahLst/>
              <a:cxnLst/>
              <a:rect l="l" t="t" r="r" b="b"/>
              <a:pathLst>
                <a:path w="662" h="511" extrusionOk="0">
                  <a:moveTo>
                    <a:pt x="346" y="0"/>
                  </a:moveTo>
                  <a:cubicBezTo>
                    <a:pt x="176" y="0"/>
                    <a:pt x="0" y="149"/>
                    <a:pt x="80" y="349"/>
                  </a:cubicBezTo>
                  <a:cubicBezTo>
                    <a:pt x="125" y="463"/>
                    <a:pt x="220" y="511"/>
                    <a:pt x="316" y="511"/>
                  </a:cubicBezTo>
                  <a:cubicBezTo>
                    <a:pt x="486" y="511"/>
                    <a:pt x="662" y="361"/>
                    <a:pt x="582" y="161"/>
                  </a:cubicBezTo>
                  <a:cubicBezTo>
                    <a:pt x="536" y="48"/>
                    <a:pt x="442" y="0"/>
                    <a:pt x="34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1"/>
            <p:cNvSpPr/>
            <p:nvPr/>
          </p:nvSpPr>
          <p:spPr>
            <a:xfrm>
              <a:off x="2363925" y="1275500"/>
              <a:ext cx="17225" cy="13750"/>
            </a:xfrm>
            <a:custGeom>
              <a:avLst/>
              <a:gdLst/>
              <a:ahLst/>
              <a:cxnLst/>
              <a:rect l="l" t="t" r="r" b="b"/>
              <a:pathLst>
                <a:path w="689" h="550" extrusionOk="0">
                  <a:moveTo>
                    <a:pt x="360" y="0"/>
                  </a:moveTo>
                  <a:cubicBezTo>
                    <a:pt x="181" y="0"/>
                    <a:pt x="0" y="160"/>
                    <a:pt x="91" y="371"/>
                  </a:cubicBezTo>
                  <a:cubicBezTo>
                    <a:pt x="137" y="496"/>
                    <a:pt x="234" y="549"/>
                    <a:pt x="333" y="549"/>
                  </a:cubicBezTo>
                  <a:cubicBezTo>
                    <a:pt x="507" y="549"/>
                    <a:pt x="688" y="387"/>
                    <a:pt x="608" y="167"/>
                  </a:cubicBezTo>
                  <a:cubicBezTo>
                    <a:pt x="558" y="50"/>
                    <a:pt x="459" y="0"/>
                    <a:pt x="36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1"/>
            <p:cNvSpPr/>
            <p:nvPr/>
          </p:nvSpPr>
          <p:spPr>
            <a:xfrm>
              <a:off x="1855425" y="1455525"/>
              <a:ext cx="20725" cy="16675"/>
            </a:xfrm>
            <a:custGeom>
              <a:avLst/>
              <a:gdLst/>
              <a:ahLst/>
              <a:cxnLst/>
              <a:rect l="l" t="t" r="r" b="b"/>
              <a:pathLst>
                <a:path w="829" h="667" extrusionOk="0">
                  <a:moveTo>
                    <a:pt x="436" y="0"/>
                  </a:moveTo>
                  <a:cubicBezTo>
                    <a:pt x="223" y="0"/>
                    <a:pt x="1" y="197"/>
                    <a:pt x="101" y="459"/>
                  </a:cubicBezTo>
                  <a:cubicBezTo>
                    <a:pt x="158" y="605"/>
                    <a:pt x="274" y="666"/>
                    <a:pt x="393" y="666"/>
                  </a:cubicBezTo>
                  <a:cubicBezTo>
                    <a:pt x="607" y="666"/>
                    <a:pt x="829" y="469"/>
                    <a:pt x="728" y="208"/>
                  </a:cubicBezTo>
                  <a:cubicBezTo>
                    <a:pt x="672" y="62"/>
                    <a:pt x="556" y="0"/>
                    <a:pt x="43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1"/>
            <p:cNvSpPr/>
            <p:nvPr/>
          </p:nvSpPr>
          <p:spPr>
            <a:xfrm>
              <a:off x="2478575" y="1193600"/>
              <a:ext cx="22050" cy="17075"/>
            </a:xfrm>
            <a:custGeom>
              <a:avLst/>
              <a:gdLst/>
              <a:ahLst/>
              <a:cxnLst/>
              <a:rect l="l" t="t" r="r" b="b"/>
              <a:pathLst>
                <a:path w="882" h="683" extrusionOk="0">
                  <a:moveTo>
                    <a:pt x="549" y="0"/>
                  </a:moveTo>
                  <a:cubicBezTo>
                    <a:pt x="511" y="0"/>
                    <a:pt x="470" y="8"/>
                    <a:pt x="427" y="26"/>
                  </a:cubicBezTo>
                  <a:lnTo>
                    <a:pt x="333" y="58"/>
                  </a:lnTo>
                  <a:cubicBezTo>
                    <a:pt x="0" y="168"/>
                    <a:pt x="157" y="682"/>
                    <a:pt x="447" y="682"/>
                  </a:cubicBezTo>
                  <a:cubicBezTo>
                    <a:pt x="485" y="682"/>
                    <a:pt x="526" y="673"/>
                    <a:pt x="568" y="653"/>
                  </a:cubicBezTo>
                  <a:lnTo>
                    <a:pt x="662" y="606"/>
                  </a:lnTo>
                  <a:cubicBezTo>
                    <a:pt x="850" y="544"/>
                    <a:pt x="881" y="356"/>
                    <a:pt x="819" y="214"/>
                  </a:cubicBezTo>
                  <a:cubicBezTo>
                    <a:pt x="782" y="93"/>
                    <a:pt x="681" y="0"/>
                    <a:pt x="54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1"/>
            <p:cNvSpPr/>
            <p:nvPr/>
          </p:nvSpPr>
          <p:spPr>
            <a:xfrm>
              <a:off x="1689175" y="1501150"/>
              <a:ext cx="24875" cy="19850"/>
            </a:xfrm>
            <a:custGeom>
              <a:avLst/>
              <a:gdLst/>
              <a:ahLst/>
              <a:cxnLst/>
              <a:rect l="l" t="t" r="r" b="b"/>
              <a:pathLst>
                <a:path w="995" h="794" extrusionOk="0">
                  <a:moveTo>
                    <a:pt x="522" y="0"/>
                  </a:moveTo>
                  <a:cubicBezTo>
                    <a:pt x="266" y="0"/>
                    <a:pt x="1" y="234"/>
                    <a:pt x="121" y="546"/>
                  </a:cubicBezTo>
                  <a:cubicBezTo>
                    <a:pt x="189" y="720"/>
                    <a:pt x="329" y="794"/>
                    <a:pt x="472" y="794"/>
                  </a:cubicBezTo>
                  <a:cubicBezTo>
                    <a:pt x="728" y="794"/>
                    <a:pt x="994" y="560"/>
                    <a:pt x="874" y="248"/>
                  </a:cubicBezTo>
                  <a:cubicBezTo>
                    <a:pt x="806" y="74"/>
                    <a:pt x="666" y="0"/>
                    <a:pt x="52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1"/>
            <p:cNvSpPr/>
            <p:nvPr/>
          </p:nvSpPr>
          <p:spPr>
            <a:xfrm>
              <a:off x="1764175" y="1466625"/>
              <a:ext cx="26525" cy="21100"/>
            </a:xfrm>
            <a:custGeom>
              <a:avLst/>
              <a:gdLst/>
              <a:ahLst/>
              <a:cxnLst/>
              <a:rect l="l" t="t" r="r" b="b"/>
              <a:pathLst>
                <a:path w="1061" h="844" extrusionOk="0">
                  <a:moveTo>
                    <a:pt x="553" y="1"/>
                  </a:moveTo>
                  <a:cubicBezTo>
                    <a:pt x="280" y="1"/>
                    <a:pt x="0" y="248"/>
                    <a:pt x="131" y="579"/>
                  </a:cubicBezTo>
                  <a:cubicBezTo>
                    <a:pt x="204" y="765"/>
                    <a:pt x="355" y="844"/>
                    <a:pt x="508" y="844"/>
                  </a:cubicBezTo>
                  <a:cubicBezTo>
                    <a:pt x="780" y="844"/>
                    <a:pt x="1060" y="596"/>
                    <a:pt x="930" y="265"/>
                  </a:cubicBezTo>
                  <a:cubicBezTo>
                    <a:pt x="857" y="79"/>
                    <a:pt x="706" y="1"/>
                    <a:pt x="55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1"/>
            <p:cNvSpPr/>
            <p:nvPr/>
          </p:nvSpPr>
          <p:spPr>
            <a:xfrm>
              <a:off x="2374175" y="1139650"/>
              <a:ext cx="54350" cy="74600"/>
            </a:xfrm>
            <a:custGeom>
              <a:avLst/>
              <a:gdLst/>
              <a:ahLst/>
              <a:cxnLst/>
              <a:rect l="l" t="t" r="r" b="b"/>
              <a:pathLst>
                <a:path w="2174" h="2984" extrusionOk="0">
                  <a:moveTo>
                    <a:pt x="797" y="575"/>
                  </a:moveTo>
                  <a:cubicBezTo>
                    <a:pt x="1014" y="575"/>
                    <a:pt x="1241" y="895"/>
                    <a:pt x="1327" y="1009"/>
                  </a:cubicBezTo>
                  <a:cubicBezTo>
                    <a:pt x="1515" y="1291"/>
                    <a:pt x="1625" y="1620"/>
                    <a:pt x="1656" y="1949"/>
                  </a:cubicBezTo>
                  <a:cubicBezTo>
                    <a:pt x="1640" y="1965"/>
                    <a:pt x="1625" y="1981"/>
                    <a:pt x="1625" y="2012"/>
                  </a:cubicBezTo>
                  <a:cubicBezTo>
                    <a:pt x="1578" y="2169"/>
                    <a:pt x="1593" y="2263"/>
                    <a:pt x="1436" y="2357"/>
                  </a:cubicBezTo>
                  <a:cubicBezTo>
                    <a:pt x="1372" y="2395"/>
                    <a:pt x="1305" y="2412"/>
                    <a:pt x="1239" y="2412"/>
                  </a:cubicBezTo>
                  <a:cubicBezTo>
                    <a:pt x="1115" y="2412"/>
                    <a:pt x="996" y="2350"/>
                    <a:pt x="904" y="2247"/>
                  </a:cubicBezTo>
                  <a:cubicBezTo>
                    <a:pt x="653" y="1981"/>
                    <a:pt x="590" y="1479"/>
                    <a:pt x="590" y="1118"/>
                  </a:cubicBezTo>
                  <a:cubicBezTo>
                    <a:pt x="590" y="993"/>
                    <a:pt x="574" y="633"/>
                    <a:pt x="731" y="586"/>
                  </a:cubicBezTo>
                  <a:cubicBezTo>
                    <a:pt x="753" y="578"/>
                    <a:pt x="775" y="575"/>
                    <a:pt x="797" y="575"/>
                  </a:cubicBezTo>
                  <a:close/>
                  <a:moveTo>
                    <a:pt x="774" y="0"/>
                  </a:moveTo>
                  <a:cubicBezTo>
                    <a:pt x="264" y="0"/>
                    <a:pt x="0" y="647"/>
                    <a:pt x="26" y="1181"/>
                  </a:cubicBezTo>
                  <a:cubicBezTo>
                    <a:pt x="57" y="1871"/>
                    <a:pt x="324" y="2968"/>
                    <a:pt x="1186" y="2984"/>
                  </a:cubicBezTo>
                  <a:cubicBezTo>
                    <a:pt x="1421" y="2984"/>
                    <a:pt x="1750" y="2827"/>
                    <a:pt x="1954" y="2608"/>
                  </a:cubicBezTo>
                  <a:cubicBezTo>
                    <a:pt x="2016" y="2576"/>
                    <a:pt x="2063" y="2529"/>
                    <a:pt x="2079" y="2435"/>
                  </a:cubicBezTo>
                  <a:cubicBezTo>
                    <a:pt x="2095" y="2419"/>
                    <a:pt x="2095" y="2388"/>
                    <a:pt x="2095" y="2372"/>
                  </a:cubicBezTo>
                  <a:cubicBezTo>
                    <a:pt x="2126" y="2310"/>
                    <a:pt x="2126" y="2247"/>
                    <a:pt x="2126" y="2169"/>
                  </a:cubicBezTo>
                  <a:cubicBezTo>
                    <a:pt x="2173" y="1401"/>
                    <a:pt x="1875" y="492"/>
                    <a:pt x="1170" y="115"/>
                  </a:cubicBezTo>
                  <a:cubicBezTo>
                    <a:pt x="1025" y="35"/>
                    <a:pt x="892" y="0"/>
                    <a:pt x="77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1"/>
            <p:cNvSpPr/>
            <p:nvPr/>
          </p:nvSpPr>
          <p:spPr>
            <a:xfrm>
              <a:off x="2461800" y="1130075"/>
              <a:ext cx="89525" cy="52200"/>
            </a:xfrm>
            <a:custGeom>
              <a:avLst/>
              <a:gdLst/>
              <a:ahLst/>
              <a:cxnLst/>
              <a:rect l="l" t="t" r="r" b="b"/>
              <a:pathLst>
                <a:path w="3581" h="2088" extrusionOk="0">
                  <a:moveTo>
                    <a:pt x="2602" y="373"/>
                  </a:moveTo>
                  <a:cubicBezTo>
                    <a:pt x="2602" y="655"/>
                    <a:pt x="2446" y="859"/>
                    <a:pt x="2195" y="1063"/>
                  </a:cubicBezTo>
                  <a:cubicBezTo>
                    <a:pt x="1958" y="1262"/>
                    <a:pt x="1513" y="1590"/>
                    <a:pt x="1152" y="1590"/>
                  </a:cubicBezTo>
                  <a:cubicBezTo>
                    <a:pt x="1059" y="1590"/>
                    <a:pt x="971" y="1569"/>
                    <a:pt x="894" y="1517"/>
                  </a:cubicBezTo>
                  <a:cubicBezTo>
                    <a:pt x="236" y="1094"/>
                    <a:pt x="1176" y="702"/>
                    <a:pt x="1490" y="592"/>
                  </a:cubicBezTo>
                  <a:cubicBezTo>
                    <a:pt x="1850" y="467"/>
                    <a:pt x="2226" y="404"/>
                    <a:pt x="2602" y="373"/>
                  </a:cubicBezTo>
                  <a:close/>
                  <a:moveTo>
                    <a:pt x="2809" y="0"/>
                  </a:moveTo>
                  <a:cubicBezTo>
                    <a:pt x="2759" y="0"/>
                    <a:pt x="2707" y="16"/>
                    <a:pt x="2665" y="44"/>
                  </a:cubicBezTo>
                  <a:cubicBezTo>
                    <a:pt x="2572" y="38"/>
                    <a:pt x="2476" y="34"/>
                    <a:pt x="2378" y="34"/>
                  </a:cubicBezTo>
                  <a:cubicBezTo>
                    <a:pt x="1722" y="34"/>
                    <a:pt x="991" y="179"/>
                    <a:pt x="486" y="561"/>
                  </a:cubicBezTo>
                  <a:cubicBezTo>
                    <a:pt x="1" y="953"/>
                    <a:pt x="1" y="1611"/>
                    <a:pt x="549" y="1956"/>
                  </a:cubicBezTo>
                  <a:cubicBezTo>
                    <a:pt x="691" y="2047"/>
                    <a:pt x="868" y="2088"/>
                    <a:pt x="1064" y="2088"/>
                  </a:cubicBezTo>
                  <a:cubicBezTo>
                    <a:pt x="2082" y="2088"/>
                    <a:pt x="3581" y="982"/>
                    <a:pt x="2963" y="75"/>
                  </a:cubicBezTo>
                  <a:cubicBezTo>
                    <a:pt x="2928" y="23"/>
                    <a:pt x="2870" y="0"/>
                    <a:pt x="280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1"/>
            <p:cNvSpPr/>
            <p:nvPr/>
          </p:nvSpPr>
          <p:spPr>
            <a:xfrm>
              <a:off x="2190425" y="1276125"/>
              <a:ext cx="15950" cy="12700"/>
            </a:xfrm>
            <a:custGeom>
              <a:avLst/>
              <a:gdLst/>
              <a:ahLst/>
              <a:cxnLst/>
              <a:rect l="l" t="t" r="r" b="b"/>
              <a:pathLst>
                <a:path w="638" h="508" extrusionOk="0">
                  <a:moveTo>
                    <a:pt x="342" y="1"/>
                  </a:moveTo>
                  <a:cubicBezTo>
                    <a:pt x="178" y="1"/>
                    <a:pt x="1" y="154"/>
                    <a:pt x="72" y="346"/>
                  </a:cubicBezTo>
                  <a:cubicBezTo>
                    <a:pt x="117" y="459"/>
                    <a:pt x="209" y="507"/>
                    <a:pt x="303" y="507"/>
                  </a:cubicBezTo>
                  <a:cubicBezTo>
                    <a:pt x="468" y="507"/>
                    <a:pt x="638" y="358"/>
                    <a:pt x="557" y="158"/>
                  </a:cubicBezTo>
                  <a:cubicBezTo>
                    <a:pt x="519" y="47"/>
                    <a:pt x="432" y="1"/>
                    <a:pt x="34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1"/>
            <p:cNvSpPr/>
            <p:nvPr/>
          </p:nvSpPr>
          <p:spPr>
            <a:xfrm>
              <a:off x="2467675" y="1139375"/>
              <a:ext cx="59200" cy="30475"/>
            </a:xfrm>
            <a:custGeom>
              <a:avLst/>
              <a:gdLst/>
              <a:ahLst/>
              <a:cxnLst/>
              <a:rect l="l" t="t" r="r" b="b"/>
              <a:pathLst>
                <a:path w="2368" h="1219" extrusionOk="0">
                  <a:moveTo>
                    <a:pt x="2367" y="1"/>
                  </a:moveTo>
                  <a:cubicBezTo>
                    <a:pt x="1991" y="32"/>
                    <a:pt x="1615" y="95"/>
                    <a:pt x="1255" y="220"/>
                  </a:cubicBezTo>
                  <a:cubicBezTo>
                    <a:pt x="941" y="330"/>
                    <a:pt x="1" y="722"/>
                    <a:pt x="659" y="1145"/>
                  </a:cubicBezTo>
                  <a:cubicBezTo>
                    <a:pt x="736" y="1197"/>
                    <a:pt x="824" y="1218"/>
                    <a:pt x="917" y="1218"/>
                  </a:cubicBezTo>
                  <a:cubicBezTo>
                    <a:pt x="1278" y="1218"/>
                    <a:pt x="1723" y="890"/>
                    <a:pt x="1960" y="691"/>
                  </a:cubicBezTo>
                  <a:cubicBezTo>
                    <a:pt x="2211" y="487"/>
                    <a:pt x="2367" y="283"/>
                    <a:pt x="2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1"/>
            <p:cNvSpPr/>
            <p:nvPr/>
          </p:nvSpPr>
          <p:spPr>
            <a:xfrm>
              <a:off x="2388525" y="1154000"/>
              <a:ext cx="27050" cy="45950"/>
            </a:xfrm>
            <a:custGeom>
              <a:avLst/>
              <a:gdLst/>
              <a:ahLst/>
              <a:cxnLst/>
              <a:rect l="l" t="t" r="r" b="b"/>
              <a:pathLst>
                <a:path w="1082" h="1838" extrusionOk="0">
                  <a:moveTo>
                    <a:pt x="223" y="1"/>
                  </a:moveTo>
                  <a:cubicBezTo>
                    <a:pt x="201" y="1"/>
                    <a:pt x="179" y="4"/>
                    <a:pt x="157" y="12"/>
                  </a:cubicBezTo>
                  <a:cubicBezTo>
                    <a:pt x="0" y="59"/>
                    <a:pt x="16" y="419"/>
                    <a:pt x="16" y="544"/>
                  </a:cubicBezTo>
                  <a:cubicBezTo>
                    <a:pt x="16" y="905"/>
                    <a:pt x="79" y="1407"/>
                    <a:pt x="330" y="1673"/>
                  </a:cubicBezTo>
                  <a:cubicBezTo>
                    <a:pt x="422" y="1776"/>
                    <a:pt x="541" y="1838"/>
                    <a:pt x="665" y="1838"/>
                  </a:cubicBezTo>
                  <a:cubicBezTo>
                    <a:pt x="731" y="1838"/>
                    <a:pt x="798" y="1821"/>
                    <a:pt x="862" y="1783"/>
                  </a:cubicBezTo>
                  <a:cubicBezTo>
                    <a:pt x="1019" y="1689"/>
                    <a:pt x="1004" y="1595"/>
                    <a:pt x="1051" y="1438"/>
                  </a:cubicBezTo>
                  <a:cubicBezTo>
                    <a:pt x="1051" y="1407"/>
                    <a:pt x="1066" y="1391"/>
                    <a:pt x="1082" y="1375"/>
                  </a:cubicBezTo>
                  <a:cubicBezTo>
                    <a:pt x="1051" y="1046"/>
                    <a:pt x="941" y="717"/>
                    <a:pt x="753" y="435"/>
                  </a:cubicBezTo>
                  <a:cubicBezTo>
                    <a:pt x="667" y="321"/>
                    <a:pt x="440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1"/>
            <p:cNvSpPr/>
            <p:nvPr/>
          </p:nvSpPr>
          <p:spPr>
            <a:xfrm>
              <a:off x="2575650" y="1111175"/>
              <a:ext cx="19800" cy="19025"/>
            </a:xfrm>
            <a:custGeom>
              <a:avLst/>
              <a:gdLst/>
              <a:ahLst/>
              <a:cxnLst/>
              <a:rect l="l" t="t" r="r" b="b"/>
              <a:pathLst>
                <a:path w="792" h="761" extrusionOk="0">
                  <a:moveTo>
                    <a:pt x="363" y="0"/>
                  </a:moveTo>
                  <a:cubicBezTo>
                    <a:pt x="177" y="0"/>
                    <a:pt x="1" y="169"/>
                    <a:pt x="70" y="408"/>
                  </a:cubicBezTo>
                  <a:cubicBezTo>
                    <a:pt x="86" y="455"/>
                    <a:pt x="102" y="518"/>
                    <a:pt x="117" y="565"/>
                  </a:cubicBezTo>
                  <a:cubicBezTo>
                    <a:pt x="153" y="693"/>
                    <a:pt x="284" y="761"/>
                    <a:pt x="406" y="761"/>
                  </a:cubicBezTo>
                  <a:cubicBezTo>
                    <a:pt x="448" y="761"/>
                    <a:pt x="489" y="753"/>
                    <a:pt x="525" y="737"/>
                  </a:cubicBezTo>
                  <a:cubicBezTo>
                    <a:pt x="682" y="690"/>
                    <a:pt x="791" y="486"/>
                    <a:pt x="713" y="330"/>
                  </a:cubicBezTo>
                  <a:cubicBezTo>
                    <a:pt x="697" y="283"/>
                    <a:pt x="666" y="236"/>
                    <a:pt x="650" y="188"/>
                  </a:cubicBezTo>
                  <a:cubicBezTo>
                    <a:pt x="582" y="57"/>
                    <a:pt x="471" y="0"/>
                    <a:pt x="36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1"/>
            <p:cNvSpPr/>
            <p:nvPr/>
          </p:nvSpPr>
          <p:spPr>
            <a:xfrm>
              <a:off x="1924575" y="1342000"/>
              <a:ext cx="22750" cy="23275"/>
            </a:xfrm>
            <a:custGeom>
              <a:avLst/>
              <a:gdLst/>
              <a:ahLst/>
              <a:cxnLst/>
              <a:rect l="l" t="t" r="r" b="b"/>
              <a:pathLst>
                <a:path w="910" h="931" extrusionOk="0">
                  <a:moveTo>
                    <a:pt x="481" y="1"/>
                  </a:moveTo>
                  <a:cubicBezTo>
                    <a:pt x="337" y="1"/>
                    <a:pt x="187" y="80"/>
                    <a:pt x="141" y="219"/>
                  </a:cubicBezTo>
                  <a:cubicBezTo>
                    <a:pt x="110" y="297"/>
                    <a:pt x="78" y="360"/>
                    <a:pt x="63" y="423"/>
                  </a:cubicBezTo>
                  <a:cubicBezTo>
                    <a:pt x="0" y="611"/>
                    <a:pt x="63" y="815"/>
                    <a:pt x="235" y="893"/>
                  </a:cubicBezTo>
                  <a:cubicBezTo>
                    <a:pt x="286" y="919"/>
                    <a:pt x="338" y="930"/>
                    <a:pt x="389" y="930"/>
                  </a:cubicBezTo>
                  <a:cubicBezTo>
                    <a:pt x="525" y="930"/>
                    <a:pt x="648" y="846"/>
                    <a:pt x="705" y="721"/>
                  </a:cubicBezTo>
                  <a:cubicBezTo>
                    <a:pt x="737" y="642"/>
                    <a:pt x="784" y="580"/>
                    <a:pt x="815" y="517"/>
                  </a:cubicBezTo>
                  <a:cubicBezTo>
                    <a:pt x="909" y="344"/>
                    <a:pt x="799" y="109"/>
                    <a:pt x="627" y="31"/>
                  </a:cubicBezTo>
                  <a:cubicBezTo>
                    <a:pt x="582" y="11"/>
                    <a:pt x="532" y="1"/>
                    <a:pt x="48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1"/>
            <p:cNvSpPr/>
            <p:nvPr/>
          </p:nvSpPr>
          <p:spPr>
            <a:xfrm>
              <a:off x="2329000" y="1181150"/>
              <a:ext cx="20350" cy="17925"/>
            </a:xfrm>
            <a:custGeom>
              <a:avLst/>
              <a:gdLst/>
              <a:ahLst/>
              <a:cxnLst/>
              <a:rect l="l" t="t" r="r" b="b"/>
              <a:pathLst>
                <a:path w="814" h="717" extrusionOk="0">
                  <a:moveTo>
                    <a:pt x="465" y="1"/>
                  </a:moveTo>
                  <a:cubicBezTo>
                    <a:pt x="238" y="1"/>
                    <a:pt x="0" y="224"/>
                    <a:pt x="187" y="509"/>
                  </a:cubicBezTo>
                  <a:cubicBezTo>
                    <a:pt x="203" y="524"/>
                    <a:pt x="218" y="556"/>
                    <a:pt x="234" y="587"/>
                  </a:cubicBezTo>
                  <a:cubicBezTo>
                    <a:pt x="304" y="677"/>
                    <a:pt x="387" y="716"/>
                    <a:pt x="466" y="716"/>
                  </a:cubicBezTo>
                  <a:cubicBezTo>
                    <a:pt x="511" y="716"/>
                    <a:pt x="555" y="704"/>
                    <a:pt x="595" y="681"/>
                  </a:cubicBezTo>
                  <a:cubicBezTo>
                    <a:pt x="720" y="650"/>
                    <a:pt x="814" y="540"/>
                    <a:pt x="783" y="368"/>
                  </a:cubicBezTo>
                  <a:cubicBezTo>
                    <a:pt x="783" y="336"/>
                    <a:pt x="767" y="305"/>
                    <a:pt x="767" y="274"/>
                  </a:cubicBezTo>
                  <a:cubicBezTo>
                    <a:pt x="732" y="80"/>
                    <a:pt x="600" y="1"/>
                    <a:pt x="46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1"/>
            <p:cNvSpPr/>
            <p:nvPr/>
          </p:nvSpPr>
          <p:spPr>
            <a:xfrm>
              <a:off x="2268625" y="1193225"/>
              <a:ext cx="25875" cy="25025"/>
            </a:xfrm>
            <a:custGeom>
              <a:avLst/>
              <a:gdLst/>
              <a:ahLst/>
              <a:cxnLst/>
              <a:rect l="l" t="t" r="r" b="b"/>
              <a:pathLst>
                <a:path w="1035" h="1001" extrusionOk="0">
                  <a:moveTo>
                    <a:pt x="350" y="0"/>
                  </a:moveTo>
                  <a:cubicBezTo>
                    <a:pt x="264" y="0"/>
                    <a:pt x="174" y="34"/>
                    <a:pt x="110" y="88"/>
                  </a:cubicBezTo>
                  <a:cubicBezTo>
                    <a:pt x="0" y="198"/>
                    <a:pt x="0" y="355"/>
                    <a:pt x="78" y="496"/>
                  </a:cubicBezTo>
                  <a:cubicBezTo>
                    <a:pt x="172" y="621"/>
                    <a:pt x="251" y="747"/>
                    <a:pt x="345" y="872"/>
                  </a:cubicBezTo>
                  <a:cubicBezTo>
                    <a:pt x="410" y="956"/>
                    <a:pt x="513" y="1001"/>
                    <a:pt x="620" y="1001"/>
                  </a:cubicBezTo>
                  <a:cubicBezTo>
                    <a:pt x="693" y="1001"/>
                    <a:pt x="767" y="979"/>
                    <a:pt x="831" y="935"/>
                  </a:cubicBezTo>
                  <a:cubicBezTo>
                    <a:pt x="972" y="825"/>
                    <a:pt x="1035" y="590"/>
                    <a:pt x="909" y="449"/>
                  </a:cubicBezTo>
                  <a:cubicBezTo>
                    <a:pt x="784" y="308"/>
                    <a:pt x="643" y="182"/>
                    <a:pt x="517" y="57"/>
                  </a:cubicBezTo>
                  <a:cubicBezTo>
                    <a:pt x="471" y="18"/>
                    <a:pt x="412" y="0"/>
                    <a:pt x="3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1"/>
            <p:cNvSpPr/>
            <p:nvPr/>
          </p:nvSpPr>
          <p:spPr>
            <a:xfrm>
              <a:off x="1808850" y="1385500"/>
              <a:ext cx="26525" cy="20850"/>
            </a:xfrm>
            <a:custGeom>
              <a:avLst/>
              <a:gdLst/>
              <a:ahLst/>
              <a:cxnLst/>
              <a:rect l="l" t="t" r="r" b="b"/>
              <a:pathLst>
                <a:path w="1061" h="834" extrusionOk="0">
                  <a:moveTo>
                    <a:pt x="552" y="1"/>
                  </a:moveTo>
                  <a:cubicBezTo>
                    <a:pt x="280" y="1"/>
                    <a:pt x="0" y="248"/>
                    <a:pt x="130" y="579"/>
                  </a:cubicBezTo>
                  <a:cubicBezTo>
                    <a:pt x="203" y="758"/>
                    <a:pt x="352" y="833"/>
                    <a:pt x="503" y="833"/>
                  </a:cubicBezTo>
                  <a:cubicBezTo>
                    <a:pt x="777" y="833"/>
                    <a:pt x="1061" y="589"/>
                    <a:pt x="930" y="266"/>
                  </a:cubicBezTo>
                  <a:cubicBezTo>
                    <a:pt x="856" y="80"/>
                    <a:pt x="706" y="1"/>
                    <a:pt x="55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1"/>
            <p:cNvSpPr/>
            <p:nvPr/>
          </p:nvSpPr>
          <p:spPr>
            <a:xfrm>
              <a:off x="1685625" y="1433350"/>
              <a:ext cx="19825" cy="15950"/>
            </a:xfrm>
            <a:custGeom>
              <a:avLst/>
              <a:gdLst/>
              <a:ahLst/>
              <a:cxnLst/>
              <a:rect l="l" t="t" r="r" b="b"/>
              <a:pathLst>
                <a:path w="793" h="638" extrusionOk="0">
                  <a:moveTo>
                    <a:pt x="415" y="0"/>
                  </a:moveTo>
                  <a:cubicBezTo>
                    <a:pt x="211" y="0"/>
                    <a:pt x="1" y="186"/>
                    <a:pt x="91" y="437"/>
                  </a:cubicBezTo>
                  <a:cubicBezTo>
                    <a:pt x="147" y="578"/>
                    <a:pt x="261" y="638"/>
                    <a:pt x="377" y="638"/>
                  </a:cubicBezTo>
                  <a:cubicBezTo>
                    <a:pt x="582" y="638"/>
                    <a:pt x="792" y="452"/>
                    <a:pt x="702" y="201"/>
                  </a:cubicBezTo>
                  <a:cubicBezTo>
                    <a:pt x="645" y="60"/>
                    <a:pt x="531" y="0"/>
                    <a:pt x="41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1"/>
            <p:cNvSpPr/>
            <p:nvPr/>
          </p:nvSpPr>
          <p:spPr>
            <a:xfrm>
              <a:off x="2020950" y="1290400"/>
              <a:ext cx="25125" cy="19950"/>
            </a:xfrm>
            <a:custGeom>
              <a:avLst/>
              <a:gdLst/>
              <a:ahLst/>
              <a:cxnLst/>
              <a:rect l="l" t="t" r="r" b="b"/>
              <a:pathLst>
                <a:path w="1005" h="798" extrusionOk="0">
                  <a:moveTo>
                    <a:pt x="566" y="0"/>
                  </a:moveTo>
                  <a:cubicBezTo>
                    <a:pt x="524" y="0"/>
                    <a:pt x="482" y="8"/>
                    <a:pt x="440" y="26"/>
                  </a:cubicBezTo>
                  <a:cubicBezTo>
                    <a:pt x="393" y="42"/>
                    <a:pt x="346" y="73"/>
                    <a:pt x="283" y="89"/>
                  </a:cubicBezTo>
                  <a:cubicBezTo>
                    <a:pt x="111" y="167"/>
                    <a:pt x="1" y="386"/>
                    <a:pt x="79" y="559"/>
                  </a:cubicBezTo>
                  <a:cubicBezTo>
                    <a:pt x="141" y="708"/>
                    <a:pt x="282" y="798"/>
                    <a:pt x="431" y="798"/>
                  </a:cubicBezTo>
                  <a:cubicBezTo>
                    <a:pt x="470" y="798"/>
                    <a:pt x="510" y="791"/>
                    <a:pt x="549" y="778"/>
                  </a:cubicBezTo>
                  <a:cubicBezTo>
                    <a:pt x="612" y="747"/>
                    <a:pt x="659" y="731"/>
                    <a:pt x="706" y="716"/>
                  </a:cubicBezTo>
                  <a:cubicBezTo>
                    <a:pt x="894" y="653"/>
                    <a:pt x="1004" y="418"/>
                    <a:pt x="910" y="245"/>
                  </a:cubicBezTo>
                  <a:cubicBezTo>
                    <a:pt x="849" y="99"/>
                    <a:pt x="712" y="0"/>
                    <a:pt x="5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1"/>
            <p:cNvSpPr/>
            <p:nvPr/>
          </p:nvSpPr>
          <p:spPr>
            <a:xfrm>
              <a:off x="2450375" y="1105650"/>
              <a:ext cx="17375" cy="13925"/>
            </a:xfrm>
            <a:custGeom>
              <a:avLst/>
              <a:gdLst/>
              <a:ahLst/>
              <a:cxnLst/>
              <a:rect l="l" t="t" r="r" b="b"/>
              <a:pathLst>
                <a:path w="695" h="557" extrusionOk="0">
                  <a:moveTo>
                    <a:pt x="366" y="0"/>
                  </a:moveTo>
                  <a:cubicBezTo>
                    <a:pt x="186" y="0"/>
                    <a:pt x="1" y="166"/>
                    <a:pt x="81" y="378"/>
                  </a:cubicBezTo>
                  <a:cubicBezTo>
                    <a:pt x="127" y="503"/>
                    <a:pt x="226" y="556"/>
                    <a:pt x="328" y="556"/>
                  </a:cubicBezTo>
                  <a:cubicBezTo>
                    <a:pt x="507" y="556"/>
                    <a:pt x="694" y="394"/>
                    <a:pt x="614" y="174"/>
                  </a:cubicBezTo>
                  <a:cubicBezTo>
                    <a:pt x="564" y="51"/>
                    <a:pt x="466" y="0"/>
                    <a:pt x="3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1"/>
            <p:cNvSpPr/>
            <p:nvPr/>
          </p:nvSpPr>
          <p:spPr>
            <a:xfrm>
              <a:off x="2124100" y="1228425"/>
              <a:ext cx="18650" cy="14725"/>
            </a:xfrm>
            <a:custGeom>
              <a:avLst/>
              <a:gdLst/>
              <a:ahLst/>
              <a:cxnLst/>
              <a:rect l="l" t="t" r="r" b="b"/>
              <a:pathLst>
                <a:path w="746" h="589" extrusionOk="0">
                  <a:moveTo>
                    <a:pt x="392" y="1"/>
                  </a:moveTo>
                  <a:cubicBezTo>
                    <a:pt x="200" y="1"/>
                    <a:pt x="1" y="174"/>
                    <a:pt x="91" y="405"/>
                  </a:cubicBezTo>
                  <a:cubicBezTo>
                    <a:pt x="142" y="534"/>
                    <a:pt x="248" y="589"/>
                    <a:pt x="355" y="589"/>
                  </a:cubicBezTo>
                  <a:cubicBezTo>
                    <a:pt x="547" y="589"/>
                    <a:pt x="746" y="416"/>
                    <a:pt x="656" y="185"/>
                  </a:cubicBezTo>
                  <a:cubicBezTo>
                    <a:pt x="605" y="55"/>
                    <a:pt x="499" y="1"/>
                    <a:pt x="39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1"/>
            <p:cNvSpPr/>
            <p:nvPr/>
          </p:nvSpPr>
          <p:spPr>
            <a:xfrm>
              <a:off x="2013525" y="1195325"/>
              <a:ext cx="51350" cy="71450"/>
            </a:xfrm>
            <a:custGeom>
              <a:avLst/>
              <a:gdLst/>
              <a:ahLst/>
              <a:cxnLst/>
              <a:rect l="l" t="t" r="r" b="b"/>
              <a:pathLst>
                <a:path w="2054" h="2858" extrusionOk="0">
                  <a:moveTo>
                    <a:pt x="799" y="647"/>
                  </a:moveTo>
                  <a:cubicBezTo>
                    <a:pt x="1019" y="913"/>
                    <a:pt x="1285" y="1164"/>
                    <a:pt x="1379" y="1509"/>
                  </a:cubicBezTo>
                  <a:cubicBezTo>
                    <a:pt x="1450" y="1750"/>
                    <a:pt x="1342" y="2312"/>
                    <a:pt x="1006" y="2312"/>
                  </a:cubicBezTo>
                  <a:cubicBezTo>
                    <a:pt x="971" y="2312"/>
                    <a:pt x="934" y="2306"/>
                    <a:pt x="894" y="2293"/>
                  </a:cubicBezTo>
                  <a:cubicBezTo>
                    <a:pt x="533" y="2183"/>
                    <a:pt x="580" y="1540"/>
                    <a:pt x="627" y="1274"/>
                  </a:cubicBezTo>
                  <a:cubicBezTo>
                    <a:pt x="643" y="1055"/>
                    <a:pt x="705" y="851"/>
                    <a:pt x="799" y="647"/>
                  </a:cubicBezTo>
                  <a:close/>
                  <a:moveTo>
                    <a:pt x="725" y="0"/>
                  </a:moveTo>
                  <a:cubicBezTo>
                    <a:pt x="670" y="0"/>
                    <a:pt x="617" y="25"/>
                    <a:pt x="580" y="83"/>
                  </a:cubicBezTo>
                  <a:cubicBezTo>
                    <a:pt x="204" y="600"/>
                    <a:pt x="0" y="1274"/>
                    <a:pt x="94" y="1917"/>
                  </a:cubicBezTo>
                  <a:cubicBezTo>
                    <a:pt x="171" y="2379"/>
                    <a:pt x="461" y="2857"/>
                    <a:pt x="978" y="2857"/>
                  </a:cubicBezTo>
                  <a:cubicBezTo>
                    <a:pt x="987" y="2857"/>
                    <a:pt x="995" y="2857"/>
                    <a:pt x="1003" y="2857"/>
                  </a:cubicBezTo>
                  <a:cubicBezTo>
                    <a:pt x="1473" y="2841"/>
                    <a:pt x="1865" y="2387"/>
                    <a:pt x="1944" y="1948"/>
                  </a:cubicBezTo>
                  <a:cubicBezTo>
                    <a:pt x="2053" y="1290"/>
                    <a:pt x="1552" y="678"/>
                    <a:pt x="1097" y="255"/>
                  </a:cubicBezTo>
                  <a:cubicBezTo>
                    <a:pt x="1062" y="220"/>
                    <a:pt x="1027" y="202"/>
                    <a:pt x="991" y="202"/>
                  </a:cubicBezTo>
                  <a:cubicBezTo>
                    <a:pt x="980" y="202"/>
                    <a:pt x="968" y="204"/>
                    <a:pt x="956" y="208"/>
                  </a:cubicBezTo>
                  <a:cubicBezTo>
                    <a:pt x="946" y="94"/>
                    <a:pt x="832" y="0"/>
                    <a:pt x="72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1"/>
            <p:cNvSpPr/>
            <p:nvPr/>
          </p:nvSpPr>
          <p:spPr>
            <a:xfrm>
              <a:off x="1736150" y="1367000"/>
              <a:ext cx="19700" cy="15525"/>
            </a:xfrm>
            <a:custGeom>
              <a:avLst/>
              <a:gdLst/>
              <a:ahLst/>
              <a:cxnLst/>
              <a:rect l="l" t="t" r="r" b="b"/>
              <a:pathLst>
                <a:path w="788" h="621" extrusionOk="0">
                  <a:moveTo>
                    <a:pt x="417" y="0"/>
                  </a:moveTo>
                  <a:cubicBezTo>
                    <a:pt x="215" y="0"/>
                    <a:pt x="1" y="184"/>
                    <a:pt x="92" y="426"/>
                  </a:cubicBezTo>
                  <a:cubicBezTo>
                    <a:pt x="149" y="562"/>
                    <a:pt x="263" y="620"/>
                    <a:pt x="378" y="620"/>
                  </a:cubicBezTo>
                  <a:cubicBezTo>
                    <a:pt x="581" y="620"/>
                    <a:pt x="787" y="441"/>
                    <a:pt x="687" y="191"/>
                  </a:cubicBezTo>
                  <a:cubicBezTo>
                    <a:pt x="637" y="57"/>
                    <a:pt x="529" y="0"/>
                    <a:pt x="41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1"/>
            <p:cNvSpPr/>
            <p:nvPr/>
          </p:nvSpPr>
          <p:spPr>
            <a:xfrm>
              <a:off x="1891350" y="1306800"/>
              <a:ext cx="18650" cy="14725"/>
            </a:xfrm>
            <a:custGeom>
              <a:avLst/>
              <a:gdLst/>
              <a:ahLst/>
              <a:cxnLst/>
              <a:rect l="l" t="t" r="r" b="b"/>
              <a:pathLst>
                <a:path w="746" h="589" extrusionOk="0">
                  <a:moveTo>
                    <a:pt x="391" y="1"/>
                  </a:moveTo>
                  <a:cubicBezTo>
                    <a:pt x="199" y="1"/>
                    <a:pt x="0" y="174"/>
                    <a:pt x="91" y="404"/>
                  </a:cubicBezTo>
                  <a:cubicBezTo>
                    <a:pt x="141" y="534"/>
                    <a:pt x="247" y="589"/>
                    <a:pt x="355" y="589"/>
                  </a:cubicBezTo>
                  <a:cubicBezTo>
                    <a:pt x="547" y="589"/>
                    <a:pt x="745" y="416"/>
                    <a:pt x="655" y="185"/>
                  </a:cubicBezTo>
                  <a:cubicBezTo>
                    <a:pt x="604" y="55"/>
                    <a:pt x="499" y="1"/>
                    <a:pt x="39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1"/>
            <p:cNvSpPr/>
            <p:nvPr/>
          </p:nvSpPr>
          <p:spPr>
            <a:xfrm>
              <a:off x="1614200" y="1392250"/>
              <a:ext cx="26675" cy="21475"/>
            </a:xfrm>
            <a:custGeom>
              <a:avLst/>
              <a:gdLst/>
              <a:ahLst/>
              <a:cxnLst/>
              <a:rect l="l" t="t" r="r" b="b"/>
              <a:pathLst>
                <a:path w="1067" h="859" extrusionOk="0">
                  <a:moveTo>
                    <a:pt x="403" y="1"/>
                  </a:moveTo>
                  <a:cubicBezTo>
                    <a:pt x="279" y="1"/>
                    <a:pt x="163" y="60"/>
                    <a:pt x="95" y="184"/>
                  </a:cubicBezTo>
                  <a:cubicBezTo>
                    <a:pt x="1" y="325"/>
                    <a:pt x="17" y="560"/>
                    <a:pt x="173" y="670"/>
                  </a:cubicBezTo>
                  <a:cubicBezTo>
                    <a:pt x="236" y="701"/>
                    <a:pt x="299" y="748"/>
                    <a:pt x="361" y="780"/>
                  </a:cubicBezTo>
                  <a:cubicBezTo>
                    <a:pt x="438" y="831"/>
                    <a:pt x="528" y="858"/>
                    <a:pt x="616" y="858"/>
                  </a:cubicBezTo>
                  <a:cubicBezTo>
                    <a:pt x="743" y="858"/>
                    <a:pt x="867" y="800"/>
                    <a:pt x="941" y="670"/>
                  </a:cubicBezTo>
                  <a:cubicBezTo>
                    <a:pt x="1067" y="482"/>
                    <a:pt x="988" y="200"/>
                    <a:pt x="769" y="106"/>
                  </a:cubicBezTo>
                  <a:cubicBezTo>
                    <a:pt x="691" y="74"/>
                    <a:pt x="628" y="59"/>
                    <a:pt x="550" y="27"/>
                  </a:cubicBezTo>
                  <a:cubicBezTo>
                    <a:pt x="501" y="10"/>
                    <a:pt x="452" y="1"/>
                    <a:pt x="40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1"/>
            <p:cNvSpPr/>
            <p:nvPr/>
          </p:nvSpPr>
          <p:spPr>
            <a:xfrm>
              <a:off x="2026850" y="1211500"/>
              <a:ext cx="22950" cy="41650"/>
            </a:xfrm>
            <a:custGeom>
              <a:avLst/>
              <a:gdLst/>
              <a:ahLst/>
              <a:cxnLst/>
              <a:rect l="l" t="t" r="r" b="b"/>
              <a:pathLst>
                <a:path w="918" h="1666" extrusionOk="0">
                  <a:moveTo>
                    <a:pt x="266" y="0"/>
                  </a:moveTo>
                  <a:cubicBezTo>
                    <a:pt x="172" y="204"/>
                    <a:pt x="110" y="408"/>
                    <a:pt x="94" y="627"/>
                  </a:cubicBezTo>
                  <a:cubicBezTo>
                    <a:pt x="47" y="893"/>
                    <a:pt x="0" y="1536"/>
                    <a:pt x="361" y="1646"/>
                  </a:cubicBezTo>
                  <a:cubicBezTo>
                    <a:pt x="401" y="1659"/>
                    <a:pt x="438" y="1665"/>
                    <a:pt x="473" y="1665"/>
                  </a:cubicBezTo>
                  <a:cubicBezTo>
                    <a:pt x="809" y="1665"/>
                    <a:pt x="917" y="1103"/>
                    <a:pt x="846" y="862"/>
                  </a:cubicBezTo>
                  <a:cubicBezTo>
                    <a:pt x="752" y="517"/>
                    <a:pt x="486" y="266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1"/>
            <p:cNvSpPr/>
            <p:nvPr/>
          </p:nvSpPr>
          <p:spPr>
            <a:xfrm>
              <a:off x="2177825" y="1172850"/>
              <a:ext cx="25775" cy="18150"/>
            </a:xfrm>
            <a:custGeom>
              <a:avLst/>
              <a:gdLst/>
              <a:ahLst/>
              <a:cxnLst/>
              <a:rect l="l" t="t" r="r" b="b"/>
              <a:pathLst>
                <a:path w="1031" h="726" extrusionOk="0">
                  <a:moveTo>
                    <a:pt x="396" y="1"/>
                  </a:moveTo>
                  <a:cubicBezTo>
                    <a:pt x="141" y="1"/>
                    <a:pt x="0" y="384"/>
                    <a:pt x="231" y="543"/>
                  </a:cubicBezTo>
                  <a:cubicBezTo>
                    <a:pt x="293" y="574"/>
                    <a:pt x="340" y="621"/>
                    <a:pt x="403" y="653"/>
                  </a:cubicBezTo>
                  <a:cubicBezTo>
                    <a:pt x="476" y="701"/>
                    <a:pt x="557" y="726"/>
                    <a:pt x="636" y="726"/>
                  </a:cubicBezTo>
                  <a:cubicBezTo>
                    <a:pt x="761" y="726"/>
                    <a:pt x="878" y="662"/>
                    <a:pt x="936" y="527"/>
                  </a:cubicBezTo>
                  <a:cubicBezTo>
                    <a:pt x="1030" y="323"/>
                    <a:pt x="889" y="104"/>
                    <a:pt x="670" y="57"/>
                  </a:cubicBezTo>
                  <a:cubicBezTo>
                    <a:pt x="607" y="41"/>
                    <a:pt x="529" y="26"/>
                    <a:pt x="466" y="10"/>
                  </a:cubicBezTo>
                  <a:cubicBezTo>
                    <a:pt x="442" y="4"/>
                    <a:pt x="419" y="1"/>
                    <a:pt x="39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1"/>
            <p:cNvSpPr/>
            <p:nvPr/>
          </p:nvSpPr>
          <p:spPr>
            <a:xfrm>
              <a:off x="2523025" y="1042525"/>
              <a:ext cx="18650" cy="14900"/>
            </a:xfrm>
            <a:custGeom>
              <a:avLst/>
              <a:gdLst/>
              <a:ahLst/>
              <a:cxnLst/>
              <a:rect l="l" t="t" r="r" b="b"/>
              <a:pathLst>
                <a:path w="746" h="596" extrusionOk="0">
                  <a:moveTo>
                    <a:pt x="392" y="0"/>
                  </a:moveTo>
                  <a:cubicBezTo>
                    <a:pt x="200" y="0"/>
                    <a:pt x="0" y="180"/>
                    <a:pt x="91" y="411"/>
                  </a:cubicBezTo>
                  <a:cubicBezTo>
                    <a:pt x="141" y="541"/>
                    <a:pt x="247" y="595"/>
                    <a:pt x="355" y="595"/>
                  </a:cubicBezTo>
                  <a:cubicBezTo>
                    <a:pt x="547" y="595"/>
                    <a:pt x="745" y="422"/>
                    <a:pt x="655" y="191"/>
                  </a:cubicBezTo>
                  <a:cubicBezTo>
                    <a:pt x="604" y="56"/>
                    <a:pt x="499" y="0"/>
                    <a:pt x="3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1"/>
            <p:cNvSpPr/>
            <p:nvPr/>
          </p:nvSpPr>
          <p:spPr>
            <a:xfrm>
              <a:off x="1799700" y="1308475"/>
              <a:ext cx="25750" cy="19875"/>
            </a:xfrm>
            <a:custGeom>
              <a:avLst/>
              <a:gdLst/>
              <a:ahLst/>
              <a:cxnLst/>
              <a:rect l="l" t="t" r="r" b="b"/>
              <a:pathLst>
                <a:path w="1030" h="795" extrusionOk="0">
                  <a:moveTo>
                    <a:pt x="648" y="1"/>
                  </a:moveTo>
                  <a:cubicBezTo>
                    <a:pt x="601" y="1"/>
                    <a:pt x="550" y="13"/>
                    <a:pt x="496" y="40"/>
                  </a:cubicBezTo>
                  <a:cubicBezTo>
                    <a:pt x="465" y="40"/>
                    <a:pt x="434" y="55"/>
                    <a:pt x="402" y="71"/>
                  </a:cubicBezTo>
                  <a:cubicBezTo>
                    <a:pt x="1" y="182"/>
                    <a:pt x="187" y="795"/>
                    <a:pt x="528" y="795"/>
                  </a:cubicBezTo>
                  <a:cubicBezTo>
                    <a:pt x="572" y="795"/>
                    <a:pt x="620" y="784"/>
                    <a:pt x="669" y="761"/>
                  </a:cubicBezTo>
                  <a:cubicBezTo>
                    <a:pt x="700" y="745"/>
                    <a:pt x="732" y="729"/>
                    <a:pt x="763" y="714"/>
                  </a:cubicBezTo>
                  <a:cubicBezTo>
                    <a:pt x="998" y="635"/>
                    <a:pt x="1029" y="416"/>
                    <a:pt x="951" y="243"/>
                  </a:cubicBezTo>
                  <a:cubicBezTo>
                    <a:pt x="904" y="113"/>
                    <a:pt x="794" y="1"/>
                    <a:pt x="64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1"/>
            <p:cNvSpPr/>
            <p:nvPr/>
          </p:nvSpPr>
          <p:spPr>
            <a:xfrm>
              <a:off x="1952775" y="1237500"/>
              <a:ext cx="22750" cy="22625"/>
            </a:xfrm>
            <a:custGeom>
              <a:avLst/>
              <a:gdLst/>
              <a:ahLst/>
              <a:cxnLst/>
              <a:rect l="l" t="t" r="r" b="b"/>
              <a:pathLst>
                <a:path w="910" h="905" extrusionOk="0">
                  <a:moveTo>
                    <a:pt x="422" y="0"/>
                  </a:moveTo>
                  <a:cubicBezTo>
                    <a:pt x="379" y="0"/>
                    <a:pt x="337" y="8"/>
                    <a:pt x="298" y="26"/>
                  </a:cubicBezTo>
                  <a:cubicBezTo>
                    <a:pt x="110" y="104"/>
                    <a:pt x="1" y="324"/>
                    <a:pt x="79" y="527"/>
                  </a:cubicBezTo>
                  <a:cubicBezTo>
                    <a:pt x="95" y="574"/>
                    <a:pt x="126" y="621"/>
                    <a:pt x="142" y="669"/>
                  </a:cubicBezTo>
                  <a:cubicBezTo>
                    <a:pt x="201" y="800"/>
                    <a:pt x="344" y="904"/>
                    <a:pt x="491" y="904"/>
                  </a:cubicBezTo>
                  <a:cubicBezTo>
                    <a:pt x="537" y="904"/>
                    <a:pt x="583" y="894"/>
                    <a:pt x="628" y="872"/>
                  </a:cubicBezTo>
                  <a:cubicBezTo>
                    <a:pt x="816" y="794"/>
                    <a:pt x="910" y="590"/>
                    <a:pt x="847" y="386"/>
                  </a:cubicBezTo>
                  <a:cubicBezTo>
                    <a:pt x="831" y="339"/>
                    <a:pt x="800" y="292"/>
                    <a:pt x="784" y="245"/>
                  </a:cubicBezTo>
                  <a:cubicBezTo>
                    <a:pt x="736" y="99"/>
                    <a:pt x="573" y="0"/>
                    <a:pt x="42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1"/>
            <p:cNvSpPr/>
            <p:nvPr/>
          </p:nvSpPr>
          <p:spPr>
            <a:xfrm>
              <a:off x="2469250" y="1033925"/>
              <a:ext cx="17250" cy="17600"/>
            </a:xfrm>
            <a:custGeom>
              <a:avLst/>
              <a:gdLst/>
              <a:ahLst/>
              <a:cxnLst/>
              <a:rect l="l" t="t" r="r" b="b"/>
              <a:pathLst>
                <a:path w="690" h="704" extrusionOk="0">
                  <a:moveTo>
                    <a:pt x="338" y="0"/>
                  </a:moveTo>
                  <a:cubicBezTo>
                    <a:pt x="304" y="0"/>
                    <a:pt x="270" y="6"/>
                    <a:pt x="235" y="18"/>
                  </a:cubicBezTo>
                  <a:cubicBezTo>
                    <a:pt x="16" y="112"/>
                    <a:pt x="0" y="379"/>
                    <a:pt x="157" y="535"/>
                  </a:cubicBezTo>
                  <a:cubicBezTo>
                    <a:pt x="157" y="551"/>
                    <a:pt x="188" y="598"/>
                    <a:pt x="204" y="598"/>
                  </a:cubicBezTo>
                  <a:cubicBezTo>
                    <a:pt x="246" y="672"/>
                    <a:pt x="317" y="703"/>
                    <a:pt x="390" y="703"/>
                  </a:cubicBezTo>
                  <a:cubicBezTo>
                    <a:pt x="535" y="703"/>
                    <a:pt x="690" y="582"/>
                    <a:pt x="659" y="426"/>
                  </a:cubicBezTo>
                  <a:cubicBezTo>
                    <a:pt x="659" y="410"/>
                    <a:pt x="643" y="347"/>
                    <a:pt x="643" y="347"/>
                  </a:cubicBezTo>
                  <a:cubicBezTo>
                    <a:pt x="656" y="163"/>
                    <a:pt x="514" y="0"/>
                    <a:pt x="33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1"/>
            <p:cNvSpPr/>
            <p:nvPr/>
          </p:nvSpPr>
          <p:spPr>
            <a:xfrm>
              <a:off x="2372025" y="1077750"/>
              <a:ext cx="15800" cy="12525"/>
            </a:xfrm>
            <a:custGeom>
              <a:avLst/>
              <a:gdLst/>
              <a:ahLst/>
              <a:cxnLst/>
              <a:rect l="l" t="t" r="r" b="b"/>
              <a:pathLst>
                <a:path w="632" h="501" extrusionOk="0">
                  <a:moveTo>
                    <a:pt x="324" y="1"/>
                  </a:moveTo>
                  <a:cubicBezTo>
                    <a:pt x="163" y="1"/>
                    <a:pt x="0" y="150"/>
                    <a:pt x="80" y="350"/>
                  </a:cubicBezTo>
                  <a:cubicBezTo>
                    <a:pt x="119" y="456"/>
                    <a:pt x="206" y="500"/>
                    <a:pt x="296" y="500"/>
                  </a:cubicBezTo>
                  <a:cubicBezTo>
                    <a:pt x="458" y="500"/>
                    <a:pt x="632" y="354"/>
                    <a:pt x="551" y="162"/>
                  </a:cubicBezTo>
                  <a:cubicBezTo>
                    <a:pt x="505" y="48"/>
                    <a:pt x="415" y="1"/>
                    <a:pt x="32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1"/>
            <p:cNvSpPr/>
            <p:nvPr/>
          </p:nvSpPr>
          <p:spPr>
            <a:xfrm>
              <a:off x="1656525" y="1350050"/>
              <a:ext cx="21975" cy="17575"/>
            </a:xfrm>
            <a:custGeom>
              <a:avLst/>
              <a:gdLst/>
              <a:ahLst/>
              <a:cxnLst/>
              <a:rect l="l" t="t" r="r" b="b"/>
              <a:pathLst>
                <a:path w="879" h="703" extrusionOk="0">
                  <a:moveTo>
                    <a:pt x="460" y="1"/>
                  </a:moveTo>
                  <a:cubicBezTo>
                    <a:pt x="235" y="1"/>
                    <a:pt x="1" y="207"/>
                    <a:pt x="110" y="477"/>
                  </a:cubicBezTo>
                  <a:cubicBezTo>
                    <a:pt x="167" y="636"/>
                    <a:pt x="292" y="702"/>
                    <a:pt x="419" y="702"/>
                  </a:cubicBezTo>
                  <a:cubicBezTo>
                    <a:pt x="644" y="702"/>
                    <a:pt x="879" y="496"/>
                    <a:pt x="769" y="226"/>
                  </a:cubicBezTo>
                  <a:cubicBezTo>
                    <a:pt x="712" y="67"/>
                    <a:pt x="587" y="1"/>
                    <a:pt x="46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1"/>
            <p:cNvSpPr/>
            <p:nvPr/>
          </p:nvSpPr>
          <p:spPr>
            <a:xfrm>
              <a:off x="1704100" y="1303000"/>
              <a:ext cx="26125" cy="20275"/>
            </a:xfrm>
            <a:custGeom>
              <a:avLst/>
              <a:gdLst/>
              <a:ahLst/>
              <a:cxnLst/>
              <a:rect l="l" t="t" r="r" b="b"/>
              <a:pathLst>
                <a:path w="1045" h="811" extrusionOk="0">
                  <a:moveTo>
                    <a:pt x="655" y="1"/>
                  </a:moveTo>
                  <a:cubicBezTo>
                    <a:pt x="606" y="1"/>
                    <a:pt x="553" y="13"/>
                    <a:pt x="496" y="39"/>
                  </a:cubicBezTo>
                  <a:lnTo>
                    <a:pt x="402" y="71"/>
                  </a:lnTo>
                  <a:cubicBezTo>
                    <a:pt x="1" y="209"/>
                    <a:pt x="185" y="811"/>
                    <a:pt x="536" y="811"/>
                  </a:cubicBezTo>
                  <a:cubicBezTo>
                    <a:pt x="583" y="811"/>
                    <a:pt x="632" y="800"/>
                    <a:pt x="684" y="776"/>
                  </a:cubicBezTo>
                  <a:lnTo>
                    <a:pt x="778" y="729"/>
                  </a:lnTo>
                  <a:cubicBezTo>
                    <a:pt x="1013" y="650"/>
                    <a:pt x="1045" y="431"/>
                    <a:pt x="966" y="259"/>
                  </a:cubicBezTo>
                  <a:cubicBezTo>
                    <a:pt x="919" y="116"/>
                    <a:pt x="808" y="1"/>
                    <a:pt x="65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1"/>
            <p:cNvSpPr/>
            <p:nvPr/>
          </p:nvSpPr>
          <p:spPr>
            <a:xfrm>
              <a:off x="2266075" y="1098950"/>
              <a:ext cx="14125" cy="11375"/>
            </a:xfrm>
            <a:custGeom>
              <a:avLst/>
              <a:gdLst/>
              <a:ahLst/>
              <a:cxnLst/>
              <a:rect l="l" t="t" r="r" b="b"/>
              <a:pathLst>
                <a:path w="565" h="455" extrusionOk="0">
                  <a:moveTo>
                    <a:pt x="293" y="0"/>
                  </a:moveTo>
                  <a:cubicBezTo>
                    <a:pt x="149" y="0"/>
                    <a:pt x="0" y="136"/>
                    <a:pt x="71" y="317"/>
                  </a:cubicBezTo>
                  <a:cubicBezTo>
                    <a:pt x="110" y="413"/>
                    <a:pt x="191" y="454"/>
                    <a:pt x="272" y="454"/>
                  </a:cubicBezTo>
                  <a:cubicBezTo>
                    <a:pt x="416" y="454"/>
                    <a:pt x="564" y="325"/>
                    <a:pt x="494" y="145"/>
                  </a:cubicBezTo>
                  <a:cubicBezTo>
                    <a:pt x="454" y="43"/>
                    <a:pt x="375" y="0"/>
                    <a:pt x="2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1"/>
            <p:cNvSpPr/>
            <p:nvPr/>
          </p:nvSpPr>
          <p:spPr>
            <a:xfrm>
              <a:off x="2166450" y="1118875"/>
              <a:ext cx="17575" cy="14025"/>
            </a:xfrm>
            <a:custGeom>
              <a:avLst/>
              <a:gdLst/>
              <a:ahLst/>
              <a:cxnLst/>
              <a:rect l="l" t="t" r="r" b="b"/>
              <a:pathLst>
                <a:path w="703" h="561" extrusionOk="0">
                  <a:moveTo>
                    <a:pt x="365" y="0"/>
                  </a:moveTo>
                  <a:cubicBezTo>
                    <a:pt x="184" y="0"/>
                    <a:pt x="0" y="163"/>
                    <a:pt x="90" y="382"/>
                  </a:cubicBezTo>
                  <a:cubicBezTo>
                    <a:pt x="136" y="507"/>
                    <a:pt x="235" y="560"/>
                    <a:pt x="337" y="560"/>
                  </a:cubicBezTo>
                  <a:cubicBezTo>
                    <a:pt x="516" y="560"/>
                    <a:pt x="703" y="398"/>
                    <a:pt x="623" y="178"/>
                  </a:cubicBezTo>
                  <a:cubicBezTo>
                    <a:pt x="572" y="53"/>
                    <a:pt x="469" y="0"/>
                    <a:pt x="36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1"/>
            <p:cNvSpPr/>
            <p:nvPr/>
          </p:nvSpPr>
          <p:spPr>
            <a:xfrm>
              <a:off x="1799175" y="1245675"/>
              <a:ext cx="25100" cy="18750"/>
            </a:xfrm>
            <a:custGeom>
              <a:avLst/>
              <a:gdLst/>
              <a:ahLst/>
              <a:cxnLst/>
              <a:rect l="l" t="t" r="r" b="b"/>
              <a:pathLst>
                <a:path w="1004" h="750" extrusionOk="0">
                  <a:moveTo>
                    <a:pt x="592" y="0"/>
                  </a:moveTo>
                  <a:cubicBezTo>
                    <a:pt x="514" y="0"/>
                    <a:pt x="433" y="25"/>
                    <a:pt x="361" y="75"/>
                  </a:cubicBezTo>
                  <a:cubicBezTo>
                    <a:pt x="314" y="106"/>
                    <a:pt x="282" y="122"/>
                    <a:pt x="235" y="153"/>
                  </a:cubicBezTo>
                  <a:cubicBezTo>
                    <a:pt x="0" y="389"/>
                    <a:pt x="141" y="749"/>
                    <a:pt x="470" y="749"/>
                  </a:cubicBezTo>
                  <a:cubicBezTo>
                    <a:pt x="517" y="749"/>
                    <a:pt x="565" y="733"/>
                    <a:pt x="612" y="733"/>
                  </a:cubicBezTo>
                  <a:cubicBezTo>
                    <a:pt x="847" y="686"/>
                    <a:pt x="1003" y="467"/>
                    <a:pt x="925" y="232"/>
                  </a:cubicBezTo>
                  <a:cubicBezTo>
                    <a:pt x="864" y="80"/>
                    <a:pt x="732" y="0"/>
                    <a:pt x="5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1"/>
            <p:cNvSpPr/>
            <p:nvPr/>
          </p:nvSpPr>
          <p:spPr>
            <a:xfrm>
              <a:off x="2047025" y="1102800"/>
              <a:ext cx="80925" cy="45150"/>
            </a:xfrm>
            <a:custGeom>
              <a:avLst/>
              <a:gdLst/>
              <a:ahLst/>
              <a:cxnLst/>
              <a:rect l="l" t="t" r="r" b="b"/>
              <a:pathLst>
                <a:path w="3237" h="1806" extrusionOk="0">
                  <a:moveTo>
                    <a:pt x="1481" y="475"/>
                  </a:moveTo>
                  <a:cubicBezTo>
                    <a:pt x="1857" y="475"/>
                    <a:pt x="2483" y="579"/>
                    <a:pt x="2673" y="915"/>
                  </a:cubicBezTo>
                  <a:cubicBezTo>
                    <a:pt x="2767" y="1103"/>
                    <a:pt x="2688" y="1260"/>
                    <a:pt x="2532" y="1339"/>
                  </a:cubicBezTo>
                  <a:cubicBezTo>
                    <a:pt x="2485" y="1367"/>
                    <a:pt x="2398" y="1372"/>
                    <a:pt x="2316" y="1372"/>
                  </a:cubicBezTo>
                  <a:cubicBezTo>
                    <a:pt x="2261" y="1372"/>
                    <a:pt x="2209" y="1370"/>
                    <a:pt x="2171" y="1370"/>
                  </a:cubicBezTo>
                  <a:cubicBezTo>
                    <a:pt x="1967" y="1354"/>
                    <a:pt x="1748" y="1276"/>
                    <a:pt x="1544" y="1213"/>
                  </a:cubicBezTo>
                  <a:cubicBezTo>
                    <a:pt x="1215" y="1103"/>
                    <a:pt x="917" y="931"/>
                    <a:pt x="651" y="727"/>
                  </a:cubicBezTo>
                  <a:cubicBezTo>
                    <a:pt x="886" y="602"/>
                    <a:pt x="1121" y="508"/>
                    <a:pt x="1403" y="476"/>
                  </a:cubicBezTo>
                  <a:cubicBezTo>
                    <a:pt x="1428" y="475"/>
                    <a:pt x="1454" y="475"/>
                    <a:pt x="1481" y="475"/>
                  </a:cubicBezTo>
                  <a:close/>
                  <a:moveTo>
                    <a:pt x="1500" y="1"/>
                  </a:moveTo>
                  <a:cubicBezTo>
                    <a:pt x="993" y="1"/>
                    <a:pt x="460" y="160"/>
                    <a:pt x="118" y="539"/>
                  </a:cubicBezTo>
                  <a:cubicBezTo>
                    <a:pt x="0" y="672"/>
                    <a:pt x="131" y="887"/>
                    <a:pt x="290" y="887"/>
                  </a:cubicBezTo>
                  <a:cubicBezTo>
                    <a:pt x="300" y="887"/>
                    <a:pt x="311" y="886"/>
                    <a:pt x="322" y="884"/>
                  </a:cubicBezTo>
                  <a:cubicBezTo>
                    <a:pt x="776" y="1339"/>
                    <a:pt x="1356" y="1668"/>
                    <a:pt x="1983" y="1777"/>
                  </a:cubicBezTo>
                  <a:cubicBezTo>
                    <a:pt x="2077" y="1796"/>
                    <a:pt x="2179" y="1806"/>
                    <a:pt x="2282" y="1806"/>
                  </a:cubicBezTo>
                  <a:cubicBezTo>
                    <a:pt x="2716" y="1806"/>
                    <a:pt x="3180" y="1631"/>
                    <a:pt x="3206" y="1150"/>
                  </a:cubicBezTo>
                  <a:cubicBezTo>
                    <a:pt x="3237" y="508"/>
                    <a:pt x="2453" y="132"/>
                    <a:pt x="1920" y="38"/>
                  </a:cubicBezTo>
                  <a:cubicBezTo>
                    <a:pt x="1786" y="13"/>
                    <a:pt x="1644" y="1"/>
                    <a:pt x="150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1"/>
            <p:cNvSpPr/>
            <p:nvPr/>
          </p:nvSpPr>
          <p:spPr>
            <a:xfrm>
              <a:off x="1910725" y="1199250"/>
              <a:ext cx="16225" cy="19725"/>
            </a:xfrm>
            <a:custGeom>
              <a:avLst/>
              <a:gdLst/>
              <a:ahLst/>
              <a:cxnLst/>
              <a:rect l="l" t="t" r="r" b="b"/>
              <a:pathLst>
                <a:path w="649" h="789" extrusionOk="0">
                  <a:moveTo>
                    <a:pt x="288" y="1"/>
                  </a:moveTo>
                  <a:cubicBezTo>
                    <a:pt x="146" y="1"/>
                    <a:pt x="0" y="119"/>
                    <a:pt x="21" y="286"/>
                  </a:cubicBezTo>
                  <a:cubicBezTo>
                    <a:pt x="37" y="349"/>
                    <a:pt x="37" y="427"/>
                    <a:pt x="68" y="490"/>
                  </a:cubicBezTo>
                  <a:cubicBezTo>
                    <a:pt x="84" y="584"/>
                    <a:pt x="131" y="631"/>
                    <a:pt x="193" y="694"/>
                  </a:cubicBezTo>
                  <a:cubicBezTo>
                    <a:pt x="253" y="759"/>
                    <a:pt x="327" y="789"/>
                    <a:pt x="397" y="789"/>
                  </a:cubicBezTo>
                  <a:cubicBezTo>
                    <a:pt x="528" y="789"/>
                    <a:pt x="648" y="685"/>
                    <a:pt x="648" y="521"/>
                  </a:cubicBezTo>
                  <a:cubicBezTo>
                    <a:pt x="648" y="427"/>
                    <a:pt x="632" y="365"/>
                    <a:pt x="601" y="286"/>
                  </a:cubicBezTo>
                  <a:cubicBezTo>
                    <a:pt x="570" y="224"/>
                    <a:pt x="523" y="161"/>
                    <a:pt x="476" y="98"/>
                  </a:cubicBezTo>
                  <a:cubicBezTo>
                    <a:pt x="429" y="30"/>
                    <a:pt x="359" y="1"/>
                    <a:pt x="28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1"/>
            <p:cNvSpPr/>
            <p:nvPr/>
          </p:nvSpPr>
          <p:spPr>
            <a:xfrm>
              <a:off x="2063275" y="1114650"/>
              <a:ext cx="52925" cy="22475"/>
            </a:xfrm>
            <a:custGeom>
              <a:avLst/>
              <a:gdLst/>
              <a:ahLst/>
              <a:cxnLst/>
              <a:rect l="l" t="t" r="r" b="b"/>
              <a:pathLst>
                <a:path w="2117" h="899" extrusionOk="0">
                  <a:moveTo>
                    <a:pt x="831" y="1"/>
                  </a:moveTo>
                  <a:cubicBezTo>
                    <a:pt x="804" y="1"/>
                    <a:pt x="778" y="1"/>
                    <a:pt x="753" y="2"/>
                  </a:cubicBezTo>
                  <a:cubicBezTo>
                    <a:pt x="471" y="34"/>
                    <a:pt x="236" y="128"/>
                    <a:pt x="1" y="253"/>
                  </a:cubicBezTo>
                  <a:cubicBezTo>
                    <a:pt x="267" y="457"/>
                    <a:pt x="565" y="629"/>
                    <a:pt x="894" y="739"/>
                  </a:cubicBezTo>
                  <a:cubicBezTo>
                    <a:pt x="1098" y="802"/>
                    <a:pt x="1317" y="880"/>
                    <a:pt x="1521" y="896"/>
                  </a:cubicBezTo>
                  <a:cubicBezTo>
                    <a:pt x="1559" y="896"/>
                    <a:pt x="1611" y="898"/>
                    <a:pt x="1666" y="898"/>
                  </a:cubicBezTo>
                  <a:cubicBezTo>
                    <a:pt x="1748" y="898"/>
                    <a:pt x="1835" y="893"/>
                    <a:pt x="1882" y="865"/>
                  </a:cubicBezTo>
                  <a:cubicBezTo>
                    <a:pt x="2038" y="786"/>
                    <a:pt x="2117" y="629"/>
                    <a:pt x="2023" y="441"/>
                  </a:cubicBezTo>
                  <a:cubicBezTo>
                    <a:pt x="1833" y="105"/>
                    <a:pt x="1207" y="1"/>
                    <a:pt x="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1"/>
            <p:cNvSpPr/>
            <p:nvPr/>
          </p:nvSpPr>
          <p:spPr>
            <a:xfrm>
              <a:off x="1995500" y="1161850"/>
              <a:ext cx="21175" cy="21375"/>
            </a:xfrm>
            <a:custGeom>
              <a:avLst/>
              <a:gdLst/>
              <a:ahLst/>
              <a:cxnLst/>
              <a:rect l="l" t="t" r="r" b="b"/>
              <a:pathLst>
                <a:path w="847" h="855" extrusionOk="0">
                  <a:moveTo>
                    <a:pt x="415" y="1"/>
                  </a:moveTo>
                  <a:cubicBezTo>
                    <a:pt x="373" y="1"/>
                    <a:pt x="333" y="9"/>
                    <a:pt x="298" y="27"/>
                  </a:cubicBezTo>
                  <a:cubicBezTo>
                    <a:pt x="125" y="105"/>
                    <a:pt x="0" y="325"/>
                    <a:pt x="94" y="497"/>
                  </a:cubicBezTo>
                  <a:lnTo>
                    <a:pt x="157" y="638"/>
                  </a:lnTo>
                  <a:cubicBezTo>
                    <a:pt x="228" y="768"/>
                    <a:pt x="344" y="854"/>
                    <a:pt x="478" y="854"/>
                  </a:cubicBezTo>
                  <a:cubicBezTo>
                    <a:pt x="521" y="854"/>
                    <a:pt x="566" y="845"/>
                    <a:pt x="611" y="826"/>
                  </a:cubicBezTo>
                  <a:cubicBezTo>
                    <a:pt x="799" y="763"/>
                    <a:pt x="846" y="560"/>
                    <a:pt x="799" y="387"/>
                  </a:cubicBezTo>
                  <a:lnTo>
                    <a:pt x="752" y="230"/>
                  </a:lnTo>
                  <a:cubicBezTo>
                    <a:pt x="716" y="97"/>
                    <a:pt x="557" y="1"/>
                    <a:pt x="41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1"/>
            <p:cNvSpPr/>
            <p:nvPr/>
          </p:nvSpPr>
          <p:spPr>
            <a:xfrm>
              <a:off x="1711000" y="1204075"/>
              <a:ext cx="56450" cy="74100"/>
            </a:xfrm>
            <a:custGeom>
              <a:avLst/>
              <a:gdLst/>
              <a:ahLst/>
              <a:cxnLst/>
              <a:rect l="l" t="t" r="r" b="b"/>
              <a:pathLst>
                <a:path w="2258" h="2964" extrusionOk="0">
                  <a:moveTo>
                    <a:pt x="528" y="655"/>
                  </a:moveTo>
                  <a:cubicBezTo>
                    <a:pt x="879" y="655"/>
                    <a:pt x="1111" y="866"/>
                    <a:pt x="1301" y="1159"/>
                  </a:cubicBezTo>
                  <a:cubicBezTo>
                    <a:pt x="1473" y="1424"/>
                    <a:pt x="1984" y="2554"/>
                    <a:pt x="1193" y="2554"/>
                  </a:cubicBezTo>
                  <a:cubicBezTo>
                    <a:pt x="1187" y="2554"/>
                    <a:pt x="1182" y="2554"/>
                    <a:pt x="1176" y="2554"/>
                  </a:cubicBezTo>
                  <a:cubicBezTo>
                    <a:pt x="439" y="2538"/>
                    <a:pt x="471" y="1441"/>
                    <a:pt x="455" y="658"/>
                  </a:cubicBezTo>
                  <a:cubicBezTo>
                    <a:pt x="480" y="656"/>
                    <a:pt x="504" y="655"/>
                    <a:pt x="528" y="655"/>
                  </a:cubicBezTo>
                  <a:close/>
                  <a:moveTo>
                    <a:pt x="275" y="1"/>
                  </a:moveTo>
                  <a:cubicBezTo>
                    <a:pt x="205" y="1"/>
                    <a:pt x="140" y="48"/>
                    <a:pt x="157" y="140"/>
                  </a:cubicBezTo>
                  <a:cubicBezTo>
                    <a:pt x="157" y="203"/>
                    <a:pt x="173" y="281"/>
                    <a:pt x="173" y="344"/>
                  </a:cubicBezTo>
                  <a:cubicBezTo>
                    <a:pt x="157" y="407"/>
                    <a:pt x="173" y="469"/>
                    <a:pt x="189" y="516"/>
                  </a:cubicBezTo>
                  <a:cubicBezTo>
                    <a:pt x="204" y="1237"/>
                    <a:pt x="1" y="2053"/>
                    <a:pt x="502" y="2632"/>
                  </a:cubicBezTo>
                  <a:cubicBezTo>
                    <a:pt x="682" y="2840"/>
                    <a:pt x="966" y="2964"/>
                    <a:pt x="1243" y="2964"/>
                  </a:cubicBezTo>
                  <a:cubicBezTo>
                    <a:pt x="1448" y="2964"/>
                    <a:pt x="1650" y="2896"/>
                    <a:pt x="1803" y="2742"/>
                  </a:cubicBezTo>
                  <a:cubicBezTo>
                    <a:pt x="2258" y="2303"/>
                    <a:pt x="1975" y="1488"/>
                    <a:pt x="1725" y="1002"/>
                  </a:cubicBezTo>
                  <a:cubicBezTo>
                    <a:pt x="1499" y="565"/>
                    <a:pt x="1108" y="140"/>
                    <a:pt x="597" y="140"/>
                  </a:cubicBezTo>
                  <a:cubicBezTo>
                    <a:pt x="541" y="140"/>
                    <a:pt x="483" y="145"/>
                    <a:pt x="424" y="156"/>
                  </a:cubicBezTo>
                  <a:cubicBezTo>
                    <a:pt x="424" y="140"/>
                    <a:pt x="424" y="125"/>
                    <a:pt x="424" y="109"/>
                  </a:cubicBezTo>
                  <a:cubicBezTo>
                    <a:pt x="402" y="36"/>
                    <a:pt x="336" y="1"/>
                    <a:pt x="27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1"/>
            <p:cNvSpPr/>
            <p:nvPr/>
          </p:nvSpPr>
          <p:spPr>
            <a:xfrm>
              <a:off x="2402250" y="990450"/>
              <a:ext cx="29800" cy="17300"/>
            </a:xfrm>
            <a:custGeom>
              <a:avLst/>
              <a:gdLst/>
              <a:ahLst/>
              <a:cxnLst/>
              <a:rect l="l" t="t" r="r" b="b"/>
              <a:pathLst>
                <a:path w="1192" h="692" extrusionOk="0">
                  <a:moveTo>
                    <a:pt x="828" y="1"/>
                  </a:moveTo>
                  <a:cubicBezTo>
                    <a:pt x="819" y="1"/>
                    <a:pt x="809" y="1"/>
                    <a:pt x="799" y="2"/>
                  </a:cubicBezTo>
                  <a:cubicBezTo>
                    <a:pt x="627" y="17"/>
                    <a:pt x="470" y="33"/>
                    <a:pt x="298" y="49"/>
                  </a:cubicBezTo>
                  <a:cubicBezTo>
                    <a:pt x="125" y="64"/>
                    <a:pt x="0" y="237"/>
                    <a:pt x="16" y="409"/>
                  </a:cubicBezTo>
                  <a:cubicBezTo>
                    <a:pt x="31" y="597"/>
                    <a:pt x="188" y="691"/>
                    <a:pt x="361" y="691"/>
                  </a:cubicBezTo>
                  <a:lnTo>
                    <a:pt x="862" y="691"/>
                  </a:lnTo>
                  <a:cubicBezTo>
                    <a:pt x="1050" y="691"/>
                    <a:pt x="1191" y="488"/>
                    <a:pt x="1176" y="315"/>
                  </a:cubicBezTo>
                  <a:cubicBezTo>
                    <a:pt x="1161" y="137"/>
                    <a:pt x="1005" y="1"/>
                    <a:pt x="82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1"/>
            <p:cNvSpPr/>
            <p:nvPr/>
          </p:nvSpPr>
          <p:spPr>
            <a:xfrm>
              <a:off x="1721975" y="1220425"/>
              <a:ext cx="38650" cy="47525"/>
            </a:xfrm>
            <a:custGeom>
              <a:avLst/>
              <a:gdLst/>
              <a:ahLst/>
              <a:cxnLst/>
              <a:rect l="l" t="t" r="r" b="b"/>
              <a:pathLst>
                <a:path w="1546" h="1901" extrusionOk="0">
                  <a:moveTo>
                    <a:pt x="89" y="1"/>
                  </a:moveTo>
                  <a:cubicBezTo>
                    <a:pt x="65" y="1"/>
                    <a:pt x="41" y="2"/>
                    <a:pt x="16" y="4"/>
                  </a:cubicBezTo>
                  <a:cubicBezTo>
                    <a:pt x="32" y="787"/>
                    <a:pt x="0" y="1884"/>
                    <a:pt x="737" y="1900"/>
                  </a:cubicBezTo>
                  <a:cubicBezTo>
                    <a:pt x="743" y="1900"/>
                    <a:pt x="748" y="1900"/>
                    <a:pt x="754" y="1900"/>
                  </a:cubicBezTo>
                  <a:cubicBezTo>
                    <a:pt x="1545" y="1900"/>
                    <a:pt x="1034" y="770"/>
                    <a:pt x="862" y="505"/>
                  </a:cubicBezTo>
                  <a:cubicBezTo>
                    <a:pt x="672" y="212"/>
                    <a:pt x="440" y="1"/>
                    <a:pt x="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1"/>
            <p:cNvSpPr/>
            <p:nvPr/>
          </p:nvSpPr>
          <p:spPr>
            <a:xfrm>
              <a:off x="2266275" y="1036075"/>
              <a:ext cx="20775" cy="20800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352" y="0"/>
                  </a:moveTo>
                  <a:cubicBezTo>
                    <a:pt x="314" y="0"/>
                    <a:pt x="274" y="8"/>
                    <a:pt x="235" y="26"/>
                  </a:cubicBezTo>
                  <a:cubicBezTo>
                    <a:pt x="47" y="89"/>
                    <a:pt x="0" y="277"/>
                    <a:pt x="47" y="449"/>
                  </a:cubicBezTo>
                  <a:lnTo>
                    <a:pt x="78" y="606"/>
                  </a:lnTo>
                  <a:cubicBezTo>
                    <a:pt x="115" y="751"/>
                    <a:pt x="272" y="831"/>
                    <a:pt x="415" y="831"/>
                  </a:cubicBezTo>
                  <a:cubicBezTo>
                    <a:pt x="457" y="831"/>
                    <a:pt x="497" y="824"/>
                    <a:pt x="533" y="810"/>
                  </a:cubicBezTo>
                  <a:cubicBezTo>
                    <a:pt x="705" y="747"/>
                    <a:pt x="831" y="528"/>
                    <a:pt x="737" y="355"/>
                  </a:cubicBezTo>
                  <a:lnTo>
                    <a:pt x="658" y="214"/>
                  </a:lnTo>
                  <a:cubicBezTo>
                    <a:pt x="598" y="93"/>
                    <a:pt x="481" y="0"/>
                    <a:pt x="35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1"/>
            <p:cNvSpPr/>
            <p:nvPr/>
          </p:nvSpPr>
          <p:spPr>
            <a:xfrm>
              <a:off x="2451600" y="948650"/>
              <a:ext cx="22375" cy="22675"/>
            </a:xfrm>
            <a:custGeom>
              <a:avLst/>
              <a:gdLst/>
              <a:ahLst/>
              <a:cxnLst/>
              <a:rect l="l" t="t" r="r" b="b"/>
              <a:pathLst>
                <a:path w="895" h="907" extrusionOk="0">
                  <a:moveTo>
                    <a:pt x="430" y="0"/>
                  </a:moveTo>
                  <a:cubicBezTo>
                    <a:pt x="383" y="0"/>
                    <a:pt x="334" y="9"/>
                    <a:pt x="283" y="28"/>
                  </a:cubicBezTo>
                  <a:cubicBezTo>
                    <a:pt x="48" y="122"/>
                    <a:pt x="1" y="388"/>
                    <a:pt x="111" y="608"/>
                  </a:cubicBezTo>
                  <a:cubicBezTo>
                    <a:pt x="119" y="625"/>
                    <a:pt x="142" y="671"/>
                    <a:pt x="142" y="671"/>
                  </a:cubicBezTo>
                  <a:cubicBezTo>
                    <a:pt x="202" y="802"/>
                    <a:pt x="344" y="906"/>
                    <a:pt x="492" y="906"/>
                  </a:cubicBezTo>
                  <a:cubicBezTo>
                    <a:pt x="537" y="906"/>
                    <a:pt x="584" y="897"/>
                    <a:pt x="628" y="874"/>
                  </a:cubicBezTo>
                  <a:cubicBezTo>
                    <a:pt x="816" y="796"/>
                    <a:pt x="894" y="592"/>
                    <a:pt x="832" y="404"/>
                  </a:cubicBezTo>
                  <a:cubicBezTo>
                    <a:pt x="832" y="404"/>
                    <a:pt x="805" y="324"/>
                    <a:pt x="801" y="324"/>
                  </a:cubicBezTo>
                  <a:cubicBezTo>
                    <a:pt x="801" y="324"/>
                    <a:pt x="800" y="325"/>
                    <a:pt x="800" y="326"/>
                  </a:cubicBezTo>
                  <a:cubicBezTo>
                    <a:pt x="763" y="138"/>
                    <a:pt x="615" y="0"/>
                    <a:pt x="43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1"/>
            <p:cNvSpPr/>
            <p:nvPr/>
          </p:nvSpPr>
          <p:spPr>
            <a:xfrm>
              <a:off x="2176500" y="1068325"/>
              <a:ext cx="17575" cy="14025"/>
            </a:xfrm>
            <a:custGeom>
              <a:avLst/>
              <a:gdLst/>
              <a:ahLst/>
              <a:cxnLst/>
              <a:rect l="l" t="t" r="r" b="b"/>
              <a:pathLst>
                <a:path w="703" h="561" extrusionOk="0">
                  <a:moveTo>
                    <a:pt x="366" y="0"/>
                  </a:moveTo>
                  <a:cubicBezTo>
                    <a:pt x="187" y="0"/>
                    <a:pt x="0" y="163"/>
                    <a:pt x="80" y="382"/>
                  </a:cubicBezTo>
                  <a:cubicBezTo>
                    <a:pt x="131" y="507"/>
                    <a:pt x="234" y="560"/>
                    <a:pt x="338" y="560"/>
                  </a:cubicBezTo>
                  <a:cubicBezTo>
                    <a:pt x="519" y="560"/>
                    <a:pt x="703" y="398"/>
                    <a:pt x="613" y="178"/>
                  </a:cubicBezTo>
                  <a:cubicBezTo>
                    <a:pt x="567" y="53"/>
                    <a:pt x="468" y="0"/>
                    <a:pt x="3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1"/>
            <p:cNvSpPr/>
            <p:nvPr/>
          </p:nvSpPr>
          <p:spPr>
            <a:xfrm>
              <a:off x="1712375" y="849075"/>
              <a:ext cx="566050" cy="358475"/>
            </a:xfrm>
            <a:custGeom>
              <a:avLst/>
              <a:gdLst/>
              <a:ahLst/>
              <a:cxnLst/>
              <a:rect l="l" t="t" r="r" b="b"/>
              <a:pathLst>
                <a:path w="22642" h="14339" extrusionOk="0">
                  <a:moveTo>
                    <a:pt x="13629" y="1440"/>
                  </a:moveTo>
                  <a:lnTo>
                    <a:pt x="13629" y="1440"/>
                  </a:lnTo>
                  <a:cubicBezTo>
                    <a:pt x="13614" y="1472"/>
                    <a:pt x="13598" y="1519"/>
                    <a:pt x="13582" y="1550"/>
                  </a:cubicBezTo>
                  <a:cubicBezTo>
                    <a:pt x="13519" y="1566"/>
                    <a:pt x="13457" y="1566"/>
                    <a:pt x="13394" y="1581"/>
                  </a:cubicBezTo>
                  <a:cubicBezTo>
                    <a:pt x="13425" y="1550"/>
                    <a:pt x="13441" y="1519"/>
                    <a:pt x="13457" y="1503"/>
                  </a:cubicBezTo>
                  <a:cubicBezTo>
                    <a:pt x="13519" y="1472"/>
                    <a:pt x="13582" y="1456"/>
                    <a:pt x="13629" y="1440"/>
                  </a:cubicBezTo>
                  <a:close/>
                  <a:moveTo>
                    <a:pt x="15150" y="2302"/>
                  </a:moveTo>
                  <a:cubicBezTo>
                    <a:pt x="15118" y="2334"/>
                    <a:pt x="15103" y="2381"/>
                    <a:pt x="15087" y="2412"/>
                  </a:cubicBezTo>
                  <a:cubicBezTo>
                    <a:pt x="14930" y="2428"/>
                    <a:pt x="14773" y="2443"/>
                    <a:pt x="14632" y="2459"/>
                  </a:cubicBezTo>
                  <a:cubicBezTo>
                    <a:pt x="14805" y="2412"/>
                    <a:pt x="14977" y="2349"/>
                    <a:pt x="15150" y="2302"/>
                  </a:cubicBezTo>
                  <a:close/>
                  <a:moveTo>
                    <a:pt x="18645" y="2804"/>
                  </a:moveTo>
                  <a:lnTo>
                    <a:pt x="18645" y="2804"/>
                  </a:lnTo>
                  <a:cubicBezTo>
                    <a:pt x="18755" y="2820"/>
                    <a:pt x="18864" y="2851"/>
                    <a:pt x="18974" y="2867"/>
                  </a:cubicBezTo>
                  <a:cubicBezTo>
                    <a:pt x="19162" y="2961"/>
                    <a:pt x="19350" y="3086"/>
                    <a:pt x="19523" y="3227"/>
                  </a:cubicBezTo>
                  <a:cubicBezTo>
                    <a:pt x="19272" y="3086"/>
                    <a:pt x="19021" y="2961"/>
                    <a:pt x="18770" y="2867"/>
                  </a:cubicBezTo>
                  <a:cubicBezTo>
                    <a:pt x="18723" y="2835"/>
                    <a:pt x="18692" y="2820"/>
                    <a:pt x="18645" y="2804"/>
                  </a:cubicBezTo>
                  <a:close/>
                  <a:moveTo>
                    <a:pt x="15996" y="3274"/>
                  </a:moveTo>
                  <a:cubicBezTo>
                    <a:pt x="16043" y="3290"/>
                    <a:pt x="16074" y="3306"/>
                    <a:pt x="16121" y="3321"/>
                  </a:cubicBezTo>
                  <a:cubicBezTo>
                    <a:pt x="15824" y="3368"/>
                    <a:pt x="15510" y="3431"/>
                    <a:pt x="15212" y="3478"/>
                  </a:cubicBezTo>
                  <a:cubicBezTo>
                    <a:pt x="15479" y="3415"/>
                    <a:pt x="15730" y="3337"/>
                    <a:pt x="15996" y="3274"/>
                  </a:cubicBezTo>
                  <a:close/>
                  <a:moveTo>
                    <a:pt x="4146" y="3948"/>
                  </a:moveTo>
                  <a:lnTo>
                    <a:pt x="4146" y="3948"/>
                  </a:lnTo>
                  <a:cubicBezTo>
                    <a:pt x="3974" y="4121"/>
                    <a:pt x="3817" y="4293"/>
                    <a:pt x="3660" y="4481"/>
                  </a:cubicBezTo>
                  <a:cubicBezTo>
                    <a:pt x="3613" y="4497"/>
                    <a:pt x="3582" y="4512"/>
                    <a:pt x="3551" y="4528"/>
                  </a:cubicBezTo>
                  <a:cubicBezTo>
                    <a:pt x="3519" y="4559"/>
                    <a:pt x="3488" y="4575"/>
                    <a:pt x="3457" y="4591"/>
                  </a:cubicBezTo>
                  <a:cubicBezTo>
                    <a:pt x="3676" y="4371"/>
                    <a:pt x="3911" y="4152"/>
                    <a:pt x="4146" y="3948"/>
                  </a:cubicBezTo>
                  <a:close/>
                  <a:moveTo>
                    <a:pt x="15714" y="5939"/>
                  </a:moveTo>
                  <a:cubicBezTo>
                    <a:pt x="15839" y="5955"/>
                    <a:pt x="15949" y="5970"/>
                    <a:pt x="16059" y="5986"/>
                  </a:cubicBezTo>
                  <a:cubicBezTo>
                    <a:pt x="15714" y="6033"/>
                    <a:pt x="15369" y="6111"/>
                    <a:pt x="15040" y="6237"/>
                  </a:cubicBezTo>
                  <a:cubicBezTo>
                    <a:pt x="15040" y="6221"/>
                    <a:pt x="15040" y="6205"/>
                    <a:pt x="15040" y="6190"/>
                  </a:cubicBezTo>
                  <a:cubicBezTo>
                    <a:pt x="15275" y="6111"/>
                    <a:pt x="15494" y="6033"/>
                    <a:pt x="15714" y="5939"/>
                  </a:cubicBezTo>
                  <a:close/>
                  <a:moveTo>
                    <a:pt x="9005" y="6534"/>
                  </a:moveTo>
                  <a:cubicBezTo>
                    <a:pt x="8817" y="6597"/>
                    <a:pt x="8613" y="6660"/>
                    <a:pt x="8425" y="6723"/>
                  </a:cubicBezTo>
                  <a:cubicBezTo>
                    <a:pt x="8425" y="6691"/>
                    <a:pt x="8425" y="6660"/>
                    <a:pt x="8425" y="6629"/>
                  </a:cubicBezTo>
                  <a:cubicBezTo>
                    <a:pt x="8613" y="6597"/>
                    <a:pt x="8817" y="6566"/>
                    <a:pt x="9005" y="6534"/>
                  </a:cubicBezTo>
                  <a:close/>
                  <a:moveTo>
                    <a:pt x="7391" y="9105"/>
                  </a:moveTo>
                  <a:lnTo>
                    <a:pt x="7391" y="9105"/>
                  </a:lnTo>
                  <a:cubicBezTo>
                    <a:pt x="7218" y="9199"/>
                    <a:pt x="7046" y="9277"/>
                    <a:pt x="6874" y="9372"/>
                  </a:cubicBezTo>
                  <a:cubicBezTo>
                    <a:pt x="6858" y="9340"/>
                    <a:pt x="6842" y="9324"/>
                    <a:pt x="6811" y="9309"/>
                  </a:cubicBezTo>
                  <a:cubicBezTo>
                    <a:pt x="7015" y="9246"/>
                    <a:pt x="7203" y="9168"/>
                    <a:pt x="7391" y="9105"/>
                  </a:cubicBezTo>
                  <a:close/>
                  <a:moveTo>
                    <a:pt x="1889" y="11299"/>
                  </a:moveTo>
                  <a:lnTo>
                    <a:pt x="1889" y="11299"/>
                  </a:lnTo>
                  <a:cubicBezTo>
                    <a:pt x="1983" y="11441"/>
                    <a:pt x="2093" y="11582"/>
                    <a:pt x="2203" y="11707"/>
                  </a:cubicBezTo>
                  <a:cubicBezTo>
                    <a:pt x="2171" y="11738"/>
                    <a:pt x="2156" y="11754"/>
                    <a:pt x="2140" y="11785"/>
                  </a:cubicBezTo>
                  <a:cubicBezTo>
                    <a:pt x="2046" y="11629"/>
                    <a:pt x="1967" y="11472"/>
                    <a:pt x="1889" y="11299"/>
                  </a:cubicBezTo>
                  <a:close/>
                  <a:moveTo>
                    <a:pt x="14208" y="1"/>
                  </a:moveTo>
                  <a:cubicBezTo>
                    <a:pt x="12740" y="1"/>
                    <a:pt x="11277" y="183"/>
                    <a:pt x="9993" y="406"/>
                  </a:cubicBezTo>
                  <a:cubicBezTo>
                    <a:pt x="6043" y="1080"/>
                    <a:pt x="2077" y="3243"/>
                    <a:pt x="902" y="7318"/>
                  </a:cubicBezTo>
                  <a:cubicBezTo>
                    <a:pt x="1" y="10376"/>
                    <a:pt x="1508" y="14339"/>
                    <a:pt x="4965" y="14339"/>
                  </a:cubicBezTo>
                  <a:cubicBezTo>
                    <a:pt x="5176" y="14339"/>
                    <a:pt x="5394" y="14324"/>
                    <a:pt x="5620" y="14293"/>
                  </a:cubicBezTo>
                  <a:cubicBezTo>
                    <a:pt x="10416" y="13635"/>
                    <a:pt x="11827" y="6895"/>
                    <a:pt x="16686" y="6817"/>
                  </a:cubicBezTo>
                  <a:cubicBezTo>
                    <a:pt x="16702" y="6816"/>
                    <a:pt x="16719" y="6816"/>
                    <a:pt x="16736" y="6816"/>
                  </a:cubicBezTo>
                  <a:cubicBezTo>
                    <a:pt x="17572" y="6816"/>
                    <a:pt x="18460" y="6988"/>
                    <a:pt x="19288" y="6988"/>
                  </a:cubicBezTo>
                  <a:cubicBezTo>
                    <a:pt x="20294" y="6988"/>
                    <a:pt x="21212" y="6734"/>
                    <a:pt x="21843" y="5610"/>
                  </a:cubicBezTo>
                  <a:cubicBezTo>
                    <a:pt x="22642" y="4168"/>
                    <a:pt x="21952" y="2208"/>
                    <a:pt x="20353" y="1769"/>
                  </a:cubicBezTo>
                  <a:cubicBezTo>
                    <a:pt x="18705" y="424"/>
                    <a:pt x="16450" y="1"/>
                    <a:pt x="1420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1"/>
            <p:cNvSpPr/>
            <p:nvPr/>
          </p:nvSpPr>
          <p:spPr>
            <a:xfrm>
              <a:off x="2322650" y="999075"/>
              <a:ext cx="23975" cy="17200"/>
            </a:xfrm>
            <a:custGeom>
              <a:avLst/>
              <a:gdLst/>
              <a:ahLst/>
              <a:cxnLst/>
              <a:rect l="l" t="t" r="r" b="b"/>
              <a:pathLst>
                <a:path w="959" h="688" extrusionOk="0">
                  <a:moveTo>
                    <a:pt x="557" y="0"/>
                  </a:moveTo>
                  <a:cubicBezTo>
                    <a:pt x="495" y="0"/>
                    <a:pt x="433" y="20"/>
                    <a:pt x="378" y="64"/>
                  </a:cubicBezTo>
                  <a:cubicBezTo>
                    <a:pt x="394" y="80"/>
                    <a:pt x="394" y="80"/>
                    <a:pt x="378" y="80"/>
                  </a:cubicBezTo>
                  <a:cubicBezTo>
                    <a:pt x="363" y="96"/>
                    <a:pt x="331" y="96"/>
                    <a:pt x="316" y="111"/>
                  </a:cubicBezTo>
                  <a:cubicBezTo>
                    <a:pt x="1" y="269"/>
                    <a:pt x="143" y="687"/>
                    <a:pt x="445" y="687"/>
                  </a:cubicBezTo>
                  <a:cubicBezTo>
                    <a:pt x="474" y="687"/>
                    <a:pt x="504" y="684"/>
                    <a:pt x="535" y="676"/>
                  </a:cubicBezTo>
                  <a:cubicBezTo>
                    <a:pt x="566" y="660"/>
                    <a:pt x="582" y="660"/>
                    <a:pt x="598" y="660"/>
                  </a:cubicBezTo>
                  <a:cubicBezTo>
                    <a:pt x="606" y="652"/>
                    <a:pt x="609" y="648"/>
                    <a:pt x="611" y="648"/>
                  </a:cubicBezTo>
                  <a:cubicBezTo>
                    <a:pt x="613" y="648"/>
                    <a:pt x="613" y="652"/>
                    <a:pt x="613" y="660"/>
                  </a:cubicBezTo>
                  <a:cubicBezTo>
                    <a:pt x="833" y="644"/>
                    <a:pt x="958" y="393"/>
                    <a:pt x="880" y="221"/>
                  </a:cubicBezTo>
                  <a:cubicBezTo>
                    <a:pt x="826" y="92"/>
                    <a:pt x="692" y="0"/>
                    <a:pt x="55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1"/>
            <p:cNvSpPr/>
            <p:nvPr/>
          </p:nvSpPr>
          <p:spPr>
            <a:xfrm>
              <a:off x="1612875" y="1270150"/>
              <a:ext cx="20700" cy="16425"/>
            </a:xfrm>
            <a:custGeom>
              <a:avLst/>
              <a:gdLst/>
              <a:ahLst/>
              <a:cxnLst/>
              <a:rect l="l" t="t" r="r" b="b"/>
              <a:pathLst>
                <a:path w="828" h="657" extrusionOk="0">
                  <a:moveTo>
                    <a:pt x="434" y="1"/>
                  </a:moveTo>
                  <a:cubicBezTo>
                    <a:pt x="221" y="1"/>
                    <a:pt x="1" y="193"/>
                    <a:pt x="101" y="444"/>
                  </a:cubicBezTo>
                  <a:cubicBezTo>
                    <a:pt x="158" y="593"/>
                    <a:pt x="279" y="656"/>
                    <a:pt x="401" y="656"/>
                  </a:cubicBezTo>
                  <a:cubicBezTo>
                    <a:pt x="612" y="656"/>
                    <a:pt x="827" y="467"/>
                    <a:pt x="728" y="209"/>
                  </a:cubicBezTo>
                  <a:cubicBezTo>
                    <a:pt x="671" y="62"/>
                    <a:pt x="554" y="1"/>
                    <a:pt x="43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1"/>
            <p:cNvSpPr/>
            <p:nvPr/>
          </p:nvSpPr>
          <p:spPr>
            <a:xfrm>
              <a:off x="1675175" y="1233125"/>
              <a:ext cx="20325" cy="16325"/>
            </a:xfrm>
            <a:custGeom>
              <a:avLst/>
              <a:gdLst/>
              <a:ahLst/>
              <a:cxnLst/>
              <a:rect l="l" t="t" r="r" b="b"/>
              <a:pathLst>
                <a:path w="813" h="653" extrusionOk="0">
                  <a:moveTo>
                    <a:pt x="424" y="0"/>
                  </a:moveTo>
                  <a:cubicBezTo>
                    <a:pt x="216" y="0"/>
                    <a:pt x="1" y="191"/>
                    <a:pt x="101" y="452"/>
                  </a:cubicBezTo>
                  <a:cubicBezTo>
                    <a:pt x="152" y="592"/>
                    <a:pt x="265" y="652"/>
                    <a:pt x="383" y="652"/>
                  </a:cubicBezTo>
                  <a:cubicBezTo>
                    <a:pt x="592" y="652"/>
                    <a:pt x="813" y="462"/>
                    <a:pt x="712" y="201"/>
                  </a:cubicBezTo>
                  <a:cubicBezTo>
                    <a:pt x="656" y="60"/>
                    <a:pt x="541" y="0"/>
                    <a:pt x="42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1"/>
            <p:cNvSpPr/>
            <p:nvPr/>
          </p:nvSpPr>
          <p:spPr>
            <a:xfrm>
              <a:off x="2323875" y="911725"/>
              <a:ext cx="65850" cy="56475"/>
            </a:xfrm>
            <a:custGeom>
              <a:avLst/>
              <a:gdLst/>
              <a:ahLst/>
              <a:cxnLst/>
              <a:rect l="l" t="t" r="r" b="b"/>
              <a:pathLst>
                <a:path w="2634" h="2259" extrusionOk="0">
                  <a:moveTo>
                    <a:pt x="1445" y="549"/>
                  </a:moveTo>
                  <a:cubicBezTo>
                    <a:pt x="1765" y="549"/>
                    <a:pt x="2033" y="774"/>
                    <a:pt x="1897" y="1129"/>
                  </a:cubicBezTo>
                  <a:cubicBezTo>
                    <a:pt x="1787" y="1411"/>
                    <a:pt x="1489" y="1646"/>
                    <a:pt x="1191" y="1677"/>
                  </a:cubicBezTo>
                  <a:cubicBezTo>
                    <a:pt x="1154" y="1684"/>
                    <a:pt x="1117" y="1686"/>
                    <a:pt x="1081" y="1686"/>
                  </a:cubicBezTo>
                  <a:cubicBezTo>
                    <a:pt x="753" y="1686"/>
                    <a:pt x="500" y="1439"/>
                    <a:pt x="768" y="1129"/>
                  </a:cubicBezTo>
                  <a:cubicBezTo>
                    <a:pt x="831" y="1050"/>
                    <a:pt x="831" y="956"/>
                    <a:pt x="784" y="878"/>
                  </a:cubicBezTo>
                  <a:cubicBezTo>
                    <a:pt x="925" y="737"/>
                    <a:pt x="1097" y="611"/>
                    <a:pt x="1301" y="564"/>
                  </a:cubicBezTo>
                  <a:cubicBezTo>
                    <a:pt x="1350" y="554"/>
                    <a:pt x="1398" y="549"/>
                    <a:pt x="1445" y="549"/>
                  </a:cubicBezTo>
                  <a:close/>
                  <a:moveTo>
                    <a:pt x="1480" y="0"/>
                  </a:moveTo>
                  <a:cubicBezTo>
                    <a:pt x="863" y="0"/>
                    <a:pt x="362" y="530"/>
                    <a:pt x="126" y="1082"/>
                  </a:cubicBezTo>
                  <a:cubicBezTo>
                    <a:pt x="110" y="1097"/>
                    <a:pt x="110" y="1113"/>
                    <a:pt x="110" y="1129"/>
                  </a:cubicBezTo>
                  <a:cubicBezTo>
                    <a:pt x="0" y="1474"/>
                    <a:pt x="204" y="1959"/>
                    <a:pt x="517" y="2132"/>
                  </a:cubicBezTo>
                  <a:cubicBezTo>
                    <a:pt x="692" y="2219"/>
                    <a:pt x="877" y="2259"/>
                    <a:pt x="1062" y="2259"/>
                  </a:cubicBezTo>
                  <a:cubicBezTo>
                    <a:pt x="1540" y="2259"/>
                    <a:pt x="2013" y="1991"/>
                    <a:pt x="2273" y="1583"/>
                  </a:cubicBezTo>
                  <a:cubicBezTo>
                    <a:pt x="2633" y="1035"/>
                    <a:pt x="2524" y="298"/>
                    <a:pt x="1850" y="63"/>
                  </a:cubicBezTo>
                  <a:cubicBezTo>
                    <a:pt x="1723" y="20"/>
                    <a:pt x="1599" y="0"/>
                    <a:pt x="148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1"/>
            <p:cNvSpPr/>
            <p:nvPr/>
          </p:nvSpPr>
          <p:spPr>
            <a:xfrm>
              <a:off x="2336350" y="925450"/>
              <a:ext cx="38375" cy="28450"/>
            </a:xfrm>
            <a:custGeom>
              <a:avLst/>
              <a:gdLst/>
              <a:ahLst/>
              <a:cxnLst/>
              <a:rect l="l" t="t" r="r" b="b"/>
              <a:pathLst>
                <a:path w="1535" h="1138" extrusionOk="0">
                  <a:moveTo>
                    <a:pt x="946" y="0"/>
                  </a:moveTo>
                  <a:cubicBezTo>
                    <a:pt x="899" y="0"/>
                    <a:pt x="851" y="5"/>
                    <a:pt x="802" y="15"/>
                  </a:cubicBezTo>
                  <a:cubicBezTo>
                    <a:pt x="598" y="62"/>
                    <a:pt x="426" y="188"/>
                    <a:pt x="285" y="329"/>
                  </a:cubicBezTo>
                  <a:cubicBezTo>
                    <a:pt x="332" y="407"/>
                    <a:pt x="332" y="501"/>
                    <a:pt x="269" y="580"/>
                  </a:cubicBezTo>
                  <a:cubicBezTo>
                    <a:pt x="1" y="890"/>
                    <a:pt x="254" y="1137"/>
                    <a:pt x="582" y="1137"/>
                  </a:cubicBezTo>
                  <a:cubicBezTo>
                    <a:pt x="618" y="1137"/>
                    <a:pt x="655" y="1135"/>
                    <a:pt x="692" y="1128"/>
                  </a:cubicBezTo>
                  <a:cubicBezTo>
                    <a:pt x="990" y="1097"/>
                    <a:pt x="1288" y="862"/>
                    <a:pt x="1398" y="580"/>
                  </a:cubicBezTo>
                  <a:cubicBezTo>
                    <a:pt x="1534" y="225"/>
                    <a:pt x="1266" y="0"/>
                    <a:pt x="9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1"/>
            <p:cNvSpPr/>
            <p:nvPr/>
          </p:nvSpPr>
          <p:spPr>
            <a:xfrm>
              <a:off x="2062700" y="1046450"/>
              <a:ext cx="14900" cy="11900"/>
            </a:xfrm>
            <a:custGeom>
              <a:avLst/>
              <a:gdLst/>
              <a:ahLst/>
              <a:cxnLst/>
              <a:rect l="l" t="t" r="r" b="b"/>
              <a:pathLst>
                <a:path w="596" h="476" extrusionOk="0">
                  <a:moveTo>
                    <a:pt x="318" y="1"/>
                  </a:moveTo>
                  <a:cubicBezTo>
                    <a:pt x="163" y="1"/>
                    <a:pt x="0" y="141"/>
                    <a:pt x="71" y="332"/>
                  </a:cubicBezTo>
                  <a:cubicBezTo>
                    <a:pt x="110" y="433"/>
                    <a:pt x="193" y="476"/>
                    <a:pt x="278" y="476"/>
                  </a:cubicBezTo>
                  <a:cubicBezTo>
                    <a:pt x="433" y="476"/>
                    <a:pt x="596" y="336"/>
                    <a:pt x="525" y="144"/>
                  </a:cubicBezTo>
                  <a:cubicBezTo>
                    <a:pt x="486" y="44"/>
                    <a:pt x="403" y="1"/>
                    <a:pt x="31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1"/>
            <p:cNvSpPr/>
            <p:nvPr/>
          </p:nvSpPr>
          <p:spPr>
            <a:xfrm>
              <a:off x="1593825" y="1154025"/>
              <a:ext cx="79975" cy="44950"/>
            </a:xfrm>
            <a:custGeom>
              <a:avLst/>
              <a:gdLst/>
              <a:ahLst/>
              <a:cxnLst/>
              <a:rect l="l" t="t" r="r" b="b"/>
              <a:pathLst>
                <a:path w="3199" h="1798" extrusionOk="0">
                  <a:moveTo>
                    <a:pt x="1453" y="0"/>
                  </a:moveTo>
                  <a:cubicBezTo>
                    <a:pt x="1264" y="0"/>
                    <a:pt x="1076" y="18"/>
                    <a:pt x="894" y="58"/>
                  </a:cubicBezTo>
                  <a:cubicBezTo>
                    <a:pt x="440" y="152"/>
                    <a:pt x="1" y="528"/>
                    <a:pt x="95" y="1029"/>
                  </a:cubicBezTo>
                  <a:cubicBezTo>
                    <a:pt x="189" y="1531"/>
                    <a:pt x="738" y="1797"/>
                    <a:pt x="1192" y="1797"/>
                  </a:cubicBezTo>
                  <a:cubicBezTo>
                    <a:pt x="1202" y="1798"/>
                    <a:pt x="1211" y="1798"/>
                    <a:pt x="1220" y="1798"/>
                  </a:cubicBezTo>
                  <a:cubicBezTo>
                    <a:pt x="1882" y="1798"/>
                    <a:pt x="2439" y="1261"/>
                    <a:pt x="3010" y="998"/>
                  </a:cubicBezTo>
                  <a:cubicBezTo>
                    <a:pt x="3199" y="911"/>
                    <a:pt x="3173" y="584"/>
                    <a:pt x="2970" y="584"/>
                  </a:cubicBezTo>
                  <a:cubicBezTo>
                    <a:pt x="2953" y="584"/>
                    <a:pt x="2935" y="586"/>
                    <a:pt x="2916" y="591"/>
                  </a:cubicBezTo>
                  <a:lnTo>
                    <a:pt x="2869" y="591"/>
                  </a:lnTo>
                  <a:cubicBezTo>
                    <a:pt x="2356" y="706"/>
                    <a:pt x="1748" y="1263"/>
                    <a:pt x="1200" y="1263"/>
                  </a:cubicBezTo>
                  <a:cubicBezTo>
                    <a:pt x="1079" y="1263"/>
                    <a:pt x="961" y="1236"/>
                    <a:pt x="847" y="1170"/>
                  </a:cubicBezTo>
                  <a:cubicBezTo>
                    <a:pt x="158" y="763"/>
                    <a:pt x="1255" y="496"/>
                    <a:pt x="1506" y="481"/>
                  </a:cubicBezTo>
                  <a:cubicBezTo>
                    <a:pt x="1615" y="473"/>
                    <a:pt x="1724" y="469"/>
                    <a:pt x="1834" y="469"/>
                  </a:cubicBezTo>
                  <a:cubicBezTo>
                    <a:pt x="2147" y="469"/>
                    <a:pt x="2461" y="501"/>
                    <a:pt x="2775" y="559"/>
                  </a:cubicBezTo>
                  <a:cubicBezTo>
                    <a:pt x="2807" y="559"/>
                    <a:pt x="2838" y="559"/>
                    <a:pt x="2854" y="543"/>
                  </a:cubicBezTo>
                  <a:cubicBezTo>
                    <a:pt x="2979" y="496"/>
                    <a:pt x="3026" y="293"/>
                    <a:pt x="2869" y="246"/>
                  </a:cubicBezTo>
                  <a:cubicBezTo>
                    <a:pt x="2420" y="111"/>
                    <a:pt x="1931" y="0"/>
                    <a:pt x="145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1"/>
            <p:cNvSpPr/>
            <p:nvPr/>
          </p:nvSpPr>
          <p:spPr>
            <a:xfrm>
              <a:off x="1597750" y="1165725"/>
              <a:ext cx="67825" cy="19900"/>
            </a:xfrm>
            <a:custGeom>
              <a:avLst/>
              <a:gdLst/>
              <a:ahLst/>
              <a:cxnLst/>
              <a:rect l="l" t="t" r="r" b="b"/>
              <a:pathLst>
                <a:path w="2713" h="796" extrusionOk="0">
                  <a:moveTo>
                    <a:pt x="1677" y="1"/>
                  </a:moveTo>
                  <a:cubicBezTo>
                    <a:pt x="1567" y="1"/>
                    <a:pt x="1458" y="5"/>
                    <a:pt x="1349" y="13"/>
                  </a:cubicBezTo>
                  <a:cubicBezTo>
                    <a:pt x="1098" y="44"/>
                    <a:pt x="1" y="295"/>
                    <a:pt x="690" y="702"/>
                  </a:cubicBezTo>
                  <a:cubicBezTo>
                    <a:pt x="804" y="768"/>
                    <a:pt x="922" y="795"/>
                    <a:pt x="1043" y="795"/>
                  </a:cubicBezTo>
                  <a:cubicBezTo>
                    <a:pt x="1591" y="795"/>
                    <a:pt x="2199" y="238"/>
                    <a:pt x="2712" y="123"/>
                  </a:cubicBezTo>
                  <a:lnTo>
                    <a:pt x="2697" y="75"/>
                  </a:lnTo>
                  <a:cubicBezTo>
                    <a:pt x="2681" y="91"/>
                    <a:pt x="2650" y="91"/>
                    <a:pt x="2618" y="91"/>
                  </a:cubicBezTo>
                  <a:cubicBezTo>
                    <a:pt x="2304" y="33"/>
                    <a:pt x="1990" y="1"/>
                    <a:pt x="1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1"/>
            <p:cNvSpPr/>
            <p:nvPr/>
          </p:nvSpPr>
          <p:spPr>
            <a:xfrm>
              <a:off x="2280800" y="895250"/>
              <a:ext cx="11300" cy="8875"/>
            </a:xfrm>
            <a:custGeom>
              <a:avLst/>
              <a:gdLst/>
              <a:ahLst/>
              <a:cxnLst/>
              <a:rect l="l" t="t" r="r" b="b"/>
              <a:pathLst>
                <a:path w="452" h="355" extrusionOk="0">
                  <a:moveTo>
                    <a:pt x="239" y="1"/>
                  </a:moveTo>
                  <a:cubicBezTo>
                    <a:pt x="124" y="1"/>
                    <a:pt x="1" y="110"/>
                    <a:pt x="62" y="252"/>
                  </a:cubicBezTo>
                  <a:cubicBezTo>
                    <a:pt x="89" y="324"/>
                    <a:pt x="151" y="355"/>
                    <a:pt x="214" y="355"/>
                  </a:cubicBezTo>
                  <a:cubicBezTo>
                    <a:pt x="329" y="355"/>
                    <a:pt x="452" y="252"/>
                    <a:pt x="391" y="111"/>
                  </a:cubicBezTo>
                  <a:cubicBezTo>
                    <a:pt x="363" y="33"/>
                    <a:pt x="302" y="1"/>
                    <a:pt x="23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1"/>
            <p:cNvSpPr/>
            <p:nvPr/>
          </p:nvSpPr>
          <p:spPr>
            <a:xfrm>
              <a:off x="1670250" y="1090950"/>
              <a:ext cx="26675" cy="21675"/>
            </a:xfrm>
            <a:custGeom>
              <a:avLst/>
              <a:gdLst/>
              <a:ahLst/>
              <a:cxnLst/>
              <a:rect l="l" t="t" r="r" b="b"/>
              <a:pathLst>
                <a:path w="1067" h="867" extrusionOk="0">
                  <a:moveTo>
                    <a:pt x="606" y="0"/>
                  </a:moveTo>
                  <a:cubicBezTo>
                    <a:pt x="561" y="0"/>
                    <a:pt x="516" y="8"/>
                    <a:pt x="471" y="26"/>
                  </a:cubicBezTo>
                  <a:lnTo>
                    <a:pt x="314" y="88"/>
                  </a:lnTo>
                  <a:cubicBezTo>
                    <a:pt x="110" y="151"/>
                    <a:pt x="0" y="418"/>
                    <a:pt x="79" y="606"/>
                  </a:cubicBezTo>
                  <a:cubicBezTo>
                    <a:pt x="152" y="764"/>
                    <a:pt x="311" y="866"/>
                    <a:pt x="474" y="866"/>
                  </a:cubicBezTo>
                  <a:cubicBezTo>
                    <a:pt x="520" y="866"/>
                    <a:pt x="567" y="858"/>
                    <a:pt x="612" y="841"/>
                  </a:cubicBezTo>
                  <a:lnTo>
                    <a:pt x="753" y="778"/>
                  </a:lnTo>
                  <a:cubicBezTo>
                    <a:pt x="957" y="700"/>
                    <a:pt x="1066" y="465"/>
                    <a:pt x="988" y="261"/>
                  </a:cubicBezTo>
                  <a:cubicBezTo>
                    <a:pt x="915" y="102"/>
                    <a:pt x="765" y="0"/>
                    <a:pt x="60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1"/>
            <p:cNvSpPr/>
            <p:nvPr/>
          </p:nvSpPr>
          <p:spPr>
            <a:xfrm>
              <a:off x="2499125" y="718700"/>
              <a:ext cx="48600" cy="66700"/>
            </a:xfrm>
            <a:custGeom>
              <a:avLst/>
              <a:gdLst/>
              <a:ahLst/>
              <a:cxnLst/>
              <a:rect l="l" t="t" r="r" b="b"/>
              <a:pathLst>
                <a:path w="1944" h="2668" extrusionOk="0">
                  <a:moveTo>
                    <a:pt x="1669" y="1"/>
                  </a:moveTo>
                  <a:cubicBezTo>
                    <a:pt x="1609" y="1"/>
                    <a:pt x="1548" y="27"/>
                    <a:pt x="1501" y="88"/>
                  </a:cubicBezTo>
                  <a:cubicBezTo>
                    <a:pt x="937" y="746"/>
                    <a:pt x="498" y="1561"/>
                    <a:pt x="91" y="2329"/>
                  </a:cubicBezTo>
                  <a:cubicBezTo>
                    <a:pt x="0" y="2498"/>
                    <a:pt x="170" y="2667"/>
                    <a:pt x="330" y="2667"/>
                  </a:cubicBezTo>
                  <a:cubicBezTo>
                    <a:pt x="393" y="2667"/>
                    <a:pt x="454" y="2642"/>
                    <a:pt x="498" y="2580"/>
                  </a:cubicBezTo>
                  <a:cubicBezTo>
                    <a:pt x="1000" y="1875"/>
                    <a:pt x="1533" y="1107"/>
                    <a:pt x="1877" y="307"/>
                  </a:cubicBezTo>
                  <a:cubicBezTo>
                    <a:pt x="1943" y="142"/>
                    <a:pt x="1809" y="1"/>
                    <a:pt x="166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1"/>
            <p:cNvSpPr/>
            <p:nvPr/>
          </p:nvSpPr>
          <p:spPr>
            <a:xfrm>
              <a:off x="2334400" y="841475"/>
              <a:ext cx="16575" cy="13150"/>
            </a:xfrm>
            <a:custGeom>
              <a:avLst/>
              <a:gdLst/>
              <a:ahLst/>
              <a:cxnLst/>
              <a:rect l="l" t="t" r="r" b="b"/>
              <a:pathLst>
                <a:path w="663" h="526" extrusionOk="0">
                  <a:moveTo>
                    <a:pt x="348" y="1"/>
                  </a:moveTo>
                  <a:cubicBezTo>
                    <a:pt x="178" y="1"/>
                    <a:pt x="0" y="154"/>
                    <a:pt x="81" y="365"/>
                  </a:cubicBezTo>
                  <a:cubicBezTo>
                    <a:pt x="126" y="477"/>
                    <a:pt x="219" y="525"/>
                    <a:pt x="315" y="525"/>
                  </a:cubicBezTo>
                  <a:cubicBezTo>
                    <a:pt x="485" y="525"/>
                    <a:pt x="663" y="372"/>
                    <a:pt x="582" y="161"/>
                  </a:cubicBezTo>
                  <a:cubicBezTo>
                    <a:pt x="537" y="49"/>
                    <a:pt x="444" y="1"/>
                    <a:pt x="34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1"/>
            <p:cNvSpPr/>
            <p:nvPr/>
          </p:nvSpPr>
          <p:spPr>
            <a:xfrm>
              <a:off x="1571500" y="1098375"/>
              <a:ext cx="26275" cy="21675"/>
            </a:xfrm>
            <a:custGeom>
              <a:avLst/>
              <a:gdLst/>
              <a:ahLst/>
              <a:cxnLst/>
              <a:rect l="l" t="t" r="r" b="b"/>
              <a:pathLst>
                <a:path w="1051" h="867" extrusionOk="0">
                  <a:moveTo>
                    <a:pt x="409" y="1"/>
                  </a:moveTo>
                  <a:cubicBezTo>
                    <a:pt x="268" y="1"/>
                    <a:pt x="136" y="66"/>
                    <a:pt x="79" y="215"/>
                  </a:cubicBezTo>
                  <a:cubicBezTo>
                    <a:pt x="0" y="434"/>
                    <a:pt x="79" y="606"/>
                    <a:pt x="267" y="716"/>
                  </a:cubicBezTo>
                  <a:cubicBezTo>
                    <a:pt x="330" y="748"/>
                    <a:pt x="392" y="795"/>
                    <a:pt x="455" y="826"/>
                  </a:cubicBezTo>
                  <a:cubicBezTo>
                    <a:pt x="503" y="854"/>
                    <a:pt x="557" y="867"/>
                    <a:pt x="611" y="867"/>
                  </a:cubicBezTo>
                  <a:cubicBezTo>
                    <a:pt x="768" y="867"/>
                    <a:pt x="930" y="762"/>
                    <a:pt x="988" y="622"/>
                  </a:cubicBezTo>
                  <a:cubicBezTo>
                    <a:pt x="1051" y="434"/>
                    <a:pt x="988" y="168"/>
                    <a:pt x="784" y="89"/>
                  </a:cubicBezTo>
                  <a:cubicBezTo>
                    <a:pt x="706" y="74"/>
                    <a:pt x="643" y="42"/>
                    <a:pt x="565" y="26"/>
                  </a:cubicBezTo>
                  <a:cubicBezTo>
                    <a:pt x="514" y="10"/>
                    <a:pt x="461" y="1"/>
                    <a:pt x="40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1"/>
            <p:cNvSpPr/>
            <p:nvPr/>
          </p:nvSpPr>
          <p:spPr>
            <a:xfrm>
              <a:off x="1678175" y="1033275"/>
              <a:ext cx="18625" cy="15000"/>
            </a:xfrm>
            <a:custGeom>
              <a:avLst/>
              <a:gdLst/>
              <a:ahLst/>
              <a:cxnLst/>
              <a:rect l="l" t="t" r="r" b="b"/>
              <a:pathLst>
                <a:path w="745" h="600" extrusionOk="0">
                  <a:moveTo>
                    <a:pt x="391" y="1"/>
                  </a:moveTo>
                  <a:cubicBezTo>
                    <a:pt x="199" y="1"/>
                    <a:pt x="1" y="174"/>
                    <a:pt x="91" y="405"/>
                  </a:cubicBezTo>
                  <a:cubicBezTo>
                    <a:pt x="142" y="542"/>
                    <a:pt x="250" y="600"/>
                    <a:pt x="359" y="600"/>
                  </a:cubicBezTo>
                  <a:cubicBezTo>
                    <a:pt x="550" y="600"/>
                    <a:pt x="745" y="424"/>
                    <a:pt x="655" y="185"/>
                  </a:cubicBezTo>
                  <a:cubicBezTo>
                    <a:pt x="604" y="56"/>
                    <a:pt x="499" y="1"/>
                    <a:pt x="39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1"/>
            <p:cNvSpPr/>
            <p:nvPr/>
          </p:nvSpPr>
          <p:spPr>
            <a:xfrm>
              <a:off x="2251650" y="801650"/>
              <a:ext cx="17775" cy="18325"/>
            </a:xfrm>
            <a:custGeom>
              <a:avLst/>
              <a:gdLst/>
              <a:ahLst/>
              <a:cxnLst/>
              <a:rect l="l" t="t" r="r" b="b"/>
              <a:pathLst>
                <a:path w="711" h="733" extrusionOk="0">
                  <a:moveTo>
                    <a:pt x="302" y="0"/>
                  </a:moveTo>
                  <a:cubicBezTo>
                    <a:pt x="149" y="0"/>
                    <a:pt x="0" y="121"/>
                    <a:pt x="21" y="296"/>
                  </a:cubicBezTo>
                  <a:cubicBezTo>
                    <a:pt x="21" y="359"/>
                    <a:pt x="36" y="406"/>
                    <a:pt x="52" y="453"/>
                  </a:cubicBezTo>
                  <a:cubicBezTo>
                    <a:pt x="89" y="603"/>
                    <a:pt x="206" y="732"/>
                    <a:pt x="354" y="732"/>
                  </a:cubicBezTo>
                  <a:cubicBezTo>
                    <a:pt x="393" y="732"/>
                    <a:pt x="433" y="723"/>
                    <a:pt x="475" y="704"/>
                  </a:cubicBezTo>
                  <a:cubicBezTo>
                    <a:pt x="679" y="626"/>
                    <a:pt x="710" y="406"/>
                    <a:pt x="616" y="234"/>
                  </a:cubicBezTo>
                  <a:cubicBezTo>
                    <a:pt x="585" y="187"/>
                    <a:pt x="554" y="140"/>
                    <a:pt x="522" y="108"/>
                  </a:cubicBezTo>
                  <a:cubicBezTo>
                    <a:pt x="463" y="33"/>
                    <a:pt x="382" y="0"/>
                    <a:pt x="30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1"/>
            <p:cNvSpPr/>
            <p:nvPr/>
          </p:nvSpPr>
          <p:spPr>
            <a:xfrm>
              <a:off x="1598625" y="1047400"/>
              <a:ext cx="18650" cy="15100"/>
            </a:xfrm>
            <a:custGeom>
              <a:avLst/>
              <a:gdLst/>
              <a:ahLst/>
              <a:cxnLst/>
              <a:rect l="l" t="t" r="r" b="b"/>
              <a:pathLst>
                <a:path w="746" h="604" extrusionOk="0">
                  <a:moveTo>
                    <a:pt x="393" y="1"/>
                  </a:moveTo>
                  <a:cubicBezTo>
                    <a:pt x="201" y="1"/>
                    <a:pt x="0" y="178"/>
                    <a:pt x="91" y="420"/>
                  </a:cubicBezTo>
                  <a:cubicBezTo>
                    <a:pt x="141" y="549"/>
                    <a:pt x="246" y="603"/>
                    <a:pt x="353" y="603"/>
                  </a:cubicBezTo>
                  <a:cubicBezTo>
                    <a:pt x="545" y="603"/>
                    <a:pt x="746" y="426"/>
                    <a:pt x="655" y="185"/>
                  </a:cubicBezTo>
                  <a:cubicBezTo>
                    <a:pt x="605" y="56"/>
                    <a:pt x="500" y="1"/>
                    <a:pt x="39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1"/>
            <p:cNvSpPr/>
            <p:nvPr/>
          </p:nvSpPr>
          <p:spPr>
            <a:xfrm>
              <a:off x="2197750" y="815625"/>
              <a:ext cx="13850" cy="11175"/>
            </a:xfrm>
            <a:custGeom>
              <a:avLst/>
              <a:gdLst/>
              <a:ahLst/>
              <a:cxnLst/>
              <a:rect l="l" t="t" r="r" b="b"/>
              <a:pathLst>
                <a:path w="554" h="447" extrusionOk="0">
                  <a:moveTo>
                    <a:pt x="292" y="0"/>
                  </a:moveTo>
                  <a:cubicBezTo>
                    <a:pt x="151" y="0"/>
                    <a:pt x="1" y="132"/>
                    <a:pt x="61" y="302"/>
                  </a:cubicBezTo>
                  <a:cubicBezTo>
                    <a:pt x="100" y="404"/>
                    <a:pt x="181" y="447"/>
                    <a:pt x="263" y="447"/>
                  </a:cubicBezTo>
                  <a:cubicBezTo>
                    <a:pt x="407" y="447"/>
                    <a:pt x="554" y="315"/>
                    <a:pt x="484" y="145"/>
                  </a:cubicBezTo>
                  <a:cubicBezTo>
                    <a:pt x="450" y="43"/>
                    <a:pt x="373" y="0"/>
                    <a:pt x="2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1"/>
            <p:cNvSpPr/>
            <p:nvPr/>
          </p:nvSpPr>
          <p:spPr>
            <a:xfrm>
              <a:off x="2109775" y="824900"/>
              <a:ext cx="20675" cy="16525"/>
            </a:xfrm>
            <a:custGeom>
              <a:avLst/>
              <a:gdLst/>
              <a:ahLst/>
              <a:cxnLst/>
              <a:rect l="l" t="t" r="r" b="b"/>
              <a:pathLst>
                <a:path w="827" h="661" extrusionOk="0">
                  <a:moveTo>
                    <a:pt x="427" y="1"/>
                  </a:moveTo>
                  <a:cubicBezTo>
                    <a:pt x="216" y="1"/>
                    <a:pt x="1" y="190"/>
                    <a:pt x="100" y="448"/>
                  </a:cubicBezTo>
                  <a:cubicBezTo>
                    <a:pt x="157" y="597"/>
                    <a:pt x="278" y="660"/>
                    <a:pt x="400" y="660"/>
                  </a:cubicBezTo>
                  <a:cubicBezTo>
                    <a:pt x="611" y="660"/>
                    <a:pt x="826" y="471"/>
                    <a:pt x="727" y="213"/>
                  </a:cubicBezTo>
                  <a:cubicBezTo>
                    <a:pt x="670" y="64"/>
                    <a:pt x="549" y="1"/>
                    <a:pt x="42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1"/>
            <p:cNvSpPr/>
            <p:nvPr/>
          </p:nvSpPr>
          <p:spPr>
            <a:xfrm>
              <a:off x="1635200" y="990025"/>
              <a:ext cx="19950" cy="15700"/>
            </a:xfrm>
            <a:custGeom>
              <a:avLst/>
              <a:gdLst/>
              <a:ahLst/>
              <a:cxnLst/>
              <a:rect l="l" t="t" r="r" b="b"/>
              <a:pathLst>
                <a:path w="798" h="628" extrusionOk="0">
                  <a:moveTo>
                    <a:pt x="416" y="1"/>
                  </a:moveTo>
                  <a:cubicBezTo>
                    <a:pt x="211" y="1"/>
                    <a:pt x="1" y="184"/>
                    <a:pt x="101" y="426"/>
                  </a:cubicBezTo>
                  <a:cubicBezTo>
                    <a:pt x="152" y="568"/>
                    <a:pt x="265" y="628"/>
                    <a:pt x="380" y="628"/>
                  </a:cubicBezTo>
                  <a:cubicBezTo>
                    <a:pt x="584" y="628"/>
                    <a:pt x="797" y="441"/>
                    <a:pt x="697" y="191"/>
                  </a:cubicBezTo>
                  <a:cubicBezTo>
                    <a:pt x="641" y="57"/>
                    <a:pt x="529" y="1"/>
                    <a:pt x="41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1"/>
            <p:cNvSpPr/>
            <p:nvPr/>
          </p:nvSpPr>
          <p:spPr>
            <a:xfrm>
              <a:off x="2191075" y="754950"/>
              <a:ext cx="13500" cy="10650"/>
            </a:xfrm>
            <a:custGeom>
              <a:avLst/>
              <a:gdLst/>
              <a:ahLst/>
              <a:cxnLst/>
              <a:rect l="l" t="t" r="r" b="b"/>
              <a:pathLst>
                <a:path w="540" h="426" extrusionOk="0">
                  <a:moveTo>
                    <a:pt x="288" y="0"/>
                  </a:moveTo>
                  <a:cubicBezTo>
                    <a:pt x="149" y="0"/>
                    <a:pt x="0" y="127"/>
                    <a:pt x="61" y="299"/>
                  </a:cubicBezTo>
                  <a:cubicBezTo>
                    <a:pt x="100" y="388"/>
                    <a:pt x="176" y="426"/>
                    <a:pt x="253" y="426"/>
                  </a:cubicBezTo>
                  <a:cubicBezTo>
                    <a:pt x="394" y="426"/>
                    <a:pt x="540" y="299"/>
                    <a:pt x="469" y="127"/>
                  </a:cubicBezTo>
                  <a:cubicBezTo>
                    <a:pt x="436" y="38"/>
                    <a:pt x="363" y="0"/>
                    <a:pt x="28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1"/>
            <p:cNvSpPr/>
            <p:nvPr/>
          </p:nvSpPr>
          <p:spPr>
            <a:xfrm>
              <a:off x="1988050" y="785325"/>
              <a:ext cx="24700" cy="24375"/>
            </a:xfrm>
            <a:custGeom>
              <a:avLst/>
              <a:gdLst/>
              <a:ahLst/>
              <a:cxnLst/>
              <a:rect l="l" t="t" r="r" b="b"/>
              <a:pathLst>
                <a:path w="988" h="975" extrusionOk="0">
                  <a:moveTo>
                    <a:pt x="433" y="1"/>
                  </a:moveTo>
                  <a:cubicBezTo>
                    <a:pt x="389" y="1"/>
                    <a:pt x="344" y="8"/>
                    <a:pt x="298" y="25"/>
                  </a:cubicBezTo>
                  <a:cubicBezTo>
                    <a:pt x="94" y="119"/>
                    <a:pt x="0" y="338"/>
                    <a:pt x="79" y="558"/>
                  </a:cubicBezTo>
                  <a:lnTo>
                    <a:pt x="110" y="714"/>
                  </a:lnTo>
                  <a:cubicBezTo>
                    <a:pt x="171" y="873"/>
                    <a:pt x="346" y="975"/>
                    <a:pt x="517" y="975"/>
                  </a:cubicBezTo>
                  <a:cubicBezTo>
                    <a:pt x="566" y="975"/>
                    <a:pt x="614" y="967"/>
                    <a:pt x="659" y="949"/>
                  </a:cubicBezTo>
                  <a:cubicBezTo>
                    <a:pt x="847" y="855"/>
                    <a:pt x="988" y="620"/>
                    <a:pt x="894" y="401"/>
                  </a:cubicBezTo>
                  <a:lnTo>
                    <a:pt x="831" y="260"/>
                  </a:lnTo>
                  <a:cubicBezTo>
                    <a:pt x="756" y="111"/>
                    <a:pt x="603" y="1"/>
                    <a:pt x="43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1"/>
            <p:cNvSpPr/>
            <p:nvPr/>
          </p:nvSpPr>
          <p:spPr>
            <a:xfrm>
              <a:off x="1698150" y="910850"/>
              <a:ext cx="18650" cy="14900"/>
            </a:xfrm>
            <a:custGeom>
              <a:avLst/>
              <a:gdLst/>
              <a:ahLst/>
              <a:cxnLst/>
              <a:rect l="l" t="t" r="r" b="b"/>
              <a:pathLst>
                <a:path w="746" h="596" extrusionOk="0">
                  <a:moveTo>
                    <a:pt x="392" y="1"/>
                  </a:moveTo>
                  <a:cubicBezTo>
                    <a:pt x="200" y="1"/>
                    <a:pt x="1" y="180"/>
                    <a:pt x="91" y="411"/>
                  </a:cubicBezTo>
                  <a:cubicBezTo>
                    <a:pt x="142" y="541"/>
                    <a:pt x="248" y="596"/>
                    <a:pt x="355" y="596"/>
                  </a:cubicBezTo>
                  <a:cubicBezTo>
                    <a:pt x="547" y="596"/>
                    <a:pt x="746" y="423"/>
                    <a:pt x="656" y="192"/>
                  </a:cubicBezTo>
                  <a:cubicBezTo>
                    <a:pt x="605" y="57"/>
                    <a:pt x="500" y="1"/>
                    <a:pt x="39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1"/>
            <p:cNvSpPr/>
            <p:nvPr/>
          </p:nvSpPr>
          <p:spPr>
            <a:xfrm>
              <a:off x="1796150" y="861450"/>
              <a:ext cx="23050" cy="18275"/>
            </a:xfrm>
            <a:custGeom>
              <a:avLst/>
              <a:gdLst/>
              <a:ahLst/>
              <a:cxnLst/>
              <a:rect l="l" t="t" r="r" b="b"/>
              <a:pathLst>
                <a:path w="922" h="731" extrusionOk="0">
                  <a:moveTo>
                    <a:pt x="486" y="0"/>
                  </a:moveTo>
                  <a:cubicBezTo>
                    <a:pt x="248" y="0"/>
                    <a:pt x="0" y="215"/>
                    <a:pt x="121" y="506"/>
                  </a:cubicBezTo>
                  <a:cubicBezTo>
                    <a:pt x="183" y="664"/>
                    <a:pt x="311" y="730"/>
                    <a:pt x="442" y="730"/>
                  </a:cubicBezTo>
                  <a:cubicBezTo>
                    <a:pt x="677" y="730"/>
                    <a:pt x="922" y="516"/>
                    <a:pt x="811" y="224"/>
                  </a:cubicBezTo>
                  <a:cubicBezTo>
                    <a:pt x="749" y="67"/>
                    <a:pt x="619" y="0"/>
                    <a:pt x="48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1"/>
            <p:cNvSpPr/>
            <p:nvPr/>
          </p:nvSpPr>
          <p:spPr>
            <a:xfrm>
              <a:off x="1641375" y="922000"/>
              <a:ext cx="23025" cy="18250"/>
            </a:xfrm>
            <a:custGeom>
              <a:avLst/>
              <a:gdLst/>
              <a:ahLst/>
              <a:cxnLst/>
              <a:rect l="l" t="t" r="r" b="b"/>
              <a:pathLst>
                <a:path w="921" h="730" extrusionOk="0">
                  <a:moveTo>
                    <a:pt x="484" y="0"/>
                  </a:moveTo>
                  <a:cubicBezTo>
                    <a:pt x="247" y="0"/>
                    <a:pt x="0" y="217"/>
                    <a:pt x="121" y="498"/>
                  </a:cubicBezTo>
                  <a:cubicBezTo>
                    <a:pt x="183" y="662"/>
                    <a:pt x="312" y="730"/>
                    <a:pt x="443" y="730"/>
                  </a:cubicBezTo>
                  <a:cubicBezTo>
                    <a:pt x="678" y="730"/>
                    <a:pt x="921" y="513"/>
                    <a:pt x="811" y="232"/>
                  </a:cubicBezTo>
                  <a:cubicBezTo>
                    <a:pt x="749" y="68"/>
                    <a:pt x="618" y="0"/>
                    <a:pt x="48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1"/>
            <p:cNvSpPr/>
            <p:nvPr/>
          </p:nvSpPr>
          <p:spPr>
            <a:xfrm>
              <a:off x="2000200" y="717650"/>
              <a:ext cx="73175" cy="54600"/>
            </a:xfrm>
            <a:custGeom>
              <a:avLst/>
              <a:gdLst/>
              <a:ahLst/>
              <a:cxnLst/>
              <a:rect l="l" t="t" r="r" b="b"/>
              <a:pathLst>
                <a:path w="2927" h="2184" extrusionOk="0">
                  <a:moveTo>
                    <a:pt x="1224" y="1"/>
                  </a:moveTo>
                  <a:cubicBezTo>
                    <a:pt x="839" y="1"/>
                    <a:pt x="445" y="210"/>
                    <a:pt x="267" y="553"/>
                  </a:cubicBezTo>
                  <a:cubicBezTo>
                    <a:pt x="0" y="1102"/>
                    <a:pt x="455" y="1556"/>
                    <a:pt x="878" y="1823"/>
                  </a:cubicBezTo>
                  <a:cubicBezTo>
                    <a:pt x="1275" y="2065"/>
                    <a:pt x="1718" y="2183"/>
                    <a:pt x="2164" y="2183"/>
                  </a:cubicBezTo>
                  <a:cubicBezTo>
                    <a:pt x="2352" y="2183"/>
                    <a:pt x="2541" y="2162"/>
                    <a:pt x="2727" y="2120"/>
                  </a:cubicBezTo>
                  <a:cubicBezTo>
                    <a:pt x="2926" y="2075"/>
                    <a:pt x="2916" y="1791"/>
                    <a:pt x="2713" y="1791"/>
                  </a:cubicBezTo>
                  <a:cubicBezTo>
                    <a:pt x="2707" y="1791"/>
                    <a:pt x="2702" y="1791"/>
                    <a:pt x="2696" y="1791"/>
                  </a:cubicBezTo>
                  <a:cubicBezTo>
                    <a:pt x="2611" y="1801"/>
                    <a:pt x="2526" y="1807"/>
                    <a:pt x="2441" y="1807"/>
                  </a:cubicBezTo>
                  <a:cubicBezTo>
                    <a:pt x="2135" y="1807"/>
                    <a:pt x="1834" y="1741"/>
                    <a:pt x="1552" y="1619"/>
                  </a:cubicBezTo>
                  <a:cubicBezTo>
                    <a:pt x="1301" y="1509"/>
                    <a:pt x="643" y="1164"/>
                    <a:pt x="784" y="819"/>
                  </a:cubicBezTo>
                  <a:cubicBezTo>
                    <a:pt x="858" y="652"/>
                    <a:pt x="1038" y="589"/>
                    <a:pt x="1218" y="589"/>
                  </a:cubicBezTo>
                  <a:cubicBezTo>
                    <a:pt x="1341" y="589"/>
                    <a:pt x="1463" y="618"/>
                    <a:pt x="1552" y="663"/>
                  </a:cubicBezTo>
                  <a:cubicBezTo>
                    <a:pt x="1897" y="851"/>
                    <a:pt x="2101" y="1243"/>
                    <a:pt x="2289" y="1572"/>
                  </a:cubicBezTo>
                  <a:cubicBezTo>
                    <a:pt x="2326" y="1638"/>
                    <a:pt x="2387" y="1666"/>
                    <a:pt x="2450" y="1666"/>
                  </a:cubicBezTo>
                  <a:cubicBezTo>
                    <a:pt x="2597" y="1666"/>
                    <a:pt x="2757" y="1517"/>
                    <a:pt x="2680" y="1352"/>
                  </a:cubicBezTo>
                  <a:cubicBezTo>
                    <a:pt x="2430" y="819"/>
                    <a:pt x="2101" y="192"/>
                    <a:pt x="1489" y="36"/>
                  </a:cubicBezTo>
                  <a:cubicBezTo>
                    <a:pt x="1403" y="12"/>
                    <a:pt x="1314" y="1"/>
                    <a:pt x="122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1"/>
            <p:cNvSpPr/>
            <p:nvPr/>
          </p:nvSpPr>
          <p:spPr>
            <a:xfrm>
              <a:off x="2092675" y="736300"/>
              <a:ext cx="24625" cy="17675"/>
            </a:xfrm>
            <a:custGeom>
              <a:avLst/>
              <a:gdLst/>
              <a:ahLst/>
              <a:cxnLst/>
              <a:rect l="l" t="t" r="r" b="b"/>
              <a:pathLst>
                <a:path w="985" h="707" extrusionOk="0">
                  <a:moveTo>
                    <a:pt x="582" y="1"/>
                  </a:moveTo>
                  <a:cubicBezTo>
                    <a:pt x="480" y="1"/>
                    <a:pt x="375" y="44"/>
                    <a:pt x="298" y="120"/>
                  </a:cubicBezTo>
                  <a:cubicBezTo>
                    <a:pt x="282" y="120"/>
                    <a:pt x="235" y="152"/>
                    <a:pt x="235" y="152"/>
                  </a:cubicBezTo>
                  <a:cubicBezTo>
                    <a:pt x="1" y="299"/>
                    <a:pt x="137" y="706"/>
                    <a:pt x="399" y="706"/>
                  </a:cubicBezTo>
                  <a:cubicBezTo>
                    <a:pt x="417" y="706"/>
                    <a:pt x="436" y="704"/>
                    <a:pt x="455" y="700"/>
                  </a:cubicBezTo>
                  <a:cubicBezTo>
                    <a:pt x="455" y="700"/>
                    <a:pt x="502" y="700"/>
                    <a:pt x="518" y="685"/>
                  </a:cubicBezTo>
                  <a:cubicBezTo>
                    <a:pt x="526" y="685"/>
                    <a:pt x="534" y="686"/>
                    <a:pt x="543" y="686"/>
                  </a:cubicBezTo>
                  <a:cubicBezTo>
                    <a:pt x="783" y="686"/>
                    <a:pt x="985" y="472"/>
                    <a:pt x="894" y="215"/>
                  </a:cubicBezTo>
                  <a:cubicBezTo>
                    <a:pt x="833" y="67"/>
                    <a:pt x="710" y="1"/>
                    <a:pt x="58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1"/>
            <p:cNvSpPr/>
            <p:nvPr/>
          </p:nvSpPr>
          <p:spPr>
            <a:xfrm>
              <a:off x="1869800" y="827325"/>
              <a:ext cx="17475" cy="13925"/>
            </a:xfrm>
            <a:custGeom>
              <a:avLst/>
              <a:gdLst/>
              <a:ahLst/>
              <a:cxnLst/>
              <a:rect l="l" t="t" r="r" b="b"/>
              <a:pathLst>
                <a:path w="699" h="557" extrusionOk="0">
                  <a:moveTo>
                    <a:pt x="362" y="0"/>
                  </a:moveTo>
                  <a:cubicBezTo>
                    <a:pt x="184" y="0"/>
                    <a:pt x="1" y="163"/>
                    <a:pt x="91" y="382"/>
                  </a:cubicBezTo>
                  <a:cubicBezTo>
                    <a:pt x="135" y="505"/>
                    <a:pt x="232" y="557"/>
                    <a:pt x="331" y="557"/>
                  </a:cubicBezTo>
                  <a:cubicBezTo>
                    <a:pt x="511" y="557"/>
                    <a:pt x="699" y="390"/>
                    <a:pt x="608" y="179"/>
                  </a:cubicBezTo>
                  <a:cubicBezTo>
                    <a:pt x="562" y="53"/>
                    <a:pt x="463" y="0"/>
                    <a:pt x="36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1"/>
            <p:cNvSpPr/>
            <p:nvPr/>
          </p:nvSpPr>
          <p:spPr>
            <a:xfrm>
              <a:off x="1933400" y="796850"/>
              <a:ext cx="19950" cy="15700"/>
            </a:xfrm>
            <a:custGeom>
              <a:avLst/>
              <a:gdLst/>
              <a:ahLst/>
              <a:cxnLst/>
              <a:rect l="l" t="t" r="r" b="b"/>
              <a:pathLst>
                <a:path w="798" h="628" extrusionOk="0">
                  <a:moveTo>
                    <a:pt x="416" y="0"/>
                  </a:moveTo>
                  <a:cubicBezTo>
                    <a:pt x="211" y="0"/>
                    <a:pt x="1" y="184"/>
                    <a:pt x="102" y="426"/>
                  </a:cubicBezTo>
                  <a:cubicBezTo>
                    <a:pt x="153" y="567"/>
                    <a:pt x="265" y="627"/>
                    <a:pt x="380" y="627"/>
                  </a:cubicBezTo>
                  <a:cubicBezTo>
                    <a:pt x="584" y="627"/>
                    <a:pt x="797" y="441"/>
                    <a:pt x="697" y="191"/>
                  </a:cubicBezTo>
                  <a:cubicBezTo>
                    <a:pt x="641" y="57"/>
                    <a:pt x="530" y="0"/>
                    <a:pt x="41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1"/>
            <p:cNvSpPr/>
            <p:nvPr/>
          </p:nvSpPr>
          <p:spPr>
            <a:xfrm>
              <a:off x="1516375" y="927375"/>
              <a:ext cx="27650" cy="18500"/>
            </a:xfrm>
            <a:custGeom>
              <a:avLst/>
              <a:gdLst/>
              <a:ahLst/>
              <a:cxnLst/>
              <a:rect l="l" t="t" r="r" b="b"/>
              <a:pathLst>
                <a:path w="1106" h="740" extrusionOk="0">
                  <a:moveTo>
                    <a:pt x="630" y="0"/>
                  </a:moveTo>
                  <a:cubicBezTo>
                    <a:pt x="588" y="0"/>
                    <a:pt x="543" y="10"/>
                    <a:pt x="497" y="32"/>
                  </a:cubicBezTo>
                  <a:lnTo>
                    <a:pt x="340" y="95"/>
                  </a:lnTo>
                  <a:cubicBezTo>
                    <a:pt x="0" y="251"/>
                    <a:pt x="147" y="740"/>
                    <a:pt x="479" y="740"/>
                  </a:cubicBezTo>
                  <a:cubicBezTo>
                    <a:pt x="514" y="740"/>
                    <a:pt x="552" y="734"/>
                    <a:pt x="591" y="722"/>
                  </a:cubicBezTo>
                  <a:lnTo>
                    <a:pt x="732" y="659"/>
                  </a:lnTo>
                  <a:cubicBezTo>
                    <a:pt x="1105" y="549"/>
                    <a:pt x="942" y="0"/>
                    <a:pt x="63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1"/>
            <p:cNvSpPr/>
            <p:nvPr/>
          </p:nvSpPr>
          <p:spPr>
            <a:xfrm>
              <a:off x="1734125" y="794550"/>
              <a:ext cx="65850" cy="60075"/>
            </a:xfrm>
            <a:custGeom>
              <a:avLst/>
              <a:gdLst/>
              <a:ahLst/>
              <a:cxnLst/>
              <a:rect l="l" t="t" r="r" b="b"/>
              <a:pathLst>
                <a:path w="2634" h="2403" extrusionOk="0">
                  <a:moveTo>
                    <a:pt x="1834" y="377"/>
                  </a:moveTo>
                  <a:cubicBezTo>
                    <a:pt x="1834" y="439"/>
                    <a:pt x="1850" y="502"/>
                    <a:pt x="1897" y="549"/>
                  </a:cubicBezTo>
                  <a:cubicBezTo>
                    <a:pt x="2179" y="831"/>
                    <a:pt x="2054" y="1286"/>
                    <a:pt x="1771" y="1521"/>
                  </a:cubicBezTo>
                  <a:cubicBezTo>
                    <a:pt x="1621" y="1628"/>
                    <a:pt x="1214" y="1860"/>
                    <a:pt x="947" y="1860"/>
                  </a:cubicBezTo>
                  <a:cubicBezTo>
                    <a:pt x="824" y="1860"/>
                    <a:pt x="730" y="1811"/>
                    <a:pt x="706" y="1678"/>
                  </a:cubicBezTo>
                  <a:cubicBezTo>
                    <a:pt x="596" y="1051"/>
                    <a:pt x="1286" y="455"/>
                    <a:pt x="1834" y="377"/>
                  </a:cubicBezTo>
                  <a:close/>
                  <a:moveTo>
                    <a:pt x="1819" y="1"/>
                  </a:moveTo>
                  <a:cubicBezTo>
                    <a:pt x="1239" y="32"/>
                    <a:pt x="721" y="361"/>
                    <a:pt x="423" y="863"/>
                  </a:cubicBezTo>
                  <a:cubicBezTo>
                    <a:pt x="204" y="1270"/>
                    <a:pt x="0" y="2164"/>
                    <a:pt x="596" y="2367"/>
                  </a:cubicBezTo>
                  <a:cubicBezTo>
                    <a:pt x="660" y="2392"/>
                    <a:pt x="728" y="2403"/>
                    <a:pt x="798" y="2403"/>
                  </a:cubicBezTo>
                  <a:cubicBezTo>
                    <a:pt x="1036" y="2403"/>
                    <a:pt x="1296" y="2283"/>
                    <a:pt x="1489" y="2211"/>
                  </a:cubicBezTo>
                  <a:cubicBezTo>
                    <a:pt x="1819" y="2085"/>
                    <a:pt x="2148" y="1897"/>
                    <a:pt x="2336" y="1599"/>
                  </a:cubicBezTo>
                  <a:cubicBezTo>
                    <a:pt x="2634" y="1160"/>
                    <a:pt x="2602" y="486"/>
                    <a:pt x="2085" y="236"/>
                  </a:cubicBezTo>
                  <a:cubicBezTo>
                    <a:pt x="2054" y="220"/>
                    <a:pt x="2038" y="220"/>
                    <a:pt x="2022" y="204"/>
                  </a:cubicBezTo>
                  <a:cubicBezTo>
                    <a:pt x="2022" y="110"/>
                    <a:pt x="1960" y="1"/>
                    <a:pt x="181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1"/>
            <p:cNvSpPr/>
            <p:nvPr/>
          </p:nvSpPr>
          <p:spPr>
            <a:xfrm>
              <a:off x="1749000" y="803950"/>
              <a:ext cx="39625" cy="37125"/>
            </a:xfrm>
            <a:custGeom>
              <a:avLst/>
              <a:gdLst/>
              <a:ahLst/>
              <a:cxnLst/>
              <a:rect l="l" t="t" r="r" b="b"/>
              <a:pathLst>
                <a:path w="1585" h="1485" extrusionOk="0">
                  <a:moveTo>
                    <a:pt x="1239" y="1"/>
                  </a:moveTo>
                  <a:cubicBezTo>
                    <a:pt x="691" y="79"/>
                    <a:pt x="1" y="675"/>
                    <a:pt x="111" y="1302"/>
                  </a:cubicBezTo>
                  <a:cubicBezTo>
                    <a:pt x="135" y="1435"/>
                    <a:pt x="229" y="1484"/>
                    <a:pt x="352" y="1484"/>
                  </a:cubicBezTo>
                  <a:cubicBezTo>
                    <a:pt x="619" y="1484"/>
                    <a:pt x="1026" y="1252"/>
                    <a:pt x="1176" y="1145"/>
                  </a:cubicBezTo>
                  <a:cubicBezTo>
                    <a:pt x="1459" y="910"/>
                    <a:pt x="1584" y="455"/>
                    <a:pt x="1302" y="173"/>
                  </a:cubicBezTo>
                  <a:cubicBezTo>
                    <a:pt x="1255" y="126"/>
                    <a:pt x="1239" y="63"/>
                    <a:pt x="1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1"/>
            <p:cNvSpPr/>
            <p:nvPr/>
          </p:nvSpPr>
          <p:spPr>
            <a:xfrm>
              <a:off x="1633800" y="806750"/>
              <a:ext cx="62325" cy="61375"/>
            </a:xfrm>
            <a:custGeom>
              <a:avLst/>
              <a:gdLst/>
              <a:ahLst/>
              <a:cxnLst/>
              <a:rect l="l" t="t" r="r" b="b"/>
              <a:pathLst>
                <a:path w="2493" h="2455" extrusionOk="0">
                  <a:moveTo>
                    <a:pt x="917" y="575"/>
                  </a:moveTo>
                  <a:cubicBezTo>
                    <a:pt x="952" y="575"/>
                    <a:pt x="991" y="581"/>
                    <a:pt x="1035" y="594"/>
                  </a:cubicBezTo>
                  <a:cubicBezTo>
                    <a:pt x="1208" y="641"/>
                    <a:pt x="1380" y="735"/>
                    <a:pt x="1537" y="845"/>
                  </a:cubicBezTo>
                  <a:cubicBezTo>
                    <a:pt x="1850" y="1080"/>
                    <a:pt x="2148" y="1488"/>
                    <a:pt x="2226" y="1895"/>
                  </a:cubicBezTo>
                  <a:cubicBezTo>
                    <a:pt x="2211" y="1879"/>
                    <a:pt x="2195" y="1879"/>
                    <a:pt x="2164" y="1879"/>
                  </a:cubicBezTo>
                  <a:cubicBezTo>
                    <a:pt x="2102" y="1887"/>
                    <a:pt x="2039" y="1891"/>
                    <a:pt x="1977" y="1891"/>
                  </a:cubicBezTo>
                  <a:cubicBezTo>
                    <a:pt x="1391" y="1891"/>
                    <a:pt x="807" y="1560"/>
                    <a:pt x="722" y="923"/>
                  </a:cubicBezTo>
                  <a:cubicBezTo>
                    <a:pt x="696" y="727"/>
                    <a:pt x="746" y="575"/>
                    <a:pt x="917" y="575"/>
                  </a:cubicBezTo>
                  <a:close/>
                  <a:moveTo>
                    <a:pt x="781" y="0"/>
                  </a:moveTo>
                  <a:cubicBezTo>
                    <a:pt x="490" y="0"/>
                    <a:pt x="244" y="145"/>
                    <a:pt x="173" y="547"/>
                  </a:cubicBezTo>
                  <a:cubicBezTo>
                    <a:pt x="0" y="1450"/>
                    <a:pt x="874" y="2454"/>
                    <a:pt x="1793" y="2454"/>
                  </a:cubicBezTo>
                  <a:cubicBezTo>
                    <a:pt x="1959" y="2454"/>
                    <a:pt x="2126" y="2421"/>
                    <a:pt x="2289" y="2350"/>
                  </a:cubicBezTo>
                  <a:cubicBezTo>
                    <a:pt x="2399" y="2287"/>
                    <a:pt x="2430" y="2193"/>
                    <a:pt x="2415" y="2083"/>
                  </a:cubicBezTo>
                  <a:cubicBezTo>
                    <a:pt x="2462" y="2067"/>
                    <a:pt x="2493" y="2036"/>
                    <a:pt x="2493" y="1973"/>
                  </a:cubicBezTo>
                  <a:cubicBezTo>
                    <a:pt x="2462" y="1284"/>
                    <a:pt x="2211" y="719"/>
                    <a:pt x="1646" y="312"/>
                  </a:cubicBezTo>
                  <a:cubicBezTo>
                    <a:pt x="1397" y="141"/>
                    <a:pt x="1067" y="0"/>
                    <a:pt x="78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1"/>
            <p:cNvSpPr/>
            <p:nvPr/>
          </p:nvSpPr>
          <p:spPr>
            <a:xfrm>
              <a:off x="2296600" y="551400"/>
              <a:ext cx="46800" cy="74650"/>
            </a:xfrm>
            <a:custGeom>
              <a:avLst/>
              <a:gdLst/>
              <a:ahLst/>
              <a:cxnLst/>
              <a:rect l="l" t="t" r="r" b="b"/>
              <a:pathLst>
                <a:path w="1872" h="2986" extrusionOk="0">
                  <a:moveTo>
                    <a:pt x="1523" y="1"/>
                  </a:moveTo>
                  <a:cubicBezTo>
                    <a:pt x="1461" y="1"/>
                    <a:pt x="1400" y="31"/>
                    <a:pt x="1358" y="103"/>
                  </a:cubicBezTo>
                  <a:cubicBezTo>
                    <a:pt x="840" y="949"/>
                    <a:pt x="386" y="1827"/>
                    <a:pt x="41" y="2767"/>
                  </a:cubicBezTo>
                  <a:cubicBezTo>
                    <a:pt x="0" y="2890"/>
                    <a:pt x="99" y="2986"/>
                    <a:pt x="194" y="2986"/>
                  </a:cubicBezTo>
                  <a:cubicBezTo>
                    <a:pt x="246" y="2986"/>
                    <a:pt x="296" y="2958"/>
                    <a:pt x="323" y="2893"/>
                  </a:cubicBezTo>
                  <a:cubicBezTo>
                    <a:pt x="715" y="2015"/>
                    <a:pt x="1170" y="1184"/>
                    <a:pt x="1734" y="400"/>
                  </a:cubicBezTo>
                  <a:cubicBezTo>
                    <a:pt x="1871" y="217"/>
                    <a:pt x="1691" y="1"/>
                    <a:pt x="152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1"/>
            <p:cNvSpPr/>
            <p:nvPr/>
          </p:nvSpPr>
          <p:spPr>
            <a:xfrm>
              <a:off x="1595875" y="878350"/>
              <a:ext cx="19450" cy="15250"/>
            </a:xfrm>
            <a:custGeom>
              <a:avLst/>
              <a:gdLst/>
              <a:ahLst/>
              <a:cxnLst/>
              <a:rect l="l" t="t" r="r" b="b"/>
              <a:pathLst>
                <a:path w="778" h="610" extrusionOk="0">
                  <a:moveTo>
                    <a:pt x="410" y="0"/>
                  </a:moveTo>
                  <a:cubicBezTo>
                    <a:pt x="208" y="0"/>
                    <a:pt x="1" y="184"/>
                    <a:pt x="91" y="426"/>
                  </a:cubicBezTo>
                  <a:cubicBezTo>
                    <a:pt x="147" y="555"/>
                    <a:pt x="257" y="610"/>
                    <a:pt x="369" y="610"/>
                  </a:cubicBezTo>
                  <a:cubicBezTo>
                    <a:pt x="571" y="610"/>
                    <a:pt x="778" y="433"/>
                    <a:pt x="687" y="191"/>
                  </a:cubicBezTo>
                  <a:cubicBezTo>
                    <a:pt x="631" y="57"/>
                    <a:pt x="521" y="0"/>
                    <a:pt x="41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1"/>
            <p:cNvSpPr/>
            <p:nvPr/>
          </p:nvSpPr>
          <p:spPr>
            <a:xfrm>
              <a:off x="1651175" y="821100"/>
              <a:ext cx="38300" cy="33050"/>
            </a:xfrm>
            <a:custGeom>
              <a:avLst/>
              <a:gdLst/>
              <a:ahLst/>
              <a:cxnLst/>
              <a:rect l="l" t="t" r="r" b="b"/>
              <a:pathLst>
                <a:path w="1532" h="1322" extrusionOk="0">
                  <a:moveTo>
                    <a:pt x="222" y="1"/>
                  </a:moveTo>
                  <a:cubicBezTo>
                    <a:pt x="51" y="1"/>
                    <a:pt x="1" y="153"/>
                    <a:pt x="27" y="349"/>
                  </a:cubicBezTo>
                  <a:cubicBezTo>
                    <a:pt x="112" y="986"/>
                    <a:pt x="696" y="1317"/>
                    <a:pt x="1282" y="1317"/>
                  </a:cubicBezTo>
                  <a:cubicBezTo>
                    <a:pt x="1344" y="1317"/>
                    <a:pt x="1407" y="1313"/>
                    <a:pt x="1469" y="1305"/>
                  </a:cubicBezTo>
                  <a:cubicBezTo>
                    <a:pt x="1500" y="1305"/>
                    <a:pt x="1516" y="1305"/>
                    <a:pt x="1531" y="1321"/>
                  </a:cubicBezTo>
                  <a:cubicBezTo>
                    <a:pt x="1453" y="914"/>
                    <a:pt x="1155" y="506"/>
                    <a:pt x="842" y="271"/>
                  </a:cubicBezTo>
                  <a:cubicBezTo>
                    <a:pt x="685" y="161"/>
                    <a:pt x="513" y="67"/>
                    <a:pt x="340" y="20"/>
                  </a:cubicBezTo>
                  <a:cubicBezTo>
                    <a:pt x="296" y="7"/>
                    <a:pt x="257" y="1"/>
                    <a:pt x="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1"/>
            <p:cNvSpPr/>
            <p:nvPr/>
          </p:nvSpPr>
          <p:spPr>
            <a:xfrm>
              <a:off x="1893225" y="744825"/>
              <a:ext cx="25875" cy="25750"/>
            </a:xfrm>
            <a:custGeom>
              <a:avLst/>
              <a:gdLst/>
              <a:ahLst/>
              <a:cxnLst/>
              <a:rect l="l" t="t" r="r" b="b"/>
              <a:pathLst>
                <a:path w="1035" h="1030" extrusionOk="0">
                  <a:moveTo>
                    <a:pt x="558" y="1"/>
                  </a:moveTo>
                  <a:cubicBezTo>
                    <a:pt x="393" y="1"/>
                    <a:pt x="227" y="86"/>
                    <a:pt x="157" y="250"/>
                  </a:cubicBezTo>
                  <a:cubicBezTo>
                    <a:pt x="141" y="312"/>
                    <a:pt x="110" y="391"/>
                    <a:pt x="78" y="453"/>
                  </a:cubicBezTo>
                  <a:cubicBezTo>
                    <a:pt x="0" y="657"/>
                    <a:pt x="78" y="908"/>
                    <a:pt x="298" y="1002"/>
                  </a:cubicBezTo>
                  <a:cubicBezTo>
                    <a:pt x="350" y="1021"/>
                    <a:pt x="402" y="1030"/>
                    <a:pt x="453" y="1030"/>
                  </a:cubicBezTo>
                  <a:cubicBezTo>
                    <a:pt x="614" y="1030"/>
                    <a:pt x="759" y="938"/>
                    <a:pt x="831" y="783"/>
                  </a:cubicBezTo>
                  <a:cubicBezTo>
                    <a:pt x="862" y="720"/>
                    <a:pt x="909" y="642"/>
                    <a:pt x="941" y="579"/>
                  </a:cubicBezTo>
                  <a:cubicBezTo>
                    <a:pt x="1035" y="391"/>
                    <a:pt x="925" y="109"/>
                    <a:pt x="721" y="30"/>
                  </a:cubicBezTo>
                  <a:cubicBezTo>
                    <a:pt x="669" y="10"/>
                    <a:pt x="614" y="1"/>
                    <a:pt x="55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1"/>
            <p:cNvSpPr/>
            <p:nvPr/>
          </p:nvSpPr>
          <p:spPr>
            <a:xfrm>
              <a:off x="1844175" y="770800"/>
              <a:ext cx="15150" cy="11975"/>
            </a:xfrm>
            <a:custGeom>
              <a:avLst/>
              <a:gdLst/>
              <a:ahLst/>
              <a:cxnLst/>
              <a:rect l="l" t="t" r="r" b="b"/>
              <a:pathLst>
                <a:path w="606" h="479" extrusionOk="0">
                  <a:moveTo>
                    <a:pt x="316" y="0"/>
                  </a:moveTo>
                  <a:cubicBezTo>
                    <a:pt x="159" y="0"/>
                    <a:pt x="1" y="142"/>
                    <a:pt x="81" y="324"/>
                  </a:cubicBezTo>
                  <a:cubicBezTo>
                    <a:pt x="121" y="432"/>
                    <a:pt x="208" y="478"/>
                    <a:pt x="295" y="478"/>
                  </a:cubicBezTo>
                  <a:cubicBezTo>
                    <a:pt x="448" y="478"/>
                    <a:pt x="605" y="340"/>
                    <a:pt x="536" y="151"/>
                  </a:cubicBezTo>
                  <a:cubicBezTo>
                    <a:pt x="491" y="44"/>
                    <a:pt x="404" y="0"/>
                    <a:pt x="31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1"/>
            <p:cNvSpPr/>
            <p:nvPr/>
          </p:nvSpPr>
          <p:spPr>
            <a:xfrm>
              <a:off x="1970225" y="700975"/>
              <a:ext cx="13850" cy="11000"/>
            </a:xfrm>
            <a:custGeom>
              <a:avLst/>
              <a:gdLst/>
              <a:ahLst/>
              <a:cxnLst/>
              <a:rect l="l" t="t" r="r" b="b"/>
              <a:pathLst>
                <a:path w="554" h="440" extrusionOk="0">
                  <a:moveTo>
                    <a:pt x="290" y="1"/>
                  </a:moveTo>
                  <a:cubicBezTo>
                    <a:pt x="147" y="1"/>
                    <a:pt x="1" y="126"/>
                    <a:pt x="71" y="295"/>
                  </a:cubicBezTo>
                  <a:cubicBezTo>
                    <a:pt x="105" y="397"/>
                    <a:pt x="182" y="440"/>
                    <a:pt x="262" y="440"/>
                  </a:cubicBezTo>
                  <a:cubicBezTo>
                    <a:pt x="403" y="440"/>
                    <a:pt x="554" y="308"/>
                    <a:pt x="494" y="138"/>
                  </a:cubicBezTo>
                  <a:cubicBezTo>
                    <a:pt x="454" y="41"/>
                    <a:pt x="372" y="1"/>
                    <a:pt x="29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1"/>
            <p:cNvSpPr/>
            <p:nvPr/>
          </p:nvSpPr>
          <p:spPr>
            <a:xfrm>
              <a:off x="1540250" y="826250"/>
              <a:ext cx="22650" cy="19450"/>
            </a:xfrm>
            <a:custGeom>
              <a:avLst/>
              <a:gdLst/>
              <a:ahLst/>
              <a:cxnLst/>
              <a:rect l="l" t="t" r="r" b="b"/>
              <a:pathLst>
                <a:path w="906" h="778" extrusionOk="0">
                  <a:moveTo>
                    <a:pt x="487" y="0"/>
                  </a:moveTo>
                  <a:cubicBezTo>
                    <a:pt x="256" y="0"/>
                    <a:pt x="1" y="210"/>
                    <a:pt x="122" y="472"/>
                  </a:cubicBezTo>
                  <a:lnTo>
                    <a:pt x="169" y="566"/>
                  </a:lnTo>
                  <a:cubicBezTo>
                    <a:pt x="212" y="716"/>
                    <a:pt x="319" y="778"/>
                    <a:pt x="438" y="778"/>
                  </a:cubicBezTo>
                  <a:cubicBezTo>
                    <a:pt x="494" y="778"/>
                    <a:pt x="553" y="764"/>
                    <a:pt x="608" y="739"/>
                  </a:cubicBezTo>
                  <a:cubicBezTo>
                    <a:pt x="780" y="692"/>
                    <a:pt x="906" y="519"/>
                    <a:pt x="812" y="316"/>
                  </a:cubicBezTo>
                  <a:lnTo>
                    <a:pt x="780" y="222"/>
                  </a:lnTo>
                  <a:cubicBezTo>
                    <a:pt x="735" y="65"/>
                    <a:pt x="615" y="0"/>
                    <a:pt x="48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1"/>
            <p:cNvSpPr/>
            <p:nvPr/>
          </p:nvSpPr>
          <p:spPr>
            <a:xfrm>
              <a:off x="1765800" y="745300"/>
              <a:ext cx="16600" cy="13325"/>
            </a:xfrm>
            <a:custGeom>
              <a:avLst/>
              <a:gdLst/>
              <a:ahLst/>
              <a:cxnLst/>
              <a:rect l="l" t="t" r="r" b="b"/>
              <a:pathLst>
                <a:path w="664" h="533" extrusionOk="0">
                  <a:moveTo>
                    <a:pt x="350" y="1"/>
                  </a:moveTo>
                  <a:cubicBezTo>
                    <a:pt x="179" y="1"/>
                    <a:pt x="1" y="160"/>
                    <a:pt x="81" y="372"/>
                  </a:cubicBezTo>
                  <a:cubicBezTo>
                    <a:pt x="126" y="484"/>
                    <a:pt x="220" y="532"/>
                    <a:pt x="315" y="532"/>
                  </a:cubicBezTo>
                  <a:cubicBezTo>
                    <a:pt x="486" y="532"/>
                    <a:pt x="663" y="379"/>
                    <a:pt x="583" y="168"/>
                  </a:cubicBezTo>
                  <a:cubicBezTo>
                    <a:pt x="538" y="50"/>
                    <a:pt x="445" y="1"/>
                    <a:pt x="3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1"/>
            <p:cNvSpPr/>
            <p:nvPr/>
          </p:nvSpPr>
          <p:spPr>
            <a:xfrm>
              <a:off x="1881450" y="684575"/>
              <a:ext cx="21975" cy="21700"/>
            </a:xfrm>
            <a:custGeom>
              <a:avLst/>
              <a:gdLst/>
              <a:ahLst/>
              <a:cxnLst/>
              <a:rect l="l" t="t" r="r" b="b"/>
              <a:pathLst>
                <a:path w="879" h="868" extrusionOk="0">
                  <a:moveTo>
                    <a:pt x="393" y="1"/>
                  </a:moveTo>
                  <a:cubicBezTo>
                    <a:pt x="352" y="1"/>
                    <a:pt x="310" y="9"/>
                    <a:pt x="267" y="26"/>
                  </a:cubicBezTo>
                  <a:cubicBezTo>
                    <a:pt x="79" y="89"/>
                    <a:pt x="1" y="293"/>
                    <a:pt x="64" y="481"/>
                  </a:cubicBezTo>
                  <a:lnTo>
                    <a:pt x="111" y="638"/>
                  </a:lnTo>
                  <a:cubicBezTo>
                    <a:pt x="147" y="771"/>
                    <a:pt x="306" y="867"/>
                    <a:pt x="456" y="867"/>
                  </a:cubicBezTo>
                  <a:cubicBezTo>
                    <a:pt x="499" y="867"/>
                    <a:pt x="542" y="859"/>
                    <a:pt x="581" y="841"/>
                  </a:cubicBezTo>
                  <a:cubicBezTo>
                    <a:pt x="753" y="763"/>
                    <a:pt x="879" y="544"/>
                    <a:pt x="785" y="371"/>
                  </a:cubicBezTo>
                  <a:lnTo>
                    <a:pt x="722" y="230"/>
                  </a:lnTo>
                  <a:cubicBezTo>
                    <a:pt x="661" y="97"/>
                    <a:pt x="535" y="1"/>
                    <a:pt x="39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1"/>
            <p:cNvSpPr/>
            <p:nvPr/>
          </p:nvSpPr>
          <p:spPr>
            <a:xfrm>
              <a:off x="1696575" y="754550"/>
              <a:ext cx="18275" cy="14450"/>
            </a:xfrm>
            <a:custGeom>
              <a:avLst/>
              <a:gdLst/>
              <a:ahLst/>
              <a:cxnLst/>
              <a:rect l="l" t="t" r="r" b="b"/>
              <a:pathLst>
                <a:path w="731" h="578" extrusionOk="0">
                  <a:moveTo>
                    <a:pt x="385" y="1"/>
                  </a:moveTo>
                  <a:cubicBezTo>
                    <a:pt x="197" y="1"/>
                    <a:pt x="1" y="171"/>
                    <a:pt x="92" y="394"/>
                  </a:cubicBezTo>
                  <a:cubicBezTo>
                    <a:pt x="142" y="523"/>
                    <a:pt x="246" y="578"/>
                    <a:pt x="351" y="578"/>
                  </a:cubicBezTo>
                  <a:cubicBezTo>
                    <a:pt x="538" y="578"/>
                    <a:pt x="731" y="405"/>
                    <a:pt x="640" y="174"/>
                  </a:cubicBezTo>
                  <a:cubicBezTo>
                    <a:pt x="590" y="52"/>
                    <a:pt x="489" y="1"/>
                    <a:pt x="38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1"/>
            <p:cNvSpPr/>
            <p:nvPr/>
          </p:nvSpPr>
          <p:spPr>
            <a:xfrm>
              <a:off x="1609900" y="561075"/>
              <a:ext cx="33025" cy="71150"/>
            </a:xfrm>
            <a:custGeom>
              <a:avLst/>
              <a:gdLst/>
              <a:ahLst/>
              <a:cxnLst/>
              <a:rect l="l" t="t" r="r" b="b"/>
              <a:pathLst>
                <a:path w="1321" h="2846" extrusionOk="0">
                  <a:moveTo>
                    <a:pt x="398" y="0"/>
                  </a:moveTo>
                  <a:cubicBezTo>
                    <a:pt x="307" y="0"/>
                    <a:pt x="207" y="65"/>
                    <a:pt x="189" y="154"/>
                  </a:cubicBezTo>
                  <a:cubicBezTo>
                    <a:pt x="1" y="1016"/>
                    <a:pt x="361" y="2082"/>
                    <a:pt x="910" y="2772"/>
                  </a:cubicBezTo>
                  <a:cubicBezTo>
                    <a:pt x="952" y="2823"/>
                    <a:pt x="1008" y="2845"/>
                    <a:pt x="1063" y="2845"/>
                  </a:cubicBezTo>
                  <a:cubicBezTo>
                    <a:pt x="1193" y="2845"/>
                    <a:pt x="1321" y="2722"/>
                    <a:pt x="1254" y="2568"/>
                  </a:cubicBezTo>
                  <a:cubicBezTo>
                    <a:pt x="1066" y="2145"/>
                    <a:pt x="863" y="1722"/>
                    <a:pt x="769" y="1252"/>
                  </a:cubicBezTo>
                  <a:cubicBezTo>
                    <a:pt x="690" y="875"/>
                    <a:pt x="643" y="499"/>
                    <a:pt x="549" y="123"/>
                  </a:cubicBezTo>
                  <a:cubicBezTo>
                    <a:pt x="529" y="36"/>
                    <a:pt x="466" y="0"/>
                    <a:pt x="39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6" name="Google Shape;2576;p41"/>
          <p:cNvGrpSpPr/>
          <p:nvPr/>
        </p:nvGrpSpPr>
        <p:grpSpPr>
          <a:xfrm>
            <a:off x="6791059" y="866161"/>
            <a:ext cx="903734" cy="926885"/>
            <a:chOff x="5537446" y="1778273"/>
            <a:chExt cx="903734" cy="926885"/>
          </a:xfrm>
        </p:grpSpPr>
        <p:sp>
          <p:nvSpPr>
            <p:cNvPr id="2577" name="Google Shape;2577;p41"/>
            <p:cNvSpPr/>
            <p:nvPr/>
          </p:nvSpPr>
          <p:spPr>
            <a:xfrm>
              <a:off x="5732443" y="2325093"/>
              <a:ext cx="129700" cy="169289"/>
            </a:xfrm>
            <a:custGeom>
              <a:avLst/>
              <a:gdLst/>
              <a:ahLst/>
              <a:cxnLst/>
              <a:rect l="l" t="t" r="r" b="b"/>
              <a:pathLst>
                <a:path w="4734" h="6179" extrusionOk="0">
                  <a:moveTo>
                    <a:pt x="2942" y="959"/>
                  </a:moveTo>
                  <a:cubicBezTo>
                    <a:pt x="3530" y="959"/>
                    <a:pt x="4039" y="1359"/>
                    <a:pt x="4248" y="1962"/>
                  </a:cubicBezTo>
                  <a:cubicBezTo>
                    <a:pt x="4546" y="2792"/>
                    <a:pt x="4138" y="3811"/>
                    <a:pt x="3684" y="4517"/>
                  </a:cubicBezTo>
                  <a:cubicBezTo>
                    <a:pt x="3387" y="4951"/>
                    <a:pt x="2874" y="5307"/>
                    <a:pt x="2365" y="5307"/>
                  </a:cubicBezTo>
                  <a:cubicBezTo>
                    <a:pt x="2122" y="5307"/>
                    <a:pt x="1879" y="5226"/>
                    <a:pt x="1662" y="5034"/>
                  </a:cubicBezTo>
                  <a:cubicBezTo>
                    <a:pt x="1317" y="4752"/>
                    <a:pt x="1223" y="4297"/>
                    <a:pt x="1270" y="3858"/>
                  </a:cubicBezTo>
                  <a:cubicBezTo>
                    <a:pt x="988" y="2777"/>
                    <a:pt x="1317" y="1491"/>
                    <a:pt x="2445" y="1053"/>
                  </a:cubicBezTo>
                  <a:cubicBezTo>
                    <a:pt x="2614" y="989"/>
                    <a:pt x="2781" y="959"/>
                    <a:pt x="2942" y="959"/>
                  </a:cubicBezTo>
                  <a:close/>
                  <a:moveTo>
                    <a:pt x="2215" y="1"/>
                  </a:moveTo>
                  <a:cubicBezTo>
                    <a:pt x="2119" y="1"/>
                    <a:pt x="2023" y="11"/>
                    <a:pt x="1928" y="34"/>
                  </a:cubicBezTo>
                  <a:cubicBezTo>
                    <a:pt x="1097" y="237"/>
                    <a:pt x="878" y="1162"/>
                    <a:pt x="674" y="1836"/>
                  </a:cubicBezTo>
                  <a:cubicBezTo>
                    <a:pt x="345" y="2902"/>
                    <a:pt x="0" y="4140"/>
                    <a:pt x="580" y="5191"/>
                  </a:cubicBezTo>
                  <a:cubicBezTo>
                    <a:pt x="973" y="5905"/>
                    <a:pt x="1443" y="6179"/>
                    <a:pt x="1924" y="6179"/>
                  </a:cubicBezTo>
                  <a:cubicBezTo>
                    <a:pt x="2827" y="6179"/>
                    <a:pt x="3769" y="5214"/>
                    <a:pt x="4311" y="4375"/>
                  </a:cubicBezTo>
                  <a:cubicBezTo>
                    <a:pt x="4326" y="4360"/>
                    <a:pt x="4326" y="4360"/>
                    <a:pt x="4326" y="4344"/>
                  </a:cubicBezTo>
                  <a:cubicBezTo>
                    <a:pt x="4734" y="3404"/>
                    <a:pt x="4311" y="1585"/>
                    <a:pt x="3684" y="802"/>
                  </a:cubicBezTo>
                  <a:cubicBezTo>
                    <a:pt x="3348" y="372"/>
                    <a:pt x="2783" y="1"/>
                    <a:pt x="2215" y="1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1"/>
            <p:cNvSpPr/>
            <p:nvPr/>
          </p:nvSpPr>
          <p:spPr>
            <a:xfrm>
              <a:off x="5901629" y="2352601"/>
              <a:ext cx="42110" cy="12466"/>
            </a:xfrm>
            <a:custGeom>
              <a:avLst/>
              <a:gdLst/>
              <a:ahLst/>
              <a:cxnLst/>
              <a:rect l="l" t="t" r="r" b="b"/>
              <a:pathLst>
                <a:path w="1537" h="455" extrusionOk="0">
                  <a:moveTo>
                    <a:pt x="1127" y="1"/>
                  </a:moveTo>
                  <a:cubicBezTo>
                    <a:pt x="1019" y="1"/>
                    <a:pt x="910" y="12"/>
                    <a:pt x="800" y="33"/>
                  </a:cubicBezTo>
                  <a:cubicBezTo>
                    <a:pt x="487" y="96"/>
                    <a:pt x="267" y="268"/>
                    <a:pt x="1" y="393"/>
                  </a:cubicBezTo>
                  <a:lnTo>
                    <a:pt x="1" y="409"/>
                  </a:lnTo>
                  <a:lnTo>
                    <a:pt x="95" y="409"/>
                  </a:lnTo>
                  <a:cubicBezTo>
                    <a:pt x="221" y="440"/>
                    <a:pt x="348" y="454"/>
                    <a:pt x="474" y="454"/>
                  </a:cubicBezTo>
                  <a:cubicBezTo>
                    <a:pt x="864" y="454"/>
                    <a:pt x="1241" y="313"/>
                    <a:pt x="1537" y="64"/>
                  </a:cubicBezTo>
                  <a:cubicBezTo>
                    <a:pt x="1404" y="20"/>
                    <a:pt x="1267" y="1"/>
                    <a:pt x="1127" y="1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1"/>
            <p:cNvSpPr/>
            <p:nvPr/>
          </p:nvSpPr>
          <p:spPr>
            <a:xfrm>
              <a:off x="6015443" y="2275338"/>
              <a:ext cx="18055" cy="33946"/>
            </a:xfrm>
            <a:custGeom>
              <a:avLst/>
              <a:gdLst/>
              <a:ahLst/>
              <a:cxnLst/>
              <a:rect l="l" t="t" r="r" b="b"/>
              <a:pathLst>
                <a:path w="659" h="1239" extrusionOk="0">
                  <a:moveTo>
                    <a:pt x="330" y="0"/>
                  </a:moveTo>
                  <a:cubicBezTo>
                    <a:pt x="236" y="94"/>
                    <a:pt x="142" y="157"/>
                    <a:pt x="95" y="267"/>
                  </a:cubicBezTo>
                  <a:cubicBezTo>
                    <a:pt x="32" y="376"/>
                    <a:pt x="0" y="517"/>
                    <a:pt x="16" y="643"/>
                  </a:cubicBezTo>
                  <a:cubicBezTo>
                    <a:pt x="32" y="894"/>
                    <a:pt x="142" y="1113"/>
                    <a:pt x="345" y="1238"/>
                  </a:cubicBezTo>
                  <a:cubicBezTo>
                    <a:pt x="659" y="894"/>
                    <a:pt x="659" y="345"/>
                    <a:pt x="330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1"/>
            <p:cNvSpPr/>
            <p:nvPr/>
          </p:nvSpPr>
          <p:spPr>
            <a:xfrm>
              <a:off x="6030896" y="2030970"/>
              <a:ext cx="44685" cy="24493"/>
            </a:xfrm>
            <a:custGeom>
              <a:avLst/>
              <a:gdLst/>
              <a:ahLst/>
              <a:cxnLst/>
              <a:rect l="l" t="t" r="r" b="b"/>
              <a:pathLst>
                <a:path w="1631" h="894" extrusionOk="0">
                  <a:moveTo>
                    <a:pt x="1317" y="0"/>
                  </a:moveTo>
                  <a:cubicBezTo>
                    <a:pt x="1145" y="0"/>
                    <a:pt x="918" y="153"/>
                    <a:pt x="784" y="220"/>
                  </a:cubicBezTo>
                  <a:cubicBezTo>
                    <a:pt x="690" y="267"/>
                    <a:pt x="1" y="565"/>
                    <a:pt x="252" y="659"/>
                  </a:cubicBezTo>
                  <a:cubicBezTo>
                    <a:pt x="346" y="706"/>
                    <a:pt x="408" y="800"/>
                    <a:pt x="377" y="894"/>
                  </a:cubicBezTo>
                  <a:lnTo>
                    <a:pt x="393" y="894"/>
                  </a:lnTo>
                  <a:cubicBezTo>
                    <a:pt x="393" y="878"/>
                    <a:pt x="408" y="878"/>
                    <a:pt x="424" y="863"/>
                  </a:cubicBezTo>
                  <a:cubicBezTo>
                    <a:pt x="565" y="800"/>
                    <a:pt x="581" y="753"/>
                    <a:pt x="737" y="737"/>
                  </a:cubicBezTo>
                  <a:cubicBezTo>
                    <a:pt x="863" y="706"/>
                    <a:pt x="1004" y="690"/>
                    <a:pt x="1129" y="643"/>
                  </a:cubicBezTo>
                  <a:cubicBezTo>
                    <a:pt x="1333" y="565"/>
                    <a:pt x="1631" y="345"/>
                    <a:pt x="1490" y="94"/>
                  </a:cubicBezTo>
                  <a:cubicBezTo>
                    <a:pt x="1449" y="26"/>
                    <a:pt x="1388" y="0"/>
                    <a:pt x="1317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1"/>
            <p:cNvSpPr/>
            <p:nvPr/>
          </p:nvSpPr>
          <p:spPr>
            <a:xfrm>
              <a:off x="6131832" y="1966117"/>
              <a:ext cx="26493" cy="39672"/>
            </a:xfrm>
            <a:custGeom>
              <a:avLst/>
              <a:gdLst/>
              <a:ahLst/>
              <a:cxnLst/>
              <a:rect l="l" t="t" r="r" b="b"/>
              <a:pathLst>
                <a:path w="967" h="1448" extrusionOk="0">
                  <a:moveTo>
                    <a:pt x="188" y="1"/>
                  </a:moveTo>
                  <a:cubicBezTo>
                    <a:pt x="157" y="204"/>
                    <a:pt x="126" y="424"/>
                    <a:pt x="79" y="643"/>
                  </a:cubicBezTo>
                  <a:cubicBezTo>
                    <a:pt x="79" y="706"/>
                    <a:pt x="32" y="737"/>
                    <a:pt x="0" y="753"/>
                  </a:cubicBezTo>
                  <a:cubicBezTo>
                    <a:pt x="79" y="957"/>
                    <a:pt x="204" y="1145"/>
                    <a:pt x="376" y="1270"/>
                  </a:cubicBezTo>
                  <a:cubicBezTo>
                    <a:pt x="470" y="1349"/>
                    <a:pt x="612" y="1443"/>
                    <a:pt x="721" y="1443"/>
                  </a:cubicBezTo>
                  <a:cubicBezTo>
                    <a:pt x="745" y="1446"/>
                    <a:pt x="766" y="1447"/>
                    <a:pt x="785" y="1447"/>
                  </a:cubicBezTo>
                  <a:cubicBezTo>
                    <a:pt x="966" y="1447"/>
                    <a:pt x="941" y="1315"/>
                    <a:pt x="941" y="1145"/>
                  </a:cubicBezTo>
                  <a:cubicBezTo>
                    <a:pt x="941" y="643"/>
                    <a:pt x="612" y="220"/>
                    <a:pt x="188" y="1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1"/>
            <p:cNvSpPr/>
            <p:nvPr/>
          </p:nvSpPr>
          <p:spPr>
            <a:xfrm>
              <a:off x="5969934" y="2120152"/>
              <a:ext cx="112522" cy="101234"/>
            </a:xfrm>
            <a:custGeom>
              <a:avLst/>
              <a:gdLst/>
              <a:ahLst/>
              <a:cxnLst/>
              <a:rect l="l" t="t" r="r" b="b"/>
              <a:pathLst>
                <a:path w="4107" h="3695" extrusionOk="0">
                  <a:moveTo>
                    <a:pt x="2160" y="569"/>
                  </a:moveTo>
                  <a:cubicBezTo>
                    <a:pt x="2627" y="569"/>
                    <a:pt x="3060" y="822"/>
                    <a:pt x="3151" y="1385"/>
                  </a:cubicBezTo>
                  <a:cubicBezTo>
                    <a:pt x="3229" y="1871"/>
                    <a:pt x="3025" y="2231"/>
                    <a:pt x="2712" y="2451"/>
                  </a:cubicBezTo>
                  <a:cubicBezTo>
                    <a:pt x="2540" y="2769"/>
                    <a:pt x="2216" y="2992"/>
                    <a:pt x="1850" y="2992"/>
                  </a:cubicBezTo>
                  <a:cubicBezTo>
                    <a:pt x="1748" y="2992"/>
                    <a:pt x="1642" y="2975"/>
                    <a:pt x="1536" y="2937"/>
                  </a:cubicBezTo>
                  <a:cubicBezTo>
                    <a:pt x="690" y="2623"/>
                    <a:pt x="580" y="1542"/>
                    <a:pt x="1207" y="946"/>
                  </a:cubicBezTo>
                  <a:cubicBezTo>
                    <a:pt x="1464" y="702"/>
                    <a:pt x="1821" y="569"/>
                    <a:pt x="2160" y="569"/>
                  </a:cubicBezTo>
                  <a:close/>
                  <a:moveTo>
                    <a:pt x="2587" y="0"/>
                  </a:moveTo>
                  <a:cubicBezTo>
                    <a:pt x="2411" y="0"/>
                    <a:pt x="2238" y="20"/>
                    <a:pt x="2085" y="53"/>
                  </a:cubicBezTo>
                  <a:cubicBezTo>
                    <a:pt x="533" y="382"/>
                    <a:pt x="0" y="2153"/>
                    <a:pt x="909" y="3172"/>
                  </a:cubicBezTo>
                  <a:cubicBezTo>
                    <a:pt x="1082" y="3376"/>
                    <a:pt x="1301" y="3532"/>
                    <a:pt x="1583" y="3658"/>
                  </a:cubicBezTo>
                  <a:cubicBezTo>
                    <a:pt x="1712" y="3683"/>
                    <a:pt x="1838" y="3695"/>
                    <a:pt x="1961" y="3695"/>
                  </a:cubicBezTo>
                  <a:cubicBezTo>
                    <a:pt x="2915" y="3695"/>
                    <a:pt x="3670" y="2974"/>
                    <a:pt x="3934" y="2043"/>
                  </a:cubicBezTo>
                  <a:cubicBezTo>
                    <a:pt x="4107" y="1432"/>
                    <a:pt x="4075" y="633"/>
                    <a:pt x="3511" y="241"/>
                  </a:cubicBezTo>
                  <a:cubicBezTo>
                    <a:pt x="3256" y="68"/>
                    <a:pt x="2915" y="0"/>
                    <a:pt x="2587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1"/>
            <p:cNvSpPr/>
            <p:nvPr/>
          </p:nvSpPr>
          <p:spPr>
            <a:xfrm>
              <a:off x="5681317" y="1904635"/>
              <a:ext cx="643321" cy="634060"/>
            </a:xfrm>
            <a:custGeom>
              <a:avLst/>
              <a:gdLst/>
              <a:ahLst/>
              <a:cxnLst/>
              <a:rect l="l" t="t" r="r" b="b"/>
              <a:pathLst>
                <a:path w="23481" h="23143" extrusionOk="0">
                  <a:moveTo>
                    <a:pt x="15666" y="841"/>
                  </a:moveTo>
                  <a:cubicBezTo>
                    <a:pt x="15730" y="841"/>
                    <a:pt x="15794" y="866"/>
                    <a:pt x="15848" y="928"/>
                  </a:cubicBezTo>
                  <a:cubicBezTo>
                    <a:pt x="16013" y="1117"/>
                    <a:pt x="15840" y="1360"/>
                    <a:pt x="15643" y="1360"/>
                  </a:cubicBezTo>
                  <a:cubicBezTo>
                    <a:pt x="15580" y="1360"/>
                    <a:pt x="15513" y="1334"/>
                    <a:pt x="15456" y="1273"/>
                  </a:cubicBezTo>
                  <a:cubicBezTo>
                    <a:pt x="15290" y="1084"/>
                    <a:pt x="15473" y="841"/>
                    <a:pt x="15666" y="841"/>
                  </a:cubicBezTo>
                  <a:close/>
                  <a:moveTo>
                    <a:pt x="14452" y="1705"/>
                  </a:moveTo>
                  <a:cubicBezTo>
                    <a:pt x="14583" y="1705"/>
                    <a:pt x="14715" y="1764"/>
                    <a:pt x="14813" y="1853"/>
                  </a:cubicBezTo>
                  <a:lnTo>
                    <a:pt x="14923" y="1962"/>
                  </a:lnTo>
                  <a:cubicBezTo>
                    <a:pt x="15111" y="2135"/>
                    <a:pt x="15064" y="2448"/>
                    <a:pt x="14891" y="2621"/>
                  </a:cubicBezTo>
                  <a:cubicBezTo>
                    <a:pt x="14811" y="2694"/>
                    <a:pt x="14693" y="2733"/>
                    <a:pt x="14575" y="2733"/>
                  </a:cubicBezTo>
                  <a:cubicBezTo>
                    <a:pt x="14441" y="2733"/>
                    <a:pt x="14308" y="2682"/>
                    <a:pt x="14233" y="2574"/>
                  </a:cubicBezTo>
                  <a:lnTo>
                    <a:pt x="14139" y="2448"/>
                  </a:lnTo>
                  <a:cubicBezTo>
                    <a:pt x="13982" y="2245"/>
                    <a:pt x="13982" y="1994"/>
                    <a:pt x="14170" y="1821"/>
                  </a:cubicBezTo>
                  <a:cubicBezTo>
                    <a:pt x="14252" y="1740"/>
                    <a:pt x="14351" y="1705"/>
                    <a:pt x="14452" y="1705"/>
                  </a:cubicBezTo>
                  <a:close/>
                  <a:moveTo>
                    <a:pt x="12932" y="2893"/>
                  </a:moveTo>
                  <a:cubicBezTo>
                    <a:pt x="13051" y="2893"/>
                    <a:pt x="13172" y="2948"/>
                    <a:pt x="13261" y="3028"/>
                  </a:cubicBezTo>
                  <a:cubicBezTo>
                    <a:pt x="13340" y="3091"/>
                    <a:pt x="13418" y="3169"/>
                    <a:pt x="13496" y="3248"/>
                  </a:cubicBezTo>
                  <a:cubicBezTo>
                    <a:pt x="13669" y="3420"/>
                    <a:pt x="13622" y="3702"/>
                    <a:pt x="13465" y="3859"/>
                  </a:cubicBezTo>
                  <a:cubicBezTo>
                    <a:pt x="13385" y="3940"/>
                    <a:pt x="13273" y="3979"/>
                    <a:pt x="13163" y="3979"/>
                  </a:cubicBezTo>
                  <a:cubicBezTo>
                    <a:pt x="13037" y="3979"/>
                    <a:pt x="12913" y="3928"/>
                    <a:pt x="12838" y="3828"/>
                  </a:cubicBezTo>
                  <a:cubicBezTo>
                    <a:pt x="12775" y="3749"/>
                    <a:pt x="12713" y="3671"/>
                    <a:pt x="12650" y="3577"/>
                  </a:cubicBezTo>
                  <a:cubicBezTo>
                    <a:pt x="12509" y="3389"/>
                    <a:pt x="12509" y="3169"/>
                    <a:pt x="12681" y="2997"/>
                  </a:cubicBezTo>
                  <a:cubicBezTo>
                    <a:pt x="12755" y="2923"/>
                    <a:pt x="12843" y="2893"/>
                    <a:pt x="12932" y="2893"/>
                  </a:cubicBezTo>
                  <a:close/>
                  <a:moveTo>
                    <a:pt x="16425" y="1653"/>
                  </a:moveTo>
                  <a:cubicBezTo>
                    <a:pt x="16452" y="1653"/>
                    <a:pt x="16479" y="1657"/>
                    <a:pt x="16506" y="1665"/>
                  </a:cubicBezTo>
                  <a:cubicBezTo>
                    <a:pt x="17023" y="1806"/>
                    <a:pt x="17446" y="2151"/>
                    <a:pt x="17681" y="2636"/>
                  </a:cubicBezTo>
                  <a:cubicBezTo>
                    <a:pt x="17870" y="2997"/>
                    <a:pt x="18011" y="3640"/>
                    <a:pt x="17729" y="4000"/>
                  </a:cubicBezTo>
                  <a:cubicBezTo>
                    <a:pt x="17625" y="4136"/>
                    <a:pt x="17486" y="4189"/>
                    <a:pt x="17336" y="4189"/>
                  </a:cubicBezTo>
                  <a:cubicBezTo>
                    <a:pt x="17055" y="4189"/>
                    <a:pt x="16737" y="4002"/>
                    <a:pt x="16553" y="3828"/>
                  </a:cubicBezTo>
                  <a:cubicBezTo>
                    <a:pt x="16271" y="3561"/>
                    <a:pt x="16145" y="3232"/>
                    <a:pt x="16130" y="2872"/>
                  </a:cubicBezTo>
                  <a:cubicBezTo>
                    <a:pt x="16130" y="2856"/>
                    <a:pt x="16114" y="2825"/>
                    <a:pt x="16114" y="2809"/>
                  </a:cubicBezTo>
                  <a:cubicBezTo>
                    <a:pt x="16114" y="2495"/>
                    <a:pt x="16145" y="2182"/>
                    <a:pt x="16177" y="1884"/>
                  </a:cubicBezTo>
                  <a:cubicBezTo>
                    <a:pt x="16190" y="1742"/>
                    <a:pt x="16299" y="1653"/>
                    <a:pt x="16425" y="1653"/>
                  </a:cubicBezTo>
                  <a:close/>
                  <a:moveTo>
                    <a:pt x="15506" y="3788"/>
                  </a:moveTo>
                  <a:cubicBezTo>
                    <a:pt x="15559" y="3788"/>
                    <a:pt x="15614" y="3809"/>
                    <a:pt x="15660" y="3859"/>
                  </a:cubicBezTo>
                  <a:cubicBezTo>
                    <a:pt x="15801" y="4012"/>
                    <a:pt x="15650" y="4218"/>
                    <a:pt x="15487" y="4218"/>
                  </a:cubicBezTo>
                  <a:cubicBezTo>
                    <a:pt x="15433" y="4218"/>
                    <a:pt x="15377" y="4196"/>
                    <a:pt x="15330" y="4141"/>
                  </a:cubicBezTo>
                  <a:cubicBezTo>
                    <a:pt x="15188" y="3987"/>
                    <a:pt x="15341" y="3788"/>
                    <a:pt x="15506" y="3788"/>
                  </a:cubicBezTo>
                  <a:close/>
                  <a:moveTo>
                    <a:pt x="17468" y="4676"/>
                  </a:moveTo>
                  <a:cubicBezTo>
                    <a:pt x="17547" y="4676"/>
                    <a:pt x="17629" y="4708"/>
                    <a:pt x="17697" y="4784"/>
                  </a:cubicBezTo>
                  <a:cubicBezTo>
                    <a:pt x="17922" y="5020"/>
                    <a:pt x="17692" y="5337"/>
                    <a:pt x="17444" y="5337"/>
                  </a:cubicBezTo>
                  <a:cubicBezTo>
                    <a:pt x="17363" y="5337"/>
                    <a:pt x="17281" y="5304"/>
                    <a:pt x="17211" y="5223"/>
                  </a:cubicBezTo>
                  <a:cubicBezTo>
                    <a:pt x="16986" y="4985"/>
                    <a:pt x="17219" y="4676"/>
                    <a:pt x="17468" y="4676"/>
                  </a:cubicBezTo>
                  <a:close/>
                  <a:moveTo>
                    <a:pt x="14128" y="4070"/>
                  </a:moveTo>
                  <a:cubicBezTo>
                    <a:pt x="14163" y="4070"/>
                    <a:pt x="14198" y="4073"/>
                    <a:pt x="14233" y="4078"/>
                  </a:cubicBezTo>
                  <a:cubicBezTo>
                    <a:pt x="14750" y="4173"/>
                    <a:pt x="14891" y="4800"/>
                    <a:pt x="14672" y="5207"/>
                  </a:cubicBezTo>
                  <a:cubicBezTo>
                    <a:pt x="14531" y="5474"/>
                    <a:pt x="14280" y="5615"/>
                    <a:pt x="13998" y="5677"/>
                  </a:cubicBezTo>
                  <a:cubicBezTo>
                    <a:pt x="13857" y="5724"/>
                    <a:pt x="13685" y="5724"/>
                    <a:pt x="13528" y="5724"/>
                  </a:cubicBezTo>
                  <a:cubicBezTo>
                    <a:pt x="13355" y="5709"/>
                    <a:pt x="13340" y="5646"/>
                    <a:pt x="13183" y="5583"/>
                  </a:cubicBezTo>
                  <a:cubicBezTo>
                    <a:pt x="13167" y="5568"/>
                    <a:pt x="13152" y="5536"/>
                    <a:pt x="13152" y="5505"/>
                  </a:cubicBezTo>
                  <a:lnTo>
                    <a:pt x="13136" y="5505"/>
                  </a:lnTo>
                  <a:cubicBezTo>
                    <a:pt x="13136" y="5536"/>
                    <a:pt x="13120" y="5568"/>
                    <a:pt x="13089" y="5599"/>
                  </a:cubicBezTo>
                  <a:cubicBezTo>
                    <a:pt x="13006" y="5667"/>
                    <a:pt x="12926" y="5696"/>
                    <a:pt x="12852" y="5696"/>
                  </a:cubicBezTo>
                  <a:cubicBezTo>
                    <a:pt x="12531" y="5696"/>
                    <a:pt x="12321" y="5155"/>
                    <a:pt x="12525" y="4862"/>
                  </a:cubicBezTo>
                  <a:cubicBezTo>
                    <a:pt x="12728" y="4580"/>
                    <a:pt x="13120" y="4455"/>
                    <a:pt x="13418" y="4314"/>
                  </a:cubicBezTo>
                  <a:cubicBezTo>
                    <a:pt x="13638" y="4204"/>
                    <a:pt x="13881" y="4070"/>
                    <a:pt x="14128" y="4070"/>
                  </a:cubicBezTo>
                  <a:close/>
                  <a:moveTo>
                    <a:pt x="19204" y="5679"/>
                  </a:moveTo>
                  <a:cubicBezTo>
                    <a:pt x="19279" y="5679"/>
                    <a:pt x="19356" y="5711"/>
                    <a:pt x="19421" y="5787"/>
                  </a:cubicBezTo>
                  <a:cubicBezTo>
                    <a:pt x="19633" y="6023"/>
                    <a:pt x="19420" y="6320"/>
                    <a:pt x="19182" y="6320"/>
                  </a:cubicBezTo>
                  <a:cubicBezTo>
                    <a:pt x="19103" y="6320"/>
                    <a:pt x="19021" y="6288"/>
                    <a:pt x="18951" y="6210"/>
                  </a:cubicBezTo>
                  <a:cubicBezTo>
                    <a:pt x="18750" y="5985"/>
                    <a:pt x="18970" y="5679"/>
                    <a:pt x="19204" y="5679"/>
                  </a:cubicBezTo>
                  <a:close/>
                  <a:moveTo>
                    <a:pt x="16949" y="6041"/>
                  </a:moveTo>
                  <a:cubicBezTo>
                    <a:pt x="17017" y="6041"/>
                    <a:pt x="17088" y="6067"/>
                    <a:pt x="17149" y="6132"/>
                  </a:cubicBezTo>
                  <a:cubicBezTo>
                    <a:pt x="17325" y="6343"/>
                    <a:pt x="17131" y="6608"/>
                    <a:pt x="16924" y="6608"/>
                  </a:cubicBezTo>
                  <a:cubicBezTo>
                    <a:pt x="16855" y="6608"/>
                    <a:pt x="16784" y="6579"/>
                    <a:pt x="16725" y="6508"/>
                  </a:cubicBezTo>
                  <a:cubicBezTo>
                    <a:pt x="16535" y="6306"/>
                    <a:pt x="16733" y="6041"/>
                    <a:pt x="16949" y="6041"/>
                  </a:cubicBezTo>
                  <a:close/>
                  <a:moveTo>
                    <a:pt x="12895" y="6273"/>
                  </a:moveTo>
                  <a:cubicBezTo>
                    <a:pt x="12962" y="6273"/>
                    <a:pt x="13031" y="6301"/>
                    <a:pt x="13089" y="6367"/>
                  </a:cubicBezTo>
                  <a:cubicBezTo>
                    <a:pt x="13266" y="6567"/>
                    <a:pt x="13079" y="6821"/>
                    <a:pt x="12876" y="6821"/>
                  </a:cubicBezTo>
                  <a:cubicBezTo>
                    <a:pt x="12809" y="6821"/>
                    <a:pt x="12740" y="6793"/>
                    <a:pt x="12681" y="6727"/>
                  </a:cubicBezTo>
                  <a:cubicBezTo>
                    <a:pt x="12505" y="6527"/>
                    <a:pt x="12691" y="6273"/>
                    <a:pt x="12895" y="6273"/>
                  </a:cubicBezTo>
                  <a:close/>
                  <a:moveTo>
                    <a:pt x="15235" y="6579"/>
                  </a:moveTo>
                  <a:cubicBezTo>
                    <a:pt x="15285" y="6579"/>
                    <a:pt x="15335" y="6599"/>
                    <a:pt x="15377" y="6649"/>
                  </a:cubicBezTo>
                  <a:cubicBezTo>
                    <a:pt x="15520" y="6803"/>
                    <a:pt x="15375" y="7002"/>
                    <a:pt x="15215" y="7002"/>
                  </a:cubicBezTo>
                  <a:cubicBezTo>
                    <a:pt x="15163" y="7002"/>
                    <a:pt x="15110" y="6981"/>
                    <a:pt x="15064" y="6931"/>
                  </a:cubicBezTo>
                  <a:cubicBezTo>
                    <a:pt x="14934" y="6777"/>
                    <a:pt x="15081" y="6579"/>
                    <a:pt x="15235" y="6579"/>
                  </a:cubicBezTo>
                  <a:close/>
                  <a:moveTo>
                    <a:pt x="11430" y="6601"/>
                  </a:moveTo>
                  <a:cubicBezTo>
                    <a:pt x="11478" y="6601"/>
                    <a:pt x="11527" y="6619"/>
                    <a:pt x="11569" y="6665"/>
                  </a:cubicBezTo>
                  <a:cubicBezTo>
                    <a:pt x="11697" y="6817"/>
                    <a:pt x="11564" y="7004"/>
                    <a:pt x="11416" y="7004"/>
                  </a:cubicBezTo>
                  <a:cubicBezTo>
                    <a:pt x="11366" y="7004"/>
                    <a:pt x="11314" y="6983"/>
                    <a:pt x="11271" y="6931"/>
                  </a:cubicBezTo>
                  <a:cubicBezTo>
                    <a:pt x="11140" y="6788"/>
                    <a:pt x="11280" y="6601"/>
                    <a:pt x="11430" y="6601"/>
                  </a:cubicBezTo>
                  <a:close/>
                  <a:moveTo>
                    <a:pt x="16314" y="7425"/>
                  </a:moveTo>
                  <a:cubicBezTo>
                    <a:pt x="16391" y="7425"/>
                    <a:pt x="16469" y="7455"/>
                    <a:pt x="16537" y="7527"/>
                  </a:cubicBezTo>
                  <a:cubicBezTo>
                    <a:pt x="16738" y="7763"/>
                    <a:pt x="16522" y="8060"/>
                    <a:pt x="16282" y="8060"/>
                  </a:cubicBezTo>
                  <a:cubicBezTo>
                    <a:pt x="16203" y="8060"/>
                    <a:pt x="16121" y="8028"/>
                    <a:pt x="16051" y="7950"/>
                  </a:cubicBezTo>
                  <a:cubicBezTo>
                    <a:pt x="15849" y="7724"/>
                    <a:pt x="16072" y="7425"/>
                    <a:pt x="16314" y="7425"/>
                  </a:cubicBezTo>
                  <a:close/>
                  <a:moveTo>
                    <a:pt x="21121" y="7534"/>
                  </a:moveTo>
                  <a:cubicBezTo>
                    <a:pt x="21206" y="7534"/>
                    <a:pt x="21293" y="7569"/>
                    <a:pt x="21365" y="7652"/>
                  </a:cubicBezTo>
                  <a:cubicBezTo>
                    <a:pt x="21603" y="7914"/>
                    <a:pt x="21354" y="8256"/>
                    <a:pt x="21083" y="8256"/>
                  </a:cubicBezTo>
                  <a:cubicBezTo>
                    <a:pt x="20996" y="8256"/>
                    <a:pt x="20908" y="8222"/>
                    <a:pt x="20832" y="8138"/>
                  </a:cubicBezTo>
                  <a:cubicBezTo>
                    <a:pt x="20594" y="7877"/>
                    <a:pt x="20852" y="7534"/>
                    <a:pt x="21121" y="7534"/>
                  </a:cubicBezTo>
                  <a:close/>
                  <a:moveTo>
                    <a:pt x="21928" y="11202"/>
                  </a:moveTo>
                  <a:cubicBezTo>
                    <a:pt x="21978" y="11202"/>
                    <a:pt x="22028" y="11223"/>
                    <a:pt x="22070" y="11273"/>
                  </a:cubicBezTo>
                  <a:cubicBezTo>
                    <a:pt x="22212" y="11427"/>
                    <a:pt x="22068" y="11626"/>
                    <a:pt x="21908" y="11626"/>
                  </a:cubicBezTo>
                  <a:cubicBezTo>
                    <a:pt x="21856" y="11626"/>
                    <a:pt x="21803" y="11605"/>
                    <a:pt x="21757" y="11555"/>
                  </a:cubicBezTo>
                  <a:cubicBezTo>
                    <a:pt x="21627" y="11401"/>
                    <a:pt x="21774" y="11202"/>
                    <a:pt x="21928" y="11202"/>
                  </a:cubicBezTo>
                  <a:close/>
                  <a:moveTo>
                    <a:pt x="9226" y="10940"/>
                  </a:moveTo>
                  <a:cubicBezTo>
                    <a:pt x="9321" y="10940"/>
                    <a:pt x="9419" y="10973"/>
                    <a:pt x="9484" y="11038"/>
                  </a:cubicBezTo>
                  <a:cubicBezTo>
                    <a:pt x="9594" y="11132"/>
                    <a:pt x="9625" y="11273"/>
                    <a:pt x="9594" y="11414"/>
                  </a:cubicBezTo>
                  <a:cubicBezTo>
                    <a:pt x="9550" y="11598"/>
                    <a:pt x="9387" y="11685"/>
                    <a:pt x="9224" y="11685"/>
                  </a:cubicBezTo>
                  <a:cubicBezTo>
                    <a:pt x="9150" y="11685"/>
                    <a:pt x="9077" y="11667"/>
                    <a:pt x="9014" y="11634"/>
                  </a:cubicBezTo>
                  <a:cubicBezTo>
                    <a:pt x="8873" y="11555"/>
                    <a:pt x="8810" y="11351"/>
                    <a:pt x="8857" y="11210"/>
                  </a:cubicBezTo>
                  <a:cubicBezTo>
                    <a:pt x="8857" y="11195"/>
                    <a:pt x="8857" y="11195"/>
                    <a:pt x="8857" y="11179"/>
                  </a:cubicBezTo>
                  <a:cubicBezTo>
                    <a:pt x="8888" y="11069"/>
                    <a:pt x="8967" y="10960"/>
                    <a:pt x="9108" y="10944"/>
                  </a:cubicBezTo>
                  <a:lnTo>
                    <a:pt x="9170" y="10944"/>
                  </a:lnTo>
                  <a:cubicBezTo>
                    <a:pt x="9189" y="10941"/>
                    <a:pt x="9207" y="10940"/>
                    <a:pt x="9226" y="10940"/>
                  </a:cubicBezTo>
                  <a:close/>
                  <a:moveTo>
                    <a:pt x="13126" y="7321"/>
                  </a:moveTo>
                  <a:cubicBezTo>
                    <a:pt x="13161" y="7321"/>
                    <a:pt x="13195" y="7322"/>
                    <a:pt x="13230" y="7323"/>
                  </a:cubicBezTo>
                  <a:cubicBezTo>
                    <a:pt x="16270" y="7455"/>
                    <a:pt x="15209" y="11964"/>
                    <a:pt x="12730" y="11964"/>
                  </a:cubicBezTo>
                  <a:cubicBezTo>
                    <a:pt x="12563" y="11964"/>
                    <a:pt x="12390" y="11943"/>
                    <a:pt x="12211" y="11900"/>
                  </a:cubicBezTo>
                  <a:cubicBezTo>
                    <a:pt x="12189" y="11911"/>
                    <a:pt x="12159" y="11922"/>
                    <a:pt x="12127" y="11922"/>
                  </a:cubicBezTo>
                  <a:cubicBezTo>
                    <a:pt x="12113" y="11922"/>
                    <a:pt x="12100" y="11920"/>
                    <a:pt x="12086" y="11916"/>
                  </a:cubicBezTo>
                  <a:cubicBezTo>
                    <a:pt x="10910" y="11696"/>
                    <a:pt x="10221" y="10395"/>
                    <a:pt x="10487" y="9251"/>
                  </a:cubicBezTo>
                  <a:cubicBezTo>
                    <a:pt x="10761" y="8079"/>
                    <a:pt x="11966" y="7321"/>
                    <a:pt x="13126" y="7321"/>
                  </a:cubicBezTo>
                  <a:close/>
                  <a:moveTo>
                    <a:pt x="13223" y="12533"/>
                  </a:moveTo>
                  <a:cubicBezTo>
                    <a:pt x="13297" y="12533"/>
                    <a:pt x="13372" y="12563"/>
                    <a:pt x="13434" y="12637"/>
                  </a:cubicBezTo>
                  <a:cubicBezTo>
                    <a:pt x="13635" y="12861"/>
                    <a:pt x="13426" y="13148"/>
                    <a:pt x="13197" y="13148"/>
                  </a:cubicBezTo>
                  <a:cubicBezTo>
                    <a:pt x="13122" y="13148"/>
                    <a:pt x="13045" y="13118"/>
                    <a:pt x="12979" y="13044"/>
                  </a:cubicBezTo>
                  <a:cubicBezTo>
                    <a:pt x="12778" y="12820"/>
                    <a:pt x="12996" y="12533"/>
                    <a:pt x="13223" y="12533"/>
                  </a:cubicBezTo>
                  <a:close/>
                  <a:moveTo>
                    <a:pt x="10058" y="13069"/>
                  </a:moveTo>
                  <a:cubicBezTo>
                    <a:pt x="10121" y="13069"/>
                    <a:pt x="10184" y="13094"/>
                    <a:pt x="10236" y="13154"/>
                  </a:cubicBezTo>
                  <a:cubicBezTo>
                    <a:pt x="10414" y="13355"/>
                    <a:pt x="10233" y="13601"/>
                    <a:pt x="10033" y="13601"/>
                  </a:cubicBezTo>
                  <a:cubicBezTo>
                    <a:pt x="9969" y="13601"/>
                    <a:pt x="9902" y="13576"/>
                    <a:pt x="9844" y="13514"/>
                  </a:cubicBezTo>
                  <a:cubicBezTo>
                    <a:pt x="9665" y="13324"/>
                    <a:pt x="9859" y="13069"/>
                    <a:pt x="10058" y="13069"/>
                  </a:cubicBezTo>
                  <a:close/>
                  <a:moveTo>
                    <a:pt x="18549" y="7345"/>
                  </a:moveTo>
                  <a:cubicBezTo>
                    <a:pt x="19441" y="7345"/>
                    <a:pt x="20461" y="7977"/>
                    <a:pt x="20801" y="8875"/>
                  </a:cubicBezTo>
                  <a:cubicBezTo>
                    <a:pt x="21051" y="9549"/>
                    <a:pt x="21020" y="10239"/>
                    <a:pt x="20801" y="10834"/>
                  </a:cubicBezTo>
                  <a:cubicBezTo>
                    <a:pt x="20863" y="10928"/>
                    <a:pt x="20879" y="11038"/>
                    <a:pt x="20816" y="11163"/>
                  </a:cubicBezTo>
                  <a:cubicBezTo>
                    <a:pt x="20267" y="12366"/>
                    <a:pt x="18308" y="13665"/>
                    <a:pt x="16677" y="13665"/>
                  </a:cubicBezTo>
                  <a:cubicBezTo>
                    <a:pt x="16120" y="13665"/>
                    <a:pt x="15601" y="13513"/>
                    <a:pt x="15189" y="13154"/>
                  </a:cubicBezTo>
                  <a:cubicBezTo>
                    <a:pt x="14484" y="12558"/>
                    <a:pt x="14672" y="11665"/>
                    <a:pt x="15362" y="11163"/>
                  </a:cubicBezTo>
                  <a:cubicBezTo>
                    <a:pt x="15801" y="10834"/>
                    <a:pt x="16490" y="10834"/>
                    <a:pt x="16882" y="10489"/>
                  </a:cubicBezTo>
                  <a:cubicBezTo>
                    <a:pt x="17556" y="9941"/>
                    <a:pt x="16976" y="9345"/>
                    <a:pt x="17070" y="8734"/>
                  </a:cubicBezTo>
                  <a:cubicBezTo>
                    <a:pt x="17209" y="7746"/>
                    <a:pt x="17839" y="7345"/>
                    <a:pt x="18549" y="7345"/>
                  </a:cubicBezTo>
                  <a:close/>
                  <a:moveTo>
                    <a:pt x="5431" y="13648"/>
                  </a:moveTo>
                  <a:cubicBezTo>
                    <a:pt x="5482" y="13648"/>
                    <a:pt x="5535" y="13669"/>
                    <a:pt x="5581" y="13718"/>
                  </a:cubicBezTo>
                  <a:cubicBezTo>
                    <a:pt x="5725" y="13874"/>
                    <a:pt x="5567" y="14084"/>
                    <a:pt x="5407" y="14084"/>
                  </a:cubicBezTo>
                  <a:cubicBezTo>
                    <a:pt x="5358" y="14084"/>
                    <a:pt x="5308" y="14064"/>
                    <a:pt x="5267" y="14016"/>
                  </a:cubicBezTo>
                  <a:cubicBezTo>
                    <a:pt x="5125" y="13850"/>
                    <a:pt x="5270" y="13648"/>
                    <a:pt x="5431" y="13648"/>
                  </a:cubicBezTo>
                  <a:close/>
                  <a:moveTo>
                    <a:pt x="7418" y="12200"/>
                  </a:moveTo>
                  <a:cubicBezTo>
                    <a:pt x="7522" y="12200"/>
                    <a:pt x="7627" y="12220"/>
                    <a:pt x="7728" y="12260"/>
                  </a:cubicBezTo>
                  <a:cubicBezTo>
                    <a:pt x="8120" y="12402"/>
                    <a:pt x="8418" y="12809"/>
                    <a:pt x="8324" y="13232"/>
                  </a:cubicBezTo>
                  <a:cubicBezTo>
                    <a:pt x="8199" y="13765"/>
                    <a:pt x="7650" y="14032"/>
                    <a:pt x="7180" y="14220"/>
                  </a:cubicBezTo>
                  <a:cubicBezTo>
                    <a:pt x="7160" y="14227"/>
                    <a:pt x="7141" y="14230"/>
                    <a:pt x="7122" y="14230"/>
                  </a:cubicBezTo>
                  <a:cubicBezTo>
                    <a:pt x="6982" y="14230"/>
                    <a:pt x="6902" y="14037"/>
                    <a:pt x="7054" y="13953"/>
                  </a:cubicBezTo>
                  <a:cubicBezTo>
                    <a:pt x="7462" y="13765"/>
                    <a:pt x="8355" y="13185"/>
                    <a:pt x="7728" y="12699"/>
                  </a:cubicBezTo>
                  <a:cubicBezTo>
                    <a:pt x="7631" y="12630"/>
                    <a:pt x="7519" y="12592"/>
                    <a:pt x="7412" y="12592"/>
                  </a:cubicBezTo>
                  <a:cubicBezTo>
                    <a:pt x="7276" y="12592"/>
                    <a:pt x="7149" y="12653"/>
                    <a:pt x="7070" y="12793"/>
                  </a:cubicBezTo>
                  <a:cubicBezTo>
                    <a:pt x="6898" y="13091"/>
                    <a:pt x="7054" y="13342"/>
                    <a:pt x="7227" y="13577"/>
                  </a:cubicBezTo>
                  <a:cubicBezTo>
                    <a:pt x="7297" y="13675"/>
                    <a:pt x="7242" y="13786"/>
                    <a:pt x="7128" y="13786"/>
                  </a:cubicBezTo>
                  <a:cubicBezTo>
                    <a:pt x="7115" y="13786"/>
                    <a:pt x="7101" y="13784"/>
                    <a:pt x="7086" y="13781"/>
                  </a:cubicBezTo>
                  <a:cubicBezTo>
                    <a:pt x="6615" y="13703"/>
                    <a:pt x="6537" y="13013"/>
                    <a:pt x="6709" y="12652"/>
                  </a:cubicBezTo>
                  <a:cubicBezTo>
                    <a:pt x="6837" y="12362"/>
                    <a:pt x="7120" y="12200"/>
                    <a:pt x="7418" y="12200"/>
                  </a:cubicBezTo>
                  <a:close/>
                  <a:moveTo>
                    <a:pt x="14491" y="13991"/>
                  </a:moveTo>
                  <a:cubicBezTo>
                    <a:pt x="14554" y="13991"/>
                    <a:pt x="14618" y="14017"/>
                    <a:pt x="14672" y="14079"/>
                  </a:cubicBezTo>
                  <a:cubicBezTo>
                    <a:pt x="14838" y="14268"/>
                    <a:pt x="14655" y="14511"/>
                    <a:pt x="14461" y="14511"/>
                  </a:cubicBezTo>
                  <a:cubicBezTo>
                    <a:pt x="14398" y="14511"/>
                    <a:pt x="14334" y="14485"/>
                    <a:pt x="14280" y="14424"/>
                  </a:cubicBezTo>
                  <a:cubicBezTo>
                    <a:pt x="14115" y="14234"/>
                    <a:pt x="14297" y="13991"/>
                    <a:pt x="14491" y="13991"/>
                  </a:cubicBezTo>
                  <a:close/>
                  <a:moveTo>
                    <a:pt x="12634" y="13151"/>
                  </a:moveTo>
                  <a:cubicBezTo>
                    <a:pt x="12666" y="13151"/>
                    <a:pt x="12698" y="13161"/>
                    <a:pt x="12728" y="13185"/>
                  </a:cubicBezTo>
                  <a:cubicBezTo>
                    <a:pt x="13120" y="13499"/>
                    <a:pt x="13293" y="13969"/>
                    <a:pt x="13199" y="14455"/>
                  </a:cubicBezTo>
                  <a:cubicBezTo>
                    <a:pt x="13152" y="14674"/>
                    <a:pt x="13058" y="14878"/>
                    <a:pt x="12901" y="15051"/>
                  </a:cubicBezTo>
                  <a:cubicBezTo>
                    <a:pt x="12790" y="15172"/>
                    <a:pt x="12692" y="15234"/>
                    <a:pt x="12573" y="15234"/>
                  </a:cubicBezTo>
                  <a:cubicBezTo>
                    <a:pt x="12508" y="15234"/>
                    <a:pt x="12436" y="15215"/>
                    <a:pt x="12352" y="15176"/>
                  </a:cubicBezTo>
                  <a:cubicBezTo>
                    <a:pt x="11976" y="14988"/>
                    <a:pt x="11772" y="14565"/>
                    <a:pt x="11772" y="14157"/>
                  </a:cubicBezTo>
                  <a:cubicBezTo>
                    <a:pt x="11772" y="13797"/>
                    <a:pt x="11960" y="13232"/>
                    <a:pt x="12384" y="13201"/>
                  </a:cubicBezTo>
                  <a:cubicBezTo>
                    <a:pt x="12415" y="13201"/>
                    <a:pt x="12446" y="13201"/>
                    <a:pt x="12493" y="13217"/>
                  </a:cubicBezTo>
                  <a:cubicBezTo>
                    <a:pt x="12532" y="13178"/>
                    <a:pt x="12583" y="13151"/>
                    <a:pt x="12634" y="13151"/>
                  </a:cubicBezTo>
                  <a:close/>
                  <a:moveTo>
                    <a:pt x="9505" y="14886"/>
                  </a:moveTo>
                  <a:cubicBezTo>
                    <a:pt x="9557" y="14886"/>
                    <a:pt x="9610" y="14907"/>
                    <a:pt x="9656" y="14956"/>
                  </a:cubicBezTo>
                  <a:cubicBezTo>
                    <a:pt x="9787" y="15110"/>
                    <a:pt x="9648" y="15309"/>
                    <a:pt x="9492" y="15309"/>
                  </a:cubicBezTo>
                  <a:cubicBezTo>
                    <a:pt x="9441" y="15309"/>
                    <a:pt x="9389" y="15288"/>
                    <a:pt x="9343" y="15239"/>
                  </a:cubicBezTo>
                  <a:cubicBezTo>
                    <a:pt x="9201" y="15085"/>
                    <a:pt x="9345" y="14886"/>
                    <a:pt x="9505" y="14886"/>
                  </a:cubicBezTo>
                  <a:close/>
                  <a:moveTo>
                    <a:pt x="6831" y="14559"/>
                  </a:moveTo>
                  <a:cubicBezTo>
                    <a:pt x="6925" y="14559"/>
                    <a:pt x="7021" y="14598"/>
                    <a:pt x="7101" y="14690"/>
                  </a:cubicBezTo>
                  <a:cubicBezTo>
                    <a:pt x="7362" y="14974"/>
                    <a:pt x="7095" y="15338"/>
                    <a:pt x="6801" y="15338"/>
                  </a:cubicBezTo>
                  <a:cubicBezTo>
                    <a:pt x="6705" y="15338"/>
                    <a:pt x="6606" y="15300"/>
                    <a:pt x="6521" y="15207"/>
                  </a:cubicBezTo>
                  <a:cubicBezTo>
                    <a:pt x="6273" y="14923"/>
                    <a:pt x="6542" y="14559"/>
                    <a:pt x="6831" y="14559"/>
                  </a:cubicBezTo>
                  <a:close/>
                  <a:moveTo>
                    <a:pt x="9148" y="15867"/>
                  </a:moveTo>
                  <a:cubicBezTo>
                    <a:pt x="9492" y="15867"/>
                    <a:pt x="9822" y="15952"/>
                    <a:pt x="10126" y="16116"/>
                  </a:cubicBezTo>
                  <a:cubicBezTo>
                    <a:pt x="10236" y="16179"/>
                    <a:pt x="10283" y="16351"/>
                    <a:pt x="10205" y="16446"/>
                  </a:cubicBezTo>
                  <a:cubicBezTo>
                    <a:pt x="9812" y="16919"/>
                    <a:pt x="9250" y="17171"/>
                    <a:pt x="8668" y="17171"/>
                  </a:cubicBezTo>
                  <a:cubicBezTo>
                    <a:pt x="8459" y="17171"/>
                    <a:pt x="8248" y="17139"/>
                    <a:pt x="8042" y="17073"/>
                  </a:cubicBezTo>
                  <a:cubicBezTo>
                    <a:pt x="7854" y="17025"/>
                    <a:pt x="7901" y="16790"/>
                    <a:pt x="8042" y="16759"/>
                  </a:cubicBezTo>
                  <a:lnTo>
                    <a:pt x="8042" y="16743"/>
                  </a:lnTo>
                  <a:cubicBezTo>
                    <a:pt x="8010" y="16759"/>
                    <a:pt x="7995" y="16775"/>
                    <a:pt x="7963" y="16775"/>
                  </a:cubicBezTo>
                  <a:cubicBezTo>
                    <a:pt x="7941" y="16783"/>
                    <a:pt x="7918" y="16787"/>
                    <a:pt x="7893" y="16787"/>
                  </a:cubicBezTo>
                  <a:cubicBezTo>
                    <a:pt x="7780" y="16787"/>
                    <a:pt x="7661" y="16700"/>
                    <a:pt x="7713" y="16571"/>
                  </a:cubicBezTo>
                  <a:cubicBezTo>
                    <a:pt x="7885" y="16179"/>
                    <a:pt x="8402" y="15960"/>
                    <a:pt x="8794" y="15897"/>
                  </a:cubicBezTo>
                  <a:cubicBezTo>
                    <a:pt x="8913" y="15877"/>
                    <a:pt x="9031" y="15867"/>
                    <a:pt x="9148" y="15867"/>
                  </a:cubicBezTo>
                  <a:close/>
                  <a:moveTo>
                    <a:pt x="8228" y="17825"/>
                  </a:moveTo>
                  <a:cubicBezTo>
                    <a:pt x="8312" y="17825"/>
                    <a:pt x="8394" y="17856"/>
                    <a:pt x="8465" y="17935"/>
                  </a:cubicBezTo>
                  <a:cubicBezTo>
                    <a:pt x="8606" y="18091"/>
                    <a:pt x="8559" y="18279"/>
                    <a:pt x="8434" y="18421"/>
                  </a:cubicBezTo>
                  <a:lnTo>
                    <a:pt x="8340" y="18546"/>
                  </a:lnTo>
                  <a:cubicBezTo>
                    <a:pt x="8280" y="18612"/>
                    <a:pt x="8202" y="18639"/>
                    <a:pt x="8121" y="18639"/>
                  </a:cubicBezTo>
                  <a:cubicBezTo>
                    <a:pt x="8010" y="18639"/>
                    <a:pt x="7895" y="18587"/>
                    <a:pt x="7822" y="18515"/>
                  </a:cubicBezTo>
                  <a:cubicBezTo>
                    <a:pt x="7697" y="18389"/>
                    <a:pt x="7681" y="18107"/>
                    <a:pt x="7854" y="17997"/>
                  </a:cubicBezTo>
                  <a:lnTo>
                    <a:pt x="7979" y="17903"/>
                  </a:lnTo>
                  <a:cubicBezTo>
                    <a:pt x="8057" y="17856"/>
                    <a:pt x="8144" y="17825"/>
                    <a:pt x="8228" y="17825"/>
                  </a:cubicBezTo>
                  <a:close/>
                  <a:moveTo>
                    <a:pt x="900" y="20433"/>
                  </a:moveTo>
                  <a:cubicBezTo>
                    <a:pt x="934" y="20433"/>
                    <a:pt x="970" y="20441"/>
                    <a:pt x="1004" y="20458"/>
                  </a:cubicBezTo>
                  <a:cubicBezTo>
                    <a:pt x="1286" y="20474"/>
                    <a:pt x="1459" y="20834"/>
                    <a:pt x="1223" y="21038"/>
                  </a:cubicBezTo>
                  <a:cubicBezTo>
                    <a:pt x="1157" y="21101"/>
                    <a:pt x="1082" y="21127"/>
                    <a:pt x="1010" y="21127"/>
                  </a:cubicBezTo>
                  <a:cubicBezTo>
                    <a:pt x="829" y="21127"/>
                    <a:pt x="664" y="20958"/>
                    <a:pt x="675" y="20756"/>
                  </a:cubicBezTo>
                  <a:cubicBezTo>
                    <a:pt x="611" y="20589"/>
                    <a:pt x="746" y="20433"/>
                    <a:pt x="900" y="20433"/>
                  </a:cubicBezTo>
                  <a:close/>
                  <a:moveTo>
                    <a:pt x="5547" y="21652"/>
                  </a:moveTo>
                  <a:cubicBezTo>
                    <a:pt x="5591" y="21652"/>
                    <a:pt x="5636" y="21670"/>
                    <a:pt x="5675" y="21712"/>
                  </a:cubicBezTo>
                  <a:cubicBezTo>
                    <a:pt x="5793" y="21842"/>
                    <a:pt x="5671" y="22007"/>
                    <a:pt x="5537" y="22007"/>
                  </a:cubicBezTo>
                  <a:cubicBezTo>
                    <a:pt x="5492" y="22007"/>
                    <a:pt x="5447" y="21990"/>
                    <a:pt x="5409" y="21947"/>
                  </a:cubicBezTo>
                  <a:cubicBezTo>
                    <a:pt x="5290" y="21817"/>
                    <a:pt x="5413" y="21652"/>
                    <a:pt x="5547" y="21652"/>
                  </a:cubicBezTo>
                  <a:close/>
                  <a:moveTo>
                    <a:pt x="4234" y="14773"/>
                  </a:moveTo>
                  <a:cubicBezTo>
                    <a:pt x="4646" y="14773"/>
                    <a:pt x="5091" y="14916"/>
                    <a:pt x="5550" y="15239"/>
                  </a:cubicBezTo>
                  <a:cubicBezTo>
                    <a:pt x="6271" y="15772"/>
                    <a:pt x="6631" y="16649"/>
                    <a:pt x="6819" y="17511"/>
                  </a:cubicBezTo>
                  <a:cubicBezTo>
                    <a:pt x="6992" y="18279"/>
                    <a:pt x="7242" y="19283"/>
                    <a:pt x="6709" y="19941"/>
                  </a:cubicBezTo>
                  <a:cubicBezTo>
                    <a:pt x="6647" y="20019"/>
                    <a:pt x="6537" y="20051"/>
                    <a:pt x="6443" y="20051"/>
                  </a:cubicBezTo>
                  <a:cubicBezTo>
                    <a:pt x="5918" y="21077"/>
                    <a:pt x="4978" y="22077"/>
                    <a:pt x="3885" y="22077"/>
                  </a:cubicBezTo>
                  <a:cubicBezTo>
                    <a:pt x="3508" y="22077"/>
                    <a:pt x="3114" y="21958"/>
                    <a:pt x="2713" y="21681"/>
                  </a:cubicBezTo>
                  <a:cubicBezTo>
                    <a:pt x="1067" y="20552"/>
                    <a:pt x="1584" y="18248"/>
                    <a:pt x="2101" y="16649"/>
                  </a:cubicBezTo>
                  <a:cubicBezTo>
                    <a:pt x="2475" y="15561"/>
                    <a:pt x="3265" y="14773"/>
                    <a:pt x="4234" y="14773"/>
                  </a:cubicBezTo>
                  <a:close/>
                  <a:moveTo>
                    <a:pt x="15659" y="0"/>
                  </a:moveTo>
                  <a:cubicBezTo>
                    <a:pt x="13549" y="0"/>
                    <a:pt x="12043" y="3122"/>
                    <a:pt x="11318" y="4831"/>
                  </a:cubicBezTo>
                  <a:cubicBezTo>
                    <a:pt x="10534" y="6680"/>
                    <a:pt x="9829" y="8561"/>
                    <a:pt x="8434" y="10066"/>
                  </a:cubicBezTo>
                  <a:cubicBezTo>
                    <a:pt x="6819" y="11806"/>
                    <a:pt x="4656" y="12872"/>
                    <a:pt x="2869" y="14424"/>
                  </a:cubicBezTo>
                  <a:cubicBezTo>
                    <a:pt x="1396" y="15709"/>
                    <a:pt x="1" y="17558"/>
                    <a:pt x="111" y="19627"/>
                  </a:cubicBezTo>
                  <a:cubicBezTo>
                    <a:pt x="232" y="21651"/>
                    <a:pt x="2052" y="23143"/>
                    <a:pt x="4036" y="23143"/>
                  </a:cubicBezTo>
                  <a:cubicBezTo>
                    <a:pt x="4097" y="23143"/>
                    <a:pt x="4157" y="23141"/>
                    <a:pt x="4217" y="23138"/>
                  </a:cubicBezTo>
                  <a:cubicBezTo>
                    <a:pt x="6819" y="23029"/>
                    <a:pt x="7854" y="20223"/>
                    <a:pt x="9296" y="18499"/>
                  </a:cubicBezTo>
                  <a:cubicBezTo>
                    <a:pt x="10597" y="16947"/>
                    <a:pt x="12399" y="16148"/>
                    <a:pt x="14312" y="15615"/>
                  </a:cubicBezTo>
                  <a:cubicBezTo>
                    <a:pt x="16741" y="14925"/>
                    <a:pt x="19468" y="14643"/>
                    <a:pt x="21475" y="12966"/>
                  </a:cubicBezTo>
                  <a:cubicBezTo>
                    <a:pt x="22729" y="11931"/>
                    <a:pt x="23481" y="10003"/>
                    <a:pt x="23042" y="8420"/>
                  </a:cubicBezTo>
                  <a:cubicBezTo>
                    <a:pt x="22713" y="8060"/>
                    <a:pt x="22431" y="7605"/>
                    <a:pt x="22164" y="7166"/>
                  </a:cubicBezTo>
                  <a:cubicBezTo>
                    <a:pt x="22086" y="7151"/>
                    <a:pt x="22008" y="7104"/>
                    <a:pt x="21961" y="7025"/>
                  </a:cubicBezTo>
                  <a:cubicBezTo>
                    <a:pt x="21098" y="5756"/>
                    <a:pt x="20268" y="4455"/>
                    <a:pt x="19421" y="3185"/>
                  </a:cubicBezTo>
                  <a:cubicBezTo>
                    <a:pt x="18763" y="2198"/>
                    <a:pt x="18089" y="1100"/>
                    <a:pt x="17070" y="458"/>
                  </a:cubicBezTo>
                  <a:cubicBezTo>
                    <a:pt x="16574" y="139"/>
                    <a:pt x="16103" y="0"/>
                    <a:pt x="15659" y="0"/>
                  </a:cubicBezTo>
                  <a:close/>
                </a:path>
              </a:pathLst>
            </a:custGeom>
            <a:solidFill>
              <a:srgbClr val="FAC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1"/>
            <p:cNvSpPr/>
            <p:nvPr/>
          </p:nvSpPr>
          <p:spPr>
            <a:xfrm>
              <a:off x="5610902" y="1852633"/>
              <a:ext cx="757130" cy="764144"/>
            </a:xfrm>
            <a:custGeom>
              <a:avLst/>
              <a:gdLst/>
              <a:ahLst/>
              <a:cxnLst/>
              <a:rect l="l" t="t" r="r" b="b"/>
              <a:pathLst>
                <a:path w="27635" h="27891" extrusionOk="0">
                  <a:moveTo>
                    <a:pt x="18352" y="1292"/>
                  </a:moveTo>
                  <a:cubicBezTo>
                    <a:pt x="18991" y="1292"/>
                    <a:pt x="19645" y="1499"/>
                    <a:pt x="20283" y="1964"/>
                  </a:cubicBezTo>
                  <a:cubicBezTo>
                    <a:pt x="21145" y="2591"/>
                    <a:pt x="21788" y="3500"/>
                    <a:pt x="22368" y="4378"/>
                  </a:cubicBezTo>
                  <a:cubicBezTo>
                    <a:pt x="23308" y="5773"/>
                    <a:pt x="24217" y="7199"/>
                    <a:pt x="25111" y="8610"/>
                  </a:cubicBezTo>
                  <a:cubicBezTo>
                    <a:pt x="25612" y="9002"/>
                    <a:pt x="25941" y="9519"/>
                    <a:pt x="26161" y="10067"/>
                  </a:cubicBezTo>
                  <a:cubicBezTo>
                    <a:pt x="26176" y="10099"/>
                    <a:pt x="26192" y="10130"/>
                    <a:pt x="26208" y="10162"/>
                  </a:cubicBezTo>
                  <a:cubicBezTo>
                    <a:pt x="26255" y="10224"/>
                    <a:pt x="26255" y="10287"/>
                    <a:pt x="26239" y="10350"/>
                  </a:cubicBezTo>
                  <a:cubicBezTo>
                    <a:pt x="26584" y="11541"/>
                    <a:pt x="26364" y="12936"/>
                    <a:pt x="25706" y="14033"/>
                  </a:cubicBezTo>
                  <a:cubicBezTo>
                    <a:pt x="24092" y="16713"/>
                    <a:pt x="20581" y="17278"/>
                    <a:pt x="17822" y="17983"/>
                  </a:cubicBezTo>
                  <a:cubicBezTo>
                    <a:pt x="16192" y="18391"/>
                    <a:pt x="14499" y="18892"/>
                    <a:pt x="13214" y="20005"/>
                  </a:cubicBezTo>
                  <a:cubicBezTo>
                    <a:pt x="12070" y="20977"/>
                    <a:pt x="11396" y="22325"/>
                    <a:pt x="10486" y="23485"/>
                  </a:cubicBezTo>
                  <a:cubicBezTo>
                    <a:pt x="9453" y="24801"/>
                    <a:pt x="8110" y="25683"/>
                    <a:pt x="6557" y="25683"/>
                  </a:cubicBezTo>
                  <a:cubicBezTo>
                    <a:pt x="6132" y="25683"/>
                    <a:pt x="5691" y="25617"/>
                    <a:pt x="5235" y="25475"/>
                  </a:cubicBezTo>
                  <a:cubicBezTo>
                    <a:pt x="3496" y="24942"/>
                    <a:pt x="2163" y="23453"/>
                    <a:pt x="2038" y="21604"/>
                  </a:cubicBezTo>
                  <a:cubicBezTo>
                    <a:pt x="1897" y="19550"/>
                    <a:pt x="3104" y="17654"/>
                    <a:pt x="4530" y="16275"/>
                  </a:cubicBezTo>
                  <a:cubicBezTo>
                    <a:pt x="6740" y="14096"/>
                    <a:pt x="9812" y="12920"/>
                    <a:pt x="11537" y="10240"/>
                  </a:cubicBezTo>
                  <a:cubicBezTo>
                    <a:pt x="13026" y="7889"/>
                    <a:pt x="13496" y="4989"/>
                    <a:pt x="15345" y="2873"/>
                  </a:cubicBezTo>
                  <a:cubicBezTo>
                    <a:pt x="16190" y="1910"/>
                    <a:pt x="17248" y="1292"/>
                    <a:pt x="18352" y="1292"/>
                  </a:cubicBezTo>
                  <a:close/>
                  <a:moveTo>
                    <a:pt x="17542" y="0"/>
                  </a:moveTo>
                  <a:cubicBezTo>
                    <a:pt x="16804" y="0"/>
                    <a:pt x="16063" y="161"/>
                    <a:pt x="15377" y="475"/>
                  </a:cubicBezTo>
                  <a:cubicBezTo>
                    <a:pt x="13872" y="1180"/>
                    <a:pt x="13041" y="2528"/>
                    <a:pt x="12461" y="4017"/>
                  </a:cubicBezTo>
                  <a:cubicBezTo>
                    <a:pt x="11568" y="6353"/>
                    <a:pt x="11004" y="8610"/>
                    <a:pt x="9107" y="10365"/>
                  </a:cubicBezTo>
                  <a:cubicBezTo>
                    <a:pt x="7163" y="12137"/>
                    <a:pt x="4671" y="13155"/>
                    <a:pt x="2728" y="14927"/>
                  </a:cubicBezTo>
                  <a:cubicBezTo>
                    <a:pt x="612" y="16839"/>
                    <a:pt x="0" y="19472"/>
                    <a:pt x="706" y="22199"/>
                  </a:cubicBezTo>
                  <a:cubicBezTo>
                    <a:pt x="1348" y="24629"/>
                    <a:pt x="3104" y="27827"/>
                    <a:pt x="5972" y="27889"/>
                  </a:cubicBezTo>
                  <a:cubicBezTo>
                    <a:pt x="6012" y="27890"/>
                    <a:pt x="6052" y="27891"/>
                    <a:pt x="6091" y="27891"/>
                  </a:cubicBezTo>
                  <a:cubicBezTo>
                    <a:pt x="8926" y="27891"/>
                    <a:pt x="10886" y="25136"/>
                    <a:pt x="12571" y="23250"/>
                  </a:cubicBezTo>
                  <a:cubicBezTo>
                    <a:pt x="13574" y="22121"/>
                    <a:pt x="14671" y="21055"/>
                    <a:pt x="16051" y="20413"/>
                  </a:cubicBezTo>
                  <a:cubicBezTo>
                    <a:pt x="17164" y="19895"/>
                    <a:pt x="18371" y="19660"/>
                    <a:pt x="19546" y="19409"/>
                  </a:cubicBezTo>
                  <a:cubicBezTo>
                    <a:pt x="22477" y="18782"/>
                    <a:pt x="25189" y="17528"/>
                    <a:pt x="26615" y="14738"/>
                  </a:cubicBezTo>
                  <a:cubicBezTo>
                    <a:pt x="27634" y="12732"/>
                    <a:pt x="27587" y="10303"/>
                    <a:pt x="26568" y="8328"/>
                  </a:cubicBezTo>
                  <a:cubicBezTo>
                    <a:pt x="26521" y="8296"/>
                    <a:pt x="26490" y="8234"/>
                    <a:pt x="26490" y="8187"/>
                  </a:cubicBezTo>
                  <a:cubicBezTo>
                    <a:pt x="26443" y="8108"/>
                    <a:pt x="26412" y="8046"/>
                    <a:pt x="26380" y="7983"/>
                  </a:cubicBezTo>
                  <a:cubicBezTo>
                    <a:pt x="26333" y="7951"/>
                    <a:pt x="26302" y="7936"/>
                    <a:pt x="26255" y="7904"/>
                  </a:cubicBezTo>
                  <a:cubicBezTo>
                    <a:pt x="25675" y="7356"/>
                    <a:pt x="25158" y="6729"/>
                    <a:pt x="24672" y="6055"/>
                  </a:cubicBezTo>
                  <a:cubicBezTo>
                    <a:pt x="24578" y="6055"/>
                    <a:pt x="24499" y="5961"/>
                    <a:pt x="24546" y="5867"/>
                  </a:cubicBezTo>
                  <a:cubicBezTo>
                    <a:pt x="23183" y="3955"/>
                    <a:pt x="22023" y="1791"/>
                    <a:pt x="19985" y="647"/>
                  </a:cubicBezTo>
                  <a:cubicBezTo>
                    <a:pt x="19231" y="212"/>
                    <a:pt x="18388" y="0"/>
                    <a:pt x="17542" y="0"/>
                  </a:cubicBezTo>
                  <a:close/>
                </a:path>
              </a:pathLst>
            </a:custGeom>
            <a:solidFill>
              <a:srgbClr val="FFDB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1"/>
            <p:cNvSpPr/>
            <p:nvPr/>
          </p:nvSpPr>
          <p:spPr>
            <a:xfrm>
              <a:off x="5537446" y="1778273"/>
              <a:ext cx="903734" cy="926885"/>
            </a:xfrm>
            <a:custGeom>
              <a:avLst/>
              <a:gdLst/>
              <a:ahLst/>
              <a:cxnLst/>
              <a:rect l="l" t="t" r="r" b="b"/>
              <a:pathLst>
                <a:path w="32986" h="33831" extrusionOk="0">
                  <a:moveTo>
                    <a:pt x="20223" y="2714"/>
                  </a:moveTo>
                  <a:cubicBezTo>
                    <a:pt x="21069" y="2714"/>
                    <a:pt x="21912" y="2926"/>
                    <a:pt x="22666" y="3361"/>
                  </a:cubicBezTo>
                  <a:cubicBezTo>
                    <a:pt x="24704" y="4505"/>
                    <a:pt x="25864" y="6669"/>
                    <a:pt x="27227" y="8581"/>
                  </a:cubicBezTo>
                  <a:cubicBezTo>
                    <a:pt x="27180" y="8675"/>
                    <a:pt x="27259" y="8769"/>
                    <a:pt x="27353" y="8769"/>
                  </a:cubicBezTo>
                  <a:cubicBezTo>
                    <a:pt x="27839" y="9443"/>
                    <a:pt x="28356" y="10070"/>
                    <a:pt x="28936" y="10618"/>
                  </a:cubicBezTo>
                  <a:cubicBezTo>
                    <a:pt x="28983" y="10650"/>
                    <a:pt x="29014" y="10665"/>
                    <a:pt x="29061" y="10697"/>
                  </a:cubicBezTo>
                  <a:cubicBezTo>
                    <a:pt x="29093" y="10760"/>
                    <a:pt x="29124" y="10822"/>
                    <a:pt x="29171" y="10901"/>
                  </a:cubicBezTo>
                  <a:cubicBezTo>
                    <a:pt x="29171" y="10948"/>
                    <a:pt x="29202" y="11010"/>
                    <a:pt x="29249" y="11042"/>
                  </a:cubicBezTo>
                  <a:cubicBezTo>
                    <a:pt x="30268" y="13017"/>
                    <a:pt x="30315" y="15446"/>
                    <a:pt x="29296" y="17452"/>
                  </a:cubicBezTo>
                  <a:cubicBezTo>
                    <a:pt x="27870" y="20242"/>
                    <a:pt x="25158" y="21496"/>
                    <a:pt x="22227" y="22123"/>
                  </a:cubicBezTo>
                  <a:cubicBezTo>
                    <a:pt x="21052" y="22374"/>
                    <a:pt x="19845" y="22609"/>
                    <a:pt x="18732" y="23127"/>
                  </a:cubicBezTo>
                  <a:cubicBezTo>
                    <a:pt x="17352" y="23769"/>
                    <a:pt x="16255" y="24835"/>
                    <a:pt x="15252" y="25964"/>
                  </a:cubicBezTo>
                  <a:cubicBezTo>
                    <a:pt x="13567" y="27850"/>
                    <a:pt x="11607" y="30605"/>
                    <a:pt x="8772" y="30605"/>
                  </a:cubicBezTo>
                  <a:cubicBezTo>
                    <a:pt x="8733" y="30605"/>
                    <a:pt x="8693" y="30604"/>
                    <a:pt x="8653" y="30603"/>
                  </a:cubicBezTo>
                  <a:cubicBezTo>
                    <a:pt x="5785" y="30541"/>
                    <a:pt x="4029" y="27343"/>
                    <a:pt x="3387" y="24913"/>
                  </a:cubicBezTo>
                  <a:cubicBezTo>
                    <a:pt x="2681" y="22186"/>
                    <a:pt x="3293" y="19553"/>
                    <a:pt x="5409" y="17641"/>
                  </a:cubicBezTo>
                  <a:cubicBezTo>
                    <a:pt x="7352" y="15869"/>
                    <a:pt x="9844" y="14851"/>
                    <a:pt x="11788" y="13079"/>
                  </a:cubicBezTo>
                  <a:cubicBezTo>
                    <a:pt x="13685" y="11324"/>
                    <a:pt x="14249" y="9067"/>
                    <a:pt x="15142" y="6731"/>
                  </a:cubicBezTo>
                  <a:cubicBezTo>
                    <a:pt x="15722" y="5242"/>
                    <a:pt x="16553" y="3894"/>
                    <a:pt x="18058" y="3189"/>
                  </a:cubicBezTo>
                  <a:cubicBezTo>
                    <a:pt x="18744" y="2875"/>
                    <a:pt x="19485" y="2714"/>
                    <a:pt x="20223" y="2714"/>
                  </a:cubicBezTo>
                  <a:close/>
                  <a:moveTo>
                    <a:pt x="21679" y="1"/>
                  </a:moveTo>
                  <a:cubicBezTo>
                    <a:pt x="21611" y="1"/>
                    <a:pt x="21546" y="44"/>
                    <a:pt x="21537" y="132"/>
                  </a:cubicBezTo>
                  <a:cubicBezTo>
                    <a:pt x="21522" y="744"/>
                    <a:pt x="21475" y="1324"/>
                    <a:pt x="21302" y="1888"/>
                  </a:cubicBezTo>
                  <a:cubicBezTo>
                    <a:pt x="20938" y="1827"/>
                    <a:pt x="20574" y="1793"/>
                    <a:pt x="20205" y="1793"/>
                  </a:cubicBezTo>
                  <a:cubicBezTo>
                    <a:pt x="20003" y="1793"/>
                    <a:pt x="19799" y="1803"/>
                    <a:pt x="19594" y="1825"/>
                  </a:cubicBezTo>
                  <a:cubicBezTo>
                    <a:pt x="19625" y="1292"/>
                    <a:pt x="19641" y="744"/>
                    <a:pt x="19578" y="211"/>
                  </a:cubicBezTo>
                  <a:cubicBezTo>
                    <a:pt x="19564" y="111"/>
                    <a:pt x="19488" y="66"/>
                    <a:pt x="19408" y="66"/>
                  </a:cubicBezTo>
                  <a:cubicBezTo>
                    <a:pt x="19312" y="66"/>
                    <a:pt x="19211" y="131"/>
                    <a:pt x="19202" y="242"/>
                  </a:cubicBezTo>
                  <a:cubicBezTo>
                    <a:pt x="19139" y="775"/>
                    <a:pt x="19186" y="1324"/>
                    <a:pt x="19218" y="1872"/>
                  </a:cubicBezTo>
                  <a:cubicBezTo>
                    <a:pt x="18622" y="1966"/>
                    <a:pt x="18058" y="2154"/>
                    <a:pt x="17509" y="2421"/>
                  </a:cubicBezTo>
                  <a:cubicBezTo>
                    <a:pt x="17415" y="1982"/>
                    <a:pt x="17290" y="1512"/>
                    <a:pt x="17070" y="1135"/>
                  </a:cubicBezTo>
                  <a:cubicBezTo>
                    <a:pt x="17036" y="1075"/>
                    <a:pt x="16965" y="1043"/>
                    <a:pt x="16895" y="1043"/>
                  </a:cubicBezTo>
                  <a:cubicBezTo>
                    <a:pt x="16804" y="1043"/>
                    <a:pt x="16717" y="1098"/>
                    <a:pt x="16725" y="1214"/>
                  </a:cubicBezTo>
                  <a:cubicBezTo>
                    <a:pt x="16757" y="1684"/>
                    <a:pt x="16929" y="2170"/>
                    <a:pt x="17102" y="2640"/>
                  </a:cubicBezTo>
                  <a:cubicBezTo>
                    <a:pt x="16820" y="2813"/>
                    <a:pt x="16537" y="3016"/>
                    <a:pt x="16287" y="3236"/>
                  </a:cubicBezTo>
                  <a:cubicBezTo>
                    <a:pt x="16161" y="3346"/>
                    <a:pt x="16036" y="3455"/>
                    <a:pt x="15926" y="3581"/>
                  </a:cubicBezTo>
                  <a:cubicBezTo>
                    <a:pt x="15675" y="3032"/>
                    <a:pt x="15346" y="2483"/>
                    <a:pt x="14860" y="2123"/>
                  </a:cubicBezTo>
                  <a:cubicBezTo>
                    <a:pt x="14832" y="2101"/>
                    <a:pt x="14801" y="2092"/>
                    <a:pt x="14769" y="2092"/>
                  </a:cubicBezTo>
                  <a:cubicBezTo>
                    <a:pt x="14640" y="2092"/>
                    <a:pt x="14506" y="2248"/>
                    <a:pt x="14594" y="2374"/>
                  </a:cubicBezTo>
                  <a:cubicBezTo>
                    <a:pt x="14939" y="2891"/>
                    <a:pt x="15330" y="3361"/>
                    <a:pt x="15613" y="3926"/>
                  </a:cubicBezTo>
                  <a:cubicBezTo>
                    <a:pt x="15236" y="4380"/>
                    <a:pt x="14954" y="4882"/>
                    <a:pt x="14703" y="5399"/>
                  </a:cubicBezTo>
                  <a:cubicBezTo>
                    <a:pt x="14312" y="4960"/>
                    <a:pt x="13841" y="4584"/>
                    <a:pt x="13293" y="4349"/>
                  </a:cubicBezTo>
                  <a:cubicBezTo>
                    <a:pt x="13269" y="4339"/>
                    <a:pt x="13247" y="4335"/>
                    <a:pt x="13226" y="4335"/>
                  </a:cubicBezTo>
                  <a:cubicBezTo>
                    <a:pt x="13081" y="4335"/>
                    <a:pt x="13015" y="4551"/>
                    <a:pt x="13152" y="4647"/>
                  </a:cubicBezTo>
                  <a:cubicBezTo>
                    <a:pt x="13653" y="4976"/>
                    <a:pt x="14139" y="5305"/>
                    <a:pt x="14547" y="5744"/>
                  </a:cubicBezTo>
                  <a:cubicBezTo>
                    <a:pt x="14218" y="6496"/>
                    <a:pt x="13967" y="7295"/>
                    <a:pt x="13700" y="8079"/>
                  </a:cubicBezTo>
                  <a:cubicBezTo>
                    <a:pt x="13371" y="7593"/>
                    <a:pt x="12948" y="7139"/>
                    <a:pt x="12415" y="6857"/>
                  </a:cubicBezTo>
                  <a:cubicBezTo>
                    <a:pt x="12383" y="6839"/>
                    <a:pt x="12352" y="6832"/>
                    <a:pt x="12323" y="6832"/>
                  </a:cubicBezTo>
                  <a:cubicBezTo>
                    <a:pt x="12166" y="6832"/>
                    <a:pt x="12068" y="7051"/>
                    <a:pt x="12227" y="7170"/>
                  </a:cubicBezTo>
                  <a:cubicBezTo>
                    <a:pt x="12744" y="7578"/>
                    <a:pt x="13199" y="8001"/>
                    <a:pt x="13544" y="8549"/>
                  </a:cubicBezTo>
                  <a:cubicBezTo>
                    <a:pt x="13293" y="9239"/>
                    <a:pt x="13026" y="9897"/>
                    <a:pt x="12666" y="10524"/>
                  </a:cubicBezTo>
                  <a:cubicBezTo>
                    <a:pt x="12243" y="9929"/>
                    <a:pt x="11835" y="9255"/>
                    <a:pt x="11286" y="8785"/>
                  </a:cubicBezTo>
                  <a:cubicBezTo>
                    <a:pt x="11261" y="8763"/>
                    <a:pt x="11229" y="8753"/>
                    <a:pt x="11199" y="8753"/>
                  </a:cubicBezTo>
                  <a:cubicBezTo>
                    <a:pt x="11116" y="8753"/>
                    <a:pt x="11037" y="8823"/>
                    <a:pt x="11083" y="8926"/>
                  </a:cubicBezTo>
                  <a:cubicBezTo>
                    <a:pt x="11412" y="9615"/>
                    <a:pt x="11992" y="10211"/>
                    <a:pt x="12493" y="10807"/>
                  </a:cubicBezTo>
                  <a:cubicBezTo>
                    <a:pt x="12399" y="10963"/>
                    <a:pt x="12305" y="11104"/>
                    <a:pt x="12180" y="11261"/>
                  </a:cubicBezTo>
                  <a:cubicBezTo>
                    <a:pt x="11960" y="11559"/>
                    <a:pt x="11710" y="11841"/>
                    <a:pt x="11443" y="12107"/>
                  </a:cubicBezTo>
                  <a:cubicBezTo>
                    <a:pt x="11443" y="12092"/>
                    <a:pt x="11443" y="12092"/>
                    <a:pt x="11428" y="12076"/>
                  </a:cubicBezTo>
                  <a:cubicBezTo>
                    <a:pt x="11428" y="12029"/>
                    <a:pt x="11381" y="11982"/>
                    <a:pt x="11333" y="11982"/>
                  </a:cubicBezTo>
                  <a:lnTo>
                    <a:pt x="11271" y="11982"/>
                  </a:lnTo>
                  <a:cubicBezTo>
                    <a:pt x="11224" y="11982"/>
                    <a:pt x="11177" y="12013"/>
                    <a:pt x="11161" y="12060"/>
                  </a:cubicBezTo>
                  <a:cubicBezTo>
                    <a:pt x="11083" y="11857"/>
                    <a:pt x="10926" y="11512"/>
                    <a:pt x="10879" y="11434"/>
                  </a:cubicBezTo>
                  <a:cubicBezTo>
                    <a:pt x="10754" y="11198"/>
                    <a:pt x="10628" y="10979"/>
                    <a:pt x="10503" y="10760"/>
                  </a:cubicBezTo>
                  <a:cubicBezTo>
                    <a:pt x="10283" y="10383"/>
                    <a:pt x="10064" y="10038"/>
                    <a:pt x="9813" y="9694"/>
                  </a:cubicBezTo>
                  <a:cubicBezTo>
                    <a:pt x="9787" y="9655"/>
                    <a:pt x="9751" y="9638"/>
                    <a:pt x="9715" y="9638"/>
                  </a:cubicBezTo>
                  <a:cubicBezTo>
                    <a:pt x="9620" y="9638"/>
                    <a:pt x="9521" y="9748"/>
                    <a:pt x="9578" y="9850"/>
                  </a:cubicBezTo>
                  <a:cubicBezTo>
                    <a:pt x="9860" y="10415"/>
                    <a:pt x="10174" y="10963"/>
                    <a:pt x="10503" y="11496"/>
                  </a:cubicBezTo>
                  <a:cubicBezTo>
                    <a:pt x="10691" y="11778"/>
                    <a:pt x="10863" y="12233"/>
                    <a:pt x="11192" y="12358"/>
                  </a:cubicBezTo>
                  <a:cubicBezTo>
                    <a:pt x="10801" y="12719"/>
                    <a:pt x="10377" y="13064"/>
                    <a:pt x="9938" y="13377"/>
                  </a:cubicBezTo>
                  <a:cubicBezTo>
                    <a:pt x="9374" y="12687"/>
                    <a:pt x="8935" y="11935"/>
                    <a:pt x="8434" y="11198"/>
                  </a:cubicBezTo>
                  <a:cubicBezTo>
                    <a:pt x="8398" y="11136"/>
                    <a:pt x="8343" y="11110"/>
                    <a:pt x="8289" y="11110"/>
                  </a:cubicBezTo>
                  <a:cubicBezTo>
                    <a:pt x="8179" y="11110"/>
                    <a:pt x="8073" y="11219"/>
                    <a:pt x="8136" y="11355"/>
                  </a:cubicBezTo>
                  <a:cubicBezTo>
                    <a:pt x="8481" y="12170"/>
                    <a:pt x="9061" y="12907"/>
                    <a:pt x="9672" y="13565"/>
                  </a:cubicBezTo>
                  <a:cubicBezTo>
                    <a:pt x="9139" y="13941"/>
                    <a:pt x="8575" y="14302"/>
                    <a:pt x="8026" y="14647"/>
                  </a:cubicBezTo>
                  <a:cubicBezTo>
                    <a:pt x="7556" y="14067"/>
                    <a:pt x="7243" y="13440"/>
                    <a:pt x="6882" y="12797"/>
                  </a:cubicBezTo>
                  <a:cubicBezTo>
                    <a:pt x="6848" y="12735"/>
                    <a:pt x="6787" y="12707"/>
                    <a:pt x="6726" y="12707"/>
                  </a:cubicBezTo>
                  <a:cubicBezTo>
                    <a:pt x="6620" y="12707"/>
                    <a:pt x="6513" y="12793"/>
                    <a:pt x="6553" y="12923"/>
                  </a:cubicBezTo>
                  <a:cubicBezTo>
                    <a:pt x="6788" y="13628"/>
                    <a:pt x="7243" y="14271"/>
                    <a:pt x="7775" y="14803"/>
                  </a:cubicBezTo>
                  <a:cubicBezTo>
                    <a:pt x="7148" y="15195"/>
                    <a:pt x="6521" y="15587"/>
                    <a:pt x="5926" y="16026"/>
                  </a:cubicBezTo>
                  <a:cubicBezTo>
                    <a:pt x="5534" y="15477"/>
                    <a:pt x="5079" y="14929"/>
                    <a:pt x="4499" y="14584"/>
                  </a:cubicBezTo>
                  <a:cubicBezTo>
                    <a:pt x="4466" y="14564"/>
                    <a:pt x="4432" y="14556"/>
                    <a:pt x="4399" y="14556"/>
                  </a:cubicBezTo>
                  <a:cubicBezTo>
                    <a:pt x="4250" y="14556"/>
                    <a:pt x="4133" y="14737"/>
                    <a:pt x="4249" y="14866"/>
                  </a:cubicBezTo>
                  <a:cubicBezTo>
                    <a:pt x="4688" y="15352"/>
                    <a:pt x="5189" y="15760"/>
                    <a:pt x="5628" y="16246"/>
                  </a:cubicBezTo>
                  <a:cubicBezTo>
                    <a:pt x="5252" y="16528"/>
                    <a:pt x="4891" y="16841"/>
                    <a:pt x="4547" y="17170"/>
                  </a:cubicBezTo>
                  <a:cubicBezTo>
                    <a:pt x="4061" y="16731"/>
                    <a:pt x="3528" y="16324"/>
                    <a:pt x="2916" y="16136"/>
                  </a:cubicBezTo>
                  <a:cubicBezTo>
                    <a:pt x="2896" y="16129"/>
                    <a:pt x="2876" y="16126"/>
                    <a:pt x="2858" y="16126"/>
                  </a:cubicBezTo>
                  <a:cubicBezTo>
                    <a:pt x="2708" y="16126"/>
                    <a:pt x="2636" y="16336"/>
                    <a:pt x="2775" y="16434"/>
                  </a:cubicBezTo>
                  <a:cubicBezTo>
                    <a:pt x="3261" y="16794"/>
                    <a:pt x="3794" y="17076"/>
                    <a:pt x="4296" y="17421"/>
                  </a:cubicBezTo>
                  <a:cubicBezTo>
                    <a:pt x="3982" y="17750"/>
                    <a:pt x="3700" y="18095"/>
                    <a:pt x="3449" y="18471"/>
                  </a:cubicBezTo>
                  <a:cubicBezTo>
                    <a:pt x="3042" y="18173"/>
                    <a:pt x="2587" y="17938"/>
                    <a:pt x="2086" y="17891"/>
                  </a:cubicBezTo>
                  <a:cubicBezTo>
                    <a:pt x="2075" y="17890"/>
                    <a:pt x="2064" y="17889"/>
                    <a:pt x="2054" y="17889"/>
                  </a:cubicBezTo>
                  <a:cubicBezTo>
                    <a:pt x="1833" y="17889"/>
                    <a:pt x="1812" y="18208"/>
                    <a:pt x="2007" y="18283"/>
                  </a:cubicBezTo>
                  <a:cubicBezTo>
                    <a:pt x="2430" y="18440"/>
                    <a:pt x="2838" y="18597"/>
                    <a:pt x="3214" y="18847"/>
                  </a:cubicBezTo>
                  <a:cubicBezTo>
                    <a:pt x="3010" y="19177"/>
                    <a:pt x="2854" y="19521"/>
                    <a:pt x="2713" y="19882"/>
                  </a:cubicBezTo>
                  <a:cubicBezTo>
                    <a:pt x="2362" y="19707"/>
                    <a:pt x="1971" y="19579"/>
                    <a:pt x="1588" y="19579"/>
                  </a:cubicBezTo>
                  <a:cubicBezTo>
                    <a:pt x="1389" y="19579"/>
                    <a:pt x="1192" y="19613"/>
                    <a:pt x="1004" y="19694"/>
                  </a:cubicBezTo>
                  <a:cubicBezTo>
                    <a:pt x="863" y="19741"/>
                    <a:pt x="910" y="19960"/>
                    <a:pt x="1051" y="19960"/>
                  </a:cubicBezTo>
                  <a:cubicBezTo>
                    <a:pt x="1600" y="19992"/>
                    <a:pt x="2086" y="19976"/>
                    <a:pt x="2587" y="20180"/>
                  </a:cubicBezTo>
                  <a:cubicBezTo>
                    <a:pt x="2336" y="20932"/>
                    <a:pt x="2180" y="21732"/>
                    <a:pt x="2164" y="22547"/>
                  </a:cubicBezTo>
                  <a:cubicBezTo>
                    <a:pt x="2018" y="22547"/>
                    <a:pt x="1864" y="22540"/>
                    <a:pt x="1709" y="22540"/>
                  </a:cubicBezTo>
                  <a:cubicBezTo>
                    <a:pt x="1631" y="22540"/>
                    <a:pt x="1553" y="22541"/>
                    <a:pt x="1474" y="22547"/>
                  </a:cubicBezTo>
                  <a:cubicBezTo>
                    <a:pt x="1380" y="22547"/>
                    <a:pt x="1349" y="22656"/>
                    <a:pt x="1380" y="22719"/>
                  </a:cubicBezTo>
                  <a:cubicBezTo>
                    <a:pt x="957" y="22782"/>
                    <a:pt x="534" y="22860"/>
                    <a:pt x="142" y="23017"/>
                  </a:cubicBezTo>
                  <a:cubicBezTo>
                    <a:pt x="1" y="23080"/>
                    <a:pt x="48" y="23315"/>
                    <a:pt x="205" y="23315"/>
                  </a:cubicBezTo>
                  <a:cubicBezTo>
                    <a:pt x="753" y="23283"/>
                    <a:pt x="1302" y="23095"/>
                    <a:pt x="1835" y="22970"/>
                  </a:cubicBezTo>
                  <a:cubicBezTo>
                    <a:pt x="1929" y="22938"/>
                    <a:pt x="1960" y="22860"/>
                    <a:pt x="1960" y="22797"/>
                  </a:cubicBezTo>
                  <a:cubicBezTo>
                    <a:pt x="2023" y="22797"/>
                    <a:pt x="2101" y="22782"/>
                    <a:pt x="2164" y="22782"/>
                  </a:cubicBezTo>
                  <a:cubicBezTo>
                    <a:pt x="2164" y="23158"/>
                    <a:pt x="2195" y="23550"/>
                    <a:pt x="2242" y="23926"/>
                  </a:cubicBezTo>
                  <a:cubicBezTo>
                    <a:pt x="1584" y="24051"/>
                    <a:pt x="941" y="24192"/>
                    <a:pt x="314" y="24428"/>
                  </a:cubicBezTo>
                  <a:cubicBezTo>
                    <a:pt x="163" y="24473"/>
                    <a:pt x="246" y="24679"/>
                    <a:pt x="378" y="24679"/>
                  </a:cubicBezTo>
                  <a:cubicBezTo>
                    <a:pt x="383" y="24679"/>
                    <a:pt x="388" y="24679"/>
                    <a:pt x="393" y="24678"/>
                  </a:cubicBezTo>
                  <a:cubicBezTo>
                    <a:pt x="1051" y="24600"/>
                    <a:pt x="1662" y="24428"/>
                    <a:pt x="2289" y="24255"/>
                  </a:cubicBezTo>
                  <a:cubicBezTo>
                    <a:pt x="2305" y="24318"/>
                    <a:pt x="2321" y="24380"/>
                    <a:pt x="2321" y="24428"/>
                  </a:cubicBezTo>
                  <a:cubicBezTo>
                    <a:pt x="2383" y="24725"/>
                    <a:pt x="2446" y="25023"/>
                    <a:pt x="2540" y="25321"/>
                  </a:cubicBezTo>
                  <a:cubicBezTo>
                    <a:pt x="2054" y="25525"/>
                    <a:pt x="1568" y="25744"/>
                    <a:pt x="1114" y="26026"/>
                  </a:cubicBezTo>
                  <a:cubicBezTo>
                    <a:pt x="1015" y="26097"/>
                    <a:pt x="1044" y="26284"/>
                    <a:pt x="1166" y="26284"/>
                  </a:cubicBezTo>
                  <a:cubicBezTo>
                    <a:pt x="1179" y="26284"/>
                    <a:pt x="1193" y="26282"/>
                    <a:pt x="1208" y="26277"/>
                  </a:cubicBezTo>
                  <a:cubicBezTo>
                    <a:pt x="1694" y="26105"/>
                    <a:pt x="2164" y="25870"/>
                    <a:pt x="2619" y="25634"/>
                  </a:cubicBezTo>
                  <a:cubicBezTo>
                    <a:pt x="2728" y="26011"/>
                    <a:pt x="2869" y="26371"/>
                    <a:pt x="3010" y="26747"/>
                  </a:cubicBezTo>
                  <a:cubicBezTo>
                    <a:pt x="2697" y="27076"/>
                    <a:pt x="2321" y="27359"/>
                    <a:pt x="1898" y="27594"/>
                  </a:cubicBezTo>
                  <a:cubicBezTo>
                    <a:pt x="1771" y="27678"/>
                    <a:pt x="1808" y="27901"/>
                    <a:pt x="1953" y="27901"/>
                  </a:cubicBezTo>
                  <a:cubicBezTo>
                    <a:pt x="1970" y="27901"/>
                    <a:pt x="1988" y="27898"/>
                    <a:pt x="2007" y="27892"/>
                  </a:cubicBezTo>
                  <a:cubicBezTo>
                    <a:pt x="2478" y="27750"/>
                    <a:pt x="2869" y="27500"/>
                    <a:pt x="3199" y="27171"/>
                  </a:cubicBezTo>
                  <a:cubicBezTo>
                    <a:pt x="3340" y="27468"/>
                    <a:pt x="3496" y="27766"/>
                    <a:pt x="3653" y="28048"/>
                  </a:cubicBezTo>
                  <a:cubicBezTo>
                    <a:pt x="3355" y="28456"/>
                    <a:pt x="2963" y="28769"/>
                    <a:pt x="2509" y="29004"/>
                  </a:cubicBezTo>
                  <a:cubicBezTo>
                    <a:pt x="2367" y="29075"/>
                    <a:pt x="2418" y="29327"/>
                    <a:pt x="2569" y="29327"/>
                  </a:cubicBezTo>
                  <a:cubicBezTo>
                    <a:pt x="2584" y="29327"/>
                    <a:pt x="2601" y="29324"/>
                    <a:pt x="2619" y="29318"/>
                  </a:cubicBezTo>
                  <a:cubicBezTo>
                    <a:pt x="3136" y="29145"/>
                    <a:pt x="3559" y="28832"/>
                    <a:pt x="3873" y="28424"/>
                  </a:cubicBezTo>
                  <a:cubicBezTo>
                    <a:pt x="4139" y="28832"/>
                    <a:pt x="4437" y="29240"/>
                    <a:pt x="4766" y="29584"/>
                  </a:cubicBezTo>
                  <a:cubicBezTo>
                    <a:pt x="4421" y="30102"/>
                    <a:pt x="4029" y="30541"/>
                    <a:pt x="3590" y="30964"/>
                  </a:cubicBezTo>
                  <a:cubicBezTo>
                    <a:pt x="3465" y="31090"/>
                    <a:pt x="3571" y="31246"/>
                    <a:pt x="3707" y="31246"/>
                  </a:cubicBezTo>
                  <a:cubicBezTo>
                    <a:pt x="3741" y="31246"/>
                    <a:pt x="3776" y="31236"/>
                    <a:pt x="3810" y="31214"/>
                  </a:cubicBezTo>
                  <a:cubicBezTo>
                    <a:pt x="4311" y="30854"/>
                    <a:pt x="4719" y="30399"/>
                    <a:pt x="5048" y="29882"/>
                  </a:cubicBezTo>
                  <a:cubicBezTo>
                    <a:pt x="5362" y="30196"/>
                    <a:pt x="5722" y="30493"/>
                    <a:pt x="6098" y="30729"/>
                  </a:cubicBezTo>
                  <a:cubicBezTo>
                    <a:pt x="5769" y="31246"/>
                    <a:pt x="5456" y="31779"/>
                    <a:pt x="5173" y="32327"/>
                  </a:cubicBezTo>
                  <a:cubicBezTo>
                    <a:pt x="5107" y="32449"/>
                    <a:pt x="5205" y="32571"/>
                    <a:pt x="5313" y="32571"/>
                  </a:cubicBezTo>
                  <a:cubicBezTo>
                    <a:pt x="5357" y="32571"/>
                    <a:pt x="5403" y="32550"/>
                    <a:pt x="5440" y="32500"/>
                  </a:cubicBezTo>
                  <a:cubicBezTo>
                    <a:pt x="5785" y="31983"/>
                    <a:pt x="6098" y="31465"/>
                    <a:pt x="6396" y="30917"/>
                  </a:cubicBezTo>
                  <a:cubicBezTo>
                    <a:pt x="6506" y="30979"/>
                    <a:pt x="6616" y="31042"/>
                    <a:pt x="6725" y="31089"/>
                  </a:cubicBezTo>
                  <a:cubicBezTo>
                    <a:pt x="6976" y="31199"/>
                    <a:pt x="7211" y="31293"/>
                    <a:pt x="7462" y="31356"/>
                  </a:cubicBezTo>
                  <a:cubicBezTo>
                    <a:pt x="7399" y="31826"/>
                    <a:pt x="7195" y="32265"/>
                    <a:pt x="6960" y="32657"/>
                  </a:cubicBezTo>
                  <a:cubicBezTo>
                    <a:pt x="6877" y="32787"/>
                    <a:pt x="6992" y="32945"/>
                    <a:pt x="7115" y="32945"/>
                  </a:cubicBezTo>
                  <a:cubicBezTo>
                    <a:pt x="7153" y="32945"/>
                    <a:pt x="7193" y="32929"/>
                    <a:pt x="7227" y="32892"/>
                  </a:cubicBezTo>
                  <a:cubicBezTo>
                    <a:pt x="7619" y="32484"/>
                    <a:pt x="7807" y="31983"/>
                    <a:pt x="7838" y="31450"/>
                  </a:cubicBezTo>
                  <a:cubicBezTo>
                    <a:pt x="8121" y="31495"/>
                    <a:pt x="8399" y="31520"/>
                    <a:pt x="8674" y="31520"/>
                  </a:cubicBezTo>
                  <a:cubicBezTo>
                    <a:pt x="8872" y="31520"/>
                    <a:pt x="9068" y="31507"/>
                    <a:pt x="9264" y="31481"/>
                  </a:cubicBezTo>
                  <a:lnTo>
                    <a:pt x="9264" y="31481"/>
                  </a:lnTo>
                  <a:cubicBezTo>
                    <a:pt x="9217" y="31747"/>
                    <a:pt x="9186" y="32014"/>
                    <a:pt x="9202" y="32312"/>
                  </a:cubicBezTo>
                  <a:cubicBezTo>
                    <a:pt x="9217" y="32798"/>
                    <a:pt x="9296" y="33268"/>
                    <a:pt x="9484" y="33722"/>
                  </a:cubicBezTo>
                  <a:cubicBezTo>
                    <a:pt x="9513" y="33799"/>
                    <a:pt x="9573" y="33831"/>
                    <a:pt x="9635" y="33831"/>
                  </a:cubicBezTo>
                  <a:cubicBezTo>
                    <a:pt x="9739" y="33831"/>
                    <a:pt x="9848" y="33740"/>
                    <a:pt x="9829" y="33613"/>
                  </a:cubicBezTo>
                  <a:cubicBezTo>
                    <a:pt x="9672" y="32907"/>
                    <a:pt x="9578" y="32155"/>
                    <a:pt x="9609" y="31434"/>
                  </a:cubicBezTo>
                  <a:cubicBezTo>
                    <a:pt x="10033" y="31356"/>
                    <a:pt x="10440" y="31230"/>
                    <a:pt x="10832" y="31058"/>
                  </a:cubicBezTo>
                  <a:cubicBezTo>
                    <a:pt x="11192" y="31622"/>
                    <a:pt x="11271" y="32202"/>
                    <a:pt x="11302" y="32860"/>
                  </a:cubicBezTo>
                  <a:cubicBezTo>
                    <a:pt x="11312" y="32983"/>
                    <a:pt x="11440" y="33071"/>
                    <a:pt x="11548" y="33071"/>
                  </a:cubicBezTo>
                  <a:cubicBezTo>
                    <a:pt x="11619" y="33071"/>
                    <a:pt x="11682" y="33032"/>
                    <a:pt x="11694" y="32939"/>
                  </a:cubicBezTo>
                  <a:cubicBezTo>
                    <a:pt x="11835" y="32218"/>
                    <a:pt x="11584" y="31497"/>
                    <a:pt x="11177" y="30917"/>
                  </a:cubicBezTo>
                  <a:cubicBezTo>
                    <a:pt x="11710" y="30650"/>
                    <a:pt x="12243" y="30321"/>
                    <a:pt x="12729" y="29945"/>
                  </a:cubicBezTo>
                  <a:cubicBezTo>
                    <a:pt x="12776" y="30541"/>
                    <a:pt x="12964" y="31418"/>
                    <a:pt x="13465" y="31763"/>
                  </a:cubicBezTo>
                  <a:cubicBezTo>
                    <a:pt x="13489" y="31780"/>
                    <a:pt x="13514" y="31787"/>
                    <a:pt x="13539" y="31787"/>
                  </a:cubicBezTo>
                  <a:cubicBezTo>
                    <a:pt x="13628" y="31787"/>
                    <a:pt x="13713" y="31689"/>
                    <a:pt x="13700" y="31591"/>
                  </a:cubicBezTo>
                  <a:cubicBezTo>
                    <a:pt x="13653" y="31309"/>
                    <a:pt x="13465" y="31042"/>
                    <a:pt x="13355" y="30776"/>
                  </a:cubicBezTo>
                  <a:cubicBezTo>
                    <a:pt x="13214" y="30462"/>
                    <a:pt x="13120" y="30117"/>
                    <a:pt x="13042" y="29788"/>
                  </a:cubicBezTo>
                  <a:cubicBezTo>
                    <a:pt x="13026" y="29757"/>
                    <a:pt x="13011" y="29741"/>
                    <a:pt x="12995" y="29725"/>
                  </a:cubicBezTo>
                  <a:cubicBezTo>
                    <a:pt x="13214" y="29537"/>
                    <a:pt x="13434" y="29365"/>
                    <a:pt x="13622" y="29161"/>
                  </a:cubicBezTo>
                  <a:cubicBezTo>
                    <a:pt x="13763" y="29020"/>
                    <a:pt x="13904" y="28879"/>
                    <a:pt x="14045" y="28738"/>
                  </a:cubicBezTo>
                  <a:cubicBezTo>
                    <a:pt x="14171" y="29208"/>
                    <a:pt x="14374" y="29710"/>
                    <a:pt x="14782" y="29929"/>
                  </a:cubicBezTo>
                  <a:cubicBezTo>
                    <a:pt x="14810" y="29945"/>
                    <a:pt x="14838" y="29952"/>
                    <a:pt x="14866" y="29952"/>
                  </a:cubicBezTo>
                  <a:cubicBezTo>
                    <a:pt x="14976" y="29952"/>
                    <a:pt x="15067" y="29839"/>
                    <a:pt x="15017" y="29725"/>
                  </a:cubicBezTo>
                  <a:cubicBezTo>
                    <a:pt x="14907" y="29459"/>
                    <a:pt x="14688" y="29271"/>
                    <a:pt x="14547" y="29020"/>
                  </a:cubicBezTo>
                  <a:cubicBezTo>
                    <a:pt x="14453" y="28863"/>
                    <a:pt x="14343" y="28691"/>
                    <a:pt x="14265" y="28519"/>
                  </a:cubicBezTo>
                  <a:cubicBezTo>
                    <a:pt x="14641" y="28095"/>
                    <a:pt x="15017" y="27672"/>
                    <a:pt x="15377" y="27249"/>
                  </a:cubicBezTo>
                  <a:cubicBezTo>
                    <a:pt x="15472" y="27406"/>
                    <a:pt x="15581" y="27562"/>
                    <a:pt x="15691" y="27703"/>
                  </a:cubicBezTo>
                  <a:cubicBezTo>
                    <a:pt x="15848" y="27954"/>
                    <a:pt x="15989" y="28252"/>
                    <a:pt x="16255" y="28424"/>
                  </a:cubicBezTo>
                  <a:cubicBezTo>
                    <a:pt x="16279" y="28438"/>
                    <a:pt x="16305" y="28444"/>
                    <a:pt x="16332" y="28444"/>
                  </a:cubicBezTo>
                  <a:cubicBezTo>
                    <a:pt x="16429" y="28444"/>
                    <a:pt x="16531" y="28360"/>
                    <a:pt x="16506" y="28236"/>
                  </a:cubicBezTo>
                  <a:cubicBezTo>
                    <a:pt x="16443" y="27939"/>
                    <a:pt x="16208" y="27719"/>
                    <a:pt x="16020" y="27484"/>
                  </a:cubicBezTo>
                  <a:cubicBezTo>
                    <a:pt x="15895" y="27312"/>
                    <a:pt x="15754" y="27139"/>
                    <a:pt x="15628" y="26967"/>
                  </a:cubicBezTo>
                  <a:cubicBezTo>
                    <a:pt x="16130" y="26387"/>
                    <a:pt x="16647" y="25807"/>
                    <a:pt x="17211" y="25290"/>
                  </a:cubicBezTo>
                  <a:cubicBezTo>
                    <a:pt x="17525" y="25776"/>
                    <a:pt x="17870" y="26277"/>
                    <a:pt x="18262" y="26606"/>
                  </a:cubicBezTo>
                  <a:cubicBezTo>
                    <a:pt x="18290" y="26631"/>
                    <a:pt x="18318" y="26641"/>
                    <a:pt x="18346" y="26641"/>
                  </a:cubicBezTo>
                  <a:cubicBezTo>
                    <a:pt x="18441" y="26641"/>
                    <a:pt x="18517" y="26516"/>
                    <a:pt x="18481" y="26418"/>
                  </a:cubicBezTo>
                  <a:cubicBezTo>
                    <a:pt x="18340" y="26089"/>
                    <a:pt x="18089" y="25807"/>
                    <a:pt x="17870" y="25525"/>
                  </a:cubicBezTo>
                  <a:cubicBezTo>
                    <a:pt x="17744" y="25368"/>
                    <a:pt x="17619" y="25211"/>
                    <a:pt x="17494" y="25054"/>
                  </a:cubicBezTo>
                  <a:cubicBezTo>
                    <a:pt x="17948" y="24694"/>
                    <a:pt x="18403" y="24396"/>
                    <a:pt x="18889" y="24145"/>
                  </a:cubicBezTo>
                  <a:cubicBezTo>
                    <a:pt x="19014" y="24302"/>
                    <a:pt x="19108" y="24459"/>
                    <a:pt x="19202" y="24631"/>
                  </a:cubicBezTo>
                  <a:cubicBezTo>
                    <a:pt x="19359" y="24929"/>
                    <a:pt x="19468" y="25227"/>
                    <a:pt x="19610" y="25525"/>
                  </a:cubicBezTo>
                  <a:cubicBezTo>
                    <a:pt x="19644" y="25588"/>
                    <a:pt x="19704" y="25615"/>
                    <a:pt x="19764" y="25615"/>
                  </a:cubicBezTo>
                  <a:cubicBezTo>
                    <a:pt x="19866" y="25615"/>
                    <a:pt x="19968" y="25534"/>
                    <a:pt x="19939" y="25415"/>
                  </a:cubicBezTo>
                  <a:cubicBezTo>
                    <a:pt x="19829" y="24929"/>
                    <a:pt x="19531" y="24412"/>
                    <a:pt x="19186" y="24020"/>
                  </a:cubicBezTo>
                  <a:cubicBezTo>
                    <a:pt x="19657" y="23801"/>
                    <a:pt x="20142" y="23628"/>
                    <a:pt x="20644" y="23487"/>
                  </a:cubicBezTo>
                  <a:cubicBezTo>
                    <a:pt x="20911" y="24051"/>
                    <a:pt x="21161" y="24631"/>
                    <a:pt x="21506" y="25133"/>
                  </a:cubicBezTo>
                  <a:cubicBezTo>
                    <a:pt x="21545" y="25184"/>
                    <a:pt x="21590" y="25205"/>
                    <a:pt x="21634" y="25205"/>
                  </a:cubicBezTo>
                  <a:cubicBezTo>
                    <a:pt x="21753" y="25205"/>
                    <a:pt x="21865" y="25055"/>
                    <a:pt x="21820" y="24929"/>
                  </a:cubicBezTo>
                  <a:cubicBezTo>
                    <a:pt x="21632" y="24396"/>
                    <a:pt x="21334" y="23879"/>
                    <a:pt x="21052" y="23377"/>
                  </a:cubicBezTo>
                  <a:cubicBezTo>
                    <a:pt x="21553" y="23236"/>
                    <a:pt x="22086" y="23127"/>
                    <a:pt x="22619" y="23001"/>
                  </a:cubicBezTo>
                  <a:cubicBezTo>
                    <a:pt x="22791" y="22970"/>
                    <a:pt x="22964" y="22923"/>
                    <a:pt x="23152" y="22876"/>
                  </a:cubicBezTo>
                  <a:cubicBezTo>
                    <a:pt x="23277" y="23299"/>
                    <a:pt x="23371" y="23706"/>
                    <a:pt x="23450" y="24161"/>
                  </a:cubicBezTo>
                  <a:cubicBezTo>
                    <a:pt x="23464" y="24242"/>
                    <a:pt x="23537" y="24281"/>
                    <a:pt x="23611" y="24281"/>
                  </a:cubicBezTo>
                  <a:cubicBezTo>
                    <a:pt x="23694" y="24281"/>
                    <a:pt x="23779" y="24230"/>
                    <a:pt x="23779" y="24130"/>
                  </a:cubicBezTo>
                  <a:cubicBezTo>
                    <a:pt x="23779" y="23675"/>
                    <a:pt x="23669" y="23221"/>
                    <a:pt x="23497" y="22782"/>
                  </a:cubicBezTo>
                  <a:cubicBezTo>
                    <a:pt x="24030" y="22641"/>
                    <a:pt x="24547" y="22468"/>
                    <a:pt x="25033" y="22280"/>
                  </a:cubicBezTo>
                  <a:cubicBezTo>
                    <a:pt x="25252" y="22766"/>
                    <a:pt x="25409" y="23252"/>
                    <a:pt x="25581" y="23754"/>
                  </a:cubicBezTo>
                  <a:cubicBezTo>
                    <a:pt x="25607" y="23811"/>
                    <a:pt x="25662" y="23838"/>
                    <a:pt x="25717" y="23838"/>
                  </a:cubicBezTo>
                  <a:cubicBezTo>
                    <a:pt x="25797" y="23838"/>
                    <a:pt x="25879" y="23783"/>
                    <a:pt x="25879" y="23691"/>
                  </a:cubicBezTo>
                  <a:cubicBezTo>
                    <a:pt x="25864" y="23142"/>
                    <a:pt x="25676" y="22609"/>
                    <a:pt x="25425" y="22108"/>
                  </a:cubicBezTo>
                  <a:cubicBezTo>
                    <a:pt x="26052" y="21841"/>
                    <a:pt x="26647" y="21512"/>
                    <a:pt x="27212" y="21136"/>
                  </a:cubicBezTo>
                  <a:cubicBezTo>
                    <a:pt x="27400" y="21512"/>
                    <a:pt x="27603" y="21888"/>
                    <a:pt x="27854" y="22217"/>
                  </a:cubicBezTo>
                  <a:cubicBezTo>
                    <a:pt x="27885" y="22266"/>
                    <a:pt x="27928" y="22286"/>
                    <a:pt x="27972" y="22286"/>
                  </a:cubicBezTo>
                  <a:cubicBezTo>
                    <a:pt x="28085" y="22286"/>
                    <a:pt x="28204" y="22153"/>
                    <a:pt x="28136" y="22029"/>
                  </a:cubicBezTo>
                  <a:cubicBezTo>
                    <a:pt x="27964" y="21653"/>
                    <a:pt x="27729" y="21293"/>
                    <a:pt x="27494" y="20948"/>
                  </a:cubicBezTo>
                  <a:cubicBezTo>
                    <a:pt x="27886" y="20650"/>
                    <a:pt x="28262" y="20321"/>
                    <a:pt x="28622" y="19976"/>
                  </a:cubicBezTo>
                  <a:cubicBezTo>
                    <a:pt x="28920" y="20431"/>
                    <a:pt x="29187" y="20932"/>
                    <a:pt x="29516" y="21387"/>
                  </a:cubicBezTo>
                  <a:cubicBezTo>
                    <a:pt x="29540" y="21425"/>
                    <a:pt x="29576" y="21442"/>
                    <a:pt x="29613" y="21442"/>
                  </a:cubicBezTo>
                  <a:cubicBezTo>
                    <a:pt x="29697" y="21442"/>
                    <a:pt x="29788" y="21359"/>
                    <a:pt x="29767" y="21261"/>
                  </a:cubicBezTo>
                  <a:cubicBezTo>
                    <a:pt x="29625" y="20681"/>
                    <a:pt x="29281" y="20148"/>
                    <a:pt x="28889" y="19694"/>
                  </a:cubicBezTo>
                  <a:cubicBezTo>
                    <a:pt x="29249" y="19271"/>
                    <a:pt x="29594" y="18816"/>
                    <a:pt x="29876" y="18315"/>
                  </a:cubicBezTo>
                  <a:cubicBezTo>
                    <a:pt x="30174" y="18628"/>
                    <a:pt x="30488" y="18957"/>
                    <a:pt x="30832" y="19177"/>
                  </a:cubicBezTo>
                  <a:cubicBezTo>
                    <a:pt x="30862" y="19197"/>
                    <a:pt x="30893" y="19206"/>
                    <a:pt x="30922" y="19206"/>
                  </a:cubicBezTo>
                  <a:cubicBezTo>
                    <a:pt x="31049" y="19206"/>
                    <a:pt x="31154" y="19040"/>
                    <a:pt x="31052" y="18926"/>
                  </a:cubicBezTo>
                  <a:cubicBezTo>
                    <a:pt x="30770" y="18597"/>
                    <a:pt x="30378" y="18330"/>
                    <a:pt x="30033" y="18064"/>
                  </a:cubicBezTo>
                  <a:cubicBezTo>
                    <a:pt x="30127" y="17876"/>
                    <a:pt x="30205" y="17703"/>
                    <a:pt x="30299" y="17515"/>
                  </a:cubicBezTo>
                  <a:cubicBezTo>
                    <a:pt x="30393" y="17311"/>
                    <a:pt x="30456" y="17108"/>
                    <a:pt x="30535" y="16904"/>
                  </a:cubicBezTo>
                  <a:cubicBezTo>
                    <a:pt x="30738" y="17280"/>
                    <a:pt x="31005" y="17641"/>
                    <a:pt x="31350" y="17891"/>
                  </a:cubicBezTo>
                  <a:cubicBezTo>
                    <a:pt x="31380" y="17913"/>
                    <a:pt x="31412" y="17923"/>
                    <a:pt x="31444" y="17923"/>
                  </a:cubicBezTo>
                  <a:cubicBezTo>
                    <a:pt x="31596" y="17923"/>
                    <a:pt x="31743" y="17707"/>
                    <a:pt x="31600" y="17578"/>
                  </a:cubicBezTo>
                  <a:cubicBezTo>
                    <a:pt x="31240" y="17233"/>
                    <a:pt x="30926" y="16904"/>
                    <a:pt x="30660" y="16481"/>
                  </a:cubicBezTo>
                  <a:cubicBezTo>
                    <a:pt x="30785" y="16073"/>
                    <a:pt x="30864" y="15666"/>
                    <a:pt x="30911" y="15258"/>
                  </a:cubicBezTo>
                  <a:cubicBezTo>
                    <a:pt x="31334" y="15666"/>
                    <a:pt x="31820" y="16042"/>
                    <a:pt x="32306" y="16387"/>
                  </a:cubicBezTo>
                  <a:cubicBezTo>
                    <a:pt x="32338" y="16408"/>
                    <a:pt x="32373" y="16418"/>
                    <a:pt x="32407" y="16418"/>
                  </a:cubicBezTo>
                  <a:cubicBezTo>
                    <a:pt x="32568" y="16418"/>
                    <a:pt x="32715" y="16203"/>
                    <a:pt x="32572" y="16073"/>
                  </a:cubicBezTo>
                  <a:cubicBezTo>
                    <a:pt x="32086" y="15650"/>
                    <a:pt x="31569" y="15227"/>
                    <a:pt x="31005" y="14882"/>
                  </a:cubicBezTo>
                  <a:cubicBezTo>
                    <a:pt x="30973" y="14866"/>
                    <a:pt x="30958" y="14866"/>
                    <a:pt x="30942" y="14866"/>
                  </a:cubicBezTo>
                  <a:cubicBezTo>
                    <a:pt x="30958" y="14506"/>
                    <a:pt x="30958" y="14145"/>
                    <a:pt x="30926" y="13785"/>
                  </a:cubicBezTo>
                  <a:lnTo>
                    <a:pt x="30926" y="13785"/>
                  </a:lnTo>
                  <a:cubicBezTo>
                    <a:pt x="31538" y="13879"/>
                    <a:pt x="32118" y="14035"/>
                    <a:pt x="32713" y="14177"/>
                  </a:cubicBezTo>
                  <a:cubicBezTo>
                    <a:pt x="32724" y="14179"/>
                    <a:pt x="32734" y="14180"/>
                    <a:pt x="32744" y="14180"/>
                  </a:cubicBezTo>
                  <a:cubicBezTo>
                    <a:pt x="32885" y="14180"/>
                    <a:pt x="32985" y="13982"/>
                    <a:pt x="32839" y="13894"/>
                  </a:cubicBezTo>
                  <a:cubicBezTo>
                    <a:pt x="32243" y="13550"/>
                    <a:pt x="31569" y="13424"/>
                    <a:pt x="30879" y="13408"/>
                  </a:cubicBezTo>
                  <a:cubicBezTo>
                    <a:pt x="30848" y="13095"/>
                    <a:pt x="30785" y="12781"/>
                    <a:pt x="30707" y="12468"/>
                  </a:cubicBezTo>
                  <a:cubicBezTo>
                    <a:pt x="31397" y="12374"/>
                    <a:pt x="32055" y="12155"/>
                    <a:pt x="32651" y="11794"/>
                  </a:cubicBezTo>
                  <a:cubicBezTo>
                    <a:pt x="32837" y="11674"/>
                    <a:pt x="32752" y="11407"/>
                    <a:pt x="32577" y="11407"/>
                  </a:cubicBezTo>
                  <a:cubicBezTo>
                    <a:pt x="32547" y="11407"/>
                    <a:pt x="32513" y="11415"/>
                    <a:pt x="32478" y="11434"/>
                  </a:cubicBezTo>
                  <a:cubicBezTo>
                    <a:pt x="31867" y="11731"/>
                    <a:pt x="31271" y="11998"/>
                    <a:pt x="30613" y="12155"/>
                  </a:cubicBezTo>
                  <a:cubicBezTo>
                    <a:pt x="30472" y="11716"/>
                    <a:pt x="30299" y="11292"/>
                    <a:pt x="30080" y="10885"/>
                  </a:cubicBezTo>
                  <a:cubicBezTo>
                    <a:pt x="30660" y="10744"/>
                    <a:pt x="31240" y="10571"/>
                    <a:pt x="31820" y="10352"/>
                  </a:cubicBezTo>
                  <a:cubicBezTo>
                    <a:pt x="31983" y="10293"/>
                    <a:pt x="31894" y="10052"/>
                    <a:pt x="31738" y="10052"/>
                  </a:cubicBezTo>
                  <a:cubicBezTo>
                    <a:pt x="31729" y="10052"/>
                    <a:pt x="31720" y="10052"/>
                    <a:pt x="31710" y="10054"/>
                  </a:cubicBezTo>
                  <a:cubicBezTo>
                    <a:pt x="31083" y="10164"/>
                    <a:pt x="30472" y="10336"/>
                    <a:pt x="29845" y="10509"/>
                  </a:cubicBezTo>
                  <a:cubicBezTo>
                    <a:pt x="29814" y="10462"/>
                    <a:pt x="29782" y="10399"/>
                    <a:pt x="29751" y="10352"/>
                  </a:cubicBezTo>
                  <a:cubicBezTo>
                    <a:pt x="29767" y="10242"/>
                    <a:pt x="29735" y="10117"/>
                    <a:pt x="29625" y="10007"/>
                  </a:cubicBezTo>
                  <a:cubicBezTo>
                    <a:pt x="29484" y="9882"/>
                    <a:pt x="29359" y="9756"/>
                    <a:pt x="29234" y="9615"/>
                  </a:cubicBezTo>
                  <a:cubicBezTo>
                    <a:pt x="29845" y="9239"/>
                    <a:pt x="30409" y="8800"/>
                    <a:pt x="30864" y="8236"/>
                  </a:cubicBezTo>
                  <a:cubicBezTo>
                    <a:pt x="30949" y="8126"/>
                    <a:pt x="30835" y="7997"/>
                    <a:pt x="30721" y="7997"/>
                  </a:cubicBezTo>
                  <a:cubicBezTo>
                    <a:pt x="30689" y="7997"/>
                    <a:pt x="30656" y="8008"/>
                    <a:pt x="30629" y="8032"/>
                  </a:cubicBezTo>
                  <a:cubicBezTo>
                    <a:pt x="30111" y="8518"/>
                    <a:pt x="29594" y="8988"/>
                    <a:pt x="29030" y="9396"/>
                  </a:cubicBezTo>
                  <a:cubicBezTo>
                    <a:pt x="28716" y="9035"/>
                    <a:pt x="28419" y="8659"/>
                    <a:pt x="28136" y="8267"/>
                  </a:cubicBezTo>
                  <a:cubicBezTo>
                    <a:pt x="28544" y="7969"/>
                    <a:pt x="28951" y="7656"/>
                    <a:pt x="29328" y="7295"/>
                  </a:cubicBezTo>
                  <a:cubicBezTo>
                    <a:pt x="29419" y="7204"/>
                    <a:pt x="29347" y="7057"/>
                    <a:pt x="29247" y="7057"/>
                  </a:cubicBezTo>
                  <a:cubicBezTo>
                    <a:pt x="29228" y="7057"/>
                    <a:pt x="29207" y="7063"/>
                    <a:pt x="29187" y="7076"/>
                  </a:cubicBezTo>
                  <a:cubicBezTo>
                    <a:pt x="28732" y="7343"/>
                    <a:pt x="28324" y="7656"/>
                    <a:pt x="27917" y="7985"/>
                  </a:cubicBezTo>
                  <a:cubicBezTo>
                    <a:pt x="27713" y="7703"/>
                    <a:pt x="27525" y="7421"/>
                    <a:pt x="27321" y="7123"/>
                  </a:cubicBezTo>
                  <a:cubicBezTo>
                    <a:pt x="27384" y="7123"/>
                    <a:pt x="27431" y="7107"/>
                    <a:pt x="27478" y="7045"/>
                  </a:cubicBezTo>
                  <a:cubicBezTo>
                    <a:pt x="27839" y="6527"/>
                    <a:pt x="28293" y="6136"/>
                    <a:pt x="28763" y="5712"/>
                  </a:cubicBezTo>
                  <a:cubicBezTo>
                    <a:pt x="28871" y="5604"/>
                    <a:pt x="28781" y="5415"/>
                    <a:pt x="28644" y="5415"/>
                  </a:cubicBezTo>
                  <a:cubicBezTo>
                    <a:pt x="28622" y="5415"/>
                    <a:pt x="28599" y="5419"/>
                    <a:pt x="28575" y="5430"/>
                  </a:cubicBezTo>
                  <a:cubicBezTo>
                    <a:pt x="27980" y="5759"/>
                    <a:pt x="27525" y="6277"/>
                    <a:pt x="27165" y="6857"/>
                  </a:cubicBezTo>
                  <a:cubicBezTo>
                    <a:pt x="27165" y="6872"/>
                    <a:pt x="27165" y="6872"/>
                    <a:pt x="27165" y="6888"/>
                  </a:cubicBezTo>
                  <a:cubicBezTo>
                    <a:pt x="26961" y="6590"/>
                    <a:pt x="26757" y="6308"/>
                    <a:pt x="26569" y="6010"/>
                  </a:cubicBezTo>
                  <a:cubicBezTo>
                    <a:pt x="27039" y="5634"/>
                    <a:pt x="27447" y="5148"/>
                    <a:pt x="27635" y="4552"/>
                  </a:cubicBezTo>
                  <a:cubicBezTo>
                    <a:pt x="27677" y="4447"/>
                    <a:pt x="27576" y="4355"/>
                    <a:pt x="27478" y="4355"/>
                  </a:cubicBezTo>
                  <a:cubicBezTo>
                    <a:pt x="27430" y="4355"/>
                    <a:pt x="27383" y="4376"/>
                    <a:pt x="27353" y="4427"/>
                  </a:cubicBezTo>
                  <a:cubicBezTo>
                    <a:pt x="27039" y="4897"/>
                    <a:pt x="26741" y="5336"/>
                    <a:pt x="26349" y="5728"/>
                  </a:cubicBezTo>
                  <a:cubicBezTo>
                    <a:pt x="26067" y="5321"/>
                    <a:pt x="25770" y="4929"/>
                    <a:pt x="25440" y="4552"/>
                  </a:cubicBezTo>
                  <a:cubicBezTo>
                    <a:pt x="25801" y="4067"/>
                    <a:pt x="26146" y="3581"/>
                    <a:pt x="26444" y="3063"/>
                  </a:cubicBezTo>
                  <a:cubicBezTo>
                    <a:pt x="26521" y="2941"/>
                    <a:pt x="26418" y="2826"/>
                    <a:pt x="26306" y="2826"/>
                  </a:cubicBezTo>
                  <a:cubicBezTo>
                    <a:pt x="26260" y="2826"/>
                    <a:pt x="26213" y="2846"/>
                    <a:pt x="26177" y="2891"/>
                  </a:cubicBezTo>
                  <a:cubicBezTo>
                    <a:pt x="25832" y="3346"/>
                    <a:pt x="25534" y="3816"/>
                    <a:pt x="25221" y="4302"/>
                  </a:cubicBezTo>
                  <a:cubicBezTo>
                    <a:pt x="24939" y="3973"/>
                    <a:pt x="24625" y="3659"/>
                    <a:pt x="24296" y="3377"/>
                  </a:cubicBezTo>
                  <a:cubicBezTo>
                    <a:pt x="24657" y="2734"/>
                    <a:pt x="24986" y="2013"/>
                    <a:pt x="25205" y="1308"/>
                  </a:cubicBezTo>
                  <a:cubicBezTo>
                    <a:pt x="25258" y="1160"/>
                    <a:pt x="25126" y="1034"/>
                    <a:pt x="24996" y="1034"/>
                  </a:cubicBezTo>
                  <a:cubicBezTo>
                    <a:pt x="24933" y="1034"/>
                    <a:pt x="24870" y="1064"/>
                    <a:pt x="24829" y="1135"/>
                  </a:cubicBezTo>
                  <a:cubicBezTo>
                    <a:pt x="24484" y="1731"/>
                    <a:pt x="24186" y="2436"/>
                    <a:pt x="23951" y="3095"/>
                  </a:cubicBezTo>
                  <a:cubicBezTo>
                    <a:pt x="23748" y="2938"/>
                    <a:pt x="23544" y="2797"/>
                    <a:pt x="23340" y="2672"/>
                  </a:cubicBezTo>
                  <a:cubicBezTo>
                    <a:pt x="23215" y="2593"/>
                    <a:pt x="23105" y="2530"/>
                    <a:pt x="22980" y="2468"/>
                  </a:cubicBezTo>
                  <a:cubicBezTo>
                    <a:pt x="23309" y="1888"/>
                    <a:pt x="23544" y="1182"/>
                    <a:pt x="23450" y="540"/>
                  </a:cubicBezTo>
                  <a:cubicBezTo>
                    <a:pt x="23434" y="444"/>
                    <a:pt x="23356" y="397"/>
                    <a:pt x="23278" y="397"/>
                  </a:cubicBezTo>
                  <a:cubicBezTo>
                    <a:pt x="23203" y="397"/>
                    <a:pt x="23128" y="440"/>
                    <a:pt x="23105" y="524"/>
                  </a:cubicBezTo>
                  <a:cubicBezTo>
                    <a:pt x="22964" y="853"/>
                    <a:pt x="22901" y="1230"/>
                    <a:pt x="22791" y="1574"/>
                  </a:cubicBezTo>
                  <a:cubicBezTo>
                    <a:pt x="22729" y="1809"/>
                    <a:pt x="22635" y="2029"/>
                    <a:pt x="22525" y="2264"/>
                  </a:cubicBezTo>
                  <a:cubicBezTo>
                    <a:pt x="22259" y="2139"/>
                    <a:pt x="21976" y="2045"/>
                    <a:pt x="21694" y="1982"/>
                  </a:cubicBezTo>
                  <a:cubicBezTo>
                    <a:pt x="21914" y="1386"/>
                    <a:pt x="22023" y="728"/>
                    <a:pt x="21835" y="117"/>
                  </a:cubicBezTo>
                  <a:cubicBezTo>
                    <a:pt x="21812" y="40"/>
                    <a:pt x="21745" y="1"/>
                    <a:pt x="2167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1"/>
            <p:cNvSpPr/>
            <p:nvPr/>
          </p:nvSpPr>
          <p:spPr>
            <a:xfrm>
              <a:off x="5662850" y="1888032"/>
              <a:ext cx="676389" cy="668280"/>
            </a:xfrm>
            <a:custGeom>
              <a:avLst/>
              <a:gdLst/>
              <a:ahLst/>
              <a:cxnLst/>
              <a:rect l="l" t="t" r="r" b="b"/>
              <a:pathLst>
                <a:path w="24688" h="24392" extrusionOk="0">
                  <a:moveTo>
                    <a:pt x="16333" y="606"/>
                  </a:moveTo>
                  <a:cubicBezTo>
                    <a:pt x="16777" y="606"/>
                    <a:pt x="17248" y="745"/>
                    <a:pt x="17744" y="1064"/>
                  </a:cubicBezTo>
                  <a:cubicBezTo>
                    <a:pt x="18763" y="1706"/>
                    <a:pt x="19437" y="2804"/>
                    <a:pt x="20095" y="3791"/>
                  </a:cubicBezTo>
                  <a:cubicBezTo>
                    <a:pt x="20942" y="5061"/>
                    <a:pt x="21772" y="6362"/>
                    <a:pt x="22635" y="7631"/>
                  </a:cubicBezTo>
                  <a:cubicBezTo>
                    <a:pt x="22682" y="7710"/>
                    <a:pt x="22760" y="7757"/>
                    <a:pt x="22838" y="7772"/>
                  </a:cubicBezTo>
                  <a:cubicBezTo>
                    <a:pt x="23105" y="8211"/>
                    <a:pt x="23387" y="8666"/>
                    <a:pt x="23732" y="9026"/>
                  </a:cubicBezTo>
                  <a:cubicBezTo>
                    <a:pt x="24155" y="10594"/>
                    <a:pt x="23403" y="12537"/>
                    <a:pt x="22149" y="13572"/>
                  </a:cubicBezTo>
                  <a:cubicBezTo>
                    <a:pt x="20142" y="15249"/>
                    <a:pt x="17415" y="15531"/>
                    <a:pt x="14986" y="16221"/>
                  </a:cubicBezTo>
                  <a:cubicBezTo>
                    <a:pt x="13073" y="16754"/>
                    <a:pt x="11271" y="17553"/>
                    <a:pt x="9970" y="19105"/>
                  </a:cubicBezTo>
                  <a:cubicBezTo>
                    <a:pt x="8528" y="20829"/>
                    <a:pt x="7493" y="23619"/>
                    <a:pt x="4891" y="23744"/>
                  </a:cubicBezTo>
                  <a:cubicBezTo>
                    <a:pt x="4831" y="23747"/>
                    <a:pt x="4771" y="23749"/>
                    <a:pt x="4710" y="23749"/>
                  </a:cubicBezTo>
                  <a:cubicBezTo>
                    <a:pt x="2726" y="23749"/>
                    <a:pt x="906" y="22257"/>
                    <a:pt x="785" y="20233"/>
                  </a:cubicBezTo>
                  <a:cubicBezTo>
                    <a:pt x="675" y="18164"/>
                    <a:pt x="2070" y="16315"/>
                    <a:pt x="3543" y="15030"/>
                  </a:cubicBezTo>
                  <a:cubicBezTo>
                    <a:pt x="5330" y="13478"/>
                    <a:pt x="7493" y="12412"/>
                    <a:pt x="9108" y="10672"/>
                  </a:cubicBezTo>
                  <a:cubicBezTo>
                    <a:pt x="10503" y="9167"/>
                    <a:pt x="11208" y="7286"/>
                    <a:pt x="11992" y="5437"/>
                  </a:cubicBezTo>
                  <a:cubicBezTo>
                    <a:pt x="12717" y="3728"/>
                    <a:pt x="14223" y="606"/>
                    <a:pt x="16333" y="606"/>
                  </a:cubicBezTo>
                  <a:close/>
                  <a:moveTo>
                    <a:pt x="16456" y="0"/>
                  </a:moveTo>
                  <a:cubicBezTo>
                    <a:pt x="15352" y="0"/>
                    <a:pt x="14294" y="618"/>
                    <a:pt x="13449" y="1581"/>
                  </a:cubicBezTo>
                  <a:cubicBezTo>
                    <a:pt x="11600" y="3697"/>
                    <a:pt x="11130" y="6597"/>
                    <a:pt x="9641" y="8948"/>
                  </a:cubicBezTo>
                  <a:cubicBezTo>
                    <a:pt x="7916" y="11628"/>
                    <a:pt x="4844" y="12804"/>
                    <a:pt x="2634" y="14983"/>
                  </a:cubicBezTo>
                  <a:cubicBezTo>
                    <a:pt x="1208" y="16362"/>
                    <a:pt x="1" y="18258"/>
                    <a:pt x="142" y="20312"/>
                  </a:cubicBezTo>
                  <a:cubicBezTo>
                    <a:pt x="267" y="22161"/>
                    <a:pt x="1600" y="23650"/>
                    <a:pt x="3339" y="24183"/>
                  </a:cubicBezTo>
                  <a:cubicBezTo>
                    <a:pt x="3795" y="24325"/>
                    <a:pt x="4236" y="24391"/>
                    <a:pt x="4661" y="24391"/>
                  </a:cubicBezTo>
                  <a:cubicBezTo>
                    <a:pt x="6214" y="24391"/>
                    <a:pt x="7557" y="23509"/>
                    <a:pt x="8590" y="22193"/>
                  </a:cubicBezTo>
                  <a:cubicBezTo>
                    <a:pt x="9500" y="21033"/>
                    <a:pt x="10174" y="19685"/>
                    <a:pt x="11318" y="18713"/>
                  </a:cubicBezTo>
                  <a:cubicBezTo>
                    <a:pt x="12603" y="17600"/>
                    <a:pt x="14296" y="17099"/>
                    <a:pt x="15926" y="16691"/>
                  </a:cubicBezTo>
                  <a:cubicBezTo>
                    <a:pt x="18685" y="15986"/>
                    <a:pt x="22196" y="15421"/>
                    <a:pt x="23810" y="12741"/>
                  </a:cubicBezTo>
                  <a:cubicBezTo>
                    <a:pt x="24468" y="11644"/>
                    <a:pt x="24688" y="10249"/>
                    <a:pt x="24343" y="9058"/>
                  </a:cubicBezTo>
                  <a:cubicBezTo>
                    <a:pt x="24359" y="8995"/>
                    <a:pt x="24359" y="8932"/>
                    <a:pt x="24312" y="8870"/>
                  </a:cubicBezTo>
                  <a:cubicBezTo>
                    <a:pt x="24296" y="8838"/>
                    <a:pt x="24280" y="8807"/>
                    <a:pt x="24265" y="8775"/>
                  </a:cubicBezTo>
                  <a:cubicBezTo>
                    <a:pt x="24045" y="8227"/>
                    <a:pt x="23716" y="7710"/>
                    <a:pt x="23215" y="7318"/>
                  </a:cubicBezTo>
                  <a:cubicBezTo>
                    <a:pt x="22321" y="5907"/>
                    <a:pt x="21412" y="4481"/>
                    <a:pt x="20472" y="3086"/>
                  </a:cubicBezTo>
                  <a:cubicBezTo>
                    <a:pt x="19892" y="2208"/>
                    <a:pt x="19249" y="1299"/>
                    <a:pt x="18387" y="672"/>
                  </a:cubicBezTo>
                  <a:cubicBezTo>
                    <a:pt x="17749" y="207"/>
                    <a:pt x="17095" y="0"/>
                    <a:pt x="1645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1"/>
            <p:cNvSpPr/>
            <p:nvPr/>
          </p:nvSpPr>
          <p:spPr>
            <a:xfrm>
              <a:off x="6024019" y="1983872"/>
              <a:ext cx="31808" cy="29808"/>
            </a:xfrm>
            <a:custGeom>
              <a:avLst/>
              <a:gdLst/>
              <a:ahLst/>
              <a:cxnLst/>
              <a:rect l="l" t="t" r="r" b="b"/>
              <a:pathLst>
                <a:path w="1161" h="1088" extrusionOk="0">
                  <a:moveTo>
                    <a:pt x="424" y="1"/>
                  </a:moveTo>
                  <a:cubicBezTo>
                    <a:pt x="335" y="1"/>
                    <a:pt x="247" y="31"/>
                    <a:pt x="173" y="105"/>
                  </a:cubicBezTo>
                  <a:cubicBezTo>
                    <a:pt x="1" y="277"/>
                    <a:pt x="1" y="497"/>
                    <a:pt x="142" y="685"/>
                  </a:cubicBezTo>
                  <a:cubicBezTo>
                    <a:pt x="205" y="779"/>
                    <a:pt x="267" y="857"/>
                    <a:pt x="330" y="936"/>
                  </a:cubicBezTo>
                  <a:cubicBezTo>
                    <a:pt x="405" y="1036"/>
                    <a:pt x="529" y="1087"/>
                    <a:pt x="655" y="1087"/>
                  </a:cubicBezTo>
                  <a:cubicBezTo>
                    <a:pt x="765" y="1087"/>
                    <a:pt x="877" y="1048"/>
                    <a:pt x="957" y="967"/>
                  </a:cubicBezTo>
                  <a:cubicBezTo>
                    <a:pt x="1114" y="810"/>
                    <a:pt x="1161" y="528"/>
                    <a:pt x="988" y="356"/>
                  </a:cubicBezTo>
                  <a:cubicBezTo>
                    <a:pt x="910" y="277"/>
                    <a:pt x="832" y="199"/>
                    <a:pt x="753" y="136"/>
                  </a:cubicBezTo>
                  <a:cubicBezTo>
                    <a:pt x="664" y="56"/>
                    <a:pt x="543" y="1"/>
                    <a:pt x="42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1"/>
            <p:cNvSpPr/>
            <p:nvPr/>
          </p:nvSpPr>
          <p:spPr>
            <a:xfrm>
              <a:off x="6064404" y="1951350"/>
              <a:ext cx="30932" cy="28192"/>
            </a:xfrm>
            <a:custGeom>
              <a:avLst/>
              <a:gdLst/>
              <a:ahLst/>
              <a:cxnLst/>
              <a:rect l="l" t="t" r="r" b="b"/>
              <a:pathLst>
                <a:path w="1129" h="1029" extrusionOk="0">
                  <a:moveTo>
                    <a:pt x="470" y="0"/>
                  </a:moveTo>
                  <a:cubicBezTo>
                    <a:pt x="369" y="0"/>
                    <a:pt x="270" y="35"/>
                    <a:pt x="188" y="116"/>
                  </a:cubicBezTo>
                  <a:cubicBezTo>
                    <a:pt x="0" y="289"/>
                    <a:pt x="0" y="540"/>
                    <a:pt x="157" y="743"/>
                  </a:cubicBezTo>
                  <a:lnTo>
                    <a:pt x="251" y="869"/>
                  </a:lnTo>
                  <a:cubicBezTo>
                    <a:pt x="326" y="977"/>
                    <a:pt x="459" y="1028"/>
                    <a:pt x="593" y="1028"/>
                  </a:cubicBezTo>
                  <a:cubicBezTo>
                    <a:pt x="711" y="1028"/>
                    <a:pt x="829" y="989"/>
                    <a:pt x="909" y="916"/>
                  </a:cubicBezTo>
                  <a:cubicBezTo>
                    <a:pt x="1082" y="743"/>
                    <a:pt x="1129" y="430"/>
                    <a:pt x="941" y="257"/>
                  </a:cubicBezTo>
                  <a:lnTo>
                    <a:pt x="831" y="148"/>
                  </a:lnTo>
                  <a:cubicBezTo>
                    <a:pt x="733" y="59"/>
                    <a:pt x="601" y="0"/>
                    <a:pt x="4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1"/>
            <p:cNvSpPr/>
            <p:nvPr/>
          </p:nvSpPr>
          <p:spPr>
            <a:xfrm>
              <a:off x="6100242" y="1927650"/>
              <a:ext cx="19836" cy="14274"/>
            </a:xfrm>
            <a:custGeom>
              <a:avLst/>
              <a:gdLst/>
              <a:ahLst/>
              <a:cxnLst/>
              <a:rect l="l" t="t" r="r" b="b"/>
              <a:pathLst>
                <a:path w="724" h="521" extrusionOk="0">
                  <a:moveTo>
                    <a:pt x="376" y="1"/>
                  </a:moveTo>
                  <a:cubicBezTo>
                    <a:pt x="183" y="1"/>
                    <a:pt x="0" y="244"/>
                    <a:pt x="166" y="433"/>
                  </a:cubicBezTo>
                  <a:cubicBezTo>
                    <a:pt x="223" y="494"/>
                    <a:pt x="290" y="520"/>
                    <a:pt x="353" y="520"/>
                  </a:cubicBezTo>
                  <a:cubicBezTo>
                    <a:pt x="550" y="520"/>
                    <a:pt x="723" y="277"/>
                    <a:pt x="558" y="88"/>
                  </a:cubicBezTo>
                  <a:cubicBezTo>
                    <a:pt x="504" y="26"/>
                    <a:pt x="440" y="1"/>
                    <a:pt x="37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1"/>
            <p:cNvSpPr/>
            <p:nvPr/>
          </p:nvSpPr>
          <p:spPr>
            <a:xfrm>
              <a:off x="6018895" y="2016120"/>
              <a:ext cx="70439" cy="45370"/>
            </a:xfrm>
            <a:custGeom>
              <a:avLst/>
              <a:gdLst/>
              <a:ahLst/>
              <a:cxnLst/>
              <a:rect l="l" t="t" r="r" b="b"/>
              <a:pathLst>
                <a:path w="2571" h="1656" extrusionOk="0">
                  <a:moveTo>
                    <a:pt x="1807" y="1"/>
                  </a:moveTo>
                  <a:cubicBezTo>
                    <a:pt x="1560" y="1"/>
                    <a:pt x="1317" y="135"/>
                    <a:pt x="1097" y="245"/>
                  </a:cubicBezTo>
                  <a:cubicBezTo>
                    <a:pt x="799" y="386"/>
                    <a:pt x="407" y="511"/>
                    <a:pt x="204" y="793"/>
                  </a:cubicBezTo>
                  <a:cubicBezTo>
                    <a:pt x="0" y="1086"/>
                    <a:pt x="210" y="1627"/>
                    <a:pt x="531" y="1627"/>
                  </a:cubicBezTo>
                  <a:cubicBezTo>
                    <a:pt x="605" y="1627"/>
                    <a:pt x="685" y="1598"/>
                    <a:pt x="768" y="1530"/>
                  </a:cubicBezTo>
                  <a:cubicBezTo>
                    <a:pt x="799" y="1499"/>
                    <a:pt x="815" y="1467"/>
                    <a:pt x="815" y="1436"/>
                  </a:cubicBezTo>
                  <a:cubicBezTo>
                    <a:pt x="846" y="1342"/>
                    <a:pt x="784" y="1248"/>
                    <a:pt x="690" y="1201"/>
                  </a:cubicBezTo>
                  <a:cubicBezTo>
                    <a:pt x="439" y="1107"/>
                    <a:pt x="1128" y="809"/>
                    <a:pt x="1222" y="762"/>
                  </a:cubicBezTo>
                  <a:cubicBezTo>
                    <a:pt x="1356" y="695"/>
                    <a:pt x="1583" y="542"/>
                    <a:pt x="1755" y="542"/>
                  </a:cubicBezTo>
                  <a:cubicBezTo>
                    <a:pt x="1826" y="542"/>
                    <a:pt x="1887" y="568"/>
                    <a:pt x="1928" y="636"/>
                  </a:cubicBezTo>
                  <a:cubicBezTo>
                    <a:pt x="2069" y="887"/>
                    <a:pt x="1771" y="1107"/>
                    <a:pt x="1567" y="1185"/>
                  </a:cubicBezTo>
                  <a:cubicBezTo>
                    <a:pt x="1442" y="1232"/>
                    <a:pt x="1301" y="1248"/>
                    <a:pt x="1175" y="1279"/>
                  </a:cubicBezTo>
                  <a:cubicBezTo>
                    <a:pt x="1019" y="1295"/>
                    <a:pt x="1003" y="1342"/>
                    <a:pt x="862" y="1405"/>
                  </a:cubicBezTo>
                  <a:cubicBezTo>
                    <a:pt x="846" y="1420"/>
                    <a:pt x="831" y="1420"/>
                    <a:pt x="831" y="1436"/>
                  </a:cubicBezTo>
                  <a:cubicBezTo>
                    <a:pt x="831" y="1467"/>
                    <a:pt x="846" y="1499"/>
                    <a:pt x="862" y="1514"/>
                  </a:cubicBezTo>
                  <a:cubicBezTo>
                    <a:pt x="1019" y="1577"/>
                    <a:pt x="1034" y="1640"/>
                    <a:pt x="1207" y="1655"/>
                  </a:cubicBezTo>
                  <a:cubicBezTo>
                    <a:pt x="1364" y="1655"/>
                    <a:pt x="1536" y="1655"/>
                    <a:pt x="1677" y="1608"/>
                  </a:cubicBezTo>
                  <a:cubicBezTo>
                    <a:pt x="1959" y="1546"/>
                    <a:pt x="2210" y="1405"/>
                    <a:pt x="2351" y="1138"/>
                  </a:cubicBezTo>
                  <a:cubicBezTo>
                    <a:pt x="2570" y="731"/>
                    <a:pt x="2429" y="104"/>
                    <a:pt x="1912" y="9"/>
                  </a:cubicBezTo>
                  <a:cubicBezTo>
                    <a:pt x="1877" y="4"/>
                    <a:pt x="1842" y="1"/>
                    <a:pt x="180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1"/>
            <p:cNvSpPr/>
            <p:nvPr/>
          </p:nvSpPr>
          <p:spPr>
            <a:xfrm>
              <a:off x="6122818" y="1949898"/>
              <a:ext cx="51973" cy="69535"/>
            </a:xfrm>
            <a:custGeom>
              <a:avLst/>
              <a:gdLst/>
              <a:ahLst/>
              <a:cxnLst/>
              <a:rect l="l" t="t" r="r" b="b"/>
              <a:pathLst>
                <a:path w="1897" h="2538" extrusionOk="0">
                  <a:moveTo>
                    <a:pt x="517" y="593"/>
                  </a:moveTo>
                  <a:cubicBezTo>
                    <a:pt x="941" y="812"/>
                    <a:pt x="1270" y="1235"/>
                    <a:pt x="1270" y="1737"/>
                  </a:cubicBezTo>
                  <a:cubicBezTo>
                    <a:pt x="1270" y="1907"/>
                    <a:pt x="1295" y="2039"/>
                    <a:pt x="1114" y="2039"/>
                  </a:cubicBezTo>
                  <a:cubicBezTo>
                    <a:pt x="1095" y="2039"/>
                    <a:pt x="1074" y="2038"/>
                    <a:pt x="1050" y="2035"/>
                  </a:cubicBezTo>
                  <a:cubicBezTo>
                    <a:pt x="941" y="2035"/>
                    <a:pt x="799" y="1941"/>
                    <a:pt x="705" y="1862"/>
                  </a:cubicBezTo>
                  <a:cubicBezTo>
                    <a:pt x="533" y="1737"/>
                    <a:pt x="408" y="1549"/>
                    <a:pt x="329" y="1345"/>
                  </a:cubicBezTo>
                  <a:cubicBezTo>
                    <a:pt x="361" y="1329"/>
                    <a:pt x="408" y="1298"/>
                    <a:pt x="408" y="1235"/>
                  </a:cubicBezTo>
                  <a:cubicBezTo>
                    <a:pt x="455" y="1016"/>
                    <a:pt x="486" y="796"/>
                    <a:pt x="517" y="593"/>
                  </a:cubicBezTo>
                  <a:close/>
                  <a:moveTo>
                    <a:pt x="311" y="1"/>
                  </a:moveTo>
                  <a:cubicBezTo>
                    <a:pt x="185" y="1"/>
                    <a:pt x="76" y="90"/>
                    <a:pt x="63" y="232"/>
                  </a:cubicBezTo>
                  <a:cubicBezTo>
                    <a:pt x="31" y="530"/>
                    <a:pt x="0" y="843"/>
                    <a:pt x="0" y="1157"/>
                  </a:cubicBezTo>
                  <a:cubicBezTo>
                    <a:pt x="0" y="1173"/>
                    <a:pt x="16" y="1204"/>
                    <a:pt x="16" y="1220"/>
                  </a:cubicBezTo>
                  <a:cubicBezTo>
                    <a:pt x="31" y="1580"/>
                    <a:pt x="157" y="1909"/>
                    <a:pt x="439" y="2176"/>
                  </a:cubicBezTo>
                  <a:cubicBezTo>
                    <a:pt x="623" y="2350"/>
                    <a:pt x="941" y="2537"/>
                    <a:pt x="1222" y="2537"/>
                  </a:cubicBezTo>
                  <a:cubicBezTo>
                    <a:pt x="1372" y="2537"/>
                    <a:pt x="1511" y="2484"/>
                    <a:pt x="1615" y="2348"/>
                  </a:cubicBezTo>
                  <a:cubicBezTo>
                    <a:pt x="1897" y="1988"/>
                    <a:pt x="1756" y="1345"/>
                    <a:pt x="1567" y="984"/>
                  </a:cubicBezTo>
                  <a:cubicBezTo>
                    <a:pt x="1332" y="499"/>
                    <a:pt x="909" y="154"/>
                    <a:pt x="392" y="13"/>
                  </a:cubicBezTo>
                  <a:cubicBezTo>
                    <a:pt x="365" y="5"/>
                    <a:pt x="338" y="1"/>
                    <a:pt x="31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1"/>
            <p:cNvSpPr/>
            <p:nvPr/>
          </p:nvSpPr>
          <p:spPr>
            <a:xfrm>
              <a:off x="5986510" y="2085466"/>
              <a:ext cx="15315" cy="11096"/>
            </a:xfrm>
            <a:custGeom>
              <a:avLst/>
              <a:gdLst/>
              <a:ahLst/>
              <a:cxnLst/>
              <a:rect l="l" t="t" r="r" b="b"/>
              <a:pathLst>
                <a:path w="559" h="405" extrusionOk="0">
                  <a:moveTo>
                    <a:pt x="291" y="1"/>
                  </a:moveTo>
                  <a:cubicBezTo>
                    <a:pt x="141" y="1"/>
                    <a:pt x="1" y="188"/>
                    <a:pt x="132" y="331"/>
                  </a:cubicBezTo>
                  <a:cubicBezTo>
                    <a:pt x="175" y="383"/>
                    <a:pt x="227" y="404"/>
                    <a:pt x="277" y="404"/>
                  </a:cubicBezTo>
                  <a:cubicBezTo>
                    <a:pt x="425" y="404"/>
                    <a:pt x="558" y="217"/>
                    <a:pt x="430" y="65"/>
                  </a:cubicBezTo>
                  <a:cubicBezTo>
                    <a:pt x="388" y="19"/>
                    <a:pt x="339" y="1"/>
                    <a:pt x="29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1"/>
            <p:cNvSpPr/>
            <p:nvPr/>
          </p:nvSpPr>
          <p:spPr>
            <a:xfrm>
              <a:off x="6097447" y="2008421"/>
              <a:ext cx="16795" cy="11808"/>
            </a:xfrm>
            <a:custGeom>
              <a:avLst/>
              <a:gdLst/>
              <a:ahLst/>
              <a:cxnLst/>
              <a:rect l="l" t="t" r="r" b="b"/>
              <a:pathLst>
                <a:path w="613" h="431" extrusionOk="0">
                  <a:moveTo>
                    <a:pt x="318" y="0"/>
                  </a:moveTo>
                  <a:cubicBezTo>
                    <a:pt x="153" y="0"/>
                    <a:pt x="0" y="199"/>
                    <a:pt x="142" y="353"/>
                  </a:cubicBezTo>
                  <a:cubicBezTo>
                    <a:pt x="189" y="408"/>
                    <a:pt x="245" y="430"/>
                    <a:pt x="299" y="430"/>
                  </a:cubicBezTo>
                  <a:cubicBezTo>
                    <a:pt x="462" y="430"/>
                    <a:pt x="613" y="224"/>
                    <a:pt x="472" y="71"/>
                  </a:cubicBezTo>
                  <a:cubicBezTo>
                    <a:pt x="426" y="21"/>
                    <a:pt x="371" y="0"/>
                    <a:pt x="3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1"/>
            <p:cNvSpPr/>
            <p:nvPr/>
          </p:nvSpPr>
          <p:spPr>
            <a:xfrm>
              <a:off x="6023909" y="2076506"/>
              <a:ext cx="20877" cy="15041"/>
            </a:xfrm>
            <a:custGeom>
              <a:avLst/>
              <a:gdLst/>
              <a:ahLst/>
              <a:cxnLst/>
              <a:rect l="l" t="t" r="r" b="b"/>
              <a:pathLst>
                <a:path w="762" h="549" extrusionOk="0">
                  <a:moveTo>
                    <a:pt x="391" y="0"/>
                  </a:moveTo>
                  <a:cubicBezTo>
                    <a:pt x="187" y="0"/>
                    <a:pt x="1" y="254"/>
                    <a:pt x="177" y="454"/>
                  </a:cubicBezTo>
                  <a:cubicBezTo>
                    <a:pt x="236" y="520"/>
                    <a:pt x="305" y="548"/>
                    <a:pt x="372" y="548"/>
                  </a:cubicBezTo>
                  <a:cubicBezTo>
                    <a:pt x="575" y="548"/>
                    <a:pt x="762" y="294"/>
                    <a:pt x="585" y="94"/>
                  </a:cubicBezTo>
                  <a:cubicBezTo>
                    <a:pt x="527" y="28"/>
                    <a:pt x="458" y="0"/>
                    <a:pt x="39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1"/>
            <p:cNvSpPr/>
            <p:nvPr/>
          </p:nvSpPr>
          <p:spPr>
            <a:xfrm>
              <a:off x="5710524" y="2309394"/>
              <a:ext cx="169234" cy="200111"/>
            </a:xfrm>
            <a:custGeom>
              <a:avLst/>
              <a:gdLst/>
              <a:ahLst/>
              <a:cxnLst/>
              <a:rect l="l" t="t" r="r" b="b"/>
              <a:pathLst>
                <a:path w="6177" h="7304" extrusionOk="0">
                  <a:moveTo>
                    <a:pt x="3015" y="574"/>
                  </a:moveTo>
                  <a:cubicBezTo>
                    <a:pt x="3583" y="574"/>
                    <a:pt x="4148" y="945"/>
                    <a:pt x="4484" y="1375"/>
                  </a:cubicBezTo>
                  <a:cubicBezTo>
                    <a:pt x="5111" y="2158"/>
                    <a:pt x="5534" y="3977"/>
                    <a:pt x="5126" y="4917"/>
                  </a:cubicBezTo>
                  <a:cubicBezTo>
                    <a:pt x="5126" y="4933"/>
                    <a:pt x="5126" y="4933"/>
                    <a:pt x="5111" y="4948"/>
                  </a:cubicBezTo>
                  <a:cubicBezTo>
                    <a:pt x="4569" y="5787"/>
                    <a:pt x="3627" y="6752"/>
                    <a:pt x="2724" y="6752"/>
                  </a:cubicBezTo>
                  <a:cubicBezTo>
                    <a:pt x="2243" y="6752"/>
                    <a:pt x="1773" y="6478"/>
                    <a:pt x="1380" y="5764"/>
                  </a:cubicBezTo>
                  <a:cubicBezTo>
                    <a:pt x="800" y="4713"/>
                    <a:pt x="1145" y="3475"/>
                    <a:pt x="1474" y="2409"/>
                  </a:cubicBezTo>
                  <a:cubicBezTo>
                    <a:pt x="1678" y="1735"/>
                    <a:pt x="1897" y="810"/>
                    <a:pt x="2728" y="607"/>
                  </a:cubicBezTo>
                  <a:cubicBezTo>
                    <a:pt x="2823" y="584"/>
                    <a:pt x="2919" y="574"/>
                    <a:pt x="3015" y="574"/>
                  </a:cubicBezTo>
                  <a:close/>
                  <a:moveTo>
                    <a:pt x="3168" y="0"/>
                  </a:moveTo>
                  <a:cubicBezTo>
                    <a:pt x="2199" y="0"/>
                    <a:pt x="1409" y="788"/>
                    <a:pt x="1035" y="1876"/>
                  </a:cubicBezTo>
                  <a:cubicBezTo>
                    <a:pt x="518" y="3475"/>
                    <a:pt x="1" y="5779"/>
                    <a:pt x="1647" y="6908"/>
                  </a:cubicBezTo>
                  <a:cubicBezTo>
                    <a:pt x="2048" y="7185"/>
                    <a:pt x="2442" y="7304"/>
                    <a:pt x="2819" y="7304"/>
                  </a:cubicBezTo>
                  <a:cubicBezTo>
                    <a:pt x="3912" y="7304"/>
                    <a:pt x="4852" y="6304"/>
                    <a:pt x="5377" y="5278"/>
                  </a:cubicBezTo>
                  <a:cubicBezTo>
                    <a:pt x="5471" y="5278"/>
                    <a:pt x="5581" y="5246"/>
                    <a:pt x="5643" y="5168"/>
                  </a:cubicBezTo>
                  <a:cubicBezTo>
                    <a:pt x="6176" y="4510"/>
                    <a:pt x="5926" y="3506"/>
                    <a:pt x="5753" y="2738"/>
                  </a:cubicBezTo>
                  <a:cubicBezTo>
                    <a:pt x="5565" y="1876"/>
                    <a:pt x="5205" y="999"/>
                    <a:pt x="4484" y="466"/>
                  </a:cubicBezTo>
                  <a:cubicBezTo>
                    <a:pt x="4025" y="143"/>
                    <a:pt x="3580" y="0"/>
                    <a:pt x="316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1"/>
            <p:cNvSpPr/>
            <p:nvPr/>
          </p:nvSpPr>
          <p:spPr>
            <a:xfrm>
              <a:off x="5961331" y="2105220"/>
              <a:ext cx="165782" cy="127207"/>
            </a:xfrm>
            <a:custGeom>
              <a:avLst/>
              <a:gdLst/>
              <a:ahLst/>
              <a:cxnLst/>
              <a:rect l="l" t="t" r="r" b="b"/>
              <a:pathLst>
                <a:path w="6051" h="4643" extrusionOk="0">
                  <a:moveTo>
                    <a:pt x="2901" y="545"/>
                  </a:moveTo>
                  <a:cubicBezTo>
                    <a:pt x="3229" y="545"/>
                    <a:pt x="3570" y="613"/>
                    <a:pt x="3825" y="786"/>
                  </a:cubicBezTo>
                  <a:cubicBezTo>
                    <a:pt x="4389" y="1178"/>
                    <a:pt x="4421" y="1977"/>
                    <a:pt x="4264" y="2588"/>
                  </a:cubicBezTo>
                  <a:cubicBezTo>
                    <a:pt x="3986" y="3519"/>
                    <a:pt x="3229" y="4240"/>
                    <a:pt x="2275" y="4240"/>
                  </a:cubicBezTo>
                  <a:cubicBezTo>
                    <a:pt x="2152" y="4240"/>
                    <a:pt x="2026" y="4228"/>
                    <a:pt x="1897" y="4203"/>
                  </a:cubicBezTo>
                  <a:cubicBezTo>
                    <a:pt x="1615" y="4077"/>
                    <a:pt x="1396" y="3921"/>
                    <a:pt x="1223" y="3717"/>
                  </a:cubicBezTo>
                  <a:cubicBezTo>
                    <a:pt x="314" y="2698"/>
                    <a:pt x="847" y="927"/>
                    <a:pt x="2399" y="598"/>
                  </a:cubicBezTo>
                  <a:cubicBezTo>
                    <a:pt x="2552" y="565"/>
                    <a:pt x="2725" y="545"/>
                    <a:pt x="2901" y="545"/>
                  </a:cubicBezTo>
                  <a:close/>
                  <a:moveTo>
                    <a:pt x="2906" y="0"/>
                  </a:moveTo>
                  <a:cubicBezTo>
                    <a:pt x="1746" y="0"/>
                    <a:pt x="541" y="758"/>
                    <a:pt x="267" y="1930"/>
                  </a:cubicBezTo>
                  <a:cubicBezTo>
                    <a:pt x="1" y="3074"/>
                    <a:pt x="690" y="4375"/>
                    <a:pt x="1866" y="4595"/>
                  </a:cubicBezTo>
                  <a:cubicBezTo>
                    <a:pt x="1880" y="4599"/>
                    <a:pt x="1893" y="4601"/>
                    <a:pt x="1907" y="4601"/>
                  </a:cubicBezTo>
                  <a:cubicBezTo>
                    <a:pt x="1939" y="4601"/>
                    <a:pt x="1969" y="4590"/>
                    <a:pt x="1991" y="4579"/>
                  </a:cubicBezTo>
                  <a:cubicBezTo>
                    <a:pt x="2170" y="4622"/>
                    <a:pt x="2343" y="4643"/>
                    <a:pt x="2510" y="4643"/>
                  </a:cubicBezTo>
                  <a:cubicBezTo>
                    <a:pt x="4989" y="4643"/>
                    <a:pt x="6050" y="134"/>
                    <a:pt x="3010" y="2"/>
                  </a:cubicBezTo>
                  <a:cubicBezTo>
                    <a:pt x="2975" y="1"/>
                    <a:pt x="2941" y="0"/>
                    <a:pt x="290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1"/>
            <p:cNvSpPr/>
            <p:nvPr/>
          </p:nvSpPr>
          <p:spPr>
            <a:xfrm>
              <a:off x="5860422" y="2238897"/>
              <a:ext cx="51535" cy="55644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881" y="0"/>
                  </a:moveTo>
                  <a:cubicBezTo>
                    <a:pt x="583" y="0"/>
                    <a:pt x="300" y="162"/>
                    <a:pt x="172" y="452"/>
                  </a:cubicBezTo>
                  <a:cubicBezTo>
                    <a:pt x="0" y="813"/>
                    <a:pt x="78" y="1503"/>
                    <a:pt x="549" y="1581"/>
                  </a:cubicBezTo>
                  <a:cubicBezTo>
                    <a:pt x="564" y="1584"/>
                    <a:pt x="578" y="1586"/>
                    <a:pt x="592" y="1586"/>
                  </a:cubicBezTo>
                  <a:cubicBezTo>
                    <a:pt x="708" y="1586"/>
                    <a:pt x="774" y="1475"/>
                    <a:pt x="690" y="1377"/>
                  </a:cubicBezTo>
                  <a:cubicBezTo>
                    <a:pt x="517" y="1142"/>
                    <a:pt x="361" y="891"/>
                    <a:pt x="533" y="593"/>
                  </a:cubicBezTo>
                  <a:cubicBezTo>
                    <a:pt x="612" y="453"/>
                    <a:pt x="739" y="392"/>
                    <a:pt x="875" y="392"/>
                  </a:cubicBezTo>
                  <a:cubicBezTo>
                    <a:pt x="982" y="392"/>
                    <a:pt x="1094" y="430"/>
                    <a:pt x="1191" y="499"/>
                  </a:cubicBezTo>
                  <a:cubicBezTo>
                    <a:pt x="1818" y="985"/>
                    <a:pt x="925" y="1565"/>
                    <a:pt x="517" y="1753"/>
                  </a:cubicBezTo>
                  <a:cubicBezTo>
                    <a:pt x="365" y="1837"/>
                    <a:pt x="445" y="2030"/>
                    <a:pt x="585" y="2030"/>
                  </a:cubicBezTo>
                  <a:cubicBezTo>
                    <a:pt x="604" y="2030"/>
                    <a:pt x="623" y="2027"/>
                    <a:pt x="643" y="2020"/>
                  </a:cubicBezTo>
                  <a:cubicBezTo>
                    <a:pt x="1113" y="1832"/>
                    <a:pt x="1662" y="1565"/>
                    <a:pt x="1787" y="1032"/>
                  </a:cubicBezTo>
                  <a:cubicBezTo>
                    <a:pt x="1881" y="609"/>
                    <a:pt x="1583" y="202"/>
                    <a:pt x="1191" y="60"/>
                  </a:cubicBezTo>
                  <a:cubicBezTo>
                    <a:pt x="1090" y="20"/>
                    <a:pt x="985" y="0"/>
                    <a:pt x="88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1"/>
            <p:cNvSpPr/>
            <p:nvPr/>
          </p:nvSpPr>
          <p:spPr>
            <a:xfrm>
              <a:off x="5821735" y="2278543"/>
              <a:ext cx="16439" cy="12000"/>
            </a:xfrm>
            <a:custGeom>
              <a:avLst/>
              <a:gdLst/>
              <a:ahLst/>
              <a:cxnLst/>
              <a:rect l="l" t="t" r="r" b="b"/>
              <a:pathLst>
                <a:path w="600" h="438" extrusionOk="0">
                  <a:moveTo>
                    <a:pt x="306" y="1"/>
                  </a:moveTo>
                  <a:cubicBezTo>
                    <a:pt x="145" y="1"/>
                    <a:pt x="0" y="203"/>
                    <a:pt x="142" y="369"/>
                  </a:cubicBezTo>
                  <a:cubicBezTo>
                    <a:pt x="183" y="417"/>
                    <a:pt x="233" y="437"/>
                    <a:pt x="282" y="437"/>
                  </a:cubicBezTo>
                  <a:cubicBezTo>
                    <a:pt x="442" y="437"/>
                    <a:pt x="600" y="227"/>
                    <a:pt x="456" y="71"/>
                  </a:cubicBezTo>
                  <a:cubicBezTo>
                    <a:pt x="410" y="22"/>
                    <a:pt x="357" y="1"/>
                    <a:pt x="30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1"/>
            <p:cNvSpPr/>
            <p:nvPr/>
          </p:nvSpPr>
          <p:spPr>
            <a:xfrm>
              <a:off x="5922671" y="2204348"/>
              <a:ext cx="22356" cy="20439"/>
            </a:xfrm>
            <a:custGeom>
              <a:avLst/>
              <a:gdLst/>
              <a:ahLst/>
              <a:cxnLst/>
              <a:rect l="l" t="t" r="r" b="b"/>
              <a:pathLst>
                <a:path w="816" h="746" extrusionOk="0">
                  <a:moveTo>
                    <a:pt x="417" y="1"/>
                  </a:moveTo>
                  <a:cubicBezTo>
                    <a:pt x="398" y="1"/>
                    <a:pt x="380" y="2"/>
                    <a:pt x="361" y="5"/>
                  </a:cubicBezTo>
                  <a:lnTo>
                    <a:pt x="299" y="5"/>
                  </a:lnTo>
                  <a:cubicBezTo>
                    <a:pt x="158" y="21"/>
                    <a:pt x="79" y="130"/>
                    <a:pt x="48" y="240"/>
                  </a:cubicBezTo>
                  <a:cubicBezTo>
                    <a:pt x="48" y="256"/>
                    <a:pt x="48" y="256"/>
                    <a:pt x="48" y="271"/>
                  </a:cubicBezTo>
                  <a:cubicBezTo>
                    <a:pt x="1" y="412"/>
                    <a:pt x="64" y="616"/>
                    <a:pt x="205" y="695"/>
                  </a:cubicBezTo>
                  <a:cubicBezTo>
                    <a:pt x="268" y="728"/>
                    <a:pt x="341" y="746"/>
                    <a:pt x="415" y="746"/>
                  </a:cubicBezTo>
                  <a:cubicBezTo>
                    <a:pt x="578" y="746"/>
                    <a:pt x="741" y="659"/>
                    <a:pt x="785" y="475"/>
                  </a:cubicBezTo>
                  <a:cubicBezTo>
                    <a:pt x="816" y="334"/>
                    <a:pt x="785" y="193"/>
                    <a:pt x="675" y="99"/>
                  </a:cubicBezTo>
                  <a:cubicBezTo>
                    <a:pt x="610" y="34"/>
                    <a:pt x="512" y="1"/>
                    <a:pt x="41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1"/>
            <p:cNvSpPr/>
            <p:nvPr/>
          </p:nvSpPr>
          <p:spPr>
            <a:xfrm>
              <a:off x="5985798" y="2135742"/>
              <a:ext cx="72603" cy="66384"/>
            </a:xfrm>
            <a:custGeom>
              <a:avLst/>
              <a:gdLst/>
              <a:ahLst/>
              <a:cxnLst/>
              <a:rect l="l" t="t" r="r" b="b"/>
              <a:pathLst>
                <a:path w="2650" h="2423" extrusionOk="0">
                  <a:moveTo>
                    <a:pt x="1581" y="0"/>
                  </a:moveTo>
                  <a:cubicBezTo>
                    <a:pt x="1242" y="0"/>
                    <a:pt x="885" y="133"/>
                    <a:pt x="628" y="377"/>
                  </a:cubicBezTo>
                  <a:cubicBezTo>
                    <a:pt x="1" y="973"/>
                    <a:pt x="111" y="2054"/>
                    <a:pt x="957" y="2368"/>
                  </a:cubicBezTo>
                  <a:cubicBezTo>
                    <a:pt x="1063" y="2406"/>
                    <a:pt x="1169" y="2423"/>
                    <a:pt x="1271" y="2423"/>
                  </a:cubicBezTo>
                  <a:cubicBezTo>
                    <a:pt x="1637" y="2423"/>
                    <a:pt x="1961" y="2200"/>
                    <a:pt x="2133" y="1882"/>
                  </a:cubicBezTo>
                  <a:cubicBezTo>
                    <a:pt x="2446" y="1662"/>
                    <a:pt x="2650" y="1302"/>
                    <a:pt x="2572" y="816"/>
                  </a:cubicBezTo>
                  <a:cubicBezTo>
                    <a:pt x="2481" y="253"/>
                    <a:pt x="2048" y="0"/>
                    <a:pt x="158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1"/>
            <p:cNvSpPr/>
            <p:nvPr/>
          </p:nvSpPr>
          <p:spPr>
            <a:xfrm>
              <a:off x="5759485" y="2351341"/>
              <a:ext cx="97508" cy="119179"/>
            </a:xfrm>
            <a:custGeom>
              <a:avLst/>
              <a:gdLst/>
              <a:ahLst/>
              <a:cxnLst/>
              <a:rect l="l" t="t" r="r" b="b"/>
              <a:pathLst>
                <a:path w="3559" h="4350" extrusionOk="0">
                  <a:moveTo>
                    <a:pt x="1955" y="1"/>
                  </a:moveTo>
                  <a:cubicBezTo>
                    <a:pt x="1794" y="1"/>
                    <a:pt x="1627" y="31"/>
                    <a:pt x="1458" y="95"/>
                  </a:cubicBezTo>
                  <a:cubicBezTo>
                    <a:pt x="330" y="533"/>
                    <a:pt x="1" y="1819"/>
                    <a:pt x="283" y="2900"/>
                  </a:cubicBezTo>
                  <a:cubicBezTo>
                    <a:pt x="236" y="3339"/>
                    <a:pt x="330" y="3794"/>
                    <a:pt x="675" y="4076"/>
                  </a:cubicBezTo>
                  <a:cubicBezTo>
                    <a:pt x="892" y="4268"/>
                    <a:pt x="1135" y="4349"/>
                    <a:pt x="1378" y="4349"/>
                  </a:cubicBezTo>
                  <a:cubicBezTo>
                    <a:pt x="1887" y="4349"/>
                    <a:pt x="2400" y="3993"/>
                    <a:pt x="2697" y="3559"/>
                  </a:cubicBezTo>
                  <a:cubicBezTo>
                    <a:pt x="3151" y="2853"/>
                    <a:pt x="3559" y="1834"/>
                    <a:pt x="3261" y="1004"/>
                  </a:cubicBezTo>
                  <a:cubicBezTo>
                    <a:pt x="3052" y="401"/>
                    <a:pt x="2543" y="1"/>
                    <a:pt x="195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1"/>
            <p:cNvSpPr/>
            <p:nvPr/>
          </p:nvSpPr>
          <p:spPr>
            <a:xfrm>
              <a:off x="6090460" y="2084863"/>
              <a:ext cx="16082" cy="11617"/>
            </a:xfrm>
            <a:custGeom>
              <a:avLst/>
              <a:gdLst/>
              <a:ahLst/>
              <a:cxnLst/>
              <a:rect l="l" t="t" r="r" b="b"/>
              <a:pathLst>
                <a:path w="587" h="424" extrusionOk="0">
                  <a:moveTo>
                    <a:pt x="302" y="1"/>
                  </a:moveTo>
                  <a:cubicBezTo>
                    <a:pt x="148" y="1"/>
                    <a:pt x="1" y="199"/>
                    <a:pt x="131" y="353"/>
                  </a:cubicBezTo>
                  <a:cubicBezTo>
                    <a:pt x="177" y="403"/>
                    <a:pt x="230" y="424"/>
                    <a:pt x="282" y="424"/>
                  </a:cubicBezTo>
                  <a:cubicBezTo>
                    <a:pt x="442" y="424"/>
                    <a:pt x="587" y="225"/>
                    <a:pt x="444" y="71"/>
                  </a:cubicBezTo>
                  <a:cubicBezTo>
                    <a:pt x="402" y="21"/>
                    <a:pt x="352" y="1"/>
                    <a:pt x="30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1"/>
            <p:cNvSpPr/>
            <p:nvPr/>
          </p:nvSpPr>
          <p:spPr>
            <a:xfrm>
              <a:off x="6146682" y="2032723"/>
              <a:ext cx="25671" cy="18165"/>
            </a:xfrm>
            <a:custGeom>
              <a:avLst/>
              <a:gdLst/>
              <a:ahLst/>
              <a:cxnLst/>
              <a:rect l="l" t="t" r="r" b="b"/>
              <a:pathLst>
                <a:path w="937" h="663" extrusionOk="0">
                  <a:moveTo>
                    <a:pt x="483" y="1"/>
                  </a:moveTo>
                  <a:cubicBezTo>
                    <a:pt x="234" y="1"/>
                    <a:pt x="1" y="310"/>
                    <a:pt x="226" y="548"/>
                  </a:cubicBezTo>
                  <a:cubicBezTo>
                    <a:pt x="296" y="629"/>
                    <a:pt x="378" y="662"/>
                    <a:pt x="459" y="662"/>
                  </a:cubicBezTo>
                  <a:cubicBezTo>
                    <a:pt x="707" y="662"/>
                    <a:pt x="937" y="345"/>
                    <a:pt x="712" y="109"/>
                  </a:cubicBezTo>
                  <a:cubicBezTo>
                    <a:pt x="644" y="33"/>
                    <a:pt x="562" y="1"/>
                    <a:pt x="48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1"/>
            <p:cNvSpPr/>
            <p:nvPr/>
          </p:nvSpPr>
          <p:spPr>
            <a:xfrm>
              <a:off x="5853161" y="2303531"/>
              <a:ext cx="29973" cy="21370"/>
            </a:xfrm>
            <a:custGeom>
              <a:avLst/>
              <a:gdLst/>
              <a:ahLst/>
              <a:cxnLst/>
              <a:rect l="l" t="t" r="r" b="b"/>
              <a:pathLst>
                <a:path w="1094" h="780" extrusionOk="0">
                  <a:moveTo>
                    <a:pt x="566" y="0"/>
                  </a:moveTo>
                  <a:cubicBezTo>
                    <a:pt x="270" y="0"/>
                    <a:pt x="1" y="364"/>
                    <a:pt x="249" y="648"/>
                  </a:cubicBezTo>
                  <a:cubicBezTo>
                    <a:pt x="334" y="741"/>
                    <a:pt x="433" y="779"/>
                    <a:pt x="529" y="779"/>
                  </a:cubicBezTo>
                  <a:cubicBezTo>
                    <a:pt x="824" y="779"/>
                    <a:pt x="1093" y="415"/>
                    <a:pt x="845" y="131"/>
                  </a:cubicBezTo>
                  <a:cubicBezTo>
                    <a:pt x="760" y="39"/>
                    <a:pt x="662" y="0"/>
                    <a:pt x="5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1"/>
            <p:cNvSpPr/>
            <p:nvPr/>
          </p:nvSpPr>
          <p:spPr>
            <a:xfrm>
              <a:off x="5698030" y="2464470"/>
              <a:ext cx="23260" cy="19041"/>
            </a:xfrm>
            <a:custGeom>
              <a:avLst/>
              <a:gdLst/>
              <a:ahLst/>
              <a:cxnLst/>
              <a:rect l="l" t="t" r="r" b="b"/>
              <a:pathLst>
                <a:path w="849" h="695" extrusionOk="0">
                  <a:moveTo>
                    <a:pt x="290" y="0"/>
                  </a:moveTo>
                  <a:cubicBezTo>
                    <a:pt x="136" y="0"/>
                    <a:pt x="1" y="156"/>
                    <a:pt x="65" y="323"/>
                  </a:cubicBezTo>
                  <a:cubicBezTo>
                    <a:pt x="54" y="525"/>
                    <a:pt x="219" y="694"/>
                    <a:pt x="400" y="694"/>
                  </a:cubicBezTo>
                  <a:cubicBezTo>
                    <a:pt x="472" y="694"/>
                    <a:pt x="547" y="668"/>
                    <a:pt x="613" y="605"/>
                  </a:cubicBezTo>
                  <a:cubicBezTo>
                    <a:pt x="849" y="401"/>
                    <a:pt x="676" y="41"/>
                    <a:pt x="394" y="25"/>
                  </a:cubicBezTo>
                  <a:cubicBezTo>
                    <a:pt x="360" y="8"/>
                    <a:pt x="324" y="0"/>
                    <a:pt x="29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1"/>
            <p:cNvSpPr/>
            <p:nvPr/>
          </p:nvSpPr>
          <p:spPr>
            <a:xfrm>
              <a:off x="6134353" y="2070122"/>
              <a:ext cx="21644" cy="15562"/>
            </a:xfrm>
            <a:custGeom>
              <a:avLst/>
              <a:gdLst/>
              <a:ahLst/>
              <a:cxnLst/>
              <a:rect l="l" t="t" r="r" b="b"/>
              <a:pathLst>
                <a:path w="790" h="568" extrusionOk="0">
                  <a:moveTo>
                    <a:pt x="414" y="1"/>
                  </a:moveTo>
                  <a:cubicBezTo>
                    <a:pt x="198" y="1"/>
                    <a:pt x="0" y="266"/>
                    <a:pt x="190" y="468"/>
                  </a:cubicBezTo>
                  <a:cubicBezTo>
                    <a:pt x="249" y="539"/>
                    <a:pt x="320" y="568"/>
                    <a:pt x="389" y="568"/>
                  </a:cubicBezTo>
                  <a:cubicBezTo>
                    <a:pt x="596" y="568"/>
                    <a:pt x="790" y="303"/>
                    <a:pt x="614" y="92"/>
                  </a:cubicBezTo>
                  <a:cubicBezTo>
                    <a:pt x="553" y="27"/>
                    <a:pt x="482" y="1"/>
                    <a:pt x="4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1"/>
            <p:cNvSpPr/>
            <p:nvPr/>
          </p:nvSpPr>
          <p:spPr>
            <a:xfrm>
              <a:off x="6115530" y="2108069"/>
              <a:ext cx="24384" cy="17425"/>
            </a:xfrm>
            <a:custGeom>
              <a:avLst/>
              <a:gdLst/>
              <a:ahLst/>
              <a:cxnLst/>
              <a:rect l="l" t="t" r="r" b="b"/>
              <a:pathLst>
                <a:path w="890" h="636" extrusionOk="0">
                  <a:moveTo>
                    <a:pt x="466" y="0"/>
                  </a:moveTo>
                  <a:cubicBezTo>
                    <a:pt x="224" y="0"/>
                    <a:pt x="1" y="299"/>
                    <a:pt x="203" y="525"/>
                  </a:cubicBezTo>
                  <a:cubicBezTo>
                    <a:pt x="273" y="603"/>
                    <a:pt x="355" y="635"/>
                    <a:pt x="434" y="635"/>
                  </a:cubicBezTo>
                  <a:cubicBezTo>
                    <a:pt x="674" y="635"/>
                    <a:pt x="890" y="338"/>
                    <a:pt x="689" y="102"/>
                  </a:cubicBezTo>
                  <a:cubicBezTo>
                    <a:pt x="621" y="30"/>
                    <a:pt x="543" y="0"/>
                    <a:pt x="4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1"/>
            <p:cNvSpPr/>
            <p:nvPr/>
          </p:nvSpPr>
          <p:spPr>
            <a:xfrm>
              <a:off x="5946124" y="2262707"/>
              <a:ext cx="20521" cy="14603"/>
            </a:xfrm>
            <a:custGeom>
              <a:avLst/>
              <a:gdLst/>
              <a:ahLst/>
              <a:cxnLst/>
              <a:rect l="l" t="t" r="r" b="b"/>
              <a:pathLst>
                <a:path w="749" h="533" extrusionOk="0">
                  <a:moveTo>
                    <a:pt x="393" y="0"/>
                  </a:moveTo>
                  <a:cubicBezTo>
                    <a:pt x="194" y="0"/>
                    <a:pt x="0" y="255"/>
                    <a:pt x="179" y="445"/>
                  </a:cubicBezTo>
                  <a:cubicBezTo>
                    <a:pt x="237" y="507"/>
                    <a:pt x="304" y="532"/>
                    <a:pt x="368" y="532"/>
                  </a:cubicBezTo>
                  <a:cubicBezTo>
                    <a:pt x="568" y="532"/>
                    <a:pt x="749" y="286"/>
                    <a:pt x="571" y="85"/>
                  </a:cubicBezTo>
                  <a:cubicBezTo>
                    <a:pt x="519" y="25"/>
                    <a:pt x="456" y="0"/>
                    <a:pt x="3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1"/>
            <p:cNvSpPr/>
            <p:nvPr/>
          </p:nvSpPr>
          <p:spPr>
            <a:xfrm>
              <a:off x="6195014" y="2060204"/>
              <a:ext cx="24356" cy="17617"/>
            </a:xfrm>
            <a:custGeom>
              <a:avLst/>
              <a:gdLst/>
              <a:ahLst/>
              <a:cxnLst/>
              <a:rect l="l" t="t" r="r" b="b"/>
              <a:pathLst>
                <a:path w="889" h="643" extrusionOk="0">
                  <a:moveTo>
                    <a:pt x="462" y="1"/>
                  </a:moveTo>
                  <a:cubicBezTo>
                    <a:pt x="221" y="1"/>
                    <a:pt x="1" y="307"/>
                    <a:pt x="202" y="532"/>
                  </a:cubicBezTo>
                  <a:cubicBezTo>
                    <a:pt x="272" y="610"/>
                    <a:pt x="354" y="642"/>
                    <a:pt x="433" y="642"/>
                  </a:cubicBezTo>
                  <a:cubicBezTo>
                    <a:pt x="672" y="642"/>
                    <a:pt x="888" y="345"/>
                    <a:pt x="688" y="109"/>
                  </a:cubicBezTo>
                  <a:cubicBezTo>
                    <a:pt x="619" y="33"/>
                    <a:pt x="539" y="1"/>
                    <a:pt x="46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1"/>
            <p:cNvSpPr/>
            <p:nvPr/>
          </p:nvSpPr>
          <p:spPr>
            <a:xfrm>
              <a:off x="5891190" y="2339368"/>
              <a:ext cx="71891" cy="35726"/>
            </a:xfrm>
            <a:custGeom>
              <a:avLst/>
              <a:gdLst/>
              <a:ahLst/>
              <a:cxnLst/>
              <a:rect l="l" t="t" r="r" b="b"/>
              <a:pathLst>
                <a:path w="2624" h="1304" extrusionOk="0">
                  <a:moveTo>
                    <a:pt x="1488" y="0"/>
                  </a:moveTo>
                  <a:cubicBezTo>
                    <a:pt x="1371" y="0"/>
                    <a:pt x="1253" y="10"/>
                    <a:pt x="1134" y="30"/>
                  </a:cubicBezTo>
                  <a:cubicBezTo>
                    <a:pt x="742" y="93"/>
                    <a:pt x="225" y="312"/>
                    <a:pt x="53" y="704"/>
                  </a:cubicBezTo>
                  <a:cubicBezTo>
                    <a:pt x="1" y="833"/>
                    <a:pt x="120" y="920"/>
                    <a:pt x="233" y="920"/>
                  </a:cubicBezTo>
                  <a:cubicBezTo>
                    <a:pt x="258" y="920"/>
                    <a:pt x="281" y="916"/>
                    <a:pt x="303" y="908"/>
                  </a:cubicBezTo>
                  <a:cubicBezTo>
                    <a:pt x="335" y="908"/>
                    <a:pt x="350" y="892"/>
                    <a:pt x="382" y="876"/>
                  </a:cubicBezTo>
                  <a:cubicBezTo>
                    <a:pt x="648" y="751"/>
                    <a:pt x="868" y="579"/>
                    <a:pt x="1181" y="516"/>
                  </a:cubicBezTo>
                  <a:cubicBezTo>
                    <a:pt x="1291" y="495"/>
                    <a:pt x="1400" y="484"/>
                    <a:pt x="1508" y="484"/>
                  </a:cubicBezTo>
                  <a:cubicBezTo>
                    <a:pt x="1648" y="484"/>
                    <a:pt x="1785" y="503"/>
                    <a:pt x="1918" y="547"/>
                  </a:cubicBezTo>
                  <a:cubicBezTo>
                    <a:pt x="1622" y="796"/>
                    <a:pt x="1245" y="937"/>
                    <a:pt x="855" y="937"/>
                  </a:cubicBezTo>
                  <a:cubicBezTo>
                    <a:pt x="729" y="937"/>
                    <a:pt x="602" y="923"/>
                    <a:pt x="476" y="892"/>
                  </a:cubicBezTo>
                  <a:lnTo>
                    <a:pt x="382" y="892"/>
                  </a:lnTo>
                  <a:cubicBezTo>
                    <a:pt x="241" y="923"/>
                    <a:pt x="194" y="1158"/>
                    <a:pt x="382" y="1206"/>
                  </a:cubicBezTo>
                  <a:cubicBezTo>
                    <a:pt x="588" y="1272"/>
                    <a:pt x="799" y="1304"/>
                    <a:pt x="1008" y="1304"/>
                  </a:cubicBezTo>
                  <a:cubicBezTo>
                    <a:pt x="1590" y="1304"/>
                    <a:pt x="2152" y="1052"/>
                    <a:pt x="2545" y="579"/>
                  </a:cubicBezTo>
                  <a:cubicBezTo>
                    <a:pt x="2623" y="484"/>
                    <a:pt x="2576" y="312"/>
                    <a:pt x="2466" y="249"/>
                  </a:cubicBezTo>
                  <a:cubicBezTo>
                    <a:pt x="2162" y="85"/>
                    <a:pt x="1832" y="0"/>
                    <a:pt x="148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1"/>
            <p:cNvSpPr/>
            <p:nvPr/>
          </p:nvSpPr>
          <p:spPr>
            <a:xfrm>
              <a:off x="5933384" y="2312463"/>
              <a:ext cx="16082" cy="11644"/>
            </a:xfrm>
            <a:custGeom>
              <a:avLst/>
              <a:gdLst/>
              <a:ahLst/>
              <a:cxnLst/>
              <a:rect l="l" t="t" r="r" b="b"/>
              <a:pathLst>
                <a:path w="587" h="425" extrusionOk="0">
                  <a:moveTo>
                    <a:pt x="305" y="1"/>
                  </a:moveTo>
                  <a:cubicBezTo>
                    <a:pt x="145" y="1"/>
                    <a:pt x="1" y="200"/>
                    <a:pt x="143" y="354"/>
                  </a:cubicBezTo>
                  <a:cubicBezTo>
                    <a:pt x="189" y="403"/>
                    <a:pt x="241" y="424"/>
                    <a:pt x="292" y="424"/>
                  </a:cubicBezTo>
                  <a:cubicBezTo>
                    <a:pt x="448" y="424"/>
                    <a:pt x="587" y="225"/>
                    <a:pt x="456" y="71"/>
                  </a:cubicBezTo>
                  <a:cubicBezTo>
                    <a:pt x="410" y="22"/>
                    <a:pt x="357" y="1"/>
                    <a:pt x="30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1"/>
            <p:cNvSpPr/>
            <p:nvPr/>
          </p:nvSpPr>
          <p:spPr>
            <a:xfrm>
              <a:off x="6078131" y="2105877"/>
              <a:ext cx="179974" cy="173180"/>
            </a:xfrm>
            <a:custGeom>
              <a:avLst/>
              <a:gdLst/>
              <a:ahLst/>
              <a:cxnLst/>
              <a:rect l="l" t="t" r="r" b="b"/>
              <a:pathLst>
                <a:path w="6569" h="6321" extrusionOk="0">
                  <a:moveTo>
                    <a:pt x="4066" y="0"/>
                  </a:moveTo>
                  <a:cubicBezTo>
                    <a:pt x="3356" y="0"/>
                    <a:pt x="2726" y="401"/>
                    <a:pt x="2587" y="1389"/>
                  </a:cubicBezTo>
                  <a:cubicBezTo>
                    <a:pt x="2493" y="2000"/>
                    <a:pt x="3073" y="2596"/>
                    <a:pt x="2399" y="3144"/>
                  </a:cubicBezTo>
                  <a:cubicBezTo>
                    <a:pt x="2007" y="3489"/>
                    <a:pt x="1318" y="3489"/>
                    <a:pt x="879" y="3818"/>
                  </a:cubicBezTo>
                  <a:cubicBezTo>
                    <a:pt x="189" y="4320"/>
                    <a:pt x="1" y="5213"/>
                    <a:pt x="706" y="5809"/>
                  </a:cubicBezTo>
                  <a:cubicBezTo>
                    <a:pt x="1118" y="6168"/>
                    <a:pt x="1637" y="6320"/>
                    <a:pt x="2195" y="6320"/>
                  </a:cubicBezTo>
                  <a:cubicBezTo>
                    <a:pt x="3826" y="6320"/>
                    <a:pt x="5788" y="5021"/>
                    <a:pt x="6349" y="3818"/>
                  </a:cubicBezTo>
                  <a:cubicBezTo>
                    <a:pt x="6396" y="3693"/>
                    <a:pt x="6380" y="3583"/>
                    <a:pt x="6318" y="3489"/>
                  </a:cubicBezTo>
                  <a:cubicBezTo>
                    <a:pt x="6537" y="2894"/>
                    <a:pt x="6568" y="2204"/>
                    <a:pt x="6318" y="1530"/>
                  </a:cubicBezTo>
                  <a:cubicBezTo>
                    <a:pt x="5978" y="632"/>
                    <a:pt x="4958" y="0"/>
                    <a:pt x="406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1"/>
            <p:cNvSpPr/>
            <p:nvPr/>
          </p:nvSpPr>
          <p:spPr>
            <a:xfrm>
              <a:off x="6003853" y="2264953"/>
              <a:ext cx="41672" cy="57096"/>
            </a:xfrm>
            <a:custGeom>
              <a:avLst/>
              <a:gdLst/>
              <a:ahLst/>
              <a:cxnLst/>
              <a:rect l="l" t="t" r="r" b="b"/>
              <a:pathLst>
                <a:path w="1521" h="2084" extrusionOk="0">
                  <a:moveTo>
                    <a:pt x="753" y="379"/>
                  </a:moveTo>
                  <a:cubicBezTo>
                    <a:pt x="1082" y="724"/>
                    <a:pt x="1082" y="1273"/>
                    <a:pt x="768" y="1617"/>
                  </a:cubicBezTo>
                  <a:cubicBezTo>
                    <a:pt x="565" y="1492"/>
                    <a:pt x="455" y="1273"/>
                    <a:pt x="439" y="1022"/>
                  </a:cubicBezTo>
                  <a:cubicBezTo>
                    <a:pt x="423" y="896"/>
                    <a:pt x="455" y="755"/>
                    <a:pt x="518" y="646"/>
                  </a:cubicBezTo>
                  <a:cubicBezTo>
                    <a:pt x="565" y="536"/>
                    <a:pt x="659" y="473"/>
                    <a:pt x="753" y="379"/>
                  </a:cubicBezTo>
                  <a:close/>
                  <a:moveTo>
                    <a:pt x="862" y="0"/>
                  </a:moveTo>
                  <a:cubicBezTo>
                    <a:pt x="811" y="0"/>
                    <a:pt x="760" y="27"/>
                    <a:pt x="721" y="66"/>
                  </a:cubicBezTo>
                  <a:cubicBezTo>
                    <a:pt x="674" y="50"/>
                    <a:pt x="643" y="50"/>
                    <a:pt x="612" y="50"/>
                  </a:cubicBezTo>
                  <a:cubicBezTo>
                    <a:pt x="188" y="81"/>
                    <a:pt x="0" y="646"/>
                    <a:pt x="0" y="1006"/>
                  </a:cubicBezTo>
                  <a:cubicBezTo>
                    <a:pt x="0" y="1414"/>
                    <a:pt x="204" y="1837"/>
                    <a:pt x="580" y="2025"/>
                  </a:cubicBezTo>
                  <a:cubicBezTo>
                    <a:pt x="664" y="2064"/>
                    <a:pt x="736" y="2083"/>
                    <a:pt x="801" y="2083"/>
                  </a:cubicBezTo>
                  <a:cubicBezTo>
                    <a:pt x="920" y="2083"/>
                    <a:pt x="1018" y="2021"/>
                    <a:pt x="1129" y="1900"/>
                  </a:cubicBezTo>
                  <a:cubicBezTo>
                    <a:pt x="1286" y="1727"/>
                    <a:pt x="1380" y="1523"/>
                    <a:pt x="1427" y="1304"/>
                  </a:cubicBezTo>
                  <a:cubicBezTo>
                    <a:pt x="1521" y="818"/>
                    <a:pt x="1348" y="348"/>
                    <a:pt x="956" y="34"/>
                  </a:cubicBezTo>
                  <a:cubicBezTo>
                    <a:pt x="926" y="10"/>
                    <a:pt x="894" y="0"/>
                    <a:pt x="86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1"/>
            <p:cNvSpPr/>
            <p:nvPr/>
          </p:nvSpPr>
          <p:spPr>
            <a:xfrm>
              <a:off x="6031416" y="2247994"/>
              <a:ext cx="23480" cy="16904"/>
            </a:xfrm>
            <a:custGeom>
              <a:avLst/>
              <a:gdLst/>
              <a:ahLst/>
              <a:cxnLst/>
              <a:rect l="l" t="t" r="r" b="b"/>
              <a:pathLst>
                <a:path w="857" h="617" extrusionOk="0">
                  <a:moveTo>
                    <a:pt x="445" y="1"/>
                  </a:moveTo>
                  <a:cubicBezTo>
                    <a:pt x="218" y="1"/>
                    <a:pt x="0" y="288"/>
                    <a:pt x="201" y="512"/>
                  </a:cubicBezTo>
                  <a:cubicBezTo>
                    <a:pt x="267" y="586"/>
                    <a:pt x="344" y="616"/>
                    <a:pt x="419" y="616"/>
                  </a:cubicBezTo>
                  <a:cubicBezTo>
                    <a:pt x="648" y="616"/>
                    <a:pt x="857" y="329"/>
                    <a:pt x="656" y="105"/>
                  </a:cubicBezTo>
                  <a:cubicBezTo>
                    <a:pt x="594" y="31"/>
                    <a:pt x="519" y="1"/>
                    <a:pt x="44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1"/>
            <p:cNvSpPr/>
            <p:nvPr/>
          </p:nvSpPr>
          <p:spPr>
            <a:xfrm>
              <a:off x="5891766" y="2392987"/>
              <a:ext cx="25370" cy="22329"/>
            </a:xfrm>
            <a:custGeom>
              <a:avLst/>
              <a:gdLst/>
              <a:ahLst/>
              <a:cxnLst/>
              <a:rect l="l" t="t" r="r" b="b"/>
              <a:pathLst>
                <a:path w="926" h="815" extrusionOk="0">
                  <a:moveTo>
                    <a:pt x="547" y="1"/>
                  </a:moveTo>
                  <a:cubicBezTo>
                    <a:pt x="463" y="1"/>
                    <a:pt x="376" y="32"/>
                    <a:pt x="298" y="79"/>
                  </a:cubicBezTo>
                  <a:lnTo>
                    <a:pt x="173" y="173"/>
                  </a:lnTo>
                  <a:cubicBezTo>
                    <a:pt x="0" y="283"/>
                    <a:pt x="16" y="565"/>
                    <a:pt x="141" y="691"/>
                  </a:cubicBezTo>
                  <a:cubicBezTo>
                    <a:pt x="214" y="763"/>
                    <a:pt x="329" y="815"/>
                    <a:pt x="440" y="815"/>
                  </a:cubicBezTo>
                  <a:cubicBezTo>
                    <a:pt x="521" y="815"/>
                    <a:pt x="599" y="788"/>
                    <a:pt x="659" y="722"/>
                  </a:cubicBezTo>
                  <a:lnTo>
                    <a:pt x="753" y="597"/>
                  </a:lnTo>
                  <a:cubicBezTo>
                    <a:pt x="878" y="455"/>
                    <a:pt x="925" y="267"/>
                    <a:pt x="784" y="111"/>
                  </a:cubicBezTo>
                  <a:cubicBezTo>
                    <a:pt x="713" y="32"/>
                    <a:pt x="631" y="1"/>
                    <a:pt x="54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1"/>
            <p:cNvSpPr/>
            <p:nvPr/>
          </p:nvSpPr>
          <p:spPr>
            <a:xfrm>
              <a:off x="6245564" y="2111056"/>
              <a:ext cx="27644" cy="19808"/>
            </a:xfrm>
            <a:custGeom>
              <a:avLst/>
              <a:gdLst/>
              <a:ahLst/>
              <a:cxnLst/>
              <a:rect l="l" t="t" r="r" b="b"/>
              <a:pathLst>
                <a:path w="1009" h="723" extrusionOk="0">
                  <a:moveTo>
                    <a:pt x="527" y="0"/>
                  </a:moveTo>
                  <a:cubicBezTo>
                    <a:pt x="258" y="0"/>
                    <a:pt x="0" y="343"/>
                    <a:pt x="238" y="604"/>
                  </a:cubicBezTo>
                  <a:cubicBezTo>
                    <a:pt x="314" y="688"/>
                    <a:pt x="402" y="722"/>
                    <a:pt x="489" y="722"/>
                  </a:cubicBezTo>
                  <a:cubicBezTo>
                    <a:pt x="760" y="722"/>
                    <a:pt x="1009" y="380"/>
                    <a:pt x="771" y="118"/>
                  </a:cubicBezTo>
                  <a:cubicBezTo>
                    <a:pt x="699" y="35"/>
                    <a:pt x="612" y="0"/>
                    <a:pt x="52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1"/>
            <p:cNvSpPr/>
            <p:nvPr/>
          </p:nvSpPr>
          <p:spPr>
            <a:xfrm>
              <a:off x="5826255" y="2497841"/>
              <a:ext cx="13808" cy="9781"/>
            </a:xfrm>
            <a:custGeom>
              <a:avLst/>
              <a:gdLst/>
              <a:ahLst/>
              <a:cxnLst/>
              <a:rect l="l" t="t" r="r" b="b"/>
              <a:pathLst>
                <a:path w="504" h="357" extrusionOk="0">
                  <a:moveTo>
                    <a:pt x="257" y="1"/>
                  </a:moveTo>
                  <a:cubicBezTo>
                    <a:pt x="123" y="1"/>
                    <a:pt x="0" y="166"/>
                    <a:pt x="119" y="296"/>
                  </a:cubicBezTo>
                  <a:cubicBezTo>
                    <a:pt x="157" y="339"/>
                    <a:pt x="202" y="356"/>
                    <a:pt x="247" y="356"/>
                  </a:cubicBezTo>
                  <a:cubicBezTo>
                    <a:pt x="381" y="356"/>
                    <a:pt x="503" y="191"/>
                    <a:pt x="385" y="61"/>
                  </a:cubicBezTo>
                  <a:cubicBezTo>
                    <a:pt x="346" y="19"/>
                    <a:pt x="301" y="1"/>
                    <a:pt x="25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1"/>
            <p:cNvSpPr/>
            <p:nvPr/>
          </p:nvSpPr>
          <p:spPr>
            <a:xfrm>
              <a:off x="6068021" y="2287968"/>
              <a:ext cx="19836" cy="14247"/>
            </a:xfrm>
            <a:custGeom>
              <a:avLst/>
              <a:gdLst/>
              <a:ahLst/>
              <a:cxnLst/>
              <a:rect l="l" t="t" r="r" b="b"/>
              <a:pathLst>
                <a:path w="724" h="520" extrusionOk="0">
                  <a:moveTo>
                    <a:pt x="377" y="0"/>
                  </a:moveTo>
                  <a:cubicBezTo>
                    <a:pt x="183" y="0"/>
                    <a:pt x="1" y="243"/>
                    <a:pt x="166" y="433"/>
                  </a:cubicBezTo>
                  <a:cubicBezTo>
                    <a:pt x="220" y="494"/>
                    <a:pt x="284" y="520"/>
                    <a:pt x="347" y="520"/>
                  </a:cubicBezTo>
                  <a:cubicBezTo>
                    <a:pt x="541" y="520"/>
                    <a:pt x="724" y="277"/>
                    <a:pt x="558" y="88"/>
                  </a:cubicBezTo>
                  <a:cubicBezTo>
                    <a:pt x="504" y="26"/>
                    <a:pt x="440" y="0"/>
                    <a:pt x="37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1"/>
            <p:cNvSpPr/>
            <p:nvPr/>
          </p:nvSpPr>
          <p:spPr>
            <a:xfrm>
              <a:off x="6273839" y="2211554"/>
              <a:ext cx="16082" cy="11617"/>
            </a:xfrm>
            <a:custGeom>
              <a:avLst/>
              <a:gdLst/>
              <a:ahLst/>
              <a:cxnLst/>
              <a:rect l="l" t="t" r="r" b="b"/>
              <a:pathLst>
                <a:path w="587" h="424" extrusionOk="0">
                  <a:moveTo>
                    <a:pt x="302" y="0"/>
                  </a:moveTo>
                  <a:cubicBezTo>
                    <a:pt x="148" y="0"/>
                    <a:pt x="1" y="199"/>
                    <a:pt x="131" y="353"/>
                  </a:cubicBezTo>
                  <a:cubicBezTo>
                    <a:pt x="177" y="403"/>
                    <a:pt x="230" y="424"/>
                    <a:pt x="282" y="424"/>
                  </a:cubicBezTo>
                  <a:cubicBezTo>
                    <a:pt x="442" y="424"/>
                    <a:pt x="586" y="225"/>
                    <a:pt x="444" y="71"/>
                  </a:cubicBezTo>
                  <a:cubicBezTo>
                    <a:pt x="402" y="21"/>
                    <a:pt x="352" y="0"/>
                    <a:pt x="30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0" name="Google Shape;2620;p41"/>
          <p:cNvGrpSpPr/>
          <p:nvPr/>
        </p:nvGrpSpPr>
        <p:grpSpPr>
          <a:xfrm rot="-8100000">
            <a:off x="7882505" y="3772280"/>
            <a:ext cx="454131" cy="918699"/>
            <a:chOff x="1153584" y="2175826"/>
            <a:chExt cx="373221" cy="755019"/>
          </a:xfrm>
        </p:grpSpPr>
        <p:sp>
          <p:nvSpPr>
            <p:cNvPr id="2621" name="Google Shape;2621;p41"/>
            <p:cNvSpPr/>
            <p:nvPr/>
          </p:nvSpPr>
          <p:spPr>
            <a:xfrm>
              <a:off x="1153584" y="2175826"/>
              <a:ext cx="91069" cy="119234"/>
            </a:xfrm>
            <a:custGeom>
              <a:avLst/>
              <a:gdLst/>
              <a:ahLst/>
              <a:cxnLst/>
              <a:rect l="l" t="t" r="r" b="b"/>
              <a:pathLst>
                <a:path w="3324" h="4352" extrusionOk="0">
                  <a:moveTo>
                    <a:pt x="1883" y="0"/>
                  </a:moveTo>
                  <a:cubicBezTo>
                    <a:pt x="1691" y="0"/>
                    <a:pt x="1529" y="94"/>
                    <a:pt x="1490" y="309"/>
                  </a:cubicBezTo>
                  <a:cubicBezTo>
                    <a:pt x="1474" y="372"/>
                    <a:pt x="1474" y="466"/>
                    <a:pt x="1505" y="560"/>
                  </a:cubicBezTo>
                  <a:cubicBezTo>
                    <a:pt x="1520" y="655"/>
                    <a:pt x="1586" y="696"/>
                    <a:pt x="1659" y="696"/>
                  </a:cubicBezTo>
                  <a:cubicBezTo>
                    <a:pt x="1741" y="696"/>
                    <a:pt x="1832" y="643"/>
                    <a:pt x="1866" y="560"/>
                  </a:cubicBezTo>
                  <a:cubicBezTo>
                    <a:pt x="1886" y="507"/>
                    <a:pt x="1910" y="484"/>
                    <a:pt x="1937" y="484"/>
                  </a:cubicBezTo>
                  <a:cubicBezTo>
                    <a:pt x="2099" y="484"/>
                    <a:pt x="2357" y="1297"/>
                    <a:pt x="2352" y="1297"/>
                  </a:cubicBezTo>
                  <a:cubicBezTo>
                    <a:pt x="2352" y="1297"/>
                    <a:pt x="2352" y="1297"/>
                    <a:pt x="2352" y="1297"/>
                  </a:cubicBezTo>
                  <a:lnTo>
                    <a:pt x="2352" y="1297"/>
                  </a:lnTo>
                  <a:cubicBezTo>
                    <a:pt x="2430" y="1610"/>
                    <a:pt x="2477" y="1924"/>
                    <a:pt x="2493" y="2253"/>
                  </a:cubicBezTo>
                  <a:cubicBezTo>
                    <a:pt x="2530" y="2763"/>
                    <a:pt x="2310" y="3888"/>
                    <a:pt x="1699" y="3888"/>
                  </a:cubicBezTo>
                  <a:cubicBezTo>
                    <a:pt x="1541" y="3888"/>
                    <a:pt x="1357" y="3812"/>
                    <a:pt x="1145" y="3632"/>
                  </a:cubicBezTo>
                  <a:cubicBezTo>
                    <a:pt x="267" y="2864"/>
                    <a:pt x="863" y="1124"/>
                    <a:pt x="1348" y="325"/>
                  </a:cubicBezTo>
                  <a:cubicBezTo>
                    <a:pt x="1348" y="309"/>
                    <a:pt x="1364" y="293"/>
                    <a:pt x="1364" y="278"/>
                  </a:cubicBezTo>
                  <a:cubicBezTo>
                    <a:pt x="1396" y="152"/>
                    <a:pt x="1288" y="55"/>
                    <a:pt x="1180" y="55"/>
                  </a:cubicBezTo>
                  <a:cubicBezTo>
                    <a:pt x="1126" y="55"/>
                    <a:pt x="1072" y="79"/>
                    <a:pt x="1035" y="137"/>
                  </a:cubicBezTo>
                  <a:cubicBezTo>
                    <a:pt x="424" y="1077"/>
                    <a:pt x="0" y="2425"/>
                    <a:pt x="486" y="3507"/>
                  </a:cubicBezTo>
                  <a:cubicBezTo>
                    <a:pt x="717" y="4035"/>
                    <a:pt x="1183" y="4351"/>
                    <a:pt x="1668" y="4351"/>
                  </a:cubicBezTo>
                  <a:cubicBezTo>
                    <a:pt x="1974" y="4351"/>
                    <a:pt x="2288" y="4225"/>
                    <a:pt x="2555" y="3946"/>
                  </a:cubicBezTo>
                  <a:cubicBezTo>
                    <a:pt x="3323" y="3115"/>
                    <a:pt x="3088" y="1391"/>
                    <a:pt x="2618" y="466"/>
                  </a:cubicBezTo>
                  <a:cubicBezTo>
                    <a:pt x="2481" y="183"/>
                    <a:pt x="2152" y="0"/>
                    <a:pt x="188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1"/>
            <p:cNvSpPr/>
            <p:nvPr/>
          </p:nvSpPr>
          <p:spPr>
            <a:xfrm>
              <a:off x="1153803" y="2858707"/>
              <a:ext cx="95562" cy="72138"/>
            </a:xfrm>
            <a:custGeom>
              <a:avLst/>
              <a:gdLst/>
              <a:ahLst/>
              <a:cxnLst/>
              <a:rect l="l" t="t" r="r" b="b"/>
              <a:pathLst>
                <a:path w="3488" h="2633" extrusionOk="0">
                  <a:moveTo>
                    <a:pt x="322" y="464"/>
                  </a:moveTo>
                  <a:cubicBezTo>
                    <a:pt x="337" y="480"/>
                    <a:pt x="384" y="495"/>
                    <a:pt x="431" y="511"/>
                  </a:cubicBezTo>
                  <a:cubicBezTo>
                    <a:pt x="510" y="518"/>
                    <a:pt x="588" y="520"/>
                    <a:pt x="667" y="520"/>
                  </a:cubicBezTo>
                  <a:cubicBezTo>
                    <a:pt x="920" y="520"/>
                    <a:pt x="1175" y="494"/>
                    <a:pt x="1429" y="494"/>
                  </a:cubicBezTo>
                  <a:cubicBezTo>
                    <a:pt x="1651" y="494"/>
                    <a:pt x="1873" y="514"/>
                    <a:pt x="2093" y="589"/>
                  </a:cubicBezTo>
                  <a:cubicBezTo>
                    <a:pt x="2626" y="778"/>
                    <a:pt x="3206" y="1561"/>
                    <a:pt x="2626" y="2032"/>
                  </a:cubicBezTo>
                  <a:cubicBezTo>
                    <a:pt x="2476" y="2149"/>
                    <a:pt x="2297" y="2198"/>
                    <a:pt x="2110" y="2198"/>
                  </a:cubicBezTo>
                  <a:cubicBezTo>
                    <a:pt x="1750" y="2198"/>
                    <a:pt x="1363" y="2018"/>
                    <a:pt x="1105" y="1812"/>
                  </a:cubicBezTo>
                  <a:cubicBezTo>
                    <a:pt x="682" y="1483"/>
                    <a:pt x="416" y="997"/>
                    <a:pt x="322" y="464"/>
                  </a:cubicBezTo>
                  <a:close/>
                  <a:moveTo>
                    <a:pt x="1375" y="0"/>
                  </a:moveTo>
                  <a:cubicBezTo>
                    <a:pt x="1024" y="0"/>
                    <a:pt x="677" y="65"/>
                    <a:pt x="384" y="182"/>
                  </a:cubicBezTo>
                  <a:cubicBezTo>
                    <a:pt x="337" y="198"/>
                    <a:pt x="306" y="229"/>
                    <a:pt x="290" y="276"/>
                  </a:cubicBezTo>
                  <a:cubicBezTo>
                    <a:pt x="267" y="192"/>
                    <a:pt x="196" y="149"/>
                    <a:pt x="130" y="149"/>
                  </a:cubicBezTo>
                  <a:cubicBezTo>
                    <a:pt x="62" y="149"/>
                    <a:pt x="0" y="196"/>
                    <a:pt x="8" y="292"/>
                  </a:cubicBezTo>
                  <a:cubicBezTo>
                    <a:pt x="40" y="1091"/>
                    <a:pt x="416" y="1828"/>
                    <a:pt x="1090" y="2298"/>
                  </a:cubicBezTo>
                  <a:cubicBezTo>
                    <a:pt x="1383" y="2499"/>
                    <a:pt x="1769" y="2633"/>
                    <a:pt x="2145" y="2633"/>
                  </a:cubicBezTo>
                  <a:cubicBezTo>
                    <a:pt x="2473" y="2633"/>
                    <a:pt x="2792" y="2531"/>
                    <a:pt x="3033" y="2282"/>
                  </a:cubicBezTo>
                  <a:cubicBezTo>
                    <a:pt x="3488" y="1812"/>
                    <a:pt x="3347" y="1060"/>
                    <a:pt x="2939" y="605"/>
                  </a:cubicBezTo>
                  <a:cubicBezTo>
                    <a:pt x="2566" y="183"/>
                    <a:pt x="1965" y="0"/>
                    <a:pt x="137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1"/>
            <p:cNvSpPr/>
            <p:nvPr/>
          </p:nvSpPr>
          <p:spPr>
            <a:xfrm>
              <a:off x="1254712" y="2619600"/>
              <a:ext cx="96001" cy="72302"/>
            </a:xfrm>
            <a:custGeom>
              <a:avLst/>
              <a:gdLst/>
              <a:ahLst/>
              <a:cxnLst/>
              <a:rect l="l" t="t" r="r" b="b"/>
              <a:pathLst>
                <a:path w="3504" h="2639" extrusionOk="0">
                  <a:moveTo>
                    <a:pt x="322" y="460"/>
                  </a:moveTo>
                  <a:lnTo>
                    <a:pt x="322" y="460"/>
                  </a:lnTo>
                  <a:cubicBezTo>
                    <a:pt x="353" y="492"/>
                    <a:pt x="385" y="507"/>
                    <a:pt x="432" y="507"/>
                  </a:cubicBezTo>
                  <a:cubicBezTo>
                    <a:pt x="525" y="518"/>
                    <a:pt x="619" y="522"/>
                    <a:pt x="713" y="522"/>
                  </a:cubicBezTo>
                  <a:cubicBezTo>
                    <a:pt x="961" y="522"/>
                    <a:pt x="1212" y="495"/>
                    <a:pt x="1462" y="495"/>
                  </a:cubicBezTo>
                  <a:cubicBezTo>
                    <a:pt x="1674" y="495"/>
                    <a:pt x="1885" y="514"/>
                    <a:pt x="2093" y="586"/>
                  </a:cubicBezTo>
                  <a:cubicBezTo>
                    <a:pt x="2626" y="774"/>
                    <a:pt x="3206" y="1573"/>
                    <a:pt x="2626" y="2028"/>
                  </a:cubicBezTo>
                  <a:cubicBezTo>
                    <a:pt x="2475" y="2152"/>
                    <a:pt x="2295" y="2202"/>
                    <a:pt x="2108" y="2202"/>
                  </a:cubicBezTo>
                  <a:cubicBezTo>
                    <a:pt x="1750" y="2202"/>
                    <a:pt x="1368" y="2020"/>
                    <a:pt x="1122" y="1824"/>
                  </a:cubicBezTo>
                  <a:cubicBezTo>
                    <a:pt x="683" y="1479"/>
                    <a:pt x="416" y="993"/>
                    <a:pt x="322" y="460"/>
                  </a:cubicBezTo>
                  <a:close/>
                  <a:moveTo>
                    <a:pt x="1394" y="1"/>
                  </a:moveTo>
                  <a:cubicBezTo>
                    <a:pt x="1036" y="1"/>
                    <a:pt x="682" y="69"/>
                    <a:pt x="385" y="194"/>
                  </a:cubicBezTo>
                  <a:cubicBezTo>
                    <a:pt x="338" y="210"/>
                    <a:pt x="306" y="241"/>
                    <a:pt x="291" y="272"/>
                  </a:cubicBezTo>
                  <a:cubicBezTo>
                    <a:pt x="268" y="196"/>
                    <a:pt x="196" y="157"/>
                    <a:pt x="131" y="157"/>
                  </a:cubicBezTo>
                  <a:cubicBezTo>
                    <a:pt x="62" y="157"/>
                    <a:pt x="1" y="200"/>
                    <a:pt x="9" y="288"/>
                  </a:cubicBezTo>
                  <a:cubicBezTo>
                    <a:pt x="56" y="1087"/>
                    <a:pt x="416" y="1840"/>
                    <a:pt x="1090" y="2310"/>
                  </a:cubicBezTo>
                  <a:cubicBezTo>
                    <a:pt x="1381" y="2510"/>
                    <a:pt x="1765" y="2638"/>
                    <a:pt x="2138" y="2638"/>
                  </a:cubicBezTo>
                  <a:cubicBezTo>
                    <a:pt x="2468" y="2638"/>
                    <a:pt x="2791" y="2537"/>
                    <a:pt x="3034" y="2294"/>
                  </a:cubicBezTo>
                  <a:cubicBezTo>
                    <a:pt x="3504" y="1808"/>
                    <a:pt x="3347" y="1072"/>
                    <a:pt x="2940" y="602"/>
                  </a:cubicBezTo>
                  <a:cubicBezTo>
                    <a:pt x="2570" y="183"/>
                    <a:pt x="1978" y="1"/>
                    <a:pt x="139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1"/>
            <p:cNvSpPr/>
            <p:nvPr/>
          </p:nvSpPr>
          <p:spPr>
            <a:xfrm>
              <a:off x="1449489" y="2813938"/>
              <a:ext cx="77316" cy="115645"/>
            </a:xfrm>
            <a:custGeom>
              <a:avLst/>
              <a:gdLst/>
              <a:ahLst/>
              <a:cxnLst/>
              <a:rect l="l" t="t" r="r" b="b"/>
              <a:pathLst>
                <a:path w="2822" h="4221" extrusionOk="0">
                  <a:moveTo>
                    <a:pt x="1003" y="452"/>
                  </a:moveTo>
                  <a:cubicBezTo>
                    <a:pt x="1019" y="484"/>
                    <a:pt x="1035" y="499"/>
                    <a:pt x="1050" y="531"/>
                  </a:cubicBezTo>
                  <a:cubicBezTo>
                    <a:pt x="1724" y="1064"/>
                    <a:pt x="2821" y="2866"/>
                    <a:pt x="1693" y="3430"/>
                  </a:cubicBezTo>
                  <a:cubicBezTo>
                    <a:pt x="1590" y="3548"/>
                    <a:pt x="1490" y="3607"/>
                    <a:pt x="1397" y="3607"/>
                  </a:cubicBezTo>
                  <a:cubicBezTo>
                    <a:pt x="1292" y="3607"/>
                    <a:pt x="1196" y="3533"/>
                    <a:pt x="1113" y="3383"/>
                  </a:cubicBezTo>
                  <a:cubicBezTo>
                    <a:pt x="988" y="3242"/>
                    <a:pt x="894" y="3101"/>
                    <a:pt x="831" y="2929"/>
                  </a:cubicBezTo>
                  <a:cubicBezTo>
                    <a:pt x="705" y="2647"/>
                    <a:pt x="658" y="2380"/>
                    <a:pt x="658" y="2067"/>
                  </a:cubicBezTo>
                  <a:cubicBezTo>
                    <a:pt x="658" y="1518"/>
                    <a:pt x="831" y="985"/>
                    <a:pt x="1003" y="452"/>
                  </a:cubicBezTo>
                  <a:close/>
                  <a:moveTo>
                    <a:pt x="896" y="1"/>
                  </a:moveTo>
                  <a:cubicBezTo>
                    <a:pt x="819" y="1"/>
                    <a:pt x="740" y="43"/>
                    <a:pt x="705" y="139"/>
                  </a:cubicBezTo>
                  <a:cubicBezTo>
                    <a:pt x="345" y="1064"/>
                    <a:pt x="0" y="2098"/>
                    <a:pt x="392" y="3086"/>
                  </a:cubicBezTo>
                  <a:cubicBezTo>
                    <a:pt x="572" y="3556"/>
                    <a:pt x="1081" y="4221"/>
                    <a:pt x="1660" y="4221"/>
                  </a:cubicBezTo>
                  <a:cubicBezTo>
                    <a:pt x="1738" y="4221"/>
                    <a:pt x="1817" y="4209"/>
                    <a:pt x="1897" y="4183"/>
                  </a:cubicBezTo>
                  <a:cubicBezTo>
                    <a:pt x="2586" y="3979"/>
                    <a:pt x="2649" y="2835"/>
                    <a:pt x="2586" y="2270"/>
                  </a:cubicBezTo>
                  <a:cubicBezTo>
                    <a:pt x="2477" y="1408"/>
                    <a:pt x="2038" y="656"/>
                    <a:pt x="1332" y="170"/>
                  </a:cubicBezTo>
                  <a:cubicBezTo>
                    <a:pt x="1298" y="143"/>
                    <a:pt x="1261" y="130"/>
                    <a:pt x="1223" y="130"/>
                  </a:cubicBezTo>
                  <a:cubicBezTo>
                    <a:pt x="1175" y="130"/>
                    <a:pt x="1126" y="151"/>
                    <a:pt x="1082" y="186"/>
                  </a:cubicBezTo>
                  <a:cubicBezTo>
                    <a:pt x="1090" y="71"/>
                    <a:pt x="995" y="1"/>
                    <a:pt x="89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41"/>
          <p:cNvGrpSpPr/>
          <p:nvPr/>
        </p:nvGrpSpPr>
        <p:grpSpPr>
          <a:xfrm rot="-10025451">
            <a:off x="7657699" y="658866"/>
            <a:ext cx="351320" cy="339728"/>
            <a:chOff x="1112349" y="5183584"/>
            <a:chExt cx="351329" cy="339737"/>
          </a:xfrm>
        </p:grpSpPr>
        <p:sp>
          <p:nvSpPr>
            <p:cNvPr id="2626" name="Google Shape;2626;p41"/>
            <p:cNvSpPr/>
            <p:nvPr/>
          </p:nvSpPr>
          <p:spPr>
            <a:xfrm>
              <a:off x="1133391" y="5183584"/>
              <a:ext cx="95809" cy="72329"/>
            </a:xfrm>
            <a:custGeom>
              <a:avLst/>
              <a:gdLst/>
              <a:ahLst/>
              <a:cxnLst/>
              <a:rect l="l" t="t" r="r" b="b"/>
              <a:pathLst>
                <a:path w="3497" h="2640" extrusionOk="0">
                  <a:moveTo>
                    <a:pt x="330" y="455"/>
                  </a:moveTo>
                  <a:cubicBezTo>
                    <a:pt x="346" y="487"/>
                    <a:pt x="393" y="502"/>
                    <a:pt x="424" y="502"/>
                  </a:cubicBezTo>
                  <a:cubicBezTo>
                    <a:pt x="530" y="514"/>
                    <a:pt x="637" y="518"/>
                    <a:pt x="743" y="518"/>
                  </a:cubicBezTo>
                  <a:cubicBezTo>
                    <a:pt x="969" y="518"/>
                    <a:pt x="1194" y="500"/>
                    <a:pt x="1418" y="500"/>
                  </a:cubicBezTo>
                  <a:cubicBezTo>
                    <a:pt x="1648" y="500"/>
                    <a:pt x="1876" y="519"/>
                    <a:pt x="2101" y="596"/>
                  </a:cubicBezTo>
                  <a:cubicBezTo>
                    <a:pt x="2634" y="769"/>
                    <a:pt x="3214" y="1568"/>
                    <a:pt x="2634" y="2038"/>
                  </a:cubicBezTo>
                  <a:cubicBezTo>
                    <a:pt x="2484" y="2156"/>
                    <a:pt x="2305" y="2204"/>
                    <a:pt x="2118" y="2204"/>
                  </a:cubicBezTo>
                  <a:cubicBezTo>
                    <a:pt x="1759" y="2204"/>
                    <a:pt x="1372" y="2025"/>
                    <a:pt x="1114" y="1819"/>
                  </a:cubicBezTo>
                  <a:cubicBezTo>
                    <a:pt x="690" y="1474"/>
                    <a:pt x="424" y="1004"/>
                    <a:pt x="330" y="455"/>
                  </a:cubicBezTo>
                  <a:close/>
                  <a:moveTo>
                    <a:pt x="1380" y="0"/>
                  </a:moveTo>
                  <a:cubicBezTo>
                    <a:pt x="1030" y="0"/>
                    <a:pt x="684" y="66"/>
                    <a:pt x="393" y="189"/>
                  </a:cubicBezTo>
                  <a:cubicBezTo>
                    <a:pt x="346" y="204"/>
                    <a:pt x="314" y="236"/>
                    <a:pt x="299" y="267"/>
                  </a:cubicBezTo>
                  <a:cubicBezTo>
                    <a:pt x="276" y="192"/>
                    <a:pt x="207" y="153"/>
                    <a:pt x="141" y="153"/>
                  </a:cubicBezTo>
                  <a:cubicBezTo>
                    <a:pt x="69" y="153"/>
                    <a:pt x="1" y="200"/>
                    <a:pt x="1" y="298"/>
                  </a:cubicBezTo>
                  <a:cubicBezTo>
                    <a:pt x="48" y="1098"/>
                    <a:pt x="424" y="1835"/>
                    <a:pt x="1098" y="2305"/>
                  </a:cubicBezTo>
                  <a:cubicBezTo>
                    <a:pt x="1391" y="2506"/>
                    <a:pt x="1778" y="2639"/>
                    <a:pt x="2153" y="2639"/>
                  </a:cubicBezTo>
                  <a:cubicBezTo>
                    <a:pt x="2481" y="2639"/>
                    <a:pt x="2801" y="2537"/>
                    <a:pt x="3042" y="2289"/>
                  </a:cubicBezTo>
                  <a:cubicBezTo>
                    <a:pt x="3496" y="1819"/>
                    <a:pt x="3355" y="1066"/>
                    <a:pt x="2948" y="612"/>
                  </a:cubicBezTo>
                  <a:cubicBezTo>
                    <a:pt x="2573" y="189"/>
                    <a:pt x="1971" y="0"/>
                    <a:pt x="138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1"/>
            <p:cNvSpPr/>
            <p:nvPr/>
          </p:nvSpPr>
          <p:spPr>
            <a:xfrm>
              <a:off x="1386774" y="5339181"/>
              <a:ext cx="76905" cy="115891"/>
            </a:xfrm>
            <a:custGeom>
              <a:avLst/>
              <a:gdLst/>
              <a:ahLst/>
              <a:cxnLst/>
              <a:rect l="l" t="t" r="r" b="b"/>
              <a:pathLst>
                <a:path w="2807" h="4230" extrusionOk="0">
                  <a:moveTo>
                    <a:pt x="1004" y="450"/>
                  </a:moveTo>
                  <a:cubicBezTo>
                    <a:pt x="1004" y="482"/>
                    <a:pt x="1035" y="513"/>
                    <a:pt x="1051" y="529"/>
                  </a:cubicBezTo>
                  <a:cubicBezTo>
                    <a:pt x="1725" y="1077"/>
                    <a:pt x="2806" y="2864"/>
                    <a:pt x="1693" y="3444"/>
                  </a:cubicBezTo>
                  <a:cubicBezTo>
                    <a:pt x="1585" y="3553"/>
                    <a:pt x="1486" y="3608"/>
                    <a:pt x="1395" y="3608"/>
                  </a:cubicBezTo>
                  <a:cubicBezTo>
                    <a:pt x="1288" y="3608"/>
                    <a:pt x="1191" y="3533"/>
                    <a:pt x="1098" y="3381"/>
                  </a:cubicBezTo>
                  <a:cubicBezTo>
                    <a:pt x="988" y="3240"/>
                    <a:pt x="894" y="3099"/>
                    <a:pt x="831" y="2927"/>
                  </a:cubicBezTo>
                  <a:cubicBezTo>
                    <a:pt x="706" y="2660"/>
                    <a:pt x="659" y="2378"/>
                    <a:pt x="659" y="2080"/>
                  </a:cubicBezTo>
                  <a:cubicBezTo>
                    <a:pt x="659" y="1516"/>
                    <a:pt x="831" y="983"/>
                    <a:pt x="1004" y="450"/>
                  </a:cubicBezTo>
                  <a:close/>
                  <a:moveTo>
                    <a:pt x="893" y="0"/>
                  </a:moveTo>
                  <a:cubicBezTo>
                    <a:pt x="817" y="0"/>
                    <a:pt x="740" y="42"/>
                    <a:pt x="706" y="137"/>
                  </a:cubicBezTo>
                  <a:cubicBezTo>
                    <a:pt x="345" y="1062"/>
                    <a:pt x="1" y="2112"/>
                    <a:pt x="393" y="3084"/>
                  </a:cubicBezTo>
                  <a:cubicBezTo>
                    <a:pt x="574" y="3557"/>
                    <a:pt x="1089" y="4229"/>
                    <a:pt x="1675" y="4229"/>
                  </a:cubicBezTo>
                  <a:cubicBezTo>
                    <a:pt x="1748" y="4229"/>
                    <a:pt x="1823" y="4219"/>
                    <a:pt x="1897" y="4196"/>
                  </a:cubicBezTo>
                  <a:cubicBezTo>
                    <a:pt x="2571" y="3977"/>
                    <a:pt x="2650" y="2833"/>
                    <a:pt x="2571" y="2269"/>
                  </a:cubicBezTo>
                  <a:cubicBezTo>
                    <a:pt x="2477" y="1406"/>
                    <a:pt x="2038" y="654"/>
                    <a:pt x="1333" y="168"/>
                  </a:cubicBezTo>
                  <a:cubicBezTo>
                    <a:pt x="1297" y="144"/>
                    <a:pt x="1261" y="134"/>
                    <a:pt x="1227" y="134"/>
                  </a:cubicBezTo>
                  <a:cubicBezTo>
                    <a:pt x="1172" y="134"/>
                    <a:pt x="1121" y="161"/>
                    <a:pt x="1082" y="199"/>
                  </a:cubicBezTo>
                  <a:cubicBezTo>
                    <a:pt x="1091" y="74"/>
                    <a:pt x="993" y="0"/>
                    <a:pt x="8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1"/>
            <p:cNvSpPr/>
            <p:nvPr/>
          </p:nvSpPr>
          <p:spPr>
            <a:xfrm>
              <a:off x="1112349" y="5397156"/>
              <a:ext cx="138111" cy="126165"/>
            </a:xfrm>
            <a:custGeom>
              <a:avLst/>
              <a:gdLst/>
              <a:ahLst/>
              <a:cxnLst/>
              <a:rect l="l" t="t" r="r" b="b"/>
              <a:pathLst>
                <a:path w="5041" h="4605" extrusionOk="0">
                  <a:moveTo>
                    <a:pt x="4017" y="1"/>
                  </a:moveTo>
                  <a:cubicBezTo>
                    <a:pt x="3416" y="1"/>
                    <a:pt x="2438" y="421"/>
                    <a:pt x="2242" y="544"/>
                  </a:cubicBezTo>
                  <a:cubicBezTo>
                    <a:pt x="1255" y="1140"/>
                    <a:pt x="1" y="2457"/>
                    <a:pt x="471" y="3742"/>
                  </a:cubicBezTo>
                  <a:cubicBezTo>
                    <a:pt x="698" y="4366"/>
                    <a:pt x="1202" y="4605"/>
                    <a:pt x="1751" y="4605"/>
                  </a:cubicBezTo>
                  <a:cubicBezTo>
                    <a:pt x="2263" y="4605"/>
                    <a:pt x="2813" y="4397"/>
                    <a:pt x="3214" y="4102"/>
                  </a:cubicBezTo>
                  <a:cubicBezTo>
                    <a:pt x="4343" y="3272"/>
                    <a:pt x="5017" y="1877"/>
                    <a:pt x="5032" y="497"/>
                  </a:cubicBezTo>
                  <a:cubicBezTo>
                    <a:pt x="5040" y="319"/>
                    <a:pt x="4918" y="233"/>
                    <a:pt x="4789" y="233"/>
                  </a:cubicBezTo>
                  <a:cubicBezTo>
                    <a:pt x="4670" y="233"/>
                    <a:pt x="4545" y="307"/>
                    <a:pt x="4515" y="450"/>
                  </a:cubicBezTo>
                  <a:cubicBezTo>
                    <a:pt x="4515" y="466"/>
                    <a:pt x="4515" y="482"/>
                    <a:pt x="4515" y="497"/>
                  </a:cubicBezTo>
                  <a:cubicBezTo>
                    <a:pt x="4437" y="1281"/>
                    <a:pt x="4233" y="2018"/>
                    <a:pt x="3794" y="2692"/>
                  </a:cubicBezTo>
                  <a:cubicBezTo>
                    <a:pt x="3425" y="3232"/>
                    <a:pt x="2656" y="4068"/>
                    <a:pt x="1897" y="4068"/>
                  </a:cubicBezTo>
                  <a:cubicBezTo>
                    <a:pt x="1818" y="4068"/>
                    <a:pt x="1740" y="4059"/>
                    <a:pt x="1662" y="4040"/>
                  </a:cubicBezTo>
                  <a:cubicBezTo>
                    <a:pt x="346" y="3695"/>
                    <a:pt x="1333" y="2222"/>
                    <a:pt x="1882" y="1657"/>
                  </a:cubicBezTo>
                  <a:cubicBezTo>
                    <a:pt x="2027" y="1511"/>
                    <a:pt x="3450" y="458"/>
                    <a:pt x="3972" y="458"/>
                  </a:cubicBezTo>
                  <a:cubicBezTo>
                    <a:pt x="4067" y="458"/>
                    <a:pt x="4133" y="493"/>
                    <a:pt x="4154" y="576"/>
                  </a:cubicBezTo>
                  <a:cubicBezTo>
                    <a:pt x="4178" y="646"/>
                    <a:pt x="4245" y="682"/>
                    <a:pt x="4309" y="682"/>
                  </a:cubicBezTo>
                  <a:cubicBezTo>
                    <a:pt x="4374" y="682"/>
                    <a:pt x="4437" y="646"/>
                    <a:pt x="4452" y="576"/>
                  </a:cubicBezTo>
                  <a:cubicBezTo>
                    <a:pt x="4468" y="529"/>
                    <a:pt x="4484" y="482"/>
                    <a:pt x="4484" y="450"/>
                  </a:cubicBezTo>
                  <a:cubicBezTo>
                    <a:pt x="4543" y="116"/>
                    <a:pt x="4332" y="1"/>
                    <a:pt x="401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Rectangle 9">
            <a:extLst>
              <a:ext uri="{FF2B5EF4-FFF2-40B4-BE49-F238E27FC236}">
                <a16:creationId xmlns:a16="http://schemas.microsoft.com/office/drawing/2014/main" id="{F06C2984-E700-4A1C-A9E8-53037AFE8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970" y="-80877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5DC54773-0696-42B1-91F9-A8272B1A3799}"/>
              </a:ext>
            </a:extLst>
          </p:cNvPr>
          <p:cNvGrpSpPr>
            <a:grpSpLocks/>
          </p:cNvGrpSpPr>
          <p:nvPr/>
        </p:nvGrpSpPr>
        <p:grpSpPr bwMode="auto">
          <a:xfrm>
            <a:off x="2745702" y="1192950"/>
            <a:ext cx="3696335" cy="3209290"/>
            <a:chOff x="510" y="265"/>
            <a:chExt cx="5821" cy="5054"/>
          </a:xfrm>
        </p:grpSpPr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5F72A1A-080C-4BDF-A638-BC51733B5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265"/>
              <a:ext cx="5197" cy="5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" name="Text Box 35">
              <a:extLst>
                <a:ext uri="{FF2B5EF4-FFF2-40B4-BE49-F238E27FC236}">
                  <a16:creationId xmlns:a16="http://schemas.microsoft.com/office/drawing/2014/main" id="{1996A115-009D-49F2-A1E9-70A699583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0" y="529"/>
              <a:ext cx="10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1430" marR="0" indent="-6350" algn="just">
                <a:lnSpc>
                  <a:spcPts val="955"/>
                </a:lnSpc>
                <a:spcBef>
                  <a:spcPts val="0"/>
                </a:spcBef>
                <a:spcAft>
                  <a:spcPts val="25"/>
                </a:spcAft>
              </a:pPr>
              <a:r>
                <a:rPr lang="en-ID" sz="8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Memilih</a:t>
              </a:r>
              <a:r>
                <a:rPr lang="en-ID" sz="850" spc="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Buku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8" name="Text Box 36">
              <a:extLst>
                <a:ext uri="{FF2B5EF4-FFF2-40B4-BE49-F238E27FC236}">
                  <a16:creationId xmlns:a16="http://schemas.microsoft.com/office/drawing/2014/main" id="{AAEEC8D2-2FE9-411C-9973-58698F8A3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2" y="1680"/>
              <a:ext cx="17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1430" marR="0" indent="-6350" algn="just">
                <a:lnSpc>
                  <a:spcPts val="955"/>
                </a:lnSpc>
                <a:spcBef>
                  <a:spcPts val="0"/>
                </a:spcBef>
                <a:spcAft>
                  <a:spcPts val="25"/>
                </a:spcAft>
              </a:pPr>
              <a:r>
                <a:rPr lang="en-ID" sz="8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Menyerahkan</a:t>
              </a:r>
              <a:r>
                <a:rPr lang="en-ID" sz="850" spc="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Kartu</a:t>
              </a:r>
              <a:r>
                <a:rPr lang="en-ID" sz="850" spc="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Mhs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9" name="Text Box 37">
              <a:extLst>
                <a:ext uri="{FF2B5EF4-FFF2-40B4-BE49-F238E27FC236}">
                  <a16:creationId xmlns:a16="http://schemas.microsoft.com/office/drawing/2014/main" id="{A13B9C52-F26D-4F00-8C29-F20FA7C2F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8" y="2833"/>
              <a:ext cx="106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1430" marR="0" indent="-6350" algn="just">
                <a:lnSpc>
                  <a:spcPts val="960"/>
                </a:lnSpc>
                <a:spcBef>
                  <a:spcPts val="0"/>
                </a:spcBef>
                <a:spcAft>
                  <a:spcPts val="25"/>
                </a:spcAft>
              </a:pP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Pustakawan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0" name="Text Box 38">
              <a:extLst>
                <a:ext uri="{FF2B5EF4-FFF2-40B4-BE49-F238E27FC236}">
                  <a16:creationId xmlns:a16="http://schemas.microsoft.com/office/drawing/2014/main" id="{41805B17-1A3E-451E-891A-3839AD3EE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3535"/>
              <a:ext cx="88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1430" marR="0" indent="-6350" algn="just">
                <a:lnSpc>
                  <a:spcPts val="960"/>
                </a:lnSpc>
                <a:spcBef>
                  <a:spcPts val="0"/>
                </a:spcBef>
                <a:spcAft>
                  <a:spcPts val="25"/>
                </a:spcAft>
              </a:pP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Mahasiswa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1" name="Text Box 39">
              <a:extLst>
                <a:ext uri="{FF2B5EF4-FFF2-40B4-BE49-F238E27FC236}">
                  <a16:creationId xmlns:a16="http://schemas.microsoft.com/office/drawing/2014/main" id="{A6F4A3CE-6002-40B7-8A08-D207405A4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" y="3235"/>
              <a:ext cx="1623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24815" marR="0" indent="-425450" algn="just">
                <a:lnSpc>
                  <a:spcPct val="110000"/>
                </a:lnSpc>
                <a:spcBef>
                  <a:spcPts val="0"/>
                </a:spcBef>
                <a:spcAft>
                  <a:spcPts val="25"/>
                </a:spcAft>
              </a:pPr>
              <a:r>
                <a:rPr lang="en-ID" sz="8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Mengembalikan</a:t>
              </a:r>
              <a:r>
                <a:rPr lang="en-ID" sz="850" spc="4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Kartu</a:t>
              </a:r>
              <a:r>
                <a:rPr lang="en-ID" sz="850" spc="-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Mhs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2" name="Text Box 40">
              <a:extLst>
                <a:ext uri="{FF2B5EF4-FFF2-40B4-BE49-F238E27FC236}">
                  <a16:creationId xmlns:a16="http://schemas.microsoft.com/office/drawing/2014/main" id="{25F2DE9C-D38A-4739-AC12-C9EAF502C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4672"/>
              <a:ext cx="1422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1430" marR="0" indent="88265" algn="just">
                <a:lnSpc>
                  <a:spcPct val="110000"/>
                </a:lnSpc>
                <a:spcBef>
                  <a:spcPts val="0"/>
                </a:spcBef>
                <a:spcAft>
                  <a:spcPts val="25"/>
                </a:spcAft>
              </a:pP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Mencatat</a:t>
              </a:r>
              <a:r>
                <a:rPr lang="en-ID" sz="850" spc="2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Data</a:t>
              </a:r>
              <a:r>
                <a:rPr lang="en-ID" sz="850" spc="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Peminjaman</a:t>
              </a:r>
              <a:r>
                <a:rPr lang="en-ID" sz="850" spc="15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 </a:t>
              </a:r>
              <a:r>
                <a:rPr lang="en-ID" sz="850">
                  <a:solidFill>
                    <a:srgbClr val="000000"/>
                  </a:solidFill>
                  <a:effectLst/>
                  <a:latin typeface="Arial MT"/>
                  <a:ea typeface="Times New Roman" panose="02020603050405020304" pitchFamily="18" charset="0"/>
                </a:rPr>
                <a:t>Buku</a:t>
              </a:r>
              <a:endPara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1" name="Rectangle 16">
            <a:extLst>
              <a:ext uri="{FF2B5EF4-FFF2-40B4-BE49-F238E27FC236}">
                <a16:creationId xmlns:a16="http://schemas.microsoft.com/office/drawing/2014/main" id="{5F0BD0A5-9B65-483D-BFE3-87531C712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420" y="-30712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Peminjaman Buku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35"/>
          <p:cNvSpPr txBox="1">
            <a:spLocks noGrp="1"/>
          </p:cNvSpPr>
          <p:nvPr>
            <p:ph type="subTitle" idx="1"/>
          </p:nvPr>
        </p:nvSpPr>
        <p:spPr>
          <a:xfrm>
            <a:off x="4057656" y="1807295"/>
            <a:ext cx="4642484" cy="32412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use case diagram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perpustakaan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aktor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/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Pustakawan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Aktor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juga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histori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peminjaman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Pengunjung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peminjaman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disetujui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diverifikasi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pustakawan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Pustakawan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Pustakawan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actor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Pustakawan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bebrapa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sbb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peminjaman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peminjaman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pengembalian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Pustakawan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detail.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Pustakawan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pendaftaran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ID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4" name="Google Shape;1824;p35"/>
          <p:cNvSpPr txBox="1">
            <a:spLocks noGrp="1"/>
          </p:cNvSpPr>
          <p:nvPr>
            <p:ph type="title"/>
          </p:nvPr>
        </p:nvSpPr>
        <p:spPr>
          <a:xfrm>
            <a:off x="3531709" y="1155299"/>
            <a:ext cx="4800600" cy="798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sz="4000" dirty="0" err="1"/>
              <a:t>Skenario</a:t>
            </a:r>
            <a:r>
              <a:rPr lang="en-ID" sz="4000" dirty="0"/>
              <a:t> User</a:t>
            </a:r>
            <a:endParaRPr sz="4000" dirty="0"/>
          </a:p>
        </p:txBody>
      </p:sp>
      <p:grpSp>
        <p:nvGrpSpPr>
          <p:cNvPr id="1826" name="Google Shape;1826;p35"/>
          <p:cNvGrpSpPr/>
          <p:nvPr/>
        </p:nvGrpSpPr>
        <p:grpSpPr>
          <a:xfrm rot="592011">
            <a:off x="2143191" y="192567"/>
            <a:ext cx="1627712" cy="2981104"/>
            <a:chOff x="1864735" y="421140"/>
            <a:chExt cx="1144065" cy="2095319"/>
          </a:xfrm>
        </p:grpSpPr>
        <p:sp>
          <p:nvSpPr>
            <p:cNvPr id="1827" name="Google Shape;1827;p35"/>
            <p:cNvSpPr/>
            <p:nvPr/>
          </p:nvSpPr>
          <p:spPr>
            <a:xfrm>
              <a:off x="1864735" y="767485"/>
              <a:ext cx="1144065" cy="1748974"/>
            </a:xfrm>
            <a:custGeom>
              <a:avLst/>
              <a:gdLst/>
              <a:ahLst/>
              <a:cxnLst/>
              <a:rect l="l" t="t" r="r" b="b"/>
              <a:pathLst>
                <a:path w="41758" h="63837" extrusionOk="0">
                  <a:moveTo>
                    <a:pt x="20951" y="1674"/>
                  </a:moveTo>
                  <a:cubicBezTo>
                    <a:pt x="20988" y="1674"/>
                    <a:pt x="21027" y="1675"/>
                    <a:pt x="21067" y="1678"/>
                  </a:cubicBezTo>
                  <a:cubicBezTo>
                    <a:pt x="21804" y="1741"/>
                    <a:pt x="22290" y="2258"/>
                    <a:pt x="22948" y="2587"/>
                  </a:cubicBezTo>
                  <a:cubicBezTo>
                    <a:pt x="23544" y="2900"/>
                    <a:pt x="24171" y="3151"/>
                    <a:pt x="24813" y="3324"/>
                  </a:cubicBezTo>
                  <a:cubicBezTo>
                    <a:pt x="25622" y="3538"/>
                    <a:pt x="26440" y="3634"/>
                    <a:pt x="27260" y="3634"/>
                  </a:cubicBezTo>
                  <a:cubicBezTo>
                    <a:pt x="27520" y="3634"/>
                    <a:pt x="27781" y="3625"/>
                    <a:pt x="28042" y="3606"/>
                  </a:cubicBezTo>
                  <a:lnTo>
                    <a:pt x="28042" y="3606"/>
                  </a:lnTo>
                  <a:cubicBezTo>
                    <a:pt x="27384" y="6286"/>
                    <a:pt x="26663" y="8935"/>
                    <a:pt x="25879" y="11568"/>
                  </a:cubicBezTo>
                  <a:cubicBezTo>
                    <a:pt x="25049" y="14374"/>
                    <a:pt x="24014" y="17164"/>
                    <a:pt x="23293" y="20001"/>
                  </a:cubicBezTo>
                  <a:cubicBezTo>
                    <a:pt x="20033" y="19562"/>
                    <a:pt x="16851" y="18575"/>
                    <a:pt x="13920" y="17039"/>
                  </a:cubicBezTo>
                  <a:cubicBezTo>
                    <a:pt x="13199" y="16662"/>
                    <a:pt x="12478" y="16255"/>
                    <a:pt x="11788" y="15816"/>
                  </a:cubicBezTo>
                  <a:cubicBezTo>
                    <a:pt x="11443" y="15597"/>
                    <a:pt x="11098" y="15362"/>
                    <a:pt x="10769" y="15126"/>
                  </a:cubicBezTo>
                  <a:cubicBezTo>
                    <a:pt x="10001" y="14593"/>
                    <a:pt x="10095" y="14029"/>
                    <a:pt x="10628" y="13324"/>
                  </a:cubicBezTo>
                  <a:cubicBezTo>
                    <a:pt x="11694" y="11960"/>
                    <a:pt x="12807" y="10628"/>
                    <a:pt x="13904" y="9296"/>
                  </a:cubicBezTo>
                  <a:cubicBezTo>
                    <a:pt x="15017" y="7963"/>
                    <a:pt x="16130" y="6647"/>
                    <a:pt x="17274" y="5346"/>
                  </a:cubicBezTo>
                  <a:cubicBezTo>
                    <a:pt x="17870" y="4672"/>
                    <a:pt x="18465" y="3982"/>
                    <a:pt x="19061" y="3308"/>
                  </a:cubicBezTo>
                  <a:lnTo>
                    <a:pt x="19813" y="2477"/>
                  </a:lnTo>
                  <a:cubicBezTo>
                    <a:pt x="20226" y="2020"/>
                    <a:pt x="20362" y="1674"/>
                    <a:pt x="20951" y="1674"/>
                  </a:cubicBezTo>
                  <a:close/>
                  <a:moveTo>
                    <a:pt x="19704" y="20268"/>
                  </a:moveTo>
                  <a:cubicBezTo>
                    <a:pt x="20393" y="20440"/>
                    <a:pt x="21083" y="20597"/>
                    <a:pt x="21788" y="20722"/>
                  </a:cubicBezTo>
                  <a:cubicBezTo>
                    <a:pt x="21600" y="21114"/>
                    <a:pt x="21428" y="21506"/>
                    <a:pt x="21240" y="21882"/>
                  </a:cubicBezTo>
                  <a:cubicBezTo>
                    <a:pt x="21049" y="22285"/>
                    <a:pt x="20851" y="22432"/>
                    <a:pt x="20537" y="22432"/>
                  </a:cubicBezTo>
                  <a:cubicBezTo>
                    <a:pt x="20411" y="22432"/>
                    <a:pt x="20266" y="22408"/>
                    <a:pt x="20095" y="22368"/>
                  </a:cubicBezTo>
                  <a:cubicBezTo>
                    <a:pt x="19625" y="22258"/>
                    <a:pt x="19218" y="22101"/>
                    <a:pt x="19296" y="21537"/>
                  </a:cubicBezTo>
                  <a:cubicBezTo>
                    <a:pt x="19343" y="21114"/>
                    <a:pt x="19563" y="20675"/>
                    <a:pt x="19704" y="20268"/>
                  </a:cubicBezTo>
                  <a:close/>
                  <a:moveTo>
                    <a:pt x="11663" y="16851"/>
                  </a:moveTo>
                  <a:cubicBezTo>
                    <a:pt x="12070" y="17117"/>
                    <a:pt x="12478" y="17352"/>
                    <a:pt x="12885" y="17587"/>
                  </a:cubicBezTo>
                  <a:cubicBezTo>
                    <a:pt x="14155" y="18277"/>
                    <a:pt x="15456" y="18857"/>
                    <a:pt x="16788" y="19358"/>
                  </a:cubicBezTo>
                  <a:cubicBezTo>
                    <a:pt x="16177" y="20205"/>
                    <a:pt x="15879" y="21255"/>
                    <a:pt x="15252" y="22086"/>
                  </a:cubicBezTo>
                  <a:cubicBezTo>
                    <a:pt x="15142" y="22478"/>
                    <a:pt x="14892" y="22697"/>
                    <a:pt x="14468" y="22744"/>
                  </a:cubicBezTo>
                  <a:cubicBezTo>
                    <a:pt x="14297" y="22906"/>
                    <a:pt x="14120" y="22987"/>
                    <a:pt x="13937" y="22987"/>
                  </a:cubicBezTo>
                  <a:cubicBezTo>
                    <a:pt x="13819" y="22987"/>
                    <a:pt x="13698" y="22953"/>
                    <a:pt x="13575" y="22885"/>
                  </a:cubicBezTo>
                  <a:cubicBezTo>
                    <a:pt x="13042" y="22838"/>
                    <a:pt x="12415" y="22509"/>
                    <a:pt x="11913" y="22337"/>
                  </a:cubicBezTo>
                  <a:cubicBezTo>
                    <a:pt x="11459" y="22164"/>
                    <a:pt x="10550" y="21992"/>
                    <a:pt x="10205" y="21647"/>
                  </a:cubicBezTo>
                  <a:lnTo>
                    <a:pt x="9813" y="20456"/>
                  </a:lnTo>
                  <a:cubicBezTo>
                    <a:pt x="9938" y="20221"/>
                    <a:pt x="10064" y="20001"/>
                    <a:pt x="10189" y="19766"/>
                  </a:cubicBezTo>
                  <a:cubicBezTo>
                    <a:pt x="10707" y="18810"/>
                    <a:pt x="11208" y="17838"/>
                    <a:pt x="11663" y="16851"/>
                  </a:cubicBezTo>
                  <a:close/>
                  <a:moveTo>
                    <a:pt x="6098" y="29860"/>
                  </a:moveTo>
                  <a:lnTo>
                    <a:pt x="6098" y="29860"/>
                  </a:lnTo>
                  <a:cubicBezTo>
                    <a:pt x="6255" y="30017"/>
                    <a:pt x="6427" y="30158"/>
                    <a:pt x="6584" y="30299"/>
                  </a:cubicBezTo>
                  <a:cubicBezTo>
                    <a:pt x="6521" y="30425"/>
                    <a:pt x="6506" y="30566"/>
                    <a:pt x="6490" y="30707"/>
                  </a:cubicBezTo>
                  <a:cubicBezTo>
                    <a:pt x="6318" y="30440"/>
                    <a:pt x="6161" y="30158"/>
                    <a:pt x="6098" y="29860"/>
                  </a:cubicBezTo>
                  <a:close/>
                  <a:moveTo>
                    <a:pt x="6851" y="30550"/>
                  </a:moveTo>
                  <a:cubicBezTo>
                    <a:pt x="6992" y="30675"/>
                    <a:pt x="7133" y="30801"/>
                    <a:pt x="7274" y="30942"/>
                  </a:cubicBezTo>
                  <a:cubicBezTo>
                    <a:pt x="7290" y="31193"/>
                    <a:pt x="7337" y="31443"/>
                    <a:pt x="7384" y="31694"/>
                  </a:cubicBezTo>
                  <a:cubicBezTo>
                    <a:pt x="7195" y="31522"/>
                    <a:pt x="7007" y="31334"/>
                    <a:pt x="6835" y="31130"/>
                  </a:cubicBezTo>
                  <a:cubicBezTo>
                    <a:pt x="6819" y="30942"/>
                    <a:pt x="6819" y="30754"/>
                    <a:pt x="6851" y="30550"/>
                  </a:cubicBezTo>
                  <a:close/>
                  <a:moveTo>
                    <a:pt x="7650" y="31255"/>
                  </a:moveTo>
                  <a:cubicBezTo>
                    <a:pt x="7854" y="31443"/>
                    <a:pt x="8058" y="31631"/>
                    <a:pt x="8277" y="31804"/>
                  </a:cubicBezTo>
                  <a:cubicBezTo>
                    <a:pt x="8246" y="32023"/>
                    <a:pt x="8246" y="32243"/>
                    <a:pt x="8246" y="32462"/>
                  </a:cubicBezTo>
                  <a:cubicBezTo>
                    <a:pt x="8089" y="32321"/>
                    <a:pt x="7916" y="32164"/>
                    <a:pt x="7728" y="32008"/>
                  </a:cubicBezTo>
                  <a:cubicBezTo>
                    <a:pt x="7713" y="31757"/>
                    <a:pt x="7697" y="31506"/>
                    <a:pt x="7650" y="31255"/>
                  </a:cubicBezTo>
                  <a:close/>
                  <a:moveTo>
                    <a:pt x="8559" y="32070"/>
                  </a:moveTo>
                  <a:cubicBezTo>
                    <a:pt x="8716" y="32211"/>
                    <a:pt x="8888" y="32352"/>
                    <a:pt x="9045" y="32494"/>
                  </a:cubicBezTo>
                  <a:cubicBezTo>
                    <a:pt x="9061" y="32760"/>
                    <a:pt x="9092" y="33011"/>
                    <a:pt x="9139" y="33277"/>
                  </a:cubicBezTo>
                  <a:cubicBezTo>
                    <a:pt x="8951" y="33105"/>
                    <a:pt x="8747" y="32932"/>
                    <a:pt x="8559" y="32744"/>
                  </a:cubicBezTo>
                  <a:cubicBezTo>
                    <a:pt x="8575" y="32525"/>
                    <a:pt x="8575" y="32290"/>
                    <a:pt x="8559" y="32070"/>
                  </a:cubicBezTo>
                  <a:close/>
                  <a:moveTo>
                    <a:pt x="9390" y="32791"/>
                  </a:moveTo>
                  <a:cubicBezTo>
                    <a:pt x="9594" y="32964"/>
                    <a:pt x="9797" y="33152"/>
                    <a:pt x="10001" y="33324"/>
                  </a:cubicBezTo>
                  <a:cubicBezTo>
                    <a:pt x="9986" y="33575"/>
                    <a:pt x="10001" y="33842"/>
                    <a:pt x="10017" y="34092"/>
                  </a:cubicBezTo>
                  <a:cubicBezTo>
                    <a:pt x="9829" y="33904"/>
                    <a:pt x="9625" y="33732"/>
                    <a:pt x="9421" y="33544"/>
                  </a:cubicBezTo>
                  <a:cubicBezTo>
                    <a:pt x="9421" y="33293"/>
                    <a:pt x="9406" y="33042"/>
                    <a:pt x="9390" y="32791"/>
                  </a:cubicBezTo>
                  <a:close/>
                  <a:moveTo>
                    <a:pt x="10252" y="33528"/>
                  </a:moveTo>
                  <a:cubicBezTo>
                    <a:pt x="10487" y="33732"/>
                    <a:pt x="10722" y="33936"/>
                    <a:pt x="10957" y="34139"/>
                  </a:cubicBezTo>
                  <a:cubicBezTo>
                    <a:pt x="10973" y="34139"/>
                    <a:pt x="10989" y="34155"/>
                    <a:pt x="11004" y="34171"/>
                  </a:cubicBezTo>
                  <a:cubicBezTo>
                    <a:pt x="10957" y="34421"/>
                    <a:pt x="10957" y="34672"/>
                    <a:pt x="11020" y="34939"/>
                  </a:cubicBezTo>
                  <a:cubicBezTo>
                    <a:pt x="11020" y="34954"/>
                    <a:pt x="11036" y="34970"/>
                    <a:pt x="11036" y="34986"/>
                  </a:cubicBezTo>
                  <a:cubicBezTo>
                    <a:pt x="11051" y="34997"/>
                    <a:pt x="11068" y="35002"/>
                    <a:pt x="11086" y="35002"/>
                  </a:cubicBezTo>
                  <a:cubicBezTo>
                    <a:pt x="11144" y="35002"/>
                    <a:pt x="11204" y="34951"/>
                    <a:pt x="11192" y="34892"/>
                  </a:cubicBezTo>
                  <a:cubicBezTo>
                    <a:pt x="11161" y="34704"/>
                    <a:pt x="11161" y="34516"/>
                    <a:pt x="11192" y="34327"/>
                  </a:cubicBezTo>
                  <a:cubicBezTo>
                    <a:pt x="11381" y="34500"/>
                    <a:pt x="11569" y="34657"/>
                    <a:pt x="11772" y="34829"/>
                  </a:cubicBezTo>
                  <a:cubicBezTo>
                    <a:pt x="11772" y="35111"/>
                    <a:pt x="11788" y="35409"/>
                    <a:pt x="11788" y="35691"/>
                  </a:cubicBezTo>
                  <a:cubicBezTo>
                    <a:pt x="11584" y="35519"/>
                    <a:pt x="11396" y="35346"/>
                    <a:pt x="11192" y="35158"/>
                  </a:cubicBezTo>
                  <a:cubicBezTo>
                    <a:pt x="11130" y="35111"/>
                    <a:pt x="11083" y="35064"/>
                    <a:pt x="11020" y="35001"/>
                  </a:cubicBezTo>
                  <a:cubicBezTo>
                    <a:pt x="10769" y="34766"/>
                    <a:pt x="10503" y="34531"/>
                    <a:pt x="10236" y="34296"/>
                  </a:cubicBezTo>
                  <a:cubicBezTo>
                    <a:pt x="10221" y="34030"/>
                    <a:pt x="10236" y="33779"/>
                    <a:pt x="10252" y="33528"/>
                  </a:cubicBezTo>
                  <a:close/>
                  <a:moveTo>
                    <a:pt x="32854" y="34798"/>
                  </a:moveTo>
                  <a:cubicBezTo>
                    <a:pt x="32870" y="35284"/>
                    <a:pt x="32588" y="35613"/>
                    <a:pt x="32180" y="35864"/>
                  </a:cubicBezTo>
                  <a:cubicBezTo>
                    <a:pt x="32196" y="35644"/>
                    <a:pt x="32243" y="35425"/>
                    <a:pt x="32290" y="35205"/>
                  </a:cubicBezTo>
                  <a:cubicBezTo>
                    <a:pt x="32494" y="35080"/>
                    <a:pt x="32682" y="34954"/>
                    <a:pt x="32854" y="34798"/>
                  </a:cubicBezTo>
                  <a:close/>
                  <a:moveTo>
                    <a:pt x="12007" y="35033"/>
                  </a:moveTo>
                  <a:cubicBezTo>
                    <a:pt x="12149" y="35158"/>
                    <a:pt x="12290" y="35284"/>
                    <a:pt x="12431" y="35409"/>
                  </a:cubicBezTo>
                  <a:cubicBezTo>
                    <a:pt x="12415" y="35519"/>
                    <a:pt x="12399" y="35613"/>
                    <a:pt x="12384" y="35707"/>
                  </a:cubicBezTo>
                  <a:cubicBezTo>
                    <a:pt x="12368" y="35848"/>
                    <a:pt x="12321" y="36005"/>
                    <a:pt x="12352" y="36146"/>
                  </a:cubicBezTo>
                  <a:cubicBezTo>
                    <a:pt x="12196" y="36036"/>
                    <a:pt x="12055" y="35911"/>
                    <a:pt x="11913" y="35785"/>
                  </a:cubicBezTo>
                  <a:cubicBezTo>
                    <a:pt x="11945" y="35785"/>
                    <a:pt x="11976" y="35754"/>
                    <a:pt x="11976" y="35707"/>
                  </a:cubicBezTo>
                  <a:cubicBezTo>
                    <a:pt x="11992" y="35487"/>
                    <a:pt x="11992" y="35268"/>
                    <a:pt x="12007" y="35033"/>
                  </a:cubicBezTo>
                  <a:close/>
                  <a:moveTo>
                    <a:pt x="31820" y="35456"/>
                  </a:moveTo>
                  <a:lnTo>
                    <a:pt x="31820" y="35456"/>
                  </a:lnTo>
                  <a:cubicBezTo>
                    <a:pt x="31773" y="35644"/>
                    <a:pt x="31773" y="35864"/>
                    <a:pt x="31773" y="36067"/>
                  </a:cubicBezTo>
                  <a:cubicBezTo>
                    <a:pt x="31679" y="36114"/>
                    <a:pt x="31585" y="36146"/>
                    <a:pt x="31475" y="36177"/>
                  </a:cubicBezTo>
                  <a:cubicBezTo>
                    <a:pt x="31538" y="35973"/>
                    <a:pt x="31569" y="35769"/>
                    <a:pt x="31600" y="35550"/>
                  </a:cubicBezTo>
                  <a:cubicBezTo>
                    <a:pt x="31679" y="35519"/>
                    <a:pt x="31741" y="35487"/>
                    <a:pt x="31820" y="35456"/>
                  </a:cubicBezTo>
                  <a:close/>
                  <a:moveTo>
                    <a:pt x="31256" y="35691"/>
                  </a:moveTo>
                  <a:lnTo>
                    <a:pt x="31256" y="35691"/>
                  </a:lnTo>
                  <a:cubicBezTo>
                    <a:pt x="31209" y="35895"/>
                    <a:pt x="31162" y="36099"/>
                    <a:pt x="31130" y="36287"/>
                  </a:cubicBezTo>
                  <a:cubicBezTo>
                    <a:pt x="31036" y="36318"/>
                    <a:pt x="30958" y="36334"/>
                    <a:pt x="30879" y="36365"/>
                  </a:cubicBezTo>
                  <a:cubicBezTo>
                    <a:pt x="30879" y="36177"/>
                    <a:pt x="30879" y="36005"/>
                    <a:pt x="30864" y="35832"/>
                  </a:cubicBezTo>
                  <a:cubicBezTo>
                    <a:pt x="31005" y="35785"/>
                    <a:pt x="31130" y="35738"/>
                    <a:pt x="31256" y="35691"/>
                  </a:cubicBezTo>
                  <a:close/>
                  <a:moveTo>
                    <a:pt x="30566" y="35942"/>
                  </a:moveTo>
                  <a:lnTo>
                    <a:pt x="30566" y="35942"/>
                  </a:lnTo>
                  <a:cubicBezTo>
                    <a:pt x="30550" y="36099"/>
                    <a:pt x="30550" y="36271"/>
                    <a:pt x="30566" y="36428"/>
                  </a:cubicBezTo>
                  <a:cubicBezTo>
                    <a:pt x="30252" y="36490"/>
                    <a:pt x="29939" y="36553"/>
                    <a:pt x="29688" y="36600"/>
                  </a:cubicBezTo>
                  <a:cubicBezTo>
                    <a:pt x="29735" y="36459"/>
                    <a:pt x="29782" y="36302"/>
                    <a:pt x="29814" y="36161"/>
                  </a:cubicBezTo>
                  <a:cubicBezTo>
                    <a:pt x="30049" y="36099"/>
                    <a:pt x="30299" y="36020"/>
                    <a:pt x="30566" y="35942"/>
                  </a:cubicBezTo>
                  <a:close/>
                  <a:moveTo>
                    <a:pt x="29422" y="36271"/>
                  </a:moveTo>
                  <a:cubicBezTo>
                    <a:pt x="29406" y="36381"/>
                    <a:pt x="29375" y="36506"/>
                    <a:pt x="29359" y="36632"/>
                  </a:cubicBezTo>
                  <a:cubicBezTo>
                    <a:pt x="29359" y="36632"/>
                    <a:pt x="29359" y="36647"/>
                    <a:pt x="29359" y="36663"/>
                  </a:cubicBezTo>
                  <a:lnTo>
                    <a:pt x="29312" y="36663"/>
                  </a:lnTo>
                  <a:cubicBezTo>
                    <a:pt x="29171" y="36694"/>
                    <a:pt x="29014" y="36726"/>
                    <a:pt x="28873" y="36757"/>
                  </a:cubicBezTo>
                  <a:cubicBezTo>
                    <a:pt x="28889" y="36647"/>
                    <a:pt x="28904" y="36522"/>
                    <a:pt x="28920" y="36412"/>
                  </a:cubicBezTo>
                  <a:cubicBezTo>
                    <a:pt x="28967" y="36396"/>
                    <a:pt x="29014" y="36381"/>
                    <a:pt x="29077" y="36365"/>
                  </a:cubicBezTo>
                  <a:cubicBezTo>
                    <a:pt x="29187" y="36334"/>
                    <a:pt x="29296" y="36302"/>
                    <a:pt x="29422" y="36271"/>
                  </a:cubicBezTo>
                  <a:close/>
                  <a:moveTo>
                    <a:pt x="8159" y="27826"/>
                  </a:moveTo>
                  <a:cubicBezTo>
                    <a:pt x="8658" y="27826"/>
                    <a:pt x="9173" y="27894"/>
                    <a:pt x="9625" y="27948"/>
                  </a:cubicBezTo>
                  <a:cubicBezTo>
                    <a:pt x="10879" y="28073"/>
                    <a:pt x="12117" y="28230"/>
                    <a:pt x="13355" y="28371"/>
                  </a:cubicBezTo>
                  <a:cubicBezTo>
                    <a:pt x="15691" y="28638"/>
                    <a:pt x="18011" y="28920"/>
                    <a:pt x="20331" y="29233"/>
                  </a:cubicBezTo>
                  <a:cubicBezTo>
                    <a:pt x="22932" y="29578"/>
                    <a:pt x="25519" y="29939"/>
                    <a:pt x="28105" y="30315"/>
                  </a:cubicBezTo>
                  <a:cubicBezTo>
                    <a:pt x="29500" y="30519"/>
                    <a:pt x="30879" y="30534"/>
                    <a:pt x="31726" y="31804"/>
                  </a:cubicBezTo>
                  <a:cubicBezTo>
                    <a:pt x="31961" y="32133"/>
                    <a:pt x="32337" y="32666"/>
                    <a:pt x="32400" y="33073"/>
                  </a:cubicBezTo>
                  <a:cubicBezTo>
                    <a:pt x="32588" y="34139"/>
                    <a:pt x="31930" y="34312"/>
                    <a:pt x="31256" y="34610"/>
                  </a:cubicBezTo>
                  <a:cubicBezTo>
                    <a:pt x="27165" y="36475"/>
                    <a:pt x="22400" y="36694"/>
                    <a:pt x="17979" y="36788"/>
                  </a:cubicBezTo>
                  <a:cubicBezTo>
                    <a:pt x="17932" y="36789"/>
                    <a:pt x="17886" y="36790"/>
                    <a:pt x="17840" y="36790"/>
                  </a:cubicBezTo>
                  <a:cubicBezTo>
                    <a:pt x="15224" y="36790"/>
                    <a:pt x="13541" y="35067"/>
                    <a:pt x="11631" y="33465"/>
                  </a:cubicBezTo>
                  <a:cubicBezTo>
                    <a:pt x="9782" y="31914"/>
                    <a:pt x="7995" y="30299"/>
                    <a:pt x="6208" y="28685"/>
                  </a:cubicBezTo>
                  <a:cubicBezTo>
                    <a:pt x="6603" y="28000"/>
                    <a:pt x="7361" y="27826"/>
                    <a:pt x="8159" y="27826"/>
                  </a:cubicBezTo>
                  <a:close/>
                  <a:moveTo>
                    <a:pt x="12697" y="35628"/>
                  </a:moveTo>
                  <a:cubicBezTo>
                    <a:pt x="12948" y="35848"/>
                    <a:pt x="13214" y="36067"/>
                    <a:pt x="13497" y="36271"/>
                  </a:cubicBezTo>
                  <a:cubicBezTo>
                    <a:pt x="13497" y="36506"/>
                    <a:pt x="13512" y="36741"/>
                    <a:pt x="13528" y="36961"/>
                  </a:cubicBezTo>
                  <a:lnTo>
                    <a:pt x="13528" y="36976"/>
                  </a:lnTo>
                  <a:cubicBezTo>
                    <a:pt x="13230" y="36788"/>
                    <a:pt x="12964" y="36600"/>
                    <a:pt x="12681" y="36396"/>
                  </a:cubicBezTo>
                  <a:cubicBezTo>
                    <a:pt x="12760" y="36381"/>
                    <a:pt x="12838" y="36302"/>
                    <a:pt x="12854" y="36193"/>
                  </a:cubicBezTo>
                  <a:cubicBezTo>
                    <a:pt x="12854" y="36148"/>
                    <a:pt x="12809" y="36119"/>
                    <a:pt x="12767" y="36119"/>
                  </a:cubicBezTo>
                  <a:cubicBezTo>
                    <a:pt x="12734" y="36119"/>
                    <a:pt x="12704" y="36136"/>
                    <a:pt x="12697" y="36177"/>
                  </a:cubicBezTo>
                  <a:cubicBezTo>
                    <a:pt x="12603" y="36130"/>
                    <a:pt x="12587" y="36067"/>
                    <a:pt x="12619" y="35973"/>
                  </a:cubicBezTo>
                  <a:cubicBezTo>
                    <a:pt x="12634" y="35942"/>
                    <a:pt x="12634" y="35911"/>
                    <a:pt x="12650" y="35879"/>
                  </a:cubicBezTo>
                  <a:cubicBezTo>
                    <a:pt x="12666" y="35801"/>
                    <a:pt x="12681" y="35707"/>
                    <a:pt x="12697" y="35628"/>
                  </a:cubicBezTo>
                  <a:close/>
                  <a:moveTo>
                    <a:pt x="28591" y="36506"/>
                  </a:moveTo>
                  <a:lnTo>
                    <a:pt x="28591" y="36506"/>
                  </a:lnTo>
                  <a:cubicBezTo>
                    <a:pt x="28575" y="36616"/>
                    <a:pt x="28560" y="36710"/>
                    <a:pt x="28544" y="36820"/>
                  </a:cubicBezTo>
                  <a:cubicBezTo>
                    <a:pt x="28215" y="36882"/>
                    <a:pt x="27886" y="36945"/>
                    <a:pt x="27556" y="37008"/>
                  </a:cubicBezTo>
                  <a:cubicBezTo>
                    <a:pt x="27572" y="36914"/>
                    <a:pt x="27603" y="36835"/>
                    <a:pt x="27635" y="36741"/>
                  </a:cubicBezTo>
                  <a:cubicBezTo>
                    <a:pt x="27948" y="36679"/>
                    <a:pt x="28277" y="36585"/>
                    <a:pt x="28591" y="36506"/>
                  </a:cubicBezTo>
                  <a:close/>
                  <a:moveTo>
                    <a:pt x="27274" y="36820"/>
                  </a:moveTo>
                  <a:lnTo>
                    <a:pt x="27274" y="36820"/>
                  </a:lnTo>
                  <a:cubicBezTo>
                    <a:pt x="27259" y="36898"/>
                    <a:pt x="27259" y="36976"/>
                    <a:pt x="27243" y="37055"/>
                  </a:cubicBezTo>
                  <a:cubicBezTo>
                    <a:pt x="26976" y="37117"/>
                    <a:pt x="26694" y="37164"/>
                    <a:pt x="26412" y="37212"/>
                  </a:cubicBezTo>
                  <a:cubicBezTo>
                    <a:pt x="26428" y="37133"/>
                    <a:pt x="26459" y="37055"/>
                    <a:pt x="26475" y="36976"/>
                  </a:cubicBezTo>
                  <a:cubicBezTo>
                    <a:pt x="26741" y="36929"/>
                    <a:pt x="27008" y="36882"/>
                    <a:pt x="27274" y="36820"/>
                  </a:cubicBezTo>
                  <a:close/>
                  <a:moveTo>
                    <a:pt x="13747" y="36475"/>
                  </a:moveTo>
                  <a:cubicBezTo>
                    <a:pt x="13888" y="36569"/>
                    <a:pt x="14014" y="36663"/>
                    <a:pt x="14155" y="36741"/>
                  </a:cubicBezTo>
                  <a:cubicBezTo>
                    <a:pt x="14186" y="36945"/>
                    <a:pt x="14218" y="37164"/>
                    <a:pt x="14249" y="37368"/>
                  </a:cubicBezTo>
                  <a:cubicBezTo>
                    <a:pt x="14061" y="37274"/>
                    <a:pt x="13873" y="37164"/>
                    <a:pt x="13669" y="37055"/>
                  </a:cubicBezTo>
                  <a:cubicBezTo>
                    <a:pt x="13700" y="37039"/>
                    <a:pt x="13732" y="37008"/>
                    <a:pt x="13732" y="36961"/>
                  </a:cubicBezTo>
                  <a:cubicBezTo>
                    <a:pt x="13732" y="36804"/>
                    <a:pt x="13747" y="36632"/>
                    <a:pt x="13747" y="36475"/>
                  </a:cubicBezTo>
                  <a:close/>
                  <a:moveTo>
                    <a:pt x="26177" y="37039"/>
                  </a:moveTo>
                  <a:cubicBezTo>
                    <a:pt x="26161" y="37117"/>
                    <a:pt x="26146" y="37180"/>
                    <a:pt x="26130" y="37259"/>
                  </a:cubicBezTo>
                  <a:cubicBezTo>
                    <a:pt x="25911" y="37290"/>
                    <a:pt x="25707" y="37337"/>
                    <a:pt x="25503" y="37368"/>
                  </a:cubicBezTo>
                  <a:cubicBezTo>
                    <a:pt x="25378" y="37384"/>
                    <a:pt x="25268" y="37400"/>
                    <a:pt x="25143" y="37415"/>
                  </a:cubicBezTo>
                  <a:cubicBezTo>
                    <a:pt x="25158" y="37353"/>
                    <a:pt x="25158" y="37274"/>
                    <a:pt x="25158" y="37196"/>
                  </a:cubicBezTo>
                  <a:cubicBezTo>
                    <a:pt x="25503" y="37149"/>
                    <a:pt x="25832" y="37102"/>
                    <a:pt x="26177" y="37039"/>
                  </a:cubicBezTo>
                  <a:close/>
                  <a:moveTo>
                    <a:pt x="24876" y="37243"/>
                  </a:moveTo>
                  <a:cubicBezTo>
                    <a:pt x="24876" y="37306"/>
                    <a:pt x="24892" y="37368"/>
                    <a:pt x="24892" y="37447"/>
                  </a:cubicBezTo>
                  <a:cubicBezTo>
                    <a:pt x="24892" y="37447"/>
                    <a:pt x="24892" y="37447"/>
                    <a:pt x="24892" y="37462"/>
                  </a:cubicBezTo>
                  <a:cubicBezTo>
                    <a:pt x="24610" y="37494"/>
                    <a:pt x="24312" y="37541"/>
                    <a:pt x="24030" y="37588"/>
                  </a:cubicBezTo>
                  <a:cubicBezTo>
                    <a:pt x="24045" y="37509"/>
                    <a:pt x="24061" y="37415"/>
                    <a:pt x="24077" y="37337"/>
                  </a:cubicBezTo>
                  <a:cubicBezTo>
                    <a:pt x="24343" y="37306"/>
                    <a:pt x="24610" y="37274"/>
                    <a:pt x="24876" y="37243"/>
                  </a:cubicBezTo>
                  <a:close/>
                  <a:moveTo>
                    <a:pt x="14453" y="36929"/>
                  </a:moveTo>
                  <a:lnTo>
                    <a:pt x="14453" y="36929"/>
                  </a:lnTo>
                  <a:cubicBezTo>
                    <a:pt x="14641" y="37039"/>
                    <a:pt x="14829" y="37133"/>
                    <a:pt x="15017" y="37227"/>
                  </a:cubicBezTo>
                  <a:cubicBezTo>
                    <a:pt x="15001" y="37384"/>
                    <a:pt x="15017" y="37541"/>
                    <a:pt x="15017" y="37697"/>
                  </a:cubicBezTo>
                  <a:cubicBezTo>
                    <a:pt x="14845" y="37635"/>
                    <a:pt x="14688" y="37572"/>
                    <a:pt x="14515" y="37494"/>
                  </a:cubicBezTo>
                  <a:cubicBezTo>
                    <a:pt x="14500" y="37306"/>
                    <a:pt x="14484" y="37117"/>
                    <a:pt x="14453" y="36929"/>
                  </a:cubicBezTo>
                  <a:close/>
                  <a:moveTo>
                    <a:pt x="23810" y="37368"/>
                  </a:moveTo>
                  <a:cubicBezTo>
                    <a:pt x="23795" y="37447"/>
                    <a:pt x="23779" y="37541"/>
                    <a:pt x="23763" y="37619"/>
                  </a:cubicBezTo>
                  <a:cubicBezTo>
                    <a:pt x="23465" y="37666"/>
                    <a:pt x="23168" y="37713"/>
                    <a:pt x="22870" y="37760"/>
                  </a:cubicBezTo>
                  <a:cubicBezTo>
                    <a:pt x="22885" y="37650"/>
                    <a:pt x="22901" y="37556"/>
                    <a:pt x="22901" y="37462"/>
                  </a:cubicBezTo>
                  <a:cubicBezTo>
                    <a:pt x="23215" y="37431"/>
                    <a:pt x="23512" y="37400"/>
                    <a:pt x="23810" y="37368"/>
                  </a:cubicBezTo>
                  <a:close/>
                  <a:moveTo>
                    <a:pt x="22682" y="37478"/>
                  </a:moveTo>
                  <a:cubicBezTo>
                    <a:pt x="22650" y="37572"/>
                    <a:pt x="22619" y="37682"/>
                    <a:pt x="22603" y="37791"/>
                  </a:cubicBezTo>
                  <a:cubicBezTo>
                    <a:pt x="22259" y="37838"/>
                    <a:pt x="21914" y="37870"/>
                    <a:pt x="21569" y="37917"/>
                  </a:cubicBezTo>
                  <a:cubicBezTo>
                    <a:pt x="21616" y="37791"/>
                    <a:pt x="21647" y="37682"/>
                    <a:pt x="21694" y="37572"/>
                  </a:cubicBezTo>
                  <a:cubicBezTo>
                    <a:pt x="21976" y="37541"/>
                    <a:pt x="22274" y="37509"/>
                    <a:pt x="22556" y="37494"/>
                  </a:cubicBezTo>
                  <a:cubicBezTo>
                    <a:pt x="22603" y="37494"/>
                    <a:pt x="22635" y="37478"/>
                    <a:pt x="22682" y="37478"/>
                  </a:cubicBezTo>
                  <a:close/>
                  <a:moveTo>
                    <a:pt x="15409" y="37384"/>
                  </a:moveTo>
                  <a:cubicBezTo>
                    <a:pt x="15550" y="37447"/>
                    <a:pt x="15707" y="37494"/>
                    <a:pt x="15863" y="37541"/>
                  </a:cubicBezTo>
                  <a:cubicBezTo>
                    <a:pt x="15848" y="37666"/>
                    <a:pt x="15848" y="37807"/>
                    <a:pt x="15848" y="37948"/>
                  </a:cubicBezTo>
                  <a:cubicBezTo>
                    <a:pt x="15691" y="37901"/>
                    <a:pt x="15550" y="37870"/>
                    <a:pt x="15393" y="37823"/>
                  </a:cubicBezTo>
                  <a:cubicBezTo>
                    <a:pt x="15409" y="37682"/>
                    <a:pt x="15409" y="37525"/>
                    <a:pt x="15409" y="37384"/>
                  </a:cubicBezTo>
                  <a:close/>
                  <a:moveTo>
                    <a:pt x="21459" y="37588"/>
                  </a:moveTo>
                  <a:lnTo>
                    <a:pt x="21459" y="37588"/>
                  </a:lnTo>
                  <a:cubicBezTo>
                    <a:pt x="21412" y="37697"/>
                    <a:pt x="21381" y="37823"/>
                    <a:pt x="21349" y="37933"/>
                  </a:cubicBezTo>
                  <a:cubicBezTo>
                    <a:pt x="21083" y="37964"/>
                    <a:pt x="20801" y="37995"/>
                    <a:pt x="20534" y="38011"/>
                  </a:cubicBezTo>
                  <a:cubicBezTo>
                    <a:pt x="20566" y="37901"/>
                    <a:pt x="20597" y="37791"/>
                    <a:pt x="20613" y="37666"/>
                  </a:cubicBezTo>
                  <a:cubicBezTo>
                    <a:pt x="20895" y="37635"/>
                    <a:pt x="21177" y="37619"/>
                    <a:pt x="21459" y="37588"/>
                  </a:cubicBezTo>
                  <a:close/>
                  <a:moveTo>
                    <a:pt x="20393" y="37682"/>
                  </a:moveTo>
                  <a:cubicBezTo>
                    <a:pt x="20362" y="37807"/>
                    <a:pt x="20315" y="37917"/>
                    <a:pt x="20284" y="38042"/>
                  </a:cubicBezTo>
                  <a:cubicBezTo>
                    <a:pt x="20064" y="38058"/>
                    <a:pt x="19829" y="38074"/>
                    <a:pt x="19610" y="38089"/>
                  </a:cubicBezTo>
                  <a:cubicBezTo>
                    <a:pt x="19610" y="37980"/>
                    <a:pt x="19610" y="37854"/>
                    <a:pt x="19594" y="37744"/>
                  </a:cubicBezTo>
                  <a:cubicBezTo>
                    <a:pt x="19860" y="37729"/>
                    <a:pt x="20127" y="37713"/>
                    <a:pt x="20393" y="37682"/>
                  </a:cubicBezTo>
                  <a:close/>
                  <a:moveTo>
                    <a:pt x="16146" y="37603"/>
                  </a:moveTo>
                  <a:cubicBezTo>
                    <a:pt x="16193" y="37619"/>
                    <a:pt x="16240" y="37635"/>
                    <a:pt x="16302" y="37635"/>
                  </a:cubicBezTo>
                  <a:cubicBezTo>
                    <a:pt x="16584" y="37697"/>
                    <a:pt x="16867" y="37729"/>
                    <a:pt x="17164" y="37760"/>
                  </a:cubicBezTo>
                  <a:cubicBezTo>
                    <a:pt x="17133" y="37870"/>
                    <a:pt x="17117" y="37995"/>
                    <a:pt x="17117" y="38121"/>
                  </a:cubicBezTo>
                  <a:cubicBezTo>
                    <a:pt x="16772" y="38105"/>
                    <a:pt x="16459" y="38058"/>
                    <a:pt x="16146" y="37995"/>
                  </a:cubicBezTo>
                  <a:cubicBezTo>
                    <a:pt x="16146" y="37870"/>
                    <a:pt x="16146" y="37729"/>
                    <a:pt x="16146" y="37603"/>
                  </a:cubicBezTo>
                  <a:close/>
                  <a:moveTo>
                    <a:pt x="19359" y="37760"/>
                  </a:moveTo>
                  <a:cubicBezTo>
                    <a:pt x="19359" y="37870"/>
                    <a:pt x="19359" y="37995"/>
                    <a:pt x="19359" y="38105"/>
                  </a:cubicBezTo>
                  <a:cubicBezTo>
                    <a:pt x="19030" y="38121"/>
                    <a:pt x="18700" y="38136"/>
                    <a:pt x="18371" y="38136"/>
                  </a:cubicBezTo>
                  <a:cubicBezTo>
                    <a:pt x="18418" y="38027"/>
                    <a:pt x="18450" y="37917"/>
                    <a:pt x="18481" y="37791"/>
                  </a:cubicBezTo>
                  <a:cubicBezTo>
                    <a:pt x="18779" y="37791"/>
                    <a:pt x="19061" y="37776"/>
                    <a:pt x="19359" y="37760"/>
                  </a:cubicBezTo>
                  <a:close/>
                  <a:moveTo>
                    <a:pt x="17431" y="37776"/>
                  </a:moveTo>
                  <a:cubicBezTo>
                    <a:pt x="17682" y="37791"/>
                    <a:pt x="17948" y="37791"/>
                    <a:pt x="18215" y="37791"/>
                  </a:cubicBezTo>
                  <a:cubicBezTo>
                    <a:pt x="18183" y="37917"/>
                    <a:pt x="18152" y="38027"/>
                    <a:pt x="18136" y="38152"/>
                  </a:cubicBezTo>
                  <a:lnTo>
                    <a:pt x="17713" y="38152"/>
                  </a:lnTo>
                  <a:cubicBezTo>
                    <a:pt x="17603" y="38152"/>
                    <a:pt x="17494" y="38152"/>
                    <a:pt x="17368" y="38136"/>
                  </a:cubicBezTo>
                  <a:cubicBezTo>
                    <a:pt x="17384" y="38027"/>
                    <a:pt x="17399" y="37901"/>
                    <a:pt x="17431" y="37776"/>
                  </a:cubicBezTo>
                  <a:close/>
                  <a:moveTo>
                    <a:pt x="28481" y="5910"/>
                  </a:moveTo>
                  <a:cubicBezTo>
                    <a:pt x="37086" y="9045"/>
                    <a:pt x="40676" y="18606"/>
                    <a:pt x="40566" y="27133"/>
                  </a:cubicBezTo>
                  <a:cubicBezTo>
                    <a:pt x="40503" y="31976"/>
                    <a:pt x="39704" y="36976"/>
                    <a:pt x="38293" y="41616"/>
                  </a:cubicBezTo>
                  <a:cubicBezTo>
                    <a:pt x="37682" y="43669"/>
                    <a:pt x="36789" y="45738"/>
                    <a:pt x="35268" y="47290"/>
                  </a:cubicBezTo>
                  <a:cubicBezTo>
                    <a:pt x="33481" y="49093"/>
                    <a:pt x="31005" y="49751"/>
                    <a:pt x="28528" y="49845"/>
                  </a:cubicBezTo>
                  <a:cubicBezTo>
                    <a:pt x="28330" y="49852"/>
                    <a:pt x="28128" y="49856"/>
                    <a:pt x="27924" y="49856"/>
                  </a:cubicBezTo>
                  <a:cubicBezTo>
                    <a:pt x="25517" y="49856"/>
                    <a:pt x="22776" y="49313"/>
                    <a:pt x="21114" y="47478"/>
                  </a:cubicBezTo>
                  <a:cubicBezTo>
                    <a:pt x="19798" y="46020"/>
                    <a:pt x="20566" y="44484"/>
                    <a:pt x="21114" y="42870"/>
                  </a:cubicBezTo>
                  <a:cubicBezTo>
                    <a:pt x="21585" y="41491"/>
                    <a:pt x="22008" y="40111"/>
                    <a:pt x="22384" y="38716"/>
                  </a:cubicBezTo>
                  <a:cubicBezTo>
                    <a:pt x="24202" y="38497"/>
                    <a:pt x="26005" y="38183"/>
                    <a:pt x="27760" y="37854"/>
                  </a:cubicBezTo>
                  <a:cubicBezTo>
                    <a:pt x="29453" y="37541"/>
                    <a:pt x="34484" y="37243"/>
                    <a:pt x="33575" y="34343"/>
                  </a:cubicBezTo>
                  <a:cubicBezTo>
                    <a:pt x="33528" y="34218"/>
                    <a:pt x="33450" y="34139"/>
                    <a:pt x="33356" y="34108"/>
                  </a:cubicBezTo>
                  <a:cubicBezTo>
                    <a:pt x="33810" y="32932"/>
                    <a:pt x="32510" y="31083"/>
                    <a:pt x="31663" y="30393"/>
                  </a:cubicBezTo>
                  <a:cubicBezTo>
                    <a:pt x="31647" y="30393"/>
                    <a:pt x="31647" y="30378"/>
                    <a:pt x="31632" y="30378"/>
                  </a:cubicBezTo>
                  <a:cubicBezTo>
                    <a:pt x="32823" y="29970"/>
                    <a:pt x="33607" y="28575"/>
                    <a:pt x="33826" y="27399"/>
                  </a:cubicBezTo>
                  <a:cubicBezTo>
                    <a:pt x="34155" y="25722"/>
                    <a:pt x="33607" y="23920"/>
                    <a:pt x="32901" y="22415"/>
                  </a:cubicBezTo>
                  <a:cubicBezTo>
                    <a:pt x="31459" y="19327"/>
                    <a:pt x="28152" y="18136"/>
                    <a:pt x="24907" y="18089"/>
                  </a:cubicBezTo>
                  <a:cubicBezTo>
                    <a:pt x="25628" y="16114"/>
                    <a:pt x="26224" y="14076"/>
                    <a:pt x="26804" y="12054"/>
                  </a:cubicBezTo>
                  <a:cubicBezTo>
                    <a:pt x="27400" y="10017"/>
                    <a:pt x="27964" y="7979"/>
                    <a:pt x="28481" y="5910"/>
                  </a:cubicBezTo>
                  <a:close/>
                  <a:moveTo>
                    <a:pt x="38011" y="48701"/>
                  </a:moveTo>
                  <a:cubicBezTo>
                    <a:pt x="38372" y="49610"/>
                    <a:pt x="38262" y="50691"/>
                    <a:pt x="37854" y="51679"/>
                  </a:cubicBezTo>
                  <a:cubicBezTo>
                    <a:pt x="37886" y="51162"/>
                    <a:pt x="37839" y="50613"/>
                    <a:pt x="37619" y="50190"/>
                  </a:cubicBezTo>
                  <a:cubicBezTo>
                    <a:pt x="37619" y="50174"/>
                    <a:pt x="37604" y="50174"/>
                    <a:pt x="37604" y="50158"/>
                  </a:cubicBezTo>
                  <a:cubicBezTo>
                    <a:pt x="37807" y="49720"/>
                    <a:pt x="37964" y="49234"/>
                    <a:pt x="38011" y="48701"/>
                  </a:cubicBezTo>
                  <a:close/>
                  <a:moveTo>
                    <a:pt x="37337" y="50629"/>
                  </a:moveTo>
                  <a:cubicBezTo>
                    <a:pt x="37369" y="50911"/>
                    <a:pt x="37416" y="51177"/>
                    <a:pt x="37447" y="51444"/>
                  </a:cubicBezTo>
                  <a:cubicBezTo>
                    <a:pt x="37463" y="51804"/>
                    <a:pt x="37447" y="52149"/>
                    <a:pt x="37431" y="52494"/>
                  </a:cubicBezTo>
                  <a:cubicBezTo>
                    <a:pt x="37306" y="52682"/>
                    <a:pt x="37196" y="52854"/>
                    <a:pt x="37055" y="53011"/>
                  </a:cubicBezTo>
                  <a:cubicBezTo>
                    <a:pt x="36992" y="52651"/>
                    <a:pt x="36945" y="52290"/>
                    <a:pt x="36945" y="51914"/>
                  </a:cubicBezTo>
                  <a:cubicBezTo>
                    <a:pt x="36945" y="51648"/>
                    <a:pt x="36992" y="51381"/>
                    <a:pt x="36992" y="51115"/>
                  </a:cubicBezTo>
                  <a:cubicBezTo>
                    <a:pt x="37118" y="50958"/>
                    <a:pt x="37227" y="50801"/>
                    <a:pt x="37337" y="50629"/>
                  </a:cubicBezTo>
                  <a:close/>
                  <a:moveTo>
                    <a:pt x="2368" y="50472"/>
                  </a:moveTo>
                  <a:lnTo>
                    <a:pt x="2368" y="50472"/>
                  </a:lnTo>
                  <a:cubicBezTo>
                    <a:pt x="2227" y="51303"/>
                    <a:pt x="2211" y="52196"/>
                    <a:pt x="2195" y="53043"/>
                  </a:cubicBezTo>
                  <a:cubicBezTo>
                    <a:pt x="2101" y="52949"/>
                    <a:pt x="2023" y="52854"/>
                    <a:pt x="1929" y="52760"/>
                  </a:cubicBezTo>
                  <a:cubicBezTo>
                    <a:pt x="1459" y="52243"/>
                    <a:pt x="1271" y="52212"/>
                    <a:pt x="1521" y="51459"/>
                  </a:cubicBezTo>
                  <a:cubicBezTo>
                    <a:pt x="1709" y="50927"/>
                    <a:pt x="1992" y="50676"/>
                    <a:pt x="2368" y="50472"/>
                  </a:cubicBezTo>
                  <a:close/>
                  <a:moveTo>
                    <a:pt x="2713" y="50535"/>
                  </a:moveTo>
                  <a:cubicBezTo>
                    <a:pt x="2901" y="50770"/>
                    <a:pt x="3104" y="50989"/>
                    <a:pt x="3308" y="51224"/>
                  </a:cubicBezTo>
                  <a:cubicBezTo>
                    <a:pt x="3261" y="51224"/>
                    <a:pt x="3230" y="51256"/>
                    <a:pt x="3214" y="51287"/>
                  </a:cubicBezTo>
                  <a:cubicBezTo>
                    <a:pt x="2901" y="52024"/>
                    <a:pt x="2775" y="52839"/>
                    <a:pt x="2775" y="53638"/>
                  </a:cubicBezTo>
                  <a:cubicBezTo>
                    <a:pt x="2666" y="53528"/>
                    <a:pt x="2556" y="53419"/>
                    <a:pt x="2446" y="53309"/>
                  </a:cubicBezTo>
                  <a:cubicBezTo>
                    <a:pt x="2572" y="52400"/>
                    <a:pt x="2713" y="51444"/>
                    <a:pt x="2713" y="50535"/>
                  </a:cubicBezTo>
                  <a:close/>
                  <a:moveTo>
                    <a:pt x="36553" y="51585"/>
                  </a:moveTo>
                  <a:cubicBezTo>
                    <a:pt x="36553" y="52118"/>
                    <a:pt x="36663" y="52666"/>
                    <a:pt x="36789" y="53137"/>
                  </a:cubicBezTo>
                  <a:cubicBezTo>
                    <a:pt x="36804" y="53184"/>
                    <a:pt x="36836" y="53215"/>
                    <a:pt x="36867" y="53231"/>
                  </a:cubicBezTo>
                  <a:cubicBezTo>
                    <a:pt x="36804" y="53293"/>
                    <a:pt x="36742" y="53372"/>
                    <a:pt x="36663" y="53434"/>
                  </a:cubicBezTo>
                  <a:cubicBezTo>
                    <a:pt x="36522" y="53575"/>
                    <a:pt x="36365" y="53717"/>
                    <a:pt x="36193" y="53842"/>
                  </a:cubicBezTo>
                  <a:cubicBezTo>
                    <a:pt x="36177" y="53246"/>
                    <a:pt x="36146" y="52635"/>
                    <a:pt x="36036" y="52055"/>
                  </a:cubicBezTo>
                  <a:cubicBezTo>
                    <a:pt x="36224" y="51898"/>
                    <a:pt x="36397" y="51742"/>
                    <a:pt x="36553" y="51585"/>
                  </a:cubicBezTo>
                  <a:close/>
                  <a:moveTo>
                    <a:pt x="35801" y="52243"/>
                  </a:moveTo>
                  <a:cubicBezTo>
                    <a:pt x="35801" y="52839"/>
                    <a:pt x="35895" y="53434"/>
                    <a:pt x="35974" y="54030"/>
                  </a:cubicBezTo>
                  <a:cubicBezTo>
                    <a:pt x="35691" y="54234"/>
                    <a:pt x="35394" y="54438"/>
                    <a:pt x="35080" y="54626"/>
                  </a:cubicBezTo>
                  <a:cubicBezTo>
                    <a:pt x="35127" y="54014"/>
                    <a:pt x="35127" y="53372"/>
                    <a:pt x="34986" y="52792"/>
                  </a:cubicBezTo>
                  <a:cubicBezTo>
                    <a:pt x="35268" y="52619"/>
                    <a:pt x="35550" y="52431"/>
                    <a:pt x="35801" y="52243"/>
                  </a:cubicBezTo>
                  <a:close/>
                  <a:moveTo>
                    <a:pt x="34673" y="52980"/>
                  </a:moveTo>
                  <a:cubicBezTo>
                    <a:pt x="34704" y="53591"/>
                    <a:pt x="34782" y="54187"/>
                    <a:pt x="34767" y="54814"/>
                  </a:cubicBezTo>
                  <a:cubicBezTo>
                    <a:pt x="34531" y="54955"/>
                    <a:pt x="34281" y="55080"/>
                    <a:pt x="34030" y="55206"/>
                  </a:cubicBezTo>
                  <a:cubicBezTo>
                    <a:pt x="34061" y="54579"/>
                    <a:pt x="34093" y="53936"/>
                    <a:pt x="34030" y="53325"/>
                  </a:cubicBezTo>
                  <a:cubicBezTo>
                    <a:pt x="34249" y="53215"/>
                    <a:pt x="34453" y="53105"/>
                    <a:pt x="34673" y="52980"/>
                  </a:cubicBezTo>
                  <a:close/>
                  <a:moveTo>
                    <a:pt x="3496" y="51428"/>
                  </a:moveTo>
                  <a:cubicBezTo>
                    <a:pt x="3763" y="51742"/>
                    <a:pt x="4045" y="52039"/>
                    <a:pt x="4327" y="52337"/>
                  </a:cubicBezTo>
                  <a:cubicBezTo>
                    <a:pt x="4515" y="52541"/>
                    <a:pt x="4703" y="52729"/>
                    <a:pt x="4891" y="52933"/>
                  </a:cubicBezTo>
                  <a:cubicBezTo>
                    <a:pt x="4797" y="52933"/>
                    <a:pt x="4719" y="52996"/>
                    <a:pt x="4703" y="53105"/>
                  </a:cubicBezTo>
                  <a:cubicBezTo>
                    <a:pt x="4656" y="53873"/>
                    <a:pt x="4625" y="54657"/>
                    <a:pt x="4609" y="55425"/>
                  </a:cubicBezTo>
                  <a:cubicBezTo>
                    <a:pt x="4499" y="55331"/>
                    <a:pt x="4390" y="55237"/>
                    <a:pt x="4280" y="55127"/>
                  </a:cubicBezTo>
                  <a:cubicBezTo>
                    <a:pt x="4233" y="55080"/>
                    <a:pt x="4186" y="55033"/>
                    <a:pt x="4139" y="55002"/>
                  </a:cubicBezTo>
                  <a:cubicBezTo>
                    <a:pt x="4233" y="54155"/>
                    <a:pt x="4343" y="53309"/>
                    <a:pt x="4311" y="52478"/>
                  </a:cubicBezTo>
                  <a:cubicBezTo>
                    <a:pt x="4311" y="52447"/>
                    <a:pt x="4296" y="52416"/>
                    <a:pt x="4280" y="52384"/>
                  </a:cubicBezTo>
                  <a:cubicBezTo>
                    <a:pt x="4245" y="52342"/>
                    <a:pt x="4191" y="52319"/>
                    <a:pt x="4139" y="52319"/>
                  </a:cubicBezTo>
                  <a:cubicBezTo>
                    <a:pt x="4075" y="52319"/>
                    <a:pt x="4015" y="52354"/>
                    <a:pt x="3998" y="52431"/>
                  </a:cubicBezTo>
                  <a:cubicBezTo>
                    <a:pt x="3873" y="53168"/>
                    <a:pt x="3857" y="53936"/>
                    <a:pt x="3825" y="54673"/>
                  </a:cubicBezTo>
                  <a:cubicBezTo>
                    <a:pt x="3575" y="54438"/>
                    <a:pt x="3324" y="54187"/>
                    <a:pt x="3073" y="53936"/>
                  </a:cubicBezTo>
                  <a:cubicBezTo>
                    <a:pt x="3104" y="53090"/>
                    <a:pt x="3277" y="52275"/>
                    <a:pt x="3496" y="51428"/>
                  </a:cubicBezTo>
                  <a:close/>
                  <a:moveTo>
                    <a:pt x="33716" y="53481"/>
                  </a:moveTo>
                  <a:lnTo>
                    <a:pt x="33716" y="53481"/>
                  </a:lnTo>
                  <a:cubicBezTo>
                    <a:pt x="33685" y="54093"/>
                    <a:pt x="33701" y="54735"/>
                    <a:pt x="33732" y="55347"/>
                  </a:cubicBezTo>
                  <a:cubicBezTo>
                    <a:pt x="33450" y="55472"/>
                    <a:pt x="33168" y="55597"/>
                    <a:pt x="32886" y="55723"/>
                  </a:cubicBezTo>
                  <a:cubicBezTo>
                    <a:pt x="32823" y="55315"/>
                    <a:pt x="32807" y="54908"/>
                    <a:pt x="32807" y="54500"/>
                  </a:cubicBezTo>
                  <a:cubicBezTo>
                    <a:pt x="32807" y="54297"/>
                    <a:pt x="32823" y="54093"/>
                    <a:pt x="32823" y="53889"/>
                  </a:cubicBezTo>
                  <a:cubicBezTo>
                    <a:pt x="33136" y="53764"/>
                    <a:pt x="33419" y="53623"/>
                    <a:pt x="33716" y="53481"/>
                  </a:cubicBezTo>
                  <a:close/>
                  <a:moveTo>
                    <a:pt x="32321" y="54108"/>
                  </a:moveTo>
                  <a:lnTo>
                    <a:pt x="32321" y="54108"/>
                  </a:lnTo>
                  <a:cubicBezTo>
                    <a:pt x="32306" y="54688"/>
                    <a:pt x="32431" y="55347"/>
                    <a:pt x="32557" y="55864"/>
                  </a:cubicBezTo>
                  <a:cubicBezTo>
                    <a:pt x="32290" y="55974"/>
                    <a:pt x="32024" y="56083"/>
                    <a:pt x="31741" y="56177"/>
                  </a:cubicBezTo>
                  <a:cubicBezTo>
                    <a:pt x="31710" y="55566"/>
                    <a:pt x="31710" y="54971"/>
                    <a:pt x="31710" y="54344"/>
                  </a:cubicBezTo>
                  <a:cubicBezTo>
                    <a:pt x="31914" y="54265"/>
                    <a:pt x="32118" y="54187"/>
                    <a:pt x="32321" y="54108"/>
                  </a:cubicBezTo>
                  <a:close/>
                  <a:moveTo>
                    <a:pt x="5064" y="53121"/>
                  </a:moveTo>
                  <a:cubicBezTo>
                    <a:pt x="5236" y="53278"/>
                    <a:pt x="5393" y="53450"/>
                    <a:pt x="5565" y="53607"/>
                  </a:cubicBezTo>
                  <a:cubicBezTo>
                    <a:pt x="5503" y="54469"/>
                    <a:pt x="5471" y="55347"/>
                    <a:pt x="5456" y="56224"/>
                  </a:cubicBezTo>
                  <a:cubicBezTo>
                    <a:pt x="5252" y="56036"/>
                    <a:pt x="5064" y="55848"/>
                    <a:pt x="4860" y="55676"/>
                  </a:cubicBezTo>
                  <a:cubicBezTo>
                    <a:pt x="4938" y="54814"/>
                    <a:pt x="5032" y="53967"/>
                    <a:pt x="5064" y="53121"/>
                  </a:cubicBezTo>
                  <a:close/>
                  <a:moveTo>
                    <a:pt x="31256" y="54532"/>
                  </a:moveTo>
                  <a:lnTo>
                    <a:pt x="31256" y="54532"/>
                  </a:lnTo>
                  <a:cubicBezTo>
                    <a:pt x="31240" y="55127"/>
                    <a:pt x="31303" y="55739"/>
                    <a:pt x="31381" y="56319"/>
                  </a:cubicBezTo>
                  <a:cubicBezTo>
                    <a:pt x="31162" y="56413"/>
                    <a:pt x="30926" y="56507"/>
                    <a:pt x="30691" y="56585"/>
                  </a:cubicBezTo>
                  <a:cubicBezTo>
                    <a:pt x="30691" y="55989"/>
                    <a:pt x="30691" y="55362"/>
                    <a:pt x="30566" y="54782"/>
                  </a:cubicBezTo>
                  <a:cubicBezTo>
                    <a:pt x="30801" y="54704"/>
                    <a:pt x="31020" y="54610"/>
                    <a:pt x="31256" y="54532"/>
                  </a:cubicBezTo>
                  <a:close/>
                  <a:moveTo>
                    <a:pt x="30221" y="54923"/>
                  </a:moveTo>
                  <a:lnTo>
                    <a:pt x="30221" y="54923"/>
                  </a:lnTo>
                  <a:cubicBezTo>
                    <a:pt x="30205" y="55488"/>
                    <a:pt x="30315" y="56115"/>
                    <a:pt x="30409" y="56695"/>
                  </a:cubicBezTo>
                  <a:cubicBezTo>
                    <a:pt x="30221" y="56773"/>
                    <a:pt x="30017" y="56836"/>
                    <a:pt x="29829" y="56914"/>
                  </a:cubicBezTo>
                  <a:cubicBezTo>
                    <a:pt x="29892" y="56334"/>
                    <a:pt x="29876" y="55676"/>
                    <a:pt x="29688" y="55127"/>
                  </a:cubicBezTo>
                  <a:cubicBezTo>
                    <a:pt x="29861" y="55065"/>
                    <a:pt x="30049" y="54986"/>
                    <a:pt x="30221" y="54923"/>
                  </a:cubicBezTo>
                  <a:close/>
                  <a:moveTo>
                    <a:pt x="5895" y="53920"/>
                  </a:moveTo>
                  <a:cubicBezTo>
                    <a:pt x="6067" y="54093"/>
                    <a:pt x="6255" y="54281"/>
                    <a:pt x="6443" y="54453"/>
                  </a:cubicBezTo>
                  <a:cubicBezTo>
                    <a:pt x="6271" y="55253"/>
                    <a:pt x="6255" y="56130"/>
                    <a:pt x="6302" y="56977"/>
                  </a:cubicBezTo>
                  <a:cubicBezTo>
                    <a:pt x="6114" y="56804"/>
                    <a:pt x="5926" y="56632"/>
                    <a:pt x="5738" y="56475"/>
                  </a:cubicBezTo>
                  <a:cubicBezTo>
                    <a:pt x="5800" y="55629"/>
                    <a:pt x="5863" y="54767"/>
                    <a:pt x="5895" y="53920"/>
                  </a:cubicBezTo>
                  <a:close/>
                  <a:moveTo>
                    <a:pt x="29328" y="55268"/>
                  </a:moveTo>
                  <a:cubicBezTo>
                    <a:pt x="29390" y="55550"/>
                    <a:pt x="29484" y="55833"/>
                    <a:pt x="29531" y="56130"/>
                  </a:cubicBezTo>
                  <a:cubicBezTo>
                    <a:pt x="29578" y="56428"/>
                    <a:pt x="29594" y="56726"/>
                    <a:pt x="29610" y="57008"/>
                  </a:cubicBezTo>
                  <a:cubicBezTo>
                    <a:pt x="29312" y="57134"/>
                    <a:pt x="29030" y="57243"/>
                    <a:pt x="28748" y="57353"/>
                  </a:cubicBezTo>
                  <a:cubicBezTo>
                    <a:pt x="28795" y="56757"/>
                    <a:pt x="28826" y="56115"/>
                    <a:pt x="28685" y="55535"/>
                  </a:cubicBezTo>
                  <a:cubicBezTo>
                    <a:pt x="28779" y="55488"/>
                    <a:pt x="28873" y="55456"/>
                    <a:pt x="28967" y="55409"/>
                  </a:cubicBezTo>
                  <a:cubicBezTo>
                    <a:pt x="29077" y="55362"/>
                    <a:pt x="29202" y="55315"/>
                    <a:pt x="29328" y="55268"/>
                  </a:cubicBezTo>
                  <a:close/>
                  <a:moveTo>
                    <a:pt x="28309" y="55692"/>
                  </a:moveTo>
                  <a:cubicBezTo>
                    <a:pt x="28324" y="56287"/>
                    <a:pt x="28419" y="56883"/>
                    <a:pt x="28450" y="57478"/>
                  </a:cubicBezTo>
                  <a:lnTo>
                    <a:pt x="27760" y="57761"/>
                  </a:lnTo>
                  <a:cubicBezTo>
                    <a:pt x="27776" y="57196"/>
                    <a:pt x="27792" y="56601"/>
                    <a:pt x="27666" y="56083"/>
                  </a:cubicBezTo>
                  <a:cubicBezTo>
                    <a:pt x="27650" y="56036"/>
                    <a:pt x="27619" y="56005"/>
                    <a:pt x="27588" y="56005"/>
                  </a:cubicBezTo>
                  <a:cubicBezTo>
                    <a:pt x="27823" y="55895"/>
                    <a:pt x="28074" y="55786"/>
                    <a:pt x="28309" y="55692"/>
                  </a:cubicBezTo>
                  <a:close/>
                  <a:moveTo>
                    <a:pt x="6788" y="54767"/>
                  </a:moveTo>
                  <a:cubicBezTo>
                    <a:pt x="7054" y="55018"/>
                    <a:pt x="7337" y="55284"/>
                    <a:pt x="7619" y="55519"/>
                  </a:cubicBezTo>
                  <a:cubicBezTo>
                    <a:pt x="7603" y="55535"/>
                    <a:pt x="7587" y="55566"/>
                    <a:pt x="7572" y="55597"/>
                  </a:cubicBezTo>
                  <a:cubicBezTo>
                    <a:pt x="7352" y="56303"/>
                    <a:pt x="7368" y="57165"/>
                    <a:pt x="7431" y="57964"/>
                  </a:cubicBezTo>
                  <a:cubicBezTo>
                    <a:pt x="7164" y="57745"/>
                    <a:pt x="6913" y="57510"/>
                    <a:pt x="6647" y="57275"/>
                  </a:cubicBezTo>
                  <a:cubicBezTo>
                    <a:pt x="6678" y="56444"/>
                    <a:pt x="6757" y="55597"/>
                    <a:pt x="6788" y="54767"/>
                  </a:cubicBezTo>
                  <a:close/>
                  <a:moveTo>
                    <a:pt x="27420" y="56072"/>
                  </a:moveTo>
                  <a:lnTo>
                    <a:pt x="27420" y="56072"/>
                  </a:lnTo>
                  <a:cubicBezTo>
                    <a:pt x="27417" y="56074"/>
                    <a:pt x="27415" y="56078"/>
                    <a:pt x="27415" y="56083"/>
                  </a:cubicBezTo>
                  <a:cubicBezTo>
                    <a:pt x="27337" y="56663"/>
                    <a:pt x="27415" y="57275"/>
                    <a:pt x="27478" y="57886"/>
                  </a:cubicBezTo>
                  <a:cubicBezTo>
                    <a:pt x="27243" y="57980"/>
                    <a:pt x="27008" y="58074"/>
                    <a:pt x="26773" y="58168"/>
                  </a:cubicBezTo>
                  <a:cubicBezTo>
                    <a:pt x="26757" y="57572"/>
                    <a:pt x="26726" y="56977"/>
                    <a:pt x="26616" y="56413"/>
                  </a:cubicBezTo>
                  <a:cubicBezTo>
                    <a:pt x="26879" y="56289"/>
                    <a:pt x="27142" y="56180"/>
                    <a:pt x="27420" y="56072"/>
                  </a:cubicBezTo>
                  <a:close/>
                  <a:moveTo>
                    <a:pt x="26302" y="56538"/>
                  </a:moveTo>
                  <a:lnTo>
                    <a:pt x="26302" y="56538"/>
                  </a:lnTo>
                  <a:cubicBezTo>
                    <a:pt x="26271" y="57118"/>
                    <a:pt x="26349" y="57729"/>
                    <a:pt x="26412" y="58309"/>
                  </a:cubicBezTo>
                  <a:cubicBezTo>
                    <a:pt x="26146" y="58419"/>
                    <a:pt x="25879" y="58529"/>
                    <a:pt x="25613" y="58638"/>
                  </a:cubicBezTo>
                  <a:cubicBezTo>
                    <a:pt x="25660" y="58058"/>
                    <a:pt x="25628" y="57447"/>
                    <a:pt x="25472" y="56883"/>
                  </a:cubicBezTo>
                  <a:cubicBezTo>
                    <a:pt x="25738" y="56773"/>
                    <a:pt x="26020" y="56663"/>
                    <a:pt x="26302" y="56538"/>
                  </a:cubicBezTo>
                  <a:close/>
                  <a:moveTo>
                    <a:pt x="7854" y="55739"/>
                  </a:moveTo>
                  <a:lnTo>
                    <a:pt x="7854" y="55739"/>
                  </a:lnTo>
                  <a:cubicBezTo>
                    <a:pt x="8073" y="55927"/>
                    <a:pt x="8293" y="56115"/>
                    <a:pt x="8512" y="56303"/>
                  </a:cubicBezTo>
                  <a:cubicBezTo>
                    <a:pt x="8371" y="57071"/>
                    <a:pt x="8293" y="57870"/>
                    <a:pt x="8293" y="58670"/>
                  </a:cubicBezTo>
                  <a:cubicBezTo>
                    <a:pt x="8105" y="58513"/>
                    <a:pt x="7916" y="58372"/>
                    <a:pt x="7744" y="58215"/>
                  </a:cubicBezTo>
                  <a:cubicBezTo>
                    <a:pt x="7728" y="57855"/>
                    <a:pt x="7728" y="57494"/>
                    <a:pt x="7744" y="57134"/>
                  </a:cubicBezTo>
                  <a:cubicBezTo>
                    <a:pt x="7775" y="56679"/>
                    <a:pt x="7869" y="56209"/>
                    <a:pt x="7854" y="55739"/>
                  </a:cubicBezTo>
                  <a:close/>
                  <a:moveTo>
                    <a:pt x="25190" y="57008"/>
                  </a:moveTo>
                  <a:cubicBezTo>
                    <a:pt x="25237" y="57604"/>
                    <a:pt x="25315" y="58168"/>
                    <a:pt x="25315" y="58764"/>
                  </a:cubicBezTo>
                  <a:cubicBezTo>
                    <a:pt x="25017" y="58889"/>
                    <a:pt x="24735" y="58999"/>
                    <a:pt x="24437" y="59124"/>
                  </a:cubicBezTo>
                  <a:cubicBezTo>
                    <a:pt x="24437" y="58529"/>
                    <a:pt x="24437" y="57933"/>
                    <a:pt x="24359" y="57353"/>
                  </a:cubicBezTo>
                  <a:cubicBezTo>
                    <a:pt x="24641" y="57243"/>
                    <a:pt x="24907" y="57118"/>
                    <a:pt x="25190" y="57008"/>
                  </a:cubicBezTo>
                  <a:close/>
                  <a:moveTo>
                    <a:pt x="24061" y="57478"/>
                  </a:moveTo>
                  <a:lnTo>
                    <a:pt x="24061" y="57478"/>
                  </a:lnTo>
                  <a:cubicBezTo>
                    <a:pt x="24030" y="58058"/>
                    <a:pt x="24092" y="58670"/>
                    <a:pt x="24139" y="59250"/>
                  </a:cubicBezTo>
                  <a:cubicBezTo>
                    <a:pt x="23951" y="59328"/>
                    <a:pt x="23763" y="59391"/>
                    <a:pt x="23575" y="59469"/>
                  </a:cubicBezTo>
                  <a:cubicBezTo>
                    <a:pt x="23575" y="58889"/>
                    <a:pt x="23559" y="58293"/>
                    <a:pt x="23434" y="57745"/>
                  </a:cubicBezTo>
                  <a:cubicBezTo>
                    <a:pt x="23638" y="57651"/>
                    <a:pt x="23857" y="57572"/>
                    <a:pt x="24061" y="57478"/>
                  </a:cubicBezTo>
                  <a:close/>
                  <a:moveTo>
                    <a:pt x="8826" y="56554"/>
                  </a:moveTo>
                  <a:cubicBezTo>
                    <a:pt x="8904" y="56632"/>
                    <a:pt x="8982" y="56695"/>
                    <a:pt x="9061" y="56757"/>
                  </a:cubicBezTo>
                  <a:cubicBezTo>
                    <a:pt x="9202" y="56883"/>
                    <a:pt x="9359" y="56992"/>
                    <a:pt x="9500" y="57118"/>
                  </a:cubicBezTo>
                  <a:cubicBezTo>
                    <a:pt x="9343" y="57886"/>
                    <a:pt x="9312" y="58685"/>
                    <a:pt x="9359" y="59485"/>
                  </a:cubicBezTo>
                  <a:cubicBezTo>
                    <a:pt x="9076" y="59281"/>
                    <a:pt x="8794" y="59062"/>
                    <a:pt x="8528" y="58842"/>
                  </a:cubicBezTo>
                  <a:cubicBezTo>
                    <a:pt x="8590" y="58074"/>
                    <a:pt x="8700" y="57322"/>
                    <a:pt x="8826" y="56554"/>
                  </a:cubicBezTo>
                  <a:close/>
                  <a:moveTo>
                    <a:pt x="23152" y="57855"/>
                  </a:moveTo>
                  <a:lnTo>
                    <a:pt x="23152" y="57855"/>
                  </a:lnTo>
                  <a:cubicBezTo>
                    <a:pt x="23136" y="58435"/>
                    <a:pt x="23215" y="59014"/>
                    <a:pt x="23293" y="59594"/>
                  </a:cubicBezTo>
                  <a:cubicBezTo>
                    <a:pt x="23105" y="59673"/>
                    <a:pt x="22917" y="59751"/>
                    <a:pt x="22713" y="59830"/>
                  </a:cubicBezTo>
                  <a:cubicBezTo>
                    <a:pt x="22650" y="59250"/>
                    <a:pt x="22650" y="58670"/>
                    <a:pt x="22603" y="58090"/>
                  </a:cubicBezTo>
                  <a:cubicBezTo>
                    <a:pt x="22791" y="58011"/>
                    <a:pt x="22964" y="57933"/>
                    <a:pt x="23152" y="57855"/>
                  </a:cubicBezTo>
                  <a:close/>
                  <a:moveTo>
                    <a:pt x="22353" y="58184"/>
                  </a:moveTo>
                  <a:lnTo>
                    <a:pt x="22353" y="58184"/>
                  </a:lnTo>
                  <a:cubicBezTo>
                    <a:pt x="22274" y="58764"/>
                    <a:pt x="22337" y="59359"/>
                    <a:pt x="22447" y="59939"/>
                  </a:cubicBezTo>
                  <a:cubicBezTo>
                    <a:pt x="22196" y="60033"/>
                    <a:pt x="21945" y="60143"/>
                    <a:pt x="21694" y="60253"/>
                  </a:cubicBezTo>
                  <a:cubicBezTo>
                    <a:pt x="21694" y="59673"/>
                    <a:pt x="21663" y="59046"/>
                    <a:pt x="21522" y="58529"/>
                  </a:cubicBezTo>
                  <a:cubicBezTo>
                    <a:pt x="21600" y="58497"/>
                    <a:pt x="21663" y="58466"/>
                    <a:pt x="21741" y="58435"/>
                  </a:cubicBezTo>
                  <a:cubicBezTo>
                    <a:pt x="21945" y="58356"/>
                    <a:pt x="22149" y="58262"/>
                    <a:pt x="22353" y="58184"/>
                  </a:cubicBezTo>
                  <a:close/>
                  <a:moveTo>
                    <a:pt x="9813" y="57369"/>
                  </a:moveTo>
                  <a:cubicBezTo>
                    <a:pt x="10111" y="57604"/>
                    <a:pt x="10409" y="57823"/>
                    <a:pt x="10722" y="58058"/>
                  </a:cubicBezTo>
                  <a:cubicBezTo>
                    <a:pt x="10644" y="58842"/>
                    <a:pt x="10644" y="59641"/>
                    <a:pt x="10628" y="60425"/>
                  </a:cubicBezTo>
                  <a:cubicBezTo>
                    <a:pt x="10299" y="60190"/>
                    <a:pt x="9954" y="59939"/>
                    <a:pt x="9625" y="59688"/>
                  </a:cubicBezTo>
                  <a:cubicBezTo>
                    <a:pt x="9641" y="58905"/>
                    <a:pt x="9719" y="58137"/>
                    <a:pt x="9813" y="57369"/>
                  </a:cubicBezTo>
                  <a:close/>
                  <a:moveTo>
                    <a:pt x="21271" y="58623"/>
                  </a:moveTo>
                  <a:lnTo>
                    <a:pt x="21271" y="58623"/>
                  </a:lnTo>
                  <a:cubicBezTo>
                    <a:pt x="21224" y="59187"/>
                    <a:pt x="21302" y="59798"/>
                    <a:pt x="21396" y="60378"/>
                  </a:cubicBezTo>
                  <a:cubicBezTo>
                    <a:pt x="21161" y="60472"/>
                    <a:pt x="20942" y="60551"/>
                    <a:pt x="20722" y="60645"/>
                  </a:cubicBezTo>
                  <a:cubicBezTo>
                    <a:pt x="20738" y="60065"/>
                    <a:pt x="20832" y="59406"/>
                    <a:pt x="20707" y="58842"/>
                  </a:cubicBezTo>
                  <a:cubicBezTo>
                    <a:pt x="20895" y="58764"/>
                    <a:pt x="21083" y="58685"/>
                    <a:pt x="21271" y="58623"/>
                  </a:cubicBezTo>
                  <a:close/>
                  <a:moveTo>
                    <a:pt x="20456" y="58936"/>
                  </a:moveTo>
                  <a:lnTo>
                    <a:pt x="20456" y="58936"/>
                  </a:lnTo>
                  <a:cubicBezTo>
                    <a:pt x="20362" y="59500"/>
                    <a:pt x="20440" y="60143"/>
                    <a:pt x="20456" y="60707"/>
                  </a:cubicBezTo>
                  <a:cubicBezTo>
                    <a:pt x="20456" y="60723"/>
                    <a:pt x="20456" y="60739"/>
                    <a:pt x="20472" y="60754"/>
                  </a:cubicBezTo>
                  <a:cubicBezTo>
                    <a:pt x="20158" y="60880"/>
                    <a:pt x="19845" y="61021"/>
                    <a:pt x="19531" y="61146"/>
                  </a:cubicBezTo>
                  <a:cubicBezTo>
                    <a:pt x="19453" y="60504"/>
                    <a:pt x="19500" y="59892"/>
                    <a:pt x="19547" y="59250"/>
                  </a:cubicBezTo>
                  <a:cubicBezTo>
                    <a:pt x="19845" y="59156"/>
                    <a:pt x="20158" y="59046"/>
                    <a:pt x="20456" y="58936"/>
                  </a:cubicBezTo>
                  <a:close/>
                  <a:moveTo>
                    <a:pt x="11067" y="58325"/>
                  </a:moveTo>
                  <a:cubicBezTo>
                    <a:pt x="11302" y="58497"/>
                    <a:pt x="11537" y="58670"/>
                    <a:pt x="11772" y="58842"/>
                  </a:cubicBezTo>
                  <a:cubicBezTo>
                    <a:pt x="11584" y="59579"/>
                    <a:pt x="11647" y="60472"/>
                    <a:pt x="11741" y="61225"/>
                  </a:cubicBezTo>
                  <a:cubicBezTo>
                    <a:pt x="11459" y="61021"/>
                    <a:pt x="11161" y="60817"/>
                    <a:pt x="10879" y="60613"/>
                  </a:cubicBezTo>
                  <a:cubicBezTo>
                    <a:pt x="10957" y="59861"/>
                    <a:pt x="11051" y="59077"/>
                    <a:pt x="11067" y="58325"/>
                  </a:cubicBezTo>
                  <a:close/>
                  <a:moveTo>
                    <a:pt x="19155" y="59391"/>
                  </a:moveTo>
                  <a:cubicBezTo>
                    <a:pt x="19061" y="60002"/>
                    <a:pt x="19139" y="60660"/>
                    <a:pt x="19265" y="61256"/>
                  </a:cubicBezTo>
                  <a:cubicBezTo>
                    <a:pt x="19001" y="61364"/>
                    <a:pt x="18738" y="61488"/>
                    <a:pt x="18460" y="61597"/>
                  </a:cubicBezTo>
                  <a:lnTo>
                    <a:pt x="18460" y="61597"/>
                  </a:lnTo>
                  <a:cubicBezTo>
                    <a:pt x="18501" y="61578"/>
                    <a:pt x="18528" y="61535"/>
                    <a:pt x="18528" y="61491"/>
                  </a:cubicBezTo>
                  <a:cubicBezTo>
                    <a:pt x="18497" y="60880"/>
                    <a:pt x="18497" y="60237"/>
                    <a:pt x="18356" y="59641"/>
                  </a:cubicBezTo>
                  <a:cubicBezTo>
                    <a:pt x="18622" y="59563"/>
                    <a:pt x="18889" y="59469"/>
                    <a:pt x="19155" y="59391"/>
                  </a:cubicBezTo>
                  <a:close/>
                  <a:moveTo>
                    <a:pt x="12117" y="59093"/>
                  </a:moveTo>
                  <a:cubicBezTo>
                    <a:pt x="12243" y="59171"/>
                    <a:pt x="12352" y="59250"/>
                    <a:pt x="12462" y="59328"/>
                  </a:cubicBezTo>
                  <a:cubicBezTo>
                    <a:pt x="12525" y="59375"/>
                    <a:pt x="12587" y="59422"/>
                    <a:pt x="12666" y="59469"/>
                  </a:cubicBezTo>
                  <a:cubicBezTo>
                    <a:pt x="12572" y="60268"/>
                    <a:pt x="12666" y="61115"/>
                    <a:pt x="12681" y="61930"/>
                  </a:cubicBezTo>
                  <a:cubicBezTo>
                    <a:pt x="12462" y="61757"/>
                    <a:pt x="12243" y="61585"/>
                    <a:pt x="12007" y="61428"/>
                  </a:cubicBezTo>
                  <a:cubicBezTo>
                    <a:pt x="12007" y="60974"/>
                    <a:pt x="12007" y="60519"/>
                    <a:pt x="12023" y="60065"/>
                  </a:cubicBezTo>
                  <a:cubicBezTo>
                    <a:pt x="12039" y="59751"/>
                    <a:pt x="12102" y="59422"/>
                    <a:pt x="12117" y="59093"/>
                  </a:cubicBezTo>
                  <a:close/>
                  <a:moveTo>
                    <a:pt x="18073" y="59720"/>
                  </a:moveTo>
                  <a:cubicBezTo>
                    <a:pt x="18058" y="60315"/>
                    <a:pt x="18183" y="60942"/>
                    <a:pt x="18262" y="61522"/>
                  </a:cubicBezTo>
                  <a:cubicBezTo>
                    <a:pt x="18274" y="61596"/>
                    <a:pt x="18334" y="61622"/>
                    <a:pt x="18390" y="61622"/>
                  </a:cubicBezTo>
                  <a:cubicBezTo>
                    <a:pt x="18406" y="61622"/>
                    <a:pt x="18420" y="61620"/>
                    <a:pt x="18434" y="61616"/>
                  </a:cubicBezTo>
                  <a:lnTo>
                    <a:pt x="18434" y="61616"/>
                  </a:lnTo>
                  <a:cubicBezTo>
                    <a:pt x="18168" y="61726"/>
                    <a:pt x="17901" y="61836"/>
                    <a:pt x="17635" y="61946"/>
                  </a:cubicBezTo>
                  <a:cubicBezTo>
                    <a:pt x="17603" y="61632"/>
                    <a:pt x="17572" y="61334"/>
                    <a:pt x="17556" y="61021"/>
                  </a:cubicBezTo>
                  <a:cubicBezTo>
                    <a:pt x="17556" y="60645"/>
                    <a:pt x="17603" y="60284"/>
                    <a:pt x="17572" y="59908"/>
                  </a:cubicBezTo>
                  <a:cubicBezTo>
                    <a:pt x="17556" y="59892"/>
                    <a:pt x="17556" y="59877"/>
                    <a:pt x="17541" y="59845"/>
                  </a:cubicBezTo>
                  <a:cubicBezTo>
                    <a:pt x="17713" y="59814"/>
                    <a:pt x="17901" y="59767"/>
                    <a:pt x="18073" y="59720"/>
                  </a:cubicBezTo>
                  <a:close/>
                  <a:moveTo>
                    <a:pt x="13026" y="59688"/>
                  </a:moveTo>
                  <a:lnTo>
                    <a:pt x="13026" y="59688"/>
                  </a:lnTo>
                  <a:cubicBezTo>
                    <a:pt x="13214" y="59798"/>
                    <a:pt x="13418" y="59908"/>
                    <a:pt x="13606" y="60033"/>
                  </a:cubicBezTo>
                  <a:cubicBezTo>
                    <a:pt x="13606" y="60049"/>
                    <a:pt x="13591" y="60065"/>
                    <a:pt x="13591" y="60065"/>
                  </a:cubicBezTo>
                  <a:cubicBezTo>
                    <a:pt x="13528" y="60911"/>
                    <a:pt x="13575" y="61773"/>
                    <a:pt x="13606" y="62620"/>
                  </a:cubicBezTo>
                  <a:cubicBezTo>
                    <a:pt x="13371" y="62447"/>
                    <a:pt x="13152" y="62259"/>
                    <a:pt x="12917" y="62087"/>
                  </a:cubicBezTo>
                  <a:cubicBezTo>
                    <a:pt x="12948" y="62071"/>
                    <a:pt x="12979" y="62024"/>
                    <a:pt x="12979" y="61977"/>
                  </a:cubicBezTo>
                  <a:cubicBezTo>
                    <a:pt x="13011" y="61225"/>
                    <a:pt x="13089" y="60441"/>
                    <a:pt x="13026" y="59688"/>
                  </a:cubicBezTo>
                  <a:close/>
                  <a:moveTo>
                    <a:pt x="19468" y="46193"/>
                  </a:moveTo>
                  <a:cubicBezTo>
                    <a:pt x="19484" y="46318"/>
                    <a:pt x="19515" y="46459"/>
                    <a:pt x="19547" y="46585"/>
                  </a:cubicBezTo>
                  <a:cubicBezTo>
                    <a:pt x="20174" y="48591"/>
                    <a:pt x="22525" y="49782"/>
                    <a:pt x="24406" y="50284"/>
                  </a:cubicBezTo>
                  <a:cubicBezTo>
                    <a:pt x="25576" y="50604"/>
                    <a:pt x="26802" y="50768"/>
                    <a:pt x="28023" y="50768"/>
                  </a:cubicBezTo>
                  <a:cubicBezTo>
                    <a:pt x="31234" y="50768"/>
                    <a:pt x="34417" y="49629"/>
                    <a:pt x="36506" y="47165"/>
                  </a:cubicBezTo>
                  <a:cubicBezTo>
                    <a:pt x="36914" y="47353"/>
                    <a:pt x="37243" y="47588"/>
                    <a:pt x="37494" y="47870"/>
                  </a:cubicBezTo>
                  <a:cubicBezTo>
                    <a:pt x="37447" y="47917"/>
                    <a:pt x="37431" y="47980"/>
                    <a:pt x="37431" y="48058"/>
                  </a:cubicBezTo>
                  <a:cubicBezTo>
                    <a:pt x="37400" y="50660"/>
                    <a:pt x="35127" y="52039"/>
                    <a:pt x="33011" y="52980"/>
                  </a:cubicBezTo>
                  <a:cubicBezTo>
                    <a:pt x="32541" y="53184"/>
                    <a:pt x="32071" y="53387"/>
                    <a:pt x="31600" y="53591"/>
                  </a:cubicBezTo>
                  <a:cubicBezTo>
                    <a:pt x="31570" y="53576"/>
                    <a:pt x="31535" y="53567"/>
                    <a:pt x="31500" y="53567"/>
                  </a:cubicBezTo>
                  <a:cubicBezTo>
                    <a:pt x="31428" y="53567"/>
                    <a:pt x="31360" y="53605"/>
                    <a:pt x="31350" y="53701"/>
                  </a:cubicBezTo>
                  <a:cubicBezTo>
                    <a:pt x="29986" y="54281"/>
                    <a:pt x="28622" y="54845"/>
                    <a:pt x="27259" y="55425"/>
                  </a:cubicBezTo>
                  <a:cubicBezTo>
                    <a:pt x="23230" y="57118"/>
                    <a:pt x="19312" y="58967"/>
                    <a:pt x="15001" y="59798"/>
                  </a:cubicBezTo>
                  <a:cubicBezTo>
                    <a:pt x="14845" y="59830"/>
                    <a:pt x="14813" y="60033"/>
                    <a:pt x="14907" y="60127"/>
                  </a:cubicBezTo>
                  <a:cubicBezTo>
                    <a:pt x="14939" y="60174"/>
                    <a:pt x="14986" y="60206"/>
                    <a:pt x="15048" y="60206"/>
                  </a:cubicBezTo>
                  <a:cubicBezTo>
                    <a:pt x="15816" y="60174"/>
                    <a:pt x="16569" y="60065"/>
                    <a:pt x="17305" y="59908"/>
                  </a:cubicBezTo>
                  <a:lnTo>
                    <a:pt x="17305" y="59908"/>
                  </a:lnTo>
                  <a:cubicBezTo>
                    <a:pt x="17117" y="60566"/>
                    <a:pt x="17211" y="61381"/>
                    <a:pt x="17368" y="62055"/>
                  </a:cubicBezTo>
                  <a:cubicBezTo>
                    <a:pt x="17008" y="62228"/>
                    <a:pt x="16647" y="62384"/>
                    <a:pt x="16287" y="62541"/>
                  </a:cubicBezTo>
                  <a:cubicBezTo>
                    <a:pt x="16334" y="61914"/>
                    <a:pt x="16396" y="61256"/>
                    <a:pt x="16302" y="60660"/>
                  </a:cubicBezTo>
                  <a:cubicBezTo>
                    <a:pt x="16294" y="60582"/>
                    <a:pt x="16224" y="60543"/>
                    <a:pt x="16153" y="60543"/>
                  </a:cubicBezTo>
                  <a:cubicBezTo>
                    <a:pt x="16083" y="60543"/>
                    <a:pt x="16012" y="60582"/>
                    <a:pt x="16004" y="60660"/>
                  </a:cubicBezTo>
                  <a:cubicBezTo>
                    <a:pt x="15910" y="61303"/>
                    <a:pt x="16004" y="62008"/>
                    <a:pt x="16020" y="62651"/>
                  </a:cubicBezTo>
                  <a:cubicBezTo>
                    <a:pt x="15785" y="62761"/>
                    <a:pt x="15534" y="62870"/>
                    <a:pt x="15299" y="62980"/>
                  </a:cubicBezTo>
                  <a:cubicBezTo>
                    <a:pt x="15440" y="62055"/>
                    <a:pt x="15409" y="60833"/>
                    <a:pt x="14829" y="60190"/>
                  </a:cubicBezTo>
                  <a:cubicBezTo>
                    <a:pt x="14390" y="59688"/>
                    <a:pt x="13669" y="59375"/>
                    <a:pt x="13136" y="59014"/>
                  </a:cubicBezTo>
                  <a:cubicBezTo>
                    <a:pt x="12384" y="58497"/>
                    <a:pt x="11647" y="57964"/>
                    <a:pt x="10926" y="57416"/>
                  </a:cubicBezTo>
                  <a:cubicBezTo>
                    <a:pt x="8073" y="55253"/>
                    <a:pt x="5487" y="52776"/>
                    <a:pt x="3057" y="50158"/>
                  </a:cubicBezTo>
                  <a:cubicBezTo>
                    <a:pt x="3120" y="50127"/>
                    <a:pt x="3183" y="50096"/>
                    <a:pt x="3246" y="50080"/>
                  </a:cubicBezTo>
                  <a:cubicBezTo>
                    <a:pt x="4061" y="49688"/>
                    <a:pt x="4891" y="49343"/>
                    <a:pt x="5738" y="49014"/>
                  </a:cubicBezTo>
                  <a:cubicBezTo>
                    <a:pt x="7133" y="48481"/>
                    <a:pt x="8575" y="48011"/>
                    <a:pt x="10033" y="47635"/>
                  </a:cubicBezTo>
                  <a:cubicBezTo>
                    <a:pt x="13120" y="46804"/>
                    <a:pt x="16271" y="46334"/>
                    <a:pt x="19468" y="46193"/>
                  </a:cubicBezTo>
                  <a:close/>
                  <a:moveTo>
                    <a:pt x="13982" y="60315"/>
                  </a:moveTo>
                  <a:lnTo>
                    <a:pt x="13982" y="60315"/>
                  </a:lnTo>
                  <a:cubicBezTo>
                    <a:pt x="14233" y="60504"/>
                    <a:pt x="14437" y="60707"/>
                    <a:pt x="14531" y="60942"/>
                  </a:cubicBezTo>
                  <a:cubicBezTo>
                    <a:pt x="14813" y="61585"/>
                    <a:pt x="14688" y="62510"/>
                    <a:pt x="14703" y="63247"/>
                  </a:cubicBezTo>
                  <a:cubicBezTo>
                    <a:pt x="14641" y="63278"/>
                    <a:pt x="14594" y="63294"/>
                    <a:pt x="14531" y="63325"/>
                  </a:cubicBezTo>
                  <a:cubicBezTo>
                    <a:pt x="14515" y="63325"/>
                    <a:pt x="14515" y="63341"/>
                    <a:pt x="14515" y="63341"/>
                  </a:cubicBezTo>
                  <a:cubicBezTo>
                    <a:pt x="14327" y="63184"/>
                    <a:pt x="14139" y="63043"/>
                    <a:pt x="13951" y="62886"/>
                  </a:cubicBezTo>
                  <a:cubicBezTo>
                    <a:pt x="13982" y="62040"/>
                    <a:pt x="14029" y="61162"/>
                    <a:pt x="13982" y="60315"/>
                  </a:cubicBezTo>
                  <a:close/>
                  <a:moveTo>
                    <a:pt x="21961" y="1"/>
                  </a:moveTo>
                  <a:lnTo>
                    <a:pt x="21961" y="1"/>
                  </a:lnTo>
                  <a:cubicBezTo>
                    <a:pt x="21757" y="32"/>
                    <a:pt x="21569" y="48"/>
                    <a:pt x="21381" y="48"/>
                  </a:cubicBezTo>
                  <a:cubicBezTo>
                    <a:pt x="21208" y="48"/>
                    <a:pt x="21099" y="204"/>
                    <a:pt x="21083" y="361"/>
                  </a:cubicBezTo>
                  <a:lnTo>
                    <a:pt x="21067" y="361"/>
                  </a:lnTo>
                  <a:cubicBezTo>
                    <a:pt x="21049" y="360"/>
                    <a:pt x="21031" y="360"/>
                    <a:pt x="21014" y="360"/>
                  </a:cubicBezTo>
                  <a:cubicBezTo>
                    <a:pt x="20387" y="360"/>
                    <a:pt x="19991" y="890"/>
                    <a:pt x="19610" y="1302"/>
                  </a:cubicBezTo>
                  <a:cubicBezTo>
                    <a:pt x="16694" y="4437"/>
                    <a:pt x="13920" y="7744"/>
                    <a:pt x="11224" y="11067"/>
                  </a:cubicBezTo>
                  <a:cubicBezTo>
                    <a:pt x="10550" y="11913"/>
                    <a:pt x="8716" y="13465"/>
                    <a:pt x="9123" y="14750"/>
                  </a:cubicBezTo>
                  <a:cubicBezTo>
                    <a:pt x="9312" y="15362"/>
                    <a:pt x="9954" y="15722"/>
                    <a:pt x="10456" y="16067"/>
                  </a:cubicBezTo>
                  <a:cubicBezTo>
                    <a:pt x="10675" y="16224"/>
                    <a:pt x="10879" y="16365"/>
                    <a:pt x="11114" y="16506"/>
                  </a:cubicBezTo>
                  <a:cubicBezTo>
                    <a:pt x="10581" y="17289"/>
                    <a:pt x="10080" y="18089"/>
                    <a:pt x="9594" y="18888"/>
                  </a:cubicBezTo>
                  <a:cubicBezTo>
                    <a:pt x="9233" y="19468"/>
                    <a:pt x="8732" y="20142"/>
                    <a:pt x="8685" y="20848"/>
                  </a:cubicBezTo>
                  <a:cubicBezTo>
                    <a:pt x="8590" y="22117"/>
                    <a:pt x="9844" y="22603"/>
                    <a:pt x="10816" y="22979"/>
                  </a:cubicBezTo>
                  <a:cubicBezTo>
                    <a:pt x="11710" y="23319"/>
                    <a:pt x="13079" y="24053"/>
                    <a:pt x="14208" y="24053"/>
                  </a:cubicBezTo>
                  <a:cubicBezTo>
                    <a:pt x="14485" y="24053"/>
                    <a:pt x="14748" y="24009"/>
                    <a:pt x="14986" y="23904"/>
                  </a:cubicBezTo>
                  <a:cubicBezTo>
                    <a:pt x="15707" y="23606"/>
                    <a:pt x="15973" y="22791"/>
                    <a:pt x="16318" y="22164"/>
                  </a:cubicBezTo>
                  <a:cubicBezTo>
                    <a:pt x="16757" y="21333"/>
                    <a:pt x="17274" y="20518"/>
                    <a:pt x="17556" y="19625"/>
                  </a:cubicBezTo>
                  <a:cubicBezTo>
                    <a:pt x="18073" y="19797"/>
                    <a:pt x="18591" y="19970"/>
                    <a:pt x="19124" y="20111"/>
                  </a:cubicBezTo>
                  <a:cubicBezTo>
                    <a:pt x="18794" y="20675"/>
                    <a:pt x="18340" y="21365"/>
                    <a:pt x="18450" y="21992"/>
                  </a:cubicBezTo>
                  <a:cubicBezTo>
                    <a:pt x="18544" y="22587"/>
                    <a:pt x="19077" y="22948"/>
                    <a:pt x="19610" y="23120"/>
                  </a:cubicBezTo>
                  <a:cubicBezTo>
                    <a:pt x="19920" y="23227"/>
                    <a:pt x="20310" y="23328"/>
                    <a:pt x="20684" y="23328"/>
                  </a:cubicBezTo>
                  <a:cubicBezTo>
                    <a:pt x="20972" y="23328"/>
                    <a:pt x="21250" y="23268"/>
                    <a:pt x="21475" y="23105"/>
                  </a:cubicBezTo>
                  <a:cubicBezTo>
                    <a:pt x="21710" y="22948"/>
                    <a:pt x="21820" y="22697"/>
                    <a:pt x="21945" y="22446"/>
                  </a:cubicBezTo>
                  <a:cubicBezTo>
                    <a:pt x="22196" y="21929"/>
                    <a:pt x="22431" y="21396"/>
                    <a:pt x="22682" y="20879"/>
                  </a:cubicBezTo>
                  <a:cubicBezTo>
                    <a:pt x="22917" y="20926"/>
                    <a:pt x="23168" y="20957"/>
                    <a:pt x="23418" y="20989"/>
                  </a:cubicBezTo>
                  <a:cubicBezTo>
                    <a:pt x="23446" y="20993"/>
                    <a:pt x="23472" y="20995"/>
                    <a:pt x="23496" y="20995"/>
                  </a:cubicBezTo>
                  <a:cubicBezTo>
                    <a:pt x="23755" y="20995"/>
                    <a:pt x="23873" y="20779"/>
                    <a:pt x="23873" y="20550"/>
                  </a:cubicBezTo>
                  <a:cubicBezTo>
                    <a:pt x="23920" y="20518"/>
                    <a:pt x="23951" y="20471"/>
                    <a:pt x="23983" y="20409"/>
                  </a:cubicBezTo>
                  <a:cubicBezTo>
                    <a:pt x="24218" y="19891"/>
                    <a:pt x="24437" y="19358"/>
                    <a:pt x="24641" y="18810"/>
                  </a:cubicBezTo>
                  <a:cubicBezTo>
                    <a:pt x="27149" y="19405"/>
                    <a:pt x="29939" y="19562"/>
                    <a:pt x="31491" y="21945"/>
                  </a:cubicBezTo>
                  <a:cubicBezTo>
                    <a:pt x="32212" y="23058"/>
                    <a:pt x="32698" y="24421"/>
                    <a:pt x="32839" y="25738"/>
                  </a:cubicBezTo>
                  <a:cubicBezTo>
                    <a:pt x="33027" y="27525"/>
                    <a:pt x="32368" y="28606"/>
                    <a:pt x="30989" y="29641"/>
                  </a:cubicBezTo>
                  <a:cubicBezTo>
                    <a:pt x="30879" y="29719"/>
                    <a:pt x="30817" y="29813"/>
                    <a:pt x="30801" y="29923"/>
                  </a:cubicBezTo>
                  <a:cubicBezTo>
                    <a:pt x="30174" y="29688"/>
                    <a:pt x="29484" y="29625"/>
                    <a:pt x="28810" y="29531"/>
                  </a:cubicBezTo>
                  <a:cubicBezTo>
                    <a:pt x="27572" y="29343"/>
                    <a:pt x="26334" y="29171"/>
                    <a:pt x="25096" y="28998"/>
                  </a:cubicBezTo>
                  <a:cubicBezTo>
                    <a:pt x="22666" y="28653"/>
                    <a:pt x="20221" y="28324"/>
                    <a:pt x="17776" y="28011"/>
                  </a:cubicBezTo>
                  <a:cubicBezTo>
                    <a:pt x="14986" y="27666"/>
                    <a:pt x="12196" y="27321"/>
                    <a:pt x="9406" y="27039"/>
                  </a:cubicBezTo>
                  <a:cubicBezTo>
                    <a:pt x="9126" y="27011"/>
                    <a:pt x="8806" y="26990"/>
                    <a:pt x="8472" y="26990"/>
                  </a:cubicBezTo>
                  <a:cubicBezTo>
                    <a:pt x="7144" y="26990"/>
                    <a:pt x="5593" y="27310"/>
                    <a:pt x="5456" y="28700"/>
                  </a:cubicBezTo>
                  <a:cubicBezTo>
                    <a:pt x="5330" y="28857"/>
                    <a:pt x="5299" y="29061"/>
                    <a:pt x="5440" y="29249"/>
                  </a:cubicBezTo>
                  <a:cubicBezTo>
                    <a:pt x="5189" y="29970"/>
                    <a:pt x="5503" y="30738"/>
                    <a:pt x="5973" y="31381"/>
                  </a:cubicBezTo>
                  <a:cubicBezTo>
                    <a:pt x="6992" y="32744"/>
                    <a:pt x="8496" y="33842"/>
                    <a:pt x="9735" y="34986"/>
                  </a:cubicBezTo>
                  <a:cubicBezTo>
                    <a:pt x="10863" y="36036"/>
                    <a:pt x="11976" y="37180"/>
                    <a:pt x="13293" y="37964"/>
                  </a:cubicBezTo>
                  <a:cubicBezTo>
                    <a:pt x="14108" y="38434"/>
                    <a:pt x="14986" y="38716"/>
                    <a:pt x="15910" y="38873"/>
                  </a:cubicBezTo>
                  <a:cubicBezTo>
                    <a:pt x="15910" y="38932"/>
                    <a:pt x="15952" y="38960"/>
                    <a:pt x="15995" y="38960"/>
                  </a:cubicBezTo>
                  <a:cubicBezTo>
                    <a:pt x="16031" y="38960"/>
                    <a:pt x="16068" y="38940"/>
                    <a:pt x="16083" y="38904"/>
                  </a:cubicBezTo>
                  <a:cubicBezTo>
                    <a:pt x="16553" y="38967"/>
                    <a:pt x="17039" y="38998"/>
                    <a:pt x="17509" y="39014"/>
                  </a:cubicBezTo>
                  <a:cubicBezTo>
                    <a:pt x="17689" y="39018"/>
                    <a:pt x="17869" y="39020"/>
                    <a:pt x="18049" y="39020"/>
                  </a:cubicBezTo>
                  <a:cubicBezTo>
                    <a:pt x="19252" y="39020"/>
                    <a:pt x="20465" y="38933"/>
                    <a:pt x="21679" y="38810"/>
                  </a:cubicBezTo>
                  <a:lnTo>
                    <a:pt x="21679" y="38810"/>
                  </a:lnTo>
                  <a:cubicBezTo>
                    <a:pt x="21161" y="40064"/>
                    <a:pt x="20691" y="41334"/>
                    <a:pt x="20237" y="42635"/>
                  </a:cubicBezTo>
                  <a:cubicBezTo>
                    <a:pt x="19923" y="43544"/>
                    <a:pt x="19484" y="44531"/>
                    <a:pt x="19437" y="45503"/>
                  </a:cubicBezTo>
                  <a:cubicBezTo>
                    <a:pt x="15832" y="45676"/>
                    <a:pt x="12274" y="46256"/>
                    <a:pt x="8810" y="47274"/>
                  </a:cubicBezTo>
                  <a:cubicBezTo>
                    <a:pt x="7023" y="47792"/>
                    <a:pt x="5268" y="48419"/>
                    <a:pt x="3559" y="49155"/>
                  </a:cubicBezTo>
                  <a:cubicBezTo>
                    <a:pt x="2572" y="49563"/>
                    <a:pt x="1020" y="49986"/>
                    <a:pt x="534" y="51052"/>
                  </a:cubicBezTo>
                  <a:cubicBezTo>
                    <a:pt x="1" y="52212"/>
                    <a:pt x="1255" y="53184"/>
                    <a:pt x="1960" y="53905"/>
                  </a:cubicBezTo>
                  <a:cubicBezTo>
                    <a:pt x="3230" y="55206"/>
                    <a:pt x="4547" y="56444"/>
                    <a:pt x="5910" y="57635"/>
                  </a:cubicBezTo>
                  <a:cubicBezTo>
                    <a:pt x="8496" y="59892"/>
                    <a:pt x="11318" y="62322"/>
                    <a:pt x="14468" y="63748"/>
                  </a:cubicBezTo>
                  <a:cubicBezTo>
                    <a:pt x="14517" y="63797"/>
                    <a:pt x="14585" y="63836"/>
                    <a:pt x="14665" y="63836"/>
                  </a:cubicBezTo>
                  <a:cubicBezTo>
                    <a:pt x="14687" y="63836"/>
                    <a:pt x="14711" y="63833"/>
                    <a:pt x="14735" y="63827"/>
                  </a:cubicBezTo>
                  <a:cubicBezTo>
                    <a:pt x="18089" y="62620"/>
                    <a:pt x="21365" y="61240"/>
                    <a:pt x="24672" y="59924"/>
                  </a:cubicBezTo>
                  <a:cubicBezTo>
                    <a:pt x="27697" y="58701"/>
                    <a:pt x="30770" y="57541"/>
                    <a:pt x="33779" y="56224"/>
                  </a:cubicBezTo>
                  <a:cubicBezTo>
                    <a:pt x="36052" y="55221"/>
                    <a:pt x="38434" y="53701"/>
                    <a:pt x="39030" y="51130"/>
                  </a:cubicBezTo>
                  <a:cubicBezTo>
                    <a:pt x="39453" y="49328"/>
                    <a:pt x="38654" y="47321"/>
                    <a:pt x="36945" y="46600"/>
                  </a:cubicBezTo>
                  <a:cubicBezTo>
                    <a:pt x="37039" y="46491"/>
                    <a:pt x="37118" y="46365"/>
                    <a:pt x="37212" y="46240"/>
                  </a:cubicBezTo>
                  <a:cubicBezTo>
                    <a:pt x="38466" y="44296"/>
                    <a:pt x="39155" y="42039"/>
                    <a:pt x="39688" y="39798"/>
                  </a:cubicBezTo>
                  <a:cubicBezTo>
                    <a:pt x="40347" y="37023"/>
                    <a:pt x="40864" y="34186"/>
                    <a:pt x="41177" y="31334"/>
                  </a:cubicBezTo>
                  <a:cubicBezTo>
                    <a:pt x="41757" y="25926"/>
                    <a:pt x="41381" y="20362"/>
                    <a:pt x="39140" y="15362"/>
                  </a:cubicBezTo>
                  <a:cubicBezTo>
                    <a:pt x="37086" y="10738"/>
                    <a:pt x="33481" y="6819"/>
                    <a:pt x="28701" y="5063"/>
                  </a:cubicBezTo>
                  <a:cubicBezTo>
                    <a:pt x="28857" y="4437"/>
                    <a:pt x="29014" y="3825"/>
                    <a:pt x="29155" y="3198"/>
                  </a:cubicBezTo>
                  <a:cubicBezTo>
                    <a:pt x="29218" y="2932"/>
                    <a:pt x="29093" y="2728"/>
                    <a:pt x="28889" y="2650"/>
                  </a:cubicBezTo>
                  <a:lnTo>
                    <a:pt x="28371" y="2618"/>
                  </a:lnTo>
                  <a:cubicBezTo>
                    <a:pt x="28016" y="2661"/>
                    <a:pt x="27659" y="2683"/>
                    <a:pt x="27302" y="2683"/>
                  </a:cubicBezTo>
                  <a:cubicBezTo>
                    <a:pt x="25711" y="2683"/>
                    <a:pt x="24133" y="2254"/>
                    <a:pt x="22776" y="1396"/>
                  </a:cubicBezTo>
                  <a:cubicBezTo>
                    <a:pt x="22478" y="1208"/>
                    <a:pt x="22164" y="910"/>
                    <a:pt x="21820" y="675"/>
                  </a:cubicBezTo>
                  <a:lnTo>
                    <a:pt x="21945" y="675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2624444" y="1038182"/>
              <a:ext cx="201015" cy="194276"/>
            </a:xfrm>
            <a:custGeom>
              <a:avLst/>
              <a:gdLst/>
              <a:ahLst/>
              <a:cxnLst/>
              <a:rect l="l" t="t" r="r" b="b"/>
              <a:pathLst>
                <a:path w="7337" h="7091" extrusionOk="0">
                  <a:moveTo>
                    <a:pt x="3245" y="1328"/>
                  </a:moveTo>
                  <a:cubicBezTo>
                    <a:pt x="3512" y="1343"/>
                    <a:pt x="3794" y="1359"/>
                    <a:pt x="4076" y="1422"/>
                  </a:cubicBezTo>
                  <a:cubicBezTo>
                    <a:pt x="4452" y="1500"/>
                    <a:pt x="4813" y="1657"/>
                    <a:pt x="5173" y="1720"/>
                  </a:cubicBezTo>
                  <a:cubicBezTo>
                    <a:pt x="5252" y="1782"/>
                    <a:pt x="5330" y="1861"/>
                    <a:pt x="5393" y="1939"/>
                  </a:cubicBezTo>
                  <a:cubicBezTo>
                    <a:pt x="6067" y="2738"/>
                    <a:pt x="6129" y="3883"/>
                    <a:pt x="5675" y="4776"/>
                  </a:cubicBezTo>
                  <a:cubicBezTo>
                    <a:pt x="5189" y="4964"/>
                    <a:pt x="4734" y="5199"/>
                    <a:pt x="4233" y="5356"/>
                  </a:cubicBezTo>
                  <a:cubicBezTo>
                    <a:pt x="4158" y="5356"/>
                    <a:pt x="4082" y="5359"/>
                    <a:pt x="4007" y="5359"/>
                  </a:cubicBezTo>
                  <a:cubicBezTo>
                    <a:pt x="3894" y="5359"/>
                    <a:pt x="3781" y="5353"/>
                    <a:pt x="3669" y="5325"/>
                  </a:cubicBezTo>
                  <a:cubicBezTo>
                    <a:pt x="3622" y="5325"/>
                    <a:pt x="3559" y="5309"/>
                    <a:pt x="3512" y="5293"/>
                  </a:cubicBezTo>
                  <a:cubicBezTo>
                    <a:pt x="2948" y="4886"/>
                    <a:pt x="2493" y="4384"/>
                    <a:pt x="2305" y="3663"/>
                  </a:cubicBezTo>
                  <a:cubicBezTo>
                    <a:pt x="2117" y="2911"/>
                    <a:pt x="2321" y="2331"/>
                    <a:pt x="2603" y="1720"/>
                  </a:cubicBezTo>
                  <a:cubicBezTo>
                    <a:pt x="2807" y="1579"/>
                    <a:pt x="3010" y="1453"/>
                    <a:pt x="3245" y="1328"/>
                  </a:cubicBezTo>
                  <a:close/>
                  <a:moveTo>
                    <a:pt x="3419" y="1"/>
                  </a:moveTo>
                  <a:cubicBezTo>
                    <a:pt x="3032" y="1"/>
                    <a:pt x="2652" y="90"/>
                    <a:pt x="2305" y="293"/>
                  </a:cubicBezTo>
                  <a:cubicBezTo>
                    <a:pt x="894" y="575"/>
                    <a:pt x="1" y="3162"/>
                    <a:pt x="173" y="4337"/>
                  </a:cubicBezTo>
                  <a:cubicBezTo>
                    <a:pt x="426" y="6003"/>
                    <a:pt x="1908" y="7090"/>
                    <a:pt x="3474" y="7090"/>
                  </a:cubicBezTo>
                  <a:cubicBezTo>
                    <a:pt x="3853" y="7090"/>
                    <a:pt x="4237" y="7027"/>
                    <a:pt x="4609" y="6892"/>
                  </a:cubicBezTo>
                  <a:cubicBezTo>
                    <a:pt x="6427" y="6234"/>
                    <a:pt x="7336" y="4149"/>
                    <a:pt x="6694" y="2347"/>
                  </a:cubicBezTo>
                  <a:cubicBezTo>
                    <a:pt x="6266" y="1135"/>
                    <a:pt x="4796" y="1"/>
                    <a:pt x="341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2465998" y="593997"/>
              <a:ext cx="284304" cy="246084"/>
            </a:xfrm>
            <a:custGeom>
              <a:avLst/>
              <a:gdLst/>
              <a:ahLst/>
              <a:cxnLst/>
              <a:rect l="l" t="t" r="r" b="b"/>
              <a:pathLst>
                <a:path w="10377" h="8982" extrusionOk="0">
                  <a:moveTo>
                    <a:pt x="4640" y="1693"/>
                  </a:moveTo>
                  <a:cubicBezTo>
                    <a:pt x="4953" y="1991"/>
                    <a:pt x="5329" y="2242"/>
                    <a:pt x="5721" y="2445"/>
                  </a:cubicBezTo>
                  <a:cubicBezTo>
                    <a:pt x="6113" y="2649"/>
                    <a:pt x="6615" y="2884"/>
                    <a:pt x="7132" y="3025"/>
                  </a:cubicBezTo>
                  <a:cubicBezTo>
                    <a:pt x="6818" y="3496"/>
                    <a:pt x="6615" y="4060"/>
                    <a:pt x="6379" y="4577"/>
                  </a:cubicBezTo>
                  <a:cubicBezTo>
                    <a:pt x="6019" y="5345"/>
                    <a:pt x="5674" y="6129"/>
                    <a:pt x="5314" y="6897"/>
                  </a:cubicBezTo>
                  <a:cubicBezTo>
                    <a:pt x="5314" y="6897"/>
                    <a:pt x="5314" y="6913"/>
                    <a:pt x="5314" y="6913"/>
                  </a:cubicBezTo>
                  <a:cubicBezTo>
                    <a:pt x="5296" y="6912"/>
                    <a:pt x="5278" y="6912"/>
                    <a:pt x="5260" y="6912"/>
                  </a:cubicBezTo>
                  <a:cubicBezTo>
                    <a:pt x="4821" y="6912"/>
                    <a:pt x="4382" y="7060"/>
                    <a:pt x="3926" y="7060"/>
                  </a:cubicBezTo>
                  <a:cubicBezTo>
                    <a:pt x="3830" y="7060"/>
                    <a:pt x="3734" y="7054"/>
                    <a:pt x="3636" y="7038"/>
                  </a:cubicBezTo>
                  <a:cubicBezTo>
                    <a:pt x="3009" y="6928"/>
                    <a:pt x="2492" y="6646"/>
                    <a:pt x="2006" y="6270"/>
                  </a:cubicBezTo>
                  <a:cubicBezTo>
                    <a:pt x="2508" y="5439"/>
                    <a:pt x="2962" y="4561"/>
                    <a:pt x="3464" y="3715"/>
                  </a:cubicBezTo>
                  <a:cubicBezTo>
                    <a:pt x="3840" y="3072"/>
                    <a:pt x="4389" y="2414"/>
                    <a:pt x="4640" y="1693"/>
                  </a:cubicBezTo>
                  <a:close/>
                  <a:moveTo>
                    <a:pt x="10220" y="0"/>
                  </a:moveTo>
                  <a:lnTo>
                    <a:pt x="9687" y="141"/>
                  </a:lnTo>
                  <a:cubicBezTo>
                    <a:pt x="9405" y="408"/>
                    <a:pt x="9232" y="831"/>
                    <a:pt x="9075" y="1160"/>
                  </a:cubicBezTo>
                  <a:cubicBezTo>
                    <a:pt x="8872" y="1552"/>
                    <a:pt x="8715" y="1960"/>
                    <a:pt x="8574" y="2383"/>
                  </a:cubicBezTo>
                  <a:cubicBezTo>
                    <a:pt x="8370" y="2320"/>
                    <a:pt x="8166" y="2257"/>
                    <a:pt x="7963" y="2210"/>
                  </a:cubicBezTo>
                  <a:cubicBezTo>
                    <a:pt x="8041" y="2132"/>
                    <a:pt x="8104" y="2054"/>
                    <a:pt x="8166" y="1975"/>
                  </a:cubicBezTo>
                  <a:lnTo>
                    <a:pt x="7806" y="1850"/>
                  </a:lnTo>
                  <a:cubicBezTo>
                    <a:pt x="7727" y="1944"/>
                    <a:pt x="7665" y="2054"/>
                    <a:pt x="7586" y="2148"/>
                  </a:cubicBezTo>
                  <a:cubicBezTo>
                    <a:pt x="7367" y="2101"/>
                    <a:pt x="7163" y="2069"/>
                    <a:pt x="6944" y="2022"/>
                  </a:cubicBezTo>
                  <a:lnTo>
                    <a:pt x="6787" y="1975"/>
                  </a:lnTo>
                  <a:cubicBezTo>
                    <a:pt x="6568" y="1913"/>
                    <a:pt x="6348" y="1834"/>
                    <a:pt x="6129" y="1724"/>
                  </a:cubicBezTo>
                  <a:cubicBezTo>
                    <a:pt x="6066" y="1693"/>
                    <a:pt x="6019" y="1662"/>
                    <a:pt x="5956" y="1630"/>
                  </a:cubicBezTo>
                  <a:cubicBezTo>
                    <a:pt x="5721" y="1505"/>
                    <a:pt x="5517" y="1364"/>
                    <a:pt x="5298" y="1207"/>
                  </a:cubicBezTo>
                  <a:lnTo>
                    <a:pt x="5063" y="1035"/>
                  </a:lnTo>
                  <a:cubicBezTo>
                    <a:pt x="5016" y="988"/>
                    <a:pt x="4969" y="956"/>
                    <a:pt x="4922" y="925"/>
                  </a:cubicBezTo>
                  <a:cubicBezTo>
                    <a:pt x="4922" y="909"/>
                    <a:pt x="4922" y="909"/>
                    <a:pt x="4937" y="909"/>
                  </a:cubicBezTo>
                  <a:lnTo>
                    <a:pt x="4671" y="721"/>
                  </a:lnTo>
                  <a:cubicBezTo>
                    <a:pt x="4467" y="533"/>
                    <a:pt x="4248" y="361"/>
                    <a:pt x="4028" y="173"/>
                  </a:cubicBezTo>
                  <a:cubicBezTo>
                    <a:pt x="4028" y="173"/>
                    <a:pt x="4044" y="157"/>
                    <a:pt x="4044" y="157"/>
                  </a:cubicBezTo>
                  <a:lnTo>
                    <a:pt x="3699" y="141"/>
                  </a:lnTo>
                  <a:cubicBezTo>
                    <a:pt x="3652" y="188"/>
                    <a:pt x="3636" y="251"/>
                    <a:pt x="3668" y="329"/>
                  </a:cubicBezTo>
                  <a:cubicBezTo>
                    <a:pt x="3778" y="612"/>
                    <a:pt x="3919" y="862"/>
                    <a:pt x="4091" y="1097"/>
                  </a:cubicBezTo>
                  <a:cubicBezTo>
                    <a:pt x="3480" y="1662"/>
                    <a:pt x="3135" y="2555"/>
                    <a:pt x="2743" y="3292"/>
                  </a:cubicBezTo>
                  <a:cubicBezTo>
                    <a:pt x="2288" y="4185"/>
                    <a:pt x="1818" y="5094"/>
                    <a:pt x="1458" y="6051"/>
                  </a:cubicBezTo>
                  <a:cubicBezTo>
                    <a:pt x="1427" y="6047"/>
                    <a:pt x="1397" y="6046"/>
                    <a:pt x="1368" y="6046"/>
                  </a:cubicBezTo>
                  <a:cubicBezTo>
                    <a:pt x="1095" y="6046"/>
                    <a:pt x="864" y="6168"/>
                    <a:pt x="596" y="6239"/>
                  </a:cubicBezTo>
                  <a:cubicBezTo>
                    <a:pt x="392" y="6286"/>
                    <a:pt x="204" y="6317"/>
                    <a:pt x="16" y="6333"/>
                  </a:cubicBezTo>
                  <a:lnTo>
                    <a:pt x="0" y="7007"/>
                  </a:lnTo>
                  <a:cubicBezTo>
                    <a:pt x="204" y="7007"/>
                    <a:pt x="408" y="7007"/>
                    <a:pt x="611" y="6991"/>
                  </a:cubicBezTo>
                  <a:cubicBezTo>
                    <a:pt x="925" y="6960"/>
                    <a:pt x="1270" y="6944"/>
                    <a:pt x="1536" y="6787"/>
                  </a:cubicBezTo>
                  <a:cubicBezTo>
                    <a:pt x="2006" y="7383"/>
                    <a:pt x="2727" y="7759"/>
                    <a:pt x="3464" y="7900"/>
                  </a:cubicBezTo>
                  <a:cubicBezTo>
                    <a:pt x="3706" y="7948"/>
                    <a:pt x="3980" y="7982"/>
                    <a:pt x="4258" y="7982"/>
                  </a:cubicBezTo>
                  <a:cubicBezTo>
                    <a:pt x="4791" y="7982"/>
                    <a:pt x="5334" y="7858"/>
                    <a:pt x="5674" y="7477"/>
                  </a:cubicBezTo>
                  <a:cubicBezTo>
                    <a:pt x="5784" y="7759"/>
                    <a:pt x="5894" y="8041"/>
                    <a:pt x="6035" y="8323"/>
                  </a:cubicBezTo>
                  <a:cubicBezTo>
                    <a:pt x="6129" y="8527"/>
                    <a:pt x="6238" y="8794"/>
                    <a:pt x="6426" y="8950"/>
                  </a:cubicBezTo>
                  <a:lnTo>
                    <a:pt x="6944" y="8982"/>
                  </a:lnTo>
                  <a:cubicBezTo>
                    <a:pt x="6975" y="8950"/>
                    <a:pt x="6991" y="8903"/>
                    <a:pt x="7006" y="8872"/>
                  </a:cubicBezTo>
                  <a:cubicBezTo>
                    <a:pt x="7132" y="8543"/>
                    <a:pt x="6865" y="8198"/>
                    <a:pt x="6709" y="7916"/>
                  </a:cubicBezTo>
                  <a:cubicBezTo>
                    <a:pt x="6521" y="7618"/>
                    <a:pt x="6301" y="7320"/>
                    <a:pt x="6082" y="7038"/>
                  </a:cubicBezTo>
                  <a:cubicBezTo>
                    <a:pt x="6066" y="7022"/>
                    <a:pt x="6050" y="6991"/>
                    <a:pt x="6019" y="6991"/>
                  </a:cubicBezTo>
                  <a:cubicBezTo>
                    <a:pt x="6379" y="6333"/>
                    <a:pt x="6740" y="5659"/>
                    <a:pt x="7100" y="5000"/>
                  </a:cubicBezTo>
                  <a:cubicBezTo>
                    <a:pt x="7414" y="4405"/>
                    <a:pt x="7837" y="3809"/>
                    <a:pt x="8010" y="3151"/>
                  </a:cubicBezTo>
                  <a:cubicBezTo>
                    <a:pt x="8260" y="3151"/>
                    <a:pt x="8480" y="3119"/>
                    <a:pt x="8699" y="3025"/>
                  </a:cubicBezTo>
                  <a:cubicBezTo>
                    <a:pt x="8778" y="2994"/>
                    <a:pt x="8840" y="2947"/>
                    <a:pt x="8872" y="2884"/>
                  </a:cubicBezTo>
                  <a:cubicBezTo>
                    <a:pt x="8934" y="2869"/>
                    <a:pt x="8981" y="2837"/>
                    <a:pt x="9013" y="2775"/>
                  </a:cubicBezTo>
                  <a:cubicBezTo>
                    <a:pt x="9201" y="2336"/>
                    <a:pt x="9420" y="1913"/>
                    <a:pt x="9655" y="1505"/>
                  </a:cubicBezTo>
                  <a:cubicBezTo>
                    <a:pt x="9891" y="1144"/>
                    <a:pt x="10267" y="768"/>
                    <a:pt x="10345" y="345"/>
                  </a:cubicBezTo>
                  <a:cubicBezTo>
                    <a:pt x="10376" y="204"/>
                    <a:pt x="10314" y="79"/>
                    <a:pt x="1022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2563893" y="421140"/>
              <a:ext cx="240961" cy="228276"/>
            </a:xfrm>
            <a:custGeom>
              <a:avLst/>
              <a:gdLst/>
              <a:ahLst/>
              <a:cxnLst/>
              <a:rect l="l" t="t" r="r" b="b"/>
              <a:pathLst>
                <a:path w="8795" h="8332" extrusionOk="0">
                  <a:moveTo>
                    <a:pt x="5549" y="1011"/>
                  </a:moveTo>
                  <a:cubicBezTo>
                    <a:pt x="5863" y="1137"/>
                    <a:pt x="6192" y="1246"/>
                    <a:pt x="6506" y="1372"/>
                  </a:cubicBezTo>
                  <a:cubicBezTo>
                    <a:pt x="6647" y="1623"/>
                    <a:pt x="6678" y="1905"/>
                    <a:pt x="6600" y="2171"/>
                  </a:cubicBezTo>
                  <a:cubicBezTo>
                    <a:pt x="6553" y="2579"/>
                    <a:pt x="6365" y="2939"/>
                    <a:pt x="6176" y="3284"/>
                  </a:cubicBezTo>
                  <a:cubicBezTo>
                    <a:pt x="5832" y="3942"/>
                    <a:pt x="5440" y="4569"/>
                    <a:pt x="5064" y="5212"/>
                  </a:cubicBezTo>
                  <a:cubicBezTo>
                    <a:pt x="5048" y="5259"/>
                    <a:pt x="5032" y="5306"/>
                    <a:pt x="5017" y="5353"/>
                  </a:cubicBezTo>
                  <a:cubicBezTo>
                    <a:pt x="4264" y="5071"/>
                    <a:pt x="3590" y="4757"/>
                    <a:pt x="2948" y="4240"/>
                  </a:cubicBezTo>
                  <a:cubicBezTo>
                    <a:pt x="3277" y="3676"/>
                    <a:pt x="3653" y="3143"/>
                    <a:pt x="4060" y="2626"/>
                  </a:cubicBezTo>
                  <a:cubicBezTo>
                    <a:pt x="4343" y="2250"/>
                    <a:pt x="5032" y="1090"/>
                    <a:pt x="5549" y="1011"/>
                  </a:cubicBezTo>
                  <a:close/>
                  <a:moveTo>
                    <a:pt x="5864" y="1"/>
                  </a:moveTo>
                  <a:cubicBezTo>
                    <a:pt x="4297" y="1"/>
                    <a:pt x="3021" y="2597"/>
                    <a:pt x="2477" y="3848"/>
                  </a:cubicBezTo>
                  <a:cubicBezTo>
                    <a:pt x="2415" y="3786"/>
                    <a:pt x="2336" y="3723"/>
                    <a:pt x="2289" y="3660"/>
                  </a:cubicBezTo>
                  <a:cubicBezTo>
                    <a:pt x="2212" y="3583"/>
                    <a:pt x="2118" y="3548"/>
                    <a:pt x="2025" y="3548"/>
                  </a:cubicBezTo>
                  <a:cubicBezTo>
                    <a:pt x="1893" y="3548"/>
                    <a:pt x="1761" y="3619"/>
                    <a:pt x="1678" y="3739"/>
                  </a:cubicBezTo>
                  <a:cubicBezTo>
                    <a:pt x="1114" y="4507"/>
                    <a:pt x="581" y="5322"/>
                    <a:pt x="79" y="6121"/>
                  </a:cubicBezTo>
                  <a:cubicBezTo>
                    <a:pt x="1" y="6247"/>
                    <a:pt x="48" y="6372"/>
                    <a:pt x="126" y="6450"/>
                  </a:cubicBezTo>
                  <a:lnTo>
                    <a:pt x="471" y="6466"/>
                  </a:lnTo>
                  <a:cubicBezTo>
                    <a:pt x="487" y="6466"/>
                    <a:pt x="487" y="6466"/>
                    <a:pt x="487" y="6450"/>
                  </a:cubicBezTo>
                  <a:cubicBezTo>
                    <a:pt x="1035" y="5823"/>
                    <a:pt x="1553" y="5165"/>
                    <a:pt x="2054" y="4507"/>
                  </a:cubicBezTo>
                  <a:cubicBezTo>
                    <a:pt x="2195" y="4632"/>
                    <a:pt x="2336" y="4757"/>
                    <a:pt x="2477" y="4883"/>
                  </a:cubicBezTo>
                  <a:cubicBezTo>
                    <a:pt x="2258" y="5196"/>
                    <a:pt x="2054" y="5541"/>
                    <a:pt x="1850" y="5839"/>
                  </a:cubicBezTo>
                  <a:cubicBezTo>
                    <a:pt x="1584" y="6231"/>
                    <a:pt x="1349" y="6623"/>
                    <a:pt x="1098" y="7030"/>
                  </a:cubicBezTo>
                  <a:lnTo>
                    <a:pt x="1364" y="7218"/>
                  </a:lnTo>
                  <a:cubicBezTo>
                    <a:pt x="1631" y="6858"/>
                    <a:pt x="1897" y="6513"/>
                    <a:pt x="2164" y="6168"/>
                  </a:cubicBezTo>
                  <a:cubicBezTo>
                    <a:pt x="2399" y="5855"/>
                    <a:pt x="2681" y="5541"/>
                    <a:pt x="2916" y="5228"/>
                  </a:cubicBezTo>
                  <a:cubicBezTo>
                    <a:pt x="2948" y="5243"/>
                    <a:pt x="2963" y="5259"/>
                    <a:pt x="2995" y="5275"/>
                  </a:cubicBezTo>
                  <a:cubicBezTo>
                    <a:pt x="2759" y="5573"/>
                    <a:pt x="2571" y="5949"/>
                    <a:pt x="2368" y="6247"/>
                  </a:cubicBezTo>
                  <a:cubicBezTo>
                    <a:pt x="2085" y="6623"/>
                    <a:pt x="1788" y="6983"/>
                    <a:pt x="1490" y="7344"/>
                  </a:cubicBezTo>
                  <a:lnTo>
                    <a:pt x="1725" y="7516"/>
                  </a:lnTo>
                  <a:cubicBezTo>
                    <a:pt x="2085" y="7203"/>
                    <a:pt x="2415" y="6874"/>
                    <a:pt x="2712" y="6513"/>
                  </a:cubicBezTo>
                  <a:cubicBezTo>
                    <a:pt x="2948" y="6231"/>
                    <a:pt x="3245" y="5917"/>
                    <a:pt x="3433" y="5573"/>
                  </a:cubicBezTo>
                  <a:cubicBezTo>
                    <a:pt x="3543" y="5635"/>
                    <a:pt x="3653" y="5714"/>
                    <a:pt x="3778" y="5776"/>
                  </a:cubicBezTo>
                  <a:cubicBezTo>
                    <a:pt x="3590" y="5980"/>
                    <a:pt x="3433" y="6231"/>
                    <a:pt x="3277" y="6450"/>
                  </a:cubicBezTo>
                  <a:cubicBezTo>
                    <a:pt x="2948" y="6874"/>
                    <a:pt x="2650" y="7297"/>
                    <a:pt x="2336" y="7720"/>
                  </a:cubicBezTo>
                  <a:cubicBezTo>
                    <a:pt x="2274" y="7798"/>
                    <a:pt x="2321" y="7892"/>
                    <a:pt x="2383" y="7939"/>
                  </a:cubicBezTo>
                  <a:cubicBezTo>
                    <a:pt x="2409" y="7952"/>
                    <a:pt x="2438" y="7960"/>
                    <a:pt x="2466" y="7960"/>
                  </a:cubicBezTo>
                  <a:cubicBezTo>
                    <a:pt x="2506" y="7960"/>
                    <a:pt x="2544" y="7945"/>
                    <a:pt x="2571" y="7908"/>
                  </a:cubicBezTo>
                  <a:cubicBezTo>
                    <a:pt x="2916" y="7516"/>
                    <a:pt x="3245" y="7109"/>
                    <a:pt x="3590" y="6701"/>
                  </a:cubicBezTo>
                  <a:cubicBezTo>
                    <a:pt x="3778" y="6466"/>
                    <a:pt x="4013" y="6231"/>
                    <a:pt x="4186" y="5980"/>
                  </a:cubicBezTo>
                  <a:cubicBezTo>
                    <a:pt x="4343" y="6058"/>
                    <a:pt x="4499" y="6121"/>
                    <a:pt x="4672" y="6184"/>
                  </a:cubicBezTo>
                  <a:cubicBezTo>
                    <a:pt x="4421" y="6466"/>
                    <a:pt x="4201" y="6795"/>
                    <a:pt x="3982" y="7093"/>
                  </a:cubicBezTo>
                  <a:cubicBezTo>
                    <a:pt x="3716" y="7453"/>
                    <a:pt x="3324" y="7830"/>
                    <a:pt x="3214" y="8269"/>
                  </a:cubicBezTo>
                  <a:lnTo>
                    <a:pt x="3214" y="8284"/>
                  </a:lnTo>
                  <a:lnTo>
                    <a:pt x="3371" y="8331"/>
                  </a:lnTo>
                  <a:cubicBezTo>
                    <a:pt x="3747" y="8096"/>
                    <a:pt x="4029" y="7673"/>
                    <a:pt x="4296" y="7344"/>
                  </a:cubicBezTo>
                  <a:cubicBezTo>
                    <a:pt x="4578" y="7015"/>
                    <a:pt x="4891" y="6685"/>
                    <a:pt x="5126" y="6325"/>
                  </a:cubicBezTo>
                  <a:cubicBezTo>
                    <a:pt x="5189" y="6341"/>
                    <a:pt x="5236" y="6356"/>
                    <a:pt x="5299" y="6372"/>
                  </a:cubicBezTo>
                  <a:cubicBezTo>
                    <a:pt x="5126" y="6654"/>
                    <a:pt x="5001" y="6968"/>
                    <a:pt x="4828" y="7250"/>
                  </a:cubicBezTo>
                  <a:cubicBezTo>
                    <a:pt x="4656" y="7563"/>
                    <a:pt x="4452" y="7861"/>
                    <a:pt x="4233" y="8159"/>
                  </a:cubicBezTo>
                  <a:lnTo>
                    <a:pt x="4593" y="8284"/>
                  </a:lnTo>
                  <a:cubicBezTo>
                    <a:pt x="4781" y="8049"/>
                    <a:pt x="4970" y="7798"/>
                    <a:pt x="5126" y="7532"/>
                  </a:cubicBezTo>
                  <a:cubicBezTo>
                    <a:pt x="5346" y="7187"/>
                    <a:pt x="5596" y="6826"/>
                    <a:pt x="5738" y="6435"/>
                  </a:cubicBezTo>
                  <a:cubicBezTo>
                    <a:pt x="5863" y="6435"/>
                    <a:pt x="5988" y="6450"/>
                    <a:pt x="6114" y="6450"/>
                  </a:cubicBezTo>
                  <a:lnTo>
                    <a:pt x="6647" y="6309"/>
                  </a:lnTo>
                  <a:cubicBezTo>
                    <a:pt x="6595" y="6284"/>
                    <a:pt x="6534" y="6258"/>
                    <a:pt x="6470" y="6258"/>
                  </a:cubicBezTo>
                  <a:cubicBezTo>
                    <a:pt x="6456" y="6258"/>
                    <a:pt x="6442" y="6259"/>
                    <a:pt x="6427" y="6262"/>
                  </a:cubicBezTo>
                  <a:cubicBezTo>
                    <a:pt x="6490" y="6105"/>
                    <a:pt x="6427" y="5886"/>
                    <a:pt x="6223" y="5808"/>
                  </a:cubicBezTo>
                  <a:cubicBezTo>
                    <a:pt x="6098" y="5761"/>
                    <a:pt x="5973" y="5714"/>
                    <a:pt x="5832" y="5667"/>
                  </a:cubicBezTo>
                  <a:lnTo>
                    <a:pt x="5847" y="5667"/>
                  </a:lnTo>
                  <a:cubicBezTo>
                    <a:pt x="6600" y="4334"/>
                    <a:pt x="8794" y="1388"/>
                    <a:pt x="6600" y="196"/>
                  </a:cubicBezTo>
                  <a:cubicBezTo>
                    <a:pt x="6349" y="61"/>
                    <a:pt x="6103" y="1"/>
                    <a:pt x="586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1" name="Google Shape;1831;p35"/>
          <p:cNvSpPr/>
          <p:nvPr/>
        </p:nvSpPr>
        <p:spPr>
          <a:xfrm rot="929432">
            <a:off x="536201" y="1858482"/>
            <a:ext cx="1145874" cy="2285805"/>
          </a:xfrm>
          <a:custGeom>
            <a:avLst/>
            <a:gdLst/>
            <a:ahLst/>
            <a:cxnLst/>
            <a:rect l="l" t="t" r="r" b="b"/>
            <a:pathLst>
              <a:path w="33238" h="66299" extrusionOk="0">
                <a:moveTo>
                  <a:pt x="21819" y="1056"/>
                </a:moveTo>
                <a:cubicBezTo>
                  <a:pt x="25221" y="2326"/>
                  <a:pt x="28606" y="3674"/>
                  <a:pt x="31945" y="5147"/>
                </a:cubicBezTo>
                <a:cubicBezTo>
                  <a:pt x="31741" y="6338"/>
                  <a:pt x="31428" y="7514"/>
                  <a:pt x="31004" y="8642"/>
                </a:cubicBezTo>
                <a:cubicBezTo>
                  <a:pt x="29343" y="7686"/>
                  <a:pt x="27415" y="7044"/>
                  <a:pt x="25644" y="6323"/>
                </a:cubicBezTo>
                <a:cubicBezTo>
                  <a:pt x="23873" y="5617"/>
                  <a:pt x="21945" y="4614"/>
                  <a:pt x="20048" y="4222"/>
                </a:cubicBezTo>
                <a:cubicBezTo>
                  <a:pt x="20565" y="3125"/>
                  <a:pt x="21161" y="2075"/>
                  <a:pt x="21819" y="1056"/>
                </a:cubicBezTo>
                <a:close/>
                <a:moveTo>
                  <a:pt x="19923" y="4504"/>
                </a:moveTo>
                <a:cubicBezTo>
                  <a:pt x="21600" y="5476"/>
                  <a:pt x="23653" y="6072"/>
                  <a:pt x="25424" y="6824"/>
                </a:cubicBezTo>
                <a:cubicBezTo>
                  <a:pt x="27196" y="7592"/>
                  <a:pt x="28967" y="8548"/>
                  <a:pt x="30801" y="9144"/>
                </a:cubicBezTo>
                <a:cubicBezTo>
                  <a:pt x="30299" y="10351"/>
                  <a:pt x="29672" y="11511"/>
                  <a:pt x="28935" y="12592"/>
                </a:cubicBezTo>
                <a:cubicBezTo>
                  <a:pt x="25534" y="11150"/>
                  <a:pt x="22086" y="9771"/>
                  <a:pt x="18684" y="8313"/>
                </a:cubicBezTo>
                <a:cubicBezTo>
                  <a:pt x="18935" y="6997"/>
                  <a:pt x="19374" y="5727"/>
                  <a:pt x="19923" y="4504"/>
                </a:cubicBezTo>
                <a:close/>
                <a:moveTo>
                  <a:pt x="18622" y="8674"/>
                </a:moveTo>
                <a:cubicBezTo>
                  <a:pt x="21851" y="10288"/>
                  <a:pt x="25189" y="11840"/>
                  <a:pt x="28575" y="13094"/>
                </a:cubicBezTo>
                <a:cubicBezTo>
                  <a:pt x="27885" y="14019"/>
                  <a:pt x="27117" y="14881"/>
                  <a:pt x="26271" y="15664"/>
                </a:cubicBezTo>
                <a:cubicBezTo>
                  <a:pt x="26224" y="15712"/>
                  <a:pt x="26177" y="15743"/>
                  <a:pt x="26145" y="15774"/>
                </a:cubicBezTo>
                <a:cubicBezTo>
                  <a:pt x="23732" y="14943"/>
                  <a:pt x="21286" y="14175"/>
                  <a:pt x="18810" y="13564"/>
                </a:cubicBezTo>
                <a:cubicBezTo>
                  <a:pt x="18481" y="12232"/>
                  <a:pt x="18371" y="10837"/>
                  <a:pt x="18528" y="9410"/>
                </a:cubicBezTo>
                <a:cubicBezTo>
                  <a:pt x="18543" y="9160"/>
                  <a:pt x="18590" y="8925"/>
                  <a:pt x="18622" y="8674"/>
                </a:cubicBezTo>
                <a:close/>
                <a:moveTo>
                  <a:pt x="18888" y="13846"/>
                </a:moveTo>
                <a:lnTo>
                  <a:pt x="18888" y="13846"/>
                </a:lnTo>
                <a:cubicBezTo>
                  <a:pt x="21145" y="14661"/>
                  <a:pt x="23434" y="15398"/>
                  <a:pt x="25706" y="16166"/>
                </a:cubicBezTo>
                <a:cubicBezTo>
                  <a:pt x="24359" y="17279"/>
                  <a:pt x="22838" y="18157"/>
                  <a:pt x="21302" y="18972"/>
                </a:cubicBezTo>
                <a:cubicBezTo>
                  <a:pt x="21051" y="18596"/>
                  <a:pt x="20816" y="18204"/>
                  <a:pt x="20581" y="17796"/>
                </a:cubicBezTo>
                <a:cubicBezTo>
                  <a:pt x="19844" y="16542"/>
                  <a:pt x="19264" y="15226"/>
                  <a:pt x="18888" y="13846"/>
                </a:cubicBezTo>
                <a:close/>
                <a:moveTo>
                  <a:pt x="20910" y="20320"/>
                </a:moveTo>
                <a:cubicBezTo>
                  <a:pt x="21380" y="21025"/>
                  <a:pt x="21866" y="21715"/>
                  <a:pt x="22352" y="22420"/>
                </a:cubicBezTo>
                <a:cubicBezTo>
                  <a:pt x="21333" y="21950"/>
                  <a:pt x="20220" y="21589"/>
                  <a:pt x="19139" y="21276"/>
                </a:cubicBezTo>
                <a:cubicBezTo>
                  <a:pt x="19735" y="20947"/>
                  <a:pt x="20330" y="20633"/>
                  <a:pt x="20910" y="20320"/>
                </a:cubicBezTo>
                <a:close/>
                <a:moveTo>
                  <a:pt x="18637" y="21574"/>
                </a:moveTo>
                <a:cubicBezTo>
                  <a:pt x="20079" y="22185"/>
                  <a:pt x="21537" y="22906"/>
                  <a:pt x="23026" y="23392"/>
                </a:cubicBezTo>
                <a:cubicBezTo>
                  <a:pt x="23779" y="24520"/>
                  <a:pt x="24500" y="25665"/>
                  <a:pt x="25095" y="26872"/>
                </a:cubicBezTo>
                <a:cubicBezTo>
                  <a:pt x="22023" y="25586"/>
                  <a:pt x="18716" y="24568"/>
                  <a:pt x="15503" y="23705"/>
                </a:cubicBezTo>
                <a:cubicBezTo>
                  <a:pt x="16474" y="22890"/>
                  <a:pt x="17540" y="22201"/>
                  <a:pt x="18637" y="21574"/>
                </a:cubicBezTo>
                <a:close/>
                <a:moveTo>
                  <a:pt x="15236" y="23925"/>
                </a:moveTo>
                <a:cubicBezTo>
                  <a:pt x="16882" y="24552"/>
                  <a:pt x="18543" y="25116"/>
                  <a:pt x="20205" y="25712"/>
                </a:cubicBezTo>
                <a:cubicBezTo>
                  <a:pt x="21945" y="26339"/>
                  <a:pt x="23669" y="27060"/>
                  <a:pt x="25424" y="27593"/>
                </a:cubicBezTo>
                <a:cubicBezTo>
                  <a:pt x="25440" y="27624"/>
                  <a:pt x="25456" y="27655"/>
                  <a:pt x="25471" y="27687"/>
                </a:cubicBezTo>
                <a:cubicBezTo>
                  <a:pt x="26130" y="29207"/>
                  <a:pt x="26506" y="30806"/>
                  <a:pt x="26490" y="32420"/>
                </a:cubicBezTo>
                <a:cubicBezTo>
                  <a:pt x="24327" y="31402"/>
                  <a:pt x="21913" y="30712"/>
                  <a:pt x="19672" y="29928"/>
                </a:cubicBezTo>
                <a:cubicBezTo>
                  <a:pt x="17180" y="29082"/>
                  <a:pt x="14687" y="28267"/>
                  <a:pt x="12164" y="27546"/>
                </a:cubicBezTo>
                <a:cubicBezTo>
                  <a:pt x="12916" y="26339"/>
                  <a:pt x="13825" y="25226"/>
                  <a:pt x="14891" y="24238"/>
                </a:cubicBezTo>
                <a:cubicBezTo>
                  <a:pt x="15001" y="24129"/>
                  <a:pt x="15126" y="24035"/>
                  <a:pt x="15236" y="23925"/>
                </a:cubicBezTo>
                <a:close/>
                <a:moveTo>
                  <a:pt x="11960" y="27875"/>
                </a:moveTo>
                <a:cubicBezTo>
                  <a:pt x="14405" y="28737"/>
                  <a:pt x="16851" y="29552"/>
                  <a:pt x="19296" y="30414"/>
                </a:cubicBezTo>
                <a:cubicBezTo>
                  <a:pt x="21663" y="31260"/>
                  <a:pt x="24045" y="32326"/>
                  <a:pt x="26459" y="33000"/>
                </a:cubicBezTo>
                <a:cubicBezTo>
                  <a:pt x="26396" y="33878"/>
                  <a:pt x="26208" y="34756"/>
                  <a:pt x="25879" y="35602"/>
                </a:cubicBezTo>
                <a:cubicBezTo>
                  <a:pt x="25612" y="36276"/>
                  <a:pt x="25283" y="36919"/>
                  <a:pt x="24891" y="37514"/>
                </a:cubicBezTo>
                <a:cubicBezTo>
                  <a:pt x="22728" y="36182"/>
                  <a:pt x="20017" y="35383"/>
                  <a:pt x="17634" y="34521"/>
                </a:cubicBezTo>
                <a:cubicBezTo>
                  <a:pt x="15189" y="33643"/>
                  <a:pt x="12697" y="32828"/>
                  <a:pt x="10189" y="32154"/>
                </a:cubicBezTo>
                <a:cubicBezTo>
                  <a:pt x="10581" y="30649"/>
                  <a:pt x="11176" y="29207"/>
                  <a:pt x="11960" y="27875"/>
                </a:cubicBezTo>
                <a:close/>
                <a:moveTo>
                  <a:pt x="10111" y="32483"/>
                </a:moveTo>
                <a:cubicBezTo>
                  <a:pt x="12509" y="33282"/>
                  <a:pt x="14907" y="34082"/>
                  <a:pt x="17274" y="34975"/>
                </a:cubicBezTo>
                <a:cubicBezTo>
                  <a:pt x="19719" y="35900"/>
                  <a:pt x="22133" y="37201"/>
                  <a:pt x="24625" y="37922"/>
                </a:cubicBezTo>
                <a:cubicBezTo>
                  <a:pt x="23700" y="39254"/>
                  <a:pt x="22525" y="40414"/>
                  <a:pt x="21255" y="41386"/>
                </a:cubicBezTo>
                <a:cubicBezTo>
                  <a:pt x="20456" y="41010"/>
                  <a:pt x="19562" y="40775"/>
                  <a:pt x="18747" y="40477"/>
                </a:cubicBezTo>
                <a:cubicBezTo>
                  <a:pt x="17713" y="40085"/>
                  <a:pt x="16678" y="39693"/>
                  <a:pt x="15659" y="39270"/>
                </a:cubicBezTo>
                <a:cubicBezTo>
                  <a:pt x="13637" y="38424"/>
                  <a:pt x="11647" y="37499"/>
                  <a:pt x="9672" y="36574"/>
                </a:cubicBezTo>
                <a:cubicBezTo>
                  <a:pt x="9640" y="35195"/>
                  <a:pt x="9781" y="33815"/>
                  <a:pt x="10111" y="32483"/>
                </a:cubicBezTo>
                <a:close/>
                <a:moveTo>
                  <a:pt x="9672" y="36997"/>
                </a:moveTo>
                <a:lnTo>
                  <a:pt x="9672" y="36997"/>
                </a:lnTo>
                <a:cubicBezTo>
                  <a:pt x="11490" y="37985"/>
                  <a:pt x="13355" y="38862"/>
                  <a:pt x="15252" y="39662"/>
                </a:cubicBezTo>
                <a:cubicBezTo>
                  <a:pt x="16945" y="40383"/>
                  <a:pt x="18841" y="41355"/>
                  <a:pt x="20691" y="41794"/>
                </a:cubicBezTo>
                <a:cubicBezTo>
                  <a:pt x="19531" y="42624"/>
                  <a:pt x="18293" y="43345"/>
                  <a:pt x="17007" y="44004"/>
                </a:cubicBezTo>
                <a:cubicBezTo>
                  <a:pt x="15988" y="43518"/>
                  <a:pt x="14876" y="43204"/>
                  <a:pt x="13810" y="42828"/>
                </a:cubicBezTo>
                <a:cubicBezTo>
                  <a:pt x="12760" y="42452"/>
                  <a:pt x="11694" y="42091"/>
                  <a:pt x="10628" y="41731"/>
                </a:cubicBezTo>
                <a:cubicBezTo>
                  <a:pt x="10173" y="40477"/>
                  <a:pt x="9875" y="39176"/>
                  <a:pt x="9734" y="37844"/>
                </a:cubicBezTo>
                <a:cubicBezTo>
                  <a:pt x="9719" y="37562"/>
                  <a:pt x="9687" y="37279"/>
                  <a:pt x="9672" y="36997"/>
                </a:cubicBezTo>
                <a:close/>
                <a:moveTo>
                  <a:pt x="10800" y="42185"/>
                </a:moveTo>
                <a:cubicBezTo>
                  <a:pt x="11694" y="42515"/>
                  <a:pt x="12587" y="42844"/>
                  <a:pt x="13481" y="43173"/>
                </a:cubicBezTo>
                <a:cubicBezTo>
                  <a:pt x="14468" y="43533"/>
                  <a:pt x="15471" y="43972"/>
                  <a:pt x="16490" y="44270"/>
                </a:cubicBezTo>
                <a:cubicBezTo>
                  <a:pt x="15314" y="44866"/>
                  <a:pt x="14108" y="45430"/>
                  <a:pt x="12901" y="45994"/>
                </a:cubicBezTo>
                <a:cubicBezTo>
                  <a:pt x="12744" y="45759"/>
                  <a:pt x="12587" y="45524"/>
                  <a:pt x="12430" y="45289"/>
                </a:cubicBezTo>
                <a:cubicBezTo>
                  <a:pt x="11772" y="44317"/>
                  <a:pt x="11223" y="43267"/>
                  <a:pt x="10800" y="42185"/>
                </a:cubicBezTo>
                <a:close/>
                <a:moveTo>
                  <a:pt x="12571" y="47327"/>
                </a:moveTo>
                <a:cubicBezTo>
                  <a:pt x="12901" y="47781"/>
                  <a:pt x="13214" y="48236"/>
                  <a:pt x="13528" y="48706"/>
                </a:cubicBezTo>
                <a:cubicBezTo>
                  <a:pt x="14013" y="49458"/>
                  <a:pt x="14405" y="50226"/>
                  <a:pt x="14719" y="51010"/>
                </a:cubicBezTo>
                <a:cubicBezTo>
                  <a:pt x="13481" y="50650"/>
                  <a:pt x="12133" y="50540"/>
                  <a:pt x="10879" y="50352"/>
                </a:cubicBezTo>
                <a:cubicBezTo>
                  <a:pt x="9907" y="50211"/>
                  <a:pt x="8919" y="50054"/>
                  <a:pt x="7947" y="49944"/>
                </a:cubicBezTo>
                <a:cubicBezTo>
                  <a:pt x="8120" y="49835"/>
                  <a:pt x="8292" y="49709"/>
                  <a:pt x="8465" y="49599"/>
                </a:cubicBezTo>
                <a:cubicBezTo>
                  <a:pt x="9781" y="48737"/>
                  <a:pt x="11176" y="48016"/>
                  <a:pt x="12571" y="47327"/>
                </a:cubicBezTo>
                <a:close/>
                <a:moveTo>
                  <a:pt x="7336" y="50383"/>
                </a:moveTo>
                <a:cubicBezTo>
                  <a:pt x="8590" y="50681"/>
                  <a:pt x="9860" y="50916"/>
                  <a:pt x="11129" y="51151"/>
                </a:cubicBezTo>
                <a:cubicBezTo>
                  <a:pt x="12383" y="51371"/>
                  <a:pt x="13700" y="51700"/>
                  <a:pt x="14970" y="51715"/>
                </a:cubicBezTo>
                <a:cubicBezTo>
                  <a:pt x="15314" y="52766"/>
                  <a:pt x="15518" y="53831"/>
                  <a:pt x="15597" y="54897"/>
                </a:cubicBezTo>
                <a:cubicBezTo>
                  <a:pt x="13857" y="54568"/>
                  <a:pt x="12070" y="54380"/>
                  <a:pt x="10314" y="54145"/>
                </a:cubicBezTo>
                <a:cubicBezTo>
                  <a:pt x="9390" y="54020"/>
                  <a:pt x="8449" y="53894"/>
                  <a:pt x="7524" y="53784"/>
                </a:cubicBezTo>
                <a:cubicBezTo>
                  <a:pt x="6584" y="53659"/>
                  <a:pt x="5126" y="53737"/>
                  <a:pt x="4233" y="53314"/>
                </a:cubicBezTo>
                <a:cubicBezTo>
                  <a:pt x="5126" y="52201"/>
                  <a:pt x="6192" y="51230"/>
                  <a:pt x="7336" y="50383"/>
                </a:cubicBezTo>
                <a:close/>
                <a:moveTo>
                  <a:pt x="4013" y="53596"/>
                </a:moveTo>
                <a:cubicBezTo>
                  <a:pt x="4593" y="53957"/>
                  <a:pt x="5377" y="53957"/>
                  <a:pt x="6051" y="54067"/>
                </a:cubicBezTo>
                <a:cubicBezTo>
                  <a:pt x="7148" y="54239"/>
                  <a:pt x="8230" y="54396"/>
                  <a:pt x="9311" y="54568"/>
                </a:cubicBezTo>
                <a:cubicBezTo>
                  <a:pt x="11412" y="54882"/>
                  <a:pt x="13528" y="55273"/>
                  <a:pt x="15628" y="55446"/>
                </a:cubicBezTo>
                <a:cubicBezTo>
                  <a:pt x="15675" y="56355"/>
                  <a:pt x="15644" y="57280"/>
                  <a:pt x="15565" y="58189"/>
                </a:cubicBezTo>
                <a:cubicBezTo>
                  <a:pt x="13512" y="57687"/>
                  <a:pt x="11239" y="57578"/>
                  <a:pt x="9170" y="57280"/>
                </a:cubicBezTo>
                <a:cubicBezTo>
                  <a:pt x="6944" y="56951"/>
                  <a:pt x="4719" y="56574"/>
                  <a:pt x="2493" y="56261"/>
                </a:cubicBezTo>
                <a:cubicBezTo>
                  <a:pt x="2681" y="55806"/>
                  <a:pt x="2885" y="55352"/>
                  <a:pt x="3135" y="54913"/>
                </a:cubicBezTo>
                <a:cubicBezTo>
                  <a:pt x="3402" y="54458"/>
                  <a:pt x="3700" y="54004"/>
                  <a:pt x="4013" y="53596"/>
                </a:cubicBezTo>
                <a:close/>
                <a:moveTo>
                  <a:pt x="2352" y="56621"/>
                </a:moveTo>
                <a:cubicBezTo>
                  <a:pt x="4625" y="57123"/>
                  <a:pt x="6944" y="57499"/>
                  <a:pt x="9248" y="57875"/>
                </a:cubicBezTo>
                <a:cubicBezTo>
                  <a:pt x="11255" y="58220"/>
                  <a:pt x="13434" y="58753"/>
                  <a:pt x="15487" y="58800"/>
                </a:cubicBezTo>
                <a:cubicBezTo>
                  <a:pt x="15361" y="59866"/>
                  <a:pt x="15173" y="60932"/>
                  <a:pt x="14938" y="61998"/>
                </a:cubicBezTo>
                <a:cubicBezTo>
                  <a:pt x="12587" y="61575"/>
                  <a:pt x="10205" y="61292"/>
                  <a:pt x="7838" y="60963"/>
                </a:cubicBezTo>
                <a:cubicBezTo>
                  <a:pt x="5769" y="60665"/>
                  <a:pt x="3668" y="60305"/>
                  <a:pt x="1584" y="60133"/>
                </a:cubicBezTo>
                <a:cubicBezTo>
                  <a:pt x="1693" y="58926"/>
                  <a:pt x="1944" y="57750"/>
                  <a:pt x="2352" y="56621"/>
                </a:cubicBezTo>
                <a:close/>
                <a:moveTo>
                  <a:pt x="21511" y="1"/>
                </a:moveTo>
                <a:cubicBezTo>
                  <a:pt x="21351" y="1"/>
                  <a:pt x="21191" y="71"/>
                  <a:pt x="21083" y="241"/>
                </a:cubicBezTo>
                <a:cubicBezTo>
                  <a:pt x="19531" y="2592"/>
                  <a:pt x="18261" y="5225"/>
                  <a:pt x="17697" y="7968"/>
                </a:cubicBezTo>
                <a:cubicBezTo>
                  <a:pt x="17619" y="8015"/>
                  <a:pt x="17587" y="8109"/>
                  <a:pt x="17650" y="8172"/>
                </a:cubicBezTo>
                <a:cubicBezTo>
                  <a:pt x="17274" y="10178"/>
                  <a:pt x="17289" y="12216"/>
                  <a:pt x="17854" y="14254"/>
                </a:cubicBezTo>
                <a:cubicBezTo>
                  <a:pt x="18402" y="16150"/>
                  <a:pt x="19311" y="17843"/>
                  <a:pt x="20362" y="19473"/>
                </a:cubicBezTo>
                <a:cubicBezTo>
                  <a:pt x="18120" y="20665"/>
                  <a:pt x="15863" y="21840"/>
                  <a:pt x="13998" y="23611"/>
                </a:cubicBezTo>
                <a:cubicBezTo>
                  <a:pt x="10769" y="26684"/>
                  <a:pt x="8794" y="30978"/>
                  <a:pt x="8606" y="35430"/>
                </a:cubicBezTo>
                <a:cubicBezTo>
                  <a:pt x="8512" y="37750"/>
                  <a:pt x="8888" y="40116"/>
                  <a:pt x="9703" y="42295"/>
                </a:cubicBezTo>
                <a:cubicBezTo>
                  <a:pt x="10267" y="43816"/>
                  <a:pt x="11098" y="45148"/>
                  <a:pt x="11976" y="46449"/>
                </a:cubicBezTo>
                <a:cubicBezTo>
                  <a:pt x="10361" y="47233"/>
                  <a:pt x="8778" y="48079"/>
                  <a:pt x="7305" y="49098"/>
                </a:cubicBezTo>
                <a:cubicBezTo>
                  <a:pt x="2634" y="52327"/>
                  <a:pt x="1" y="57154"/>
                  <a:pt x="596" y="62907"/>
                </a:cubicBezTo>
                <a:cubicBezTo>
                  <a:pt x="628" y="63199"/>
                  <a:pt x="870" y="63348"/>
                  <a:pt x="1098" y="63348"/>
                </a:cubicBezTo>
                <a:cubicBezTo>
                  <a:pt x="1324" y="63348"/>
                  <a:pt x="1537" y="63203"/>
                  <a:pt x="1521" y="62907"/>
                </a:cubicBezTo>
                <a:cubicBezTo>
                  <a:pt x="1474" y="62108"/>
                  <a:pt x="1490" y="61308"/>
                  <a:pt x="1537" y="60493"/>
                </a:cubicBezTo>
                <a:cubicBezTo>
                  <a:pt x="3715" y="60963"/>
                  <a:pt x="5957" y="61230"/>
                  <a:pt x="8151" y="61575"/>
                </a:cubicBezTo>
                <a:cubicBezTo>
                  <a:pt x="10361" y="61919"/>
                  <a:pt x="12587" y="62296"/>
                  <a:pt x="14797" y="62562"/>
                </a:cubicBezTo>
                <a:cubicBezTo>
                  <a:pt x="14562" y="63612"/>
                  <a:pt x="14280" y="64647"/>
                  <a:pt x="13998" y="65681"/>
                </a:cubicBezTo>
                <a:cubicBezTo>
                  <a:pt x="13894" y="66058"/>
                  <a:pt x="14192" y="66299"/>
                  <a:pt x="14491" y="66299"/>
                </a:cubicBezTo>
                <a:cubicBezTo>
                  <a:pt x="14689" y="66299"/>
                  <a:pt x="14888" y="66192"/>
                  <a:pt x="14970" y="65948"/>
                </a:cubicBezTo>
                <a:cubicBezTo>
                  <a:pt x="16459" y="61434"/>
                  <a:pt x="17587" y="56198"/>
                  <a:pt x="16082" y="51543"/>
                </a:cubicBezTo>
                <a:cubicBezTo>
                  <a:pt x="15518" y="49787"/>
                  <a:pt x="14531" y="48330"/>
                  <a:pt x="13512" y="46872"/>
                </a:cubicBezTo>
                <a:cubicBezTo>
                  <a:pt x="16427" y="45477"/>
                  <a:pt x="19390" y="44160"/>
                  <a:pt x="21976" y="42170"/>
                </a:cubicBezTo>
                <a:cubicBezTo>
                  <a:pt x="25440" y="39489"/>
                  <a:pt x="28073" y="35461"/>
                  <a:pt x="27493" y="30931"/>
                </a:cubicBezTo>
                <a:cubicBezTo>
                  <a:pt x="26945" y="26668"/>
                  <a:pt x="24186" y="23314"/>
                  <a:pt x="21851" y="19818"/>
                </a:cubicBezTo>
                <a:cubicBezTo>
                  <a:pt x="23794" y="18799"/>
                  <a:pt x="25691" y="17702"/>
                  <a:pt x="27290" y="16166"/>
                </a:cubicBezTo>
                <a:cubicBezTo>
                  <a:pt x="30863" y="12765"/>
                  <a:pt x="32979" y="8015"/>
                  <a:pt x="33214" y="3094"/>
                </a:cubicBezTo>
                <a:cubicBezTo>
                  <a:pt x="33238" y="2749"/>
                  <a:pt x="32983" y="2576"/>
                  <a:pt x="32719" y="2576"/>
                </a:cubicBezTo>
                <a:cubicBezTo>
                  <a:pt x="32454" y="2576"/>
                  <a:pt x="32180" y="2749"/>
                  <a:pt x="32164" y="3094"/>
                </a:cubicBezTo>
                <a:cubicBezTo>
                  <a:pt x="32133" y="3564"/>
                  <a:pt x="32086" y="4050"/>
                  <a:pt x="32023" y="4520"/>
                </a:cubicBezTo>
                <a:cubicBezTo>
                  <a:pt x="28747" y="3109"/>
                  <a:pt x="25409" y="1855"/>
                  <a:pt x="21992" y="774"/>
                </a:cubicBezTo>
                <a:cubicBezTo>
                  <a:pt x="22255" y="380"/>
                  <a:pt x="21882" y="1"/>
                  <a:pt x="21511" y="1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2" name="Google Shape;1832;p35"/>
          <p:cNvGrpSpPr/>
          <p:nvPr/>
        </p:nvGrpSpPr>
        <p:grpSpPr>
          <a:xfrm>
            <a:off x="1671197" y="3400670"/>
            <a:ext cx="1236394" cy="1274559"/>
            <a:chOff x="5314997" y="235570"/>
            <a:chExt cx="1236394" cy="1274559"/>
          </a:xfrm>
        </p:grpSpPr>
        <p:sp>
          <p:nvSpPr>
            <p:cNvPr id="1833" name="Google Shape;1833;p35"/>
            <p:cNvSpPr/>
            <p:nvPr/>
          </p:nvSpPr>
          <p:spPr>
            <a:xfrm>
              <a:off x="5314997" y="235570"/>
              <a:ext cx="1236394" cy="1274559"/>
            </a:xfrm>
            <a:custGeom>
              <a:avLst/>
              <a:gdLst/>
              <a:ahLst/>
              <a:cxnLst/>
              <a:rect l="l" t="t" r="r" b="b"/>
              <a:pathLst>
                <a:path w="45128" h="46521" extrusionOk="0">
                  <a:moveTo>
                    <a:pt x="14448" y="947"/>
                  </a:moveTo>
                  <a:cubicBezTo>
                    <a:pt x="16512" y="947"/>
                    <a:pt x="17292" y="3437"/>
                    <a:pt x="17399" y="5105"/>
                  </a:cubicBezTo>
                  <a:cubicBezTo>
                    <a:pt x="17478" y="6328"/>
                    <a:pt x="17164" y="7723"/>
                    <a:pt x="17713" y="8867"/>
                  </a:cubicBezTo>
                  <a:cubicBezTo>
                    <a:pt x="18050" y="9554"/>
                    <a:pt x="18755" y="10091"/>
                    <a:pt x="19511" y="10091"/>
                  </a:cubicBezTo>
                  <a:cubicBezTo>
                    <a:pt x="19704" y="10091"/>
                    <a:pt x="19901" y="10056"/>
                    <a:pt x="20095" y="9980"/>
                  </a:cubicBezTo>
                  <a:cubicBezTo>
                    <a:pt x="20879" y="9666"/>
                    <a:pt x="21192" y="8867"/>
                    <a:pt x="21396" y="8114"/>
                  </a:cubicBezTo>
                  <a:cubicBezTo>
                    <a:pt x="21788" y="6625"/>
                    <a:pt x="22164" y="4980"/>
                    <a:pt x="23967" y="4603"/>
                  </a:cubicBezTo>
                  <a:cubicBezTo>
                    <a:pt x="24106" y="4577"/>
                    <a:pt x="24247" y="4564"/>
                    <a:pt x="24388" y="4564"/>
                  </a:cubicBezTo>
                  <a:cubicBezTo>
                    <a:pt x="25171" y="4564"/>
                    <a:pt x="25956" y="4958"/>
                    <a:pt x="26381" y="5622"/>
                  </a:cubicBezTo>
                  <a:cubicBezTo>
                    <a:pt x="26882" y="6390"/>
                    <a:pt x="26631" y="7252"/>
                    <a:pt x="26224" y="8005"/>
                  </a:cubicBezTo>
                  <a:cubicBezTo>
                    <a:pt x="25613" y="9165"/>
                    <a:pt x="24578" y="10136"/>
                    <a:pt x="24468" y="11500"/>
                  </a:cubicBezTo>
                  <a:cubicBezTo>
                    <a:pt x="24350" y="12847"/>
                    <a:pt x="25401" y="14001"/>
                    <a:pt x="26508" y="14001"/>
                  </a:cubicBezTo>
                  <a:cubicBezTo>
                    <a:pt x="27011" y="14001"/>
                    <a:pt x="27526" y="13762"/>
                    <a:pt x="27948" y="13193"/>
                  </a:cubicBezTo>
                  <a:cubicBezTo>
                    <a:pt x="28387" y="12613"/>
                    <a:pt x="28528" y="11814"/>
                    <a:pt x="29155" y="11390"/>
                  </a:cubicBezTo>
                  <a:cubicBezTo>
                    <a:pt x="29443" y="11196"/>
                    <a:pt x="29770" y="11104"/>
                    <a:pt x="30092" y="11104"/>
                  </a:cubicBezTo>
                  <a:cubicBezTo>
                    <a:pt x="30681" y="11104"/>
                    <a:pt x="31254" y="11413"/>
                    <a:pt x="31537" y="11970"/>
                  </a:cubicBezTo>
                  <a:cubicBezTo>
                    <a:pt x="32321" y="13506"/>
                    <a:pt x="30519" y="14588"/>
                    <a:pt x="30064" y="15873"/>
                  </a:cubicBezTo>
                  <a:cubicBezTo>
                    <a:pt x="29389" y="17712"/>
                    <a:pt x="31037" y="18792"/>
                    <a:pt x="32651" y="18792"/>
                  </a:cubicBezTo>
                  <a:cubicBezTo>
                    <a:pt x="32950" y="18792"/>
                    <a:pt x="33247" y="18755"/>
                    <a:pt x="33528" y="18679"/>
                  </a:cubicBezTo>
                  <a:cubicBezTo>
                    <a:pt x="35127" y="18250"/>
                    <a:pt x="36404" y="17289"/>
                    <a:pt x="38099" y="17289"/>
                  </a:cubicBezTo>
                  <a:cubicBezTo>
                    <a:pt x="38198" y="17289"/>
                    <a:pt x="38300" y="17293"/>
                    <a:pt x="38403" y="17300"/>
                  </a:cubicBezTo>
                  <a:cubicBezTo>
                    <a:pt x="40143" y="17425"/>
                    <a:pt x="41976" y="18334"/>
                    <a:pt x="42792" y="19917"/>
                  </a:cubicBezTo>
                  <a:cubicBezTo>
                    <a:pt x="43745" y="21793"/>
                    <a:pt x="42756" y="23450"/>
                    <a:pt x="40740" y="23450"/>
                  </a:cubicBezTo>
                  <a:cubicBezTo>
                    <a:pt x="40668" y="23450"/>
                    <a:pt x="40594" y="23448"/>
                    <a:pt x="40519" y="23444"/>
                  </a:cubicBezTo>
                  <a:cubicBezTo>
                    <a:pt x="39077" y="23380"/>
                    <a:pt x="37773" y="22839"/>
                    <a:pt x="36371" y="22839"/>
                  </a:cubicBezTo>
                  <a:cubicBezTo>
                    <a:pt x="36066" y="22839"/>
                    <a:pt x="35757" y="22865"/>
                    <a:pt x="35440" y="22927"/>
                  </a:cubicBezTo>
                  <a:cubicBezTo>
                    <a:pt x="35033" y="23005"/>
                    <a:pt x="35001" y="23444"/>
                    <a:pt x="35205" y="23695"/>
                  </a:cubicBezTo>
                  <a:cubicBezTo>
                    <a:pt x="34813" y="24259"/>
                    <a:pt x="34735" y="24855"/>
                    <a:pt x="35017" y="25529"/>
                  </a:cubicBezTo>
                  <a:cubicBezTo>
                    <a:pt x="35472" y="26579"/>
                    <a:pt x="37055" y="27206"/>
                    <a:pt x="36726" y="28522"/>
                  </a:cubicBezTo>
                  <a:cubicBezTo>
                    <a:pt x="36499" y="29416"/>
                    <a:pt x="35914" y="29624"/>
                    <a:pt x="35200" y="29624"/>
                  </a:cubicBezTo>
                  <a:cubicBezTo>
                    <a:pt x="34580" y="29624"/>
                    <a:pt x="33863" y="29467"/>
                    <a:pt x="33202" y="29467"/>
                  </a:cubicBezTo>
                  <a:cubicBezTo>
                    <a:pt x="32515" y="29467"/>
                    <a:pt x="31888" y="29636"/>
                    <a:pt x="31490" y="30325"/>
                  </a:cubicBezTo>
                  <a:cubicBezTo>
                    <a:pt x="31396" y="30497"/>
                    <a:pt x="31396" y="30795"/>
                    <a:pt x="31569" y="30921"/>
                  </a:cubicBezTo>
                  <a:cubicBezTo>
                    <a:pt x="32415" y="31595"/>
                    <a:pt x="33685" y="32582"/>
                    <a:pt x="33246" y="33820"/>
                  </a:cubicBezTo>
                  <a:cubicBezTo>
                    <a:pt x="33053" y="34364"/>
                    <a:pt x="32799" y="34565"/>
                    <a:pt x="32520" y="34565"/>
                  </a:cubicBezTo>
                  <a:cubicBezTo>
                    <a:pt x="31891" y="34565"/>
                    <a:pt x="31141" y="33543"/>
                    <a:pt x="30707" y="33131"/>
                  </a:cubicBezTo>
                  <a:cubicBezTo>
                    <a:pt x="30255" y="32703"/>
                    <a:pt x="29700" y="32446"/>
                    <a:pt x="29163" y="32446"/>
                  </a:cubicBezTo>
                  <a:cubicBezTo>
                    <a:pt x="28656" y="32446"/>
                    <a:pt x="28164" y="32676"/>
                    <a:pt x="27791" y="33209"/>
                  </a:cubicBezTo>
                  <a:cubicBezTo>
                    <a:pt x="26741" y="34729"/>
                    <a:pt x="27776" y="36312"/>
                    <a:pt x="28951" y="37331"/>
                  </a:cubicBezTo>
                  <a:cubicBezTo>
                    <a:pt x="29751" y="38037"/>
                    <a:pt x="30926" y="38726"/>
                    <a:pt x="31177" y="39839"/>
                  </a:cubicBezTo>
                  <a:cubicBezTo>
                    <a:pt x="31450" y="41125"/>
                    <a:pt x="30196" y="41862"/>
                    <a:pt x="29070" y="41862"/>
                  </a:cubicBezTo>
                  <a:cubicBezTo>
                    <a:pt x="28906" y="41862"/>
                    <a:pt x="28744" y="41846"/>
                    <a:pt x="28591" y="41814"/>
                  </a:cubicBezTo>
                  <a:cubicBezTo>
                    <a:pt x="27493" y="41595"/>
                    <a:pt x="26631" y="40748"/>
                    <a:pt x="25910" y="39933"/>
                  </a:cubicBezTo>
                  <a:cubicBezTo>
                    <a:pt x="25346" y="39291"/>
                    <a:pt x="24766" y="38240"/>
                    <a:pt x="23841" y="38068"/>
                  </a:cubicBezTo>
                  <a:cubicBezTo>
                    <a:pt x="23734" y="38048"/>
                    <a:pt x="23634" y="38039"/>
                    <a:pt x="23540" y="38039"/>
                  </a:cubicBezTo>
                  <a:cubicBezTo>
                    <a:pt x="22435" y="38039"/>
                    <a:pt x="22281" y="39336"/>
                    <a:pt x="22180" y="40247"/>
                  </a:cubicBezTo>
                  <a:cubicBezTo>
                    <a:pt x="22125" y="40755"/>
                    <a:pt x="21991" y="41240"/>
                    <a:pt x="21621" y="41240"/>
                  </a:cubicBezTo>
                  <a:cubicBezTo>
                    <a:pt x="21466" y="41240"/>
                    <a:pt x="21269" y="41155"/>
                    <a:pt x="21020" y="40952"/>
                  </a:cubicBezTo>
                  <a:cubicBezTo>
                    <a:pt x="20628" y="40639"/>
                    <a:pt x="20581" y="40168"/>
                    <a:pt x="20299" y="39777"/>
                  </a:cubicBezTo>
                  <a:cubicBezTo>
                    <a:pt x="20008" y="39393"/>
                    <a:pt x="19605" y="39181"/>
                    <a:pt x="19160" y="39181"/>
                  </a:cubicBezTo>
                  <a:cubicBezTo>
                    <a:pt x="19005" y="39181"/>
                    <a:pt x="18846" y="39207"/>
                    <a:pt x="18684" y="39259"/>
                  </a:cubicBezTo>
                  <a:cubicBezTo>
                    <a:pt x="16678" y="39918"/>
                    <a:pt x="17478" y="42081"/>
                    <a:pt x="17117" y="43585"/>
                  </a:cubicBezTo>
                  <a:cubicBezTo>
                    <a:pt x="16804" y="44935"/>
                    <a:pt x="15649" y="45511"/>
                    <a:pt x="14410" y="45511"/>
                  </a:cubicBezTo>
                  <a:cubicBezTo>
                    <a:pt x="12483" y="45511"/>
                    <a:pt x="10354" y="44116"/>
                    <a:pt x="10879" y="42065"/>
                  </a:cubicBezTo>
                  <a:cubicBezTo>
                    <a:pt x="11380" y="40121"/>
                    <a:pt x="12963" y="38711"/>
                    <a:pt x="13057" y="36610"/>
                  </a:cubicBezTo>
                  <a:cubicBezTo>
                    <a:pt x="13081" y="36314"/>
                    <a:pt x="12827" y="36125"/>
                    <a:pt x="12566" y="36125"/>
                  </a:cubicBezTo>
                  <a:cubicBezTo>
                    <a:pt x="12482" y="36125"/>
                    <a:pt x="12397" y="36145"/>
                    <a:pt x="12321" y="36187"/>
                  </a:cubicBezTo>
                  <a:cubicBezTo>
                    <a:pt x="12105" y="36299"/>
                    <a:pt x="11878" y="36351"/>
                    <a:pt x="11654" y="36351"/>
                  </a:cubicBezTo>
                  <a:cubicBezTo>
                    <a:pt x="11066" y="36351"/>
                    <a:pt x="10500" y="35995"/>
                    <a:pt x="10205" y="35450"/>
                  </a:cubicBezTo>
                  <a:cubicBezTo>
                    <a:pt x="9750" y="34620"/>
                    <a:pt x="10064" y="33585"/>
                    <a:pt x="10487" y="32817"/>
                  </a:cubicBezTo>
                  <a:cubicBezTo>
                    <a:pt x="10675" y="32472"/>
                    <a:pt x="10440" y="32080"/>
                    <a:pt x="10064" y="32065"/>
                  </a:cubicBezTo>
                  <a:cubicBezTo>
                    <a:pt x="10005" y="32062"/>
                    <a:pt x="9946" y="32061"/>
                    <a:pt x="9888" y="32061"/>
                  </a:cubicBezTo>
                  <a:cubicBezTo>
                    <a:pt x="8000" y="32061"/>
                    <a:pt x="6560" y="33269"/>
                    <a:pt x="4766" y="33679"/>
                  </a:cubicBezTo>
                  <a:cubicBezTo>
                    <a:pt x="4472" y="33749"/>
                    <a:pt x="4166" y="33789"/>
                    <a:pt x="3865" y="33789"/>
                  </a:cubicBezTo>
                  <a:cubicBezTo>
                    <a:pt x="2944" y="33789"/>
                    <a:pt x="2079" y="33414"/>
                    <a:pt x="1819" y="32363"/>
                  </a:cubicBezTo>
                  <a:cubicBezTo>
                    <a:pt x="1552" y="31218"/>
                    <a:pt x="2148" y="30105"/>
                    <a:pt x="2947" y="29353"/>
                  </a:cubicBezTo>
                  <a:cubicBezTo>
                    <a:pt x="3684" y="28679"/>
                    <a:pt x="4593" y="28240"/>
                    <a:pt x="5471" y="27817"/>
                  </a:cubicBezTo>
                  <a:cubicBezTo>
                    <a:pt x="6129" y="27504"/>
                    <a:pt x="6850" y="27174"/>
                    <a:pt x="7148" y="26453"/>
                  </a:cubicBezTo>
                  <a:cubicBezTo>
                    <a:pt x="7744" y="25074"/>
                    <a:pt x="6568" y="24541"/>
                    <a:pt x="5440" y="24510"/>
                  </a:cubicBezTo>
                  <a:cubicBezTo>
                    <a:pt x="4719" y="24478"/>
                    <a:pt x="4217" y="24431"/>
                    <a:pt x="3935" y="23663"/>
                  </a:cubicBezTo>
                  <a:cubicBezTo>
                    <a:pt x="3778" y="23224"/>
                    <a:pt x="3794" y="22739"/>
                    <a:pt x="3998" y="22315"/>
                  </a:cubicBezTo>
                  <a:cubicBezTo>
                    <a:pt x="4515" y="21234"/>
                    <a:pt x="5675" y="20873"/>
                    <a:pt x="6725" y="20544"/>
                  </a:cubicBezTo>
                  <a:cubicBezTo>
                    <a:pt x="7712" y="20246"/>
                    <a:pt x="8794" y="19353"/>
                    <a:pt x="7885" y="18287"/>
                  </a:cubicBezTo>
                  <a:cubicBezTo>
                    <a:pt x="6819" y="17033"/>
                    <a:pt x="4562" y="17049"/>
                    <a:pt x="3104" y="16594"/>
                  </a:cubicBezTo>
                  <a:cubicBezTo>
                    <a:pt x="173" y="15654"/>
                    <a:pt x="1521" y="12174"/>
                    <a:pt x="4123" y="11986"/>
                  </a:cubicBezTo>
                  <a:cubicBezTo>
                    <a:pt x="4209" y="11980"/>
                    <a:pt x="4295" y="11977"/>
                    <a:pt x="4379" y="11977"/>
                  </a:cubicBezTo>
                  <a:cubicBezTo>
                    <a:pt x="6542" y="11977"/>
                    <a:pt x="8029" y="13850"/>
                    <a:pt x="10111" y="14212"/>
                  </a:cubicBezTo>
                  <a:cubicBezTo>
                    <a:pt x="10338" y="14250"/>
                    <a:pt x="10565" y="14270"/>
                    <a:pt x="10789" y="14270"/>
                  </a:cubicBezTo>
                  <a:cubicBezTo>
                    <a:pt x="11941" y="14270"/>
                    <a:pt x="13001" y="13752"/>
                    <a:pt x="13434" y="12597"/>
                  </a:cubicBezTo>
                  <a:cubicBezTo>
                    <a:pt x="13481" y="12472"/>
                    <a:pt x="13465" y="12378"/>
                    <a:pt x="13418" y="12299"/>
                  </a:cubicBezTo>
                  <a:cubicBezTo>
                    <a:pt x="14186" y="9619"/>
                    <a:pt x="12227" y="7111"/>
                    <a:pt x="12070" y="4400"/>
                  </a:cubicBezTo>
                  <a:cubicBezTo>
                    <a:pt x="11976" y="2989"/>
                    <a:pt x="12634" y="1045"/>
                    <a:pt x="14296" y="951"/>
                  </a:cubicBezTo>
                  <a:cubicBezTo>
                    <a:pt x="14347" y="948"/>
                    <a:pt x="14398" y="947"/>
                    <a:pt x="14448" y="947"/>
                  </a:cubicBezTo>
                  <a:close/>
                  <a:moveTo>
                    <a:pt x="14367" y="1"/>
                  </a:moveTo>
                  <a:cubicBezTo>
                    <a:pt x="13246" y="1"/>
                    <a:pt x="12153" y="590"/>
                    <a:pt x="11506" y="1892"/>
                  </a:cubicBezTo>
                  <a:cubicBezTo>
                    <a:pt x="9750" y="5434"/>
                    <a:pt x="13245" y="8898"/>
                    <a:pt x="12634" y="12503"/>
                  </a:cubicBezTo>
                  <a:cubicBezTo>
                    <a:pt x="12215" y="13073"/>
                    <a:pt x="11679" y="13288"/>
                    <a:pt x="11092" y="13288"/>
                  </a:cubicBezTo>
                  <a:cubicBezTo>
                    <a:pt x="9594" y="13288"/>
                    <a:pt x="7757" y="11890"/>
                    <a:pt x="6631" y="11406"/>
                  </a:cubicBezTo>
                  <a:cubicBezTo>
                    <a:pt x="5926" y="11101"/>
                    <a:pt x="5146" y="10927"/>
                    <a:pt x="4373" y="10927"/>
                  </a:cubicBezTo>
                  <a:cubicBezTo>
                    <a:pt x="3481" y="10927"/>
                    <a:pt x="2598" y="11159"/>
                    <a:pt x="1850" y="11688"/>
                  </a:cubicBezTo>
                  <a:cubicBezTo>
                    <a:pt x="596" y="12566"/>
                    <a:pt x="1" y="14321"/>
                    <a:pt x="581" y="15763"/>
                  </a:cubicBezTo>
                  <a:cubicBezTo>
                    <a:pt x="1286" y="17519"/>
                    <a:pt x="3230" y="17629"/>
                    <a:pt x="4813" y="18036"/>
                  </a:cubicBezTo>
                  <a:cubicBezTo>
                    <a:pt x="5330" y="18162"/>
                    <a:pt x="5832" y="18303"/>
                    <a:pt x="6317" y="18506"/>
                  </a:cubicBezTo>
                  <a:cubicBezTo>
                    <a:pt x="6490" y="18585"/>
                    <a:pt x="7211" y="18945"/>
                    <a:pt x="7023" y="19337"/>
                  </a:cubicBezTo>
                  <a:cubicBezTo>
                    <a:pt x="6960" y="19478"/>
                    <a:pt x="6474" y="19541"/>
                    <a:pt x="6302" y="19604"/>
                  </a:cubicBezTo>
                  <a:cubicBezTo>
                    <a:pt x="5455" y="19886"/>
                    <a:pt x="4656" y="20152"/>
                    <a:pt x="3966" y="20748"/>
                  </a:cubicBezTo>
                  <a:cubicBezTo>
                    <a:pt x="2838" y="21704"/>
                    <a:pt x="2415" y="23334"/>
                    <a:pt x="3308" y="24604"/>
                  </a:cubicBezTo>
                  <a:cubicBezTo>
                    <a:pt x="3668" y="25121"/>
                    <a:pt x="4186" y="25419"/>
                    <a:pt x="4813" y="25497"/>
                  </a:cubicBezTo>
                  <a:cubicBezTo>
                    <a:pt x="4839" y="25500"/>
                    <a:pt x="4869" y="25501"/>
                    <a:pt x="4903" y="25501"/>
                  </a:cubicBezTo>
                  <a:cubicBezTo>
                    <a:pt x="5055" y="25501"/>
                    <a:pt x="5278" y="25477"/>
                    <a:pt x="5493" y="25477"/>
                  </a:cubicBezTo>
                  <a:cubicBezTo>
                    <a:pt x="6011" y="25477"/>
                    <a:pt x="6482" y="25616"/>
                    <a:pt x="5784" y="26563"/>
                  </a:cubicBezTo>
                  <a:cubicBezTo>
                    <a:pt x="5534" y="26908"/>
                    <a:pt x="4531" y="27174"/>
                    <a:pt x="4154" y="27362"/>
                  </a:cubicBezTo>
                  <a:cubicBezTo>
                    <a:pt x="2634" y="28178"/>
                    <a:pt x="1145" y="29337"/>
                    <a:pt x="831" y="31124"/>
                  </a:cubicBezTo>
                  <a:cubicBezTo>
                    <a:pt x="534" y="32817"/>
                    <a:pt x="1443" y="34463"/>
                    <a:pt x="3198" y="34761"/>
                  </a:cubicBezTo>
                  <a:cubicBezTo>
                    <a:pt x="3409" y="34795"/>
                    <a:pt x="3615" y="34810"/>
                    <a:pt x="3818" y="34810"/>
                  </a:cubicBezTo>
                  <a:cubicBezTo>
                    <a:pt x="5762" y="34810"/>
                    <a:pt x="7392" y="33383"/>
                    <a:pt x="9280" y="33099"/>
                  </a:cubicBezTo>
                  <a:lnTo>
                    <a:pt x="9280" y="33099"/>
                  </a:lnTo>
                  <a:cubicBezTo>
                    <a:pt x="8888" y="34165"/>
                    <a:pt x="8857" y="35372"/>
                    <a:pt x="9593" y="36312"/>
                  </a:cubicBezTo>
                  <a:cubicBezTo>
                    <a:pt x="10105" y="36976"/>
                    <a:pt x="10873" y="37335"/>
                    <a:pt x="11660" y="37335"/>
                  </a:cubicBezTo>
                  <a:cubicBezTo>
                    <a:pt x="11765" y="37335"/>
                    <a:pt x="11871" y="37329"/>
                    <a:pt x="11976" y="37316"/>
                  </a:cubicBezTo>
                  <a:lnTo>
                    <a:pt x="11976" y="37316"/>
                  </a:lnTo>
                  <a:cubicBezTo>
                    <a:pt x="11553" y="39134"/>
                    <a:pt x="9985" y="40560"/>
                    <a:pt x="9797" y="42472"/>
                  </a:cubicBezTo>
                  <a:cubicBezTo>
                    <a:pt x="9609" y="44542"/>
                    <a:pt x="11553" y="46015"/>
                    <a:pt x="13402" y="46422"/>
                  </a:cubicBezTo>
                  <a:cubicBezTo>
                    <a:pt x="13707" y="46488"/>
                    <a:pt x="14021" y="46521"/>
                    <a:pt x="14334" y="46521"/>
                  </a:cubicBezTo>
                  <a:cubicBezTo>
                    <a:pt x="15889" y="46521"/>
                    <a:pt x="17444" y="45718"/>
                    <a:pt x="17979" y="44165"/>
                  </a:cubicBezTo>
                  <a:cubicBezTo>
                    <a:pt x="18324" y="43194"/>
                    <a:pt x="17634" y="40654"/>
                    <a:pt x="18826" y="40278"/>
                  </a:cubicBezTo>
                  <a:cubicBezTo>
                    <a:pt x="18890" y="40259"/>
                    <a:pt x="18951" y="40250"/>
                    <a:pt x="19009" y="40250"/>
                  </a:cubicBezTo>
                  <a:cubicBezTo>
                    <a:pt x="19614" y="40250"/>
                    <a:pt x="19889" y="41220"/>
                    <a:pt x="20189" y="41563"/>
                  </a:cubicBezTo>
                  <a:cubicBezTo>
                    <a:pt x="20518" y="41940"/>
                    <a:pt x="20957" y="42237"/>
                    <a:pt x="21443" y="42300"/>
                  </a:cubicBezTo>
                  <a:cubicBezTo>
                    <a:pt x="21509" y="42309"/>
                    <a:pt x="21574" y="42314"/>
                    <a:pt x="21638" y="42314"/>
                  </a:cubicBezTo>
                  <a:cubicBezTo>
                    <a:pt x="22125" y="42314"/>
                    <a:pt x="22561" y="42056"/>
                    <a:pt x="22838" y="41626"/>
                  </a:cubicBezTo>
                  <a:cubicBezTo>
                    <a:pt x="23026" y="41328"/>
                    <a:pt x="23073" y="40968"/>
                    <a:pt x="23120" y="40623"/>
                  </a:cubicBezTo>
                  <a:cubicBezTo>
                    <a:pt x="23196" y="40134"/>
                    <a:pt x="23070" y="39244"/>
                    <a:pt x="23634" y="39244"/>
                  </a:cubicBezTo>
                  <a:cubicBezTo>
                    <a:pt x="23776" y="39244"/>
                    <a:pt x="23960" y="39300"/>
                    <a:pt x="24202" y="39432"/>
                  </a:cubicBezTo>
                  <a:cubicBezTo>
                    <a:pt x="24594" y="39635"/>
                    <a:pt x="25033" y="40435"/>
                    <a:pt x="25330" y="40764"/>
                  </a:cubicBezTo>
                  <a:cubicBezTo>
                    <a:pt x="25675" y="41140"/>
                    <a:pt x="26036" y="41501"/>
                    <a:pt x="26443" y="41814"/>
                  </a:cubicBezTo>
                  <a:cubicBezTo>
                    <a:pt x="27196" y="42394"/>
                    <a:pt x="28073" y="42833"/>
                    <a:pt x="29030" y="42849"/>
                  </a:cubicBezTo>
                  <a:cubicBezTo>
                    <a:pt x="29041" y="42849"/>
                    <a:pt x="29052" y="42849"/>
                    <a:pt x="29063" y="42849"/>
                  </a:cubicBezTo>
                  <a:cubicBezTo>
                    <a:pt x="30683" y="42849"/>
                    <a:pt x="32382" y="41708"/>
                    <a:pt x="32180" y="39933"/>
                  </a:cubicBezTo>
                  <a:cubicBezTo>
                    <a:pt x="32070" y="38993"/>
                    <a:pt x="31459" y="38209"/>
                    <a:pt x="30785" y="37582"/>
                  </a:cubicBezTo>
                  <a:cubicBezTo>
                    <a:pt x="29939" y="36798"/>
                    <a:pt x="27556" y="35403"/>
                    <a:pt x="28497" y="33946"/>
                  </a:cubicBezTo>
                  <a:cubicBezTo>
                    <a:pt x="28729" y="33589"/>
                    <a:pt x="28972" y="33449"/>
                    <a:pt x="29216" y="33449"/>
                  </a:cubicBezTo>
                  <a:cubicBezTo>
                    <a:pt x="29959" y="33449"/>
                    <a:pt x="30721" y="34740"/>
                    <a:pt x="31287" y="35153"/>
                  </a:cubicBezTo>
                  <a:cubicBezTo>
                    <a:pt x="31643" y="35399"/>
                    <a:pt x="32041" y="35539"/>
                    <a:pt x="32437" y="35539"/>
                  </a:cubicBezTo>
                  <a:cubicBezTo>
                    <a:pt x="32774" y="35539"/>
                    <a:pt x="33109" y="35438"/>
                    <a:pt x="33418" y="35215"/>
                  </a:cubicBezTo>
                  <a:cubicBezTo>
                    <a:pt x="35315" y="33836"/>
                    <a:pt x="33920" y="31720"/>
                    <a:pt x="32603" y="30529"/>
                  </a:cubicBezTo>
                  <a:cubicBezTo>
                    <a:pt x="32803" y="30392"/>
                    <a:pt x="33052" y="30343"/>
                    <a:pt x="33327" y="30343"/>
                  </a:cubicBezTo>
                  <a:cubicBezTo>
                    <a:pt x="34014" y="30343"/>
                    <a:pt x="34863" y="30649"/>
                    <a:pt x="35515" y="30649"/>
                  </a:cubicBezTo>
                  <a:cubicBezTo>
                    <a:pt x="35645" y="30649"/>
                    <a:pt x="35768" y="30636"/>
                    <a:pt x="35879" y="30607"/>
                  </a:cubicBezTo>
                  <a:cubicBezTo>
                    <a:pt x="36585" y="30435"/>
                    <a:pt x="37149" y="29902"/>
                    <a:pt x="37462" y="29275"/>
                  </a:cubicBezTo>
                  <a:cubicBezTo>
                    <a:pt x="37791" y="28616"/>
                    <a:pt x="37838" y="27864"/>
                    <a:pt x="37541" y="27206"/>
                  </a:cubicBezTo>
                  <a:cubicBezTo>
                    <a:pt x="37133" y="26328"/>
                    <a:pt x="35190" y="25246"/>
                    <a:pt x="35973" y="24181"/>
                  </a:cubicBezTo>
                  <a:cubicBezTo>
                    <a:pt x="36067" y="24071"/>
                    <a:pt x="36067" y="23945"/>
                    <a:pt x="36036" y="23836"/>
                  </a:cubicBezTo>
                  <a:cubicBezTo>
                    <a:pt x="36141" y="23828"/>
                    <a:pt x="36248" y="23824"/>
                    <a:pt x="36357" y="23824"/>
                  </a:cubicBezTo>
                  <a:cubicBezTo>
                    <a:pt x="37759" y="23824"/>
                    <a:pt x="39505" y="24439"/>
                    <a:pt x="41027" y="24439"/>
                  </a:cubicBezTo>
                  <a:cubicBezTo>
                    <a:pt x="42154" y="24439"/>
                    <a:pt x="43159" y="24101"/>
                    <a:pt x="43810" y="22927"/>
                  </a:cubicBezTo>
                  <a:cubicBezTo>
                    <a:pt x="45127" y="20560"/>
                    <a:pt x="42933" y="17864"/>
                    <a:pt x="40848" y="16923"/>
                  </a:cubicBezTo>
                  <a:cubicBezTo>
                    <a:pt x="39939" y="16527"/>
                    <a:pt x="38960" y="16313"/>
                    <a:pt x="37977" y="16313"/>
                  </a:cubicBezTo>
                  <a:cubicBezTo>
                    <a:pt x="37638" y="16313"/>
                    <a:pt x="37298" y="16338"/>
                    <a:pt x="36961" y="16390"/>
                  </a:cubicBezTo>
                  <a:cubicBezTo>
                    <a:pt x="35496" y="16620"/>
                    <a:pt x="34058" y="17849"/>
                    <a:pt x="32574" y="17849"/>
                  </a:cubicBezTo>
                  <a:cubicBezTo>
                    <a:pt x="32438" y="17849"/>
                    <a:pt x="32301" y="17839"/>
                    <a:pt x="32164" y="17817"/>
                  </a:cubicBezTo>
                  <a:cubicBezTo>
                    <a:pt x="29421" y="17347"/>
                    <a:pt x="31976" y="14995"/>
                    <a:pt x="32478" y="13820"/>
                  </a:cubicBezTo>
                  <a:cubicBezTo>
                    <a:pt x="32885" y="12817"/>
                    <a:pt x="32697" y="11657"/>
                    <a:pt x="31929" y="10873"/>
                  </a:cubicBezTo>
                  <a:cubicBezTo>
                    <a:pt x="31445" y="10379"/>
                    <a:pt x="30773" y="10128"/>
                    <a:pt x="30099" y="10128"/>
                  </a:cubicBezTo>
                  <a:cubicBezTo>
                    <a:pt x="29705" y="10128"/>
                    <a:pt x="29310" y="10214"/>
                    <a:pt x="28951" y="10387"/>
                  </a:cubicBezTo>
                  <a:cubicBezTo>
                    <a:pt x="28434" y="10638"/>
                    <a:pt x="28058" y="11030"/>
                    <a:pt x="27760" y="11516"/>
                  </a:cubicBezTo>
                  <a:cubicBezTo>
                    <a:pt x="27603" y="11782"/>
                    <a:pt x="27493" y="12064"/>
                    <a:pt x="27337" y="12331"/>
                  </a:cubicBezTo>
                  <a:cubicBezTo>
                    <a:pt x="27258" y="12440"/>
                    <a:pt x="27117" y="12754"/>
                    <a:pt x="26992" y="12817"/>
                  </a:cubicBezTo>
                  <a:cubicBezTo>
                    <a:pt x="26600" y="12785"/>
                    <a:pt x="26208" y="12754"/>
                    <a:pt x="25816" y="12723"/>
                  </a:cubicBezTo>
                  <a:cubicBezTo>
                    <a:pt x="25691" y="12503"/>
                    <a:pt x="25581" y="12284"/>
                    <a:pt x="25471" y="12064"/>
                  </a:cubicBezTo>
                  <a:cubicBezTo>
                    <a:pt x="25080" y="10434"/>
                    <a:pt x="27149" y="8882"/>
                    <a:pt x="27540" y="7362"/>
                  </a:cubicBezTo>
                  <a:cubicBezTo>
                    <a:pt x="27838" y="6218"/>
                    <a:pt x="27399" y="5058"/>
                    <a:pt x="26475" y="4321"/>
                  </a:cubicBezTo>
                  <a:cubicBezTo>
                    <a:pt x="25847" y="3829"/>
                    <a:pt x="25156" y="3611"/>
                    <a:pt x="24474" y="3611"/>
                  </a:cubicBezTo>
                  <a:cubicBezTo>
                    <a:pt x="22942" y="3611"/>
                    <a:pt x="21460" y="4709"/>
                    <a:pt x="20863" y="6249"/>
                  </a:cubicBezTo>
                  <a:cubicBezTo>
                    <a:pt x="20612" y="6860"/>
                    <a:pt x="20565" y="7519"/>
                    <a:pt x="20362" y="8130"/>
                  </a:cubicBezTo>
                  <a:cubicBezTo>
                    <a:pt x="20315" y="8271"/>
                    <a:pt x="20252" y="8538"/>
                    <a:pt x="20142" y="8647"/>
                  </a:cubicBezTo>
                  <a:cubicBezTo>
                    <a:pt x="20048" y="8741"/>
                    <a:pt x="19508" y="8843"/>
                    <a:pt x="19156" y="8843"/>
                  </a:cubicBezTo>
                  <a:cubicBezTo>
                    <a:pt x="19037" y="8843"/>
                    <a:pt x="18940" y="8832"/>
                    <a:pt x="18888" y="8804"/>
                  </a:cubicBezTo>
                  <a:cubicBezTo>
                    <a:pt x="18355" y="8553"/>
                    <a:pt x="18402" y="7346"/>
                    <a:pt x="18402" y="6860"/>
                  </a:cubicBezTo>
                  <a:cubicBezTo>
                    <a:pt x="18418" y="5309"/>
                    <a:pt x="18465" y="3679"/>
                    <a:pt x="17760" y="2252"/>
                  </a:cubicBezTo>
                  <a:cubicBezTo>
                    <a:pt x="17047" y="819"/>
                    <a:pt x="15688" y="1"/>
                    <a:pt x="1436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5319737" y="261489"/>
              <a:ext cx="1193764" cy="1220997"/>
            </a:xfrm>
            <a:custGeom>
              <a:avLst/>
              <a:gdLst/>
              <a:ahLst/>
              <a:cxnLst/>
              <a:rect l="l" t="t" r="r" b="b"/>
              <a:pathLst>
                <a:path w="43572" h="44566" extrusionOk="0">
                  <a:moveTo>
                    <a:pt x="15486" y="1839"/>
                  </a:moveTo>
                  <a:cubicBezTo>
                    <a:pt x="16113" y="1839"/>
                    <a:pt x="16113" y="2827"/>
                    <a:pt x="15486" y="2827"/>
                  </a:cubicBezTo>
                  <a:cubicBezTo>
                    <a:pt x="14859" y="2827"/>
                    <a:pt x="14859" y="1839"/>
                    <a:pt x="15486" y="1839"/>
                  </a:cubicBezTo>
                  <a:close/>
                  <a:moveTo>
                    <a:pt x="13746" y="4566"/>
                  </a:moveTo>
                  <a:cubicBezTo>
                    <a:pt x="14123" y="4566"/>
                    <a:pt x="14123" y="5162"/>
                    <a:pt x="13746" y="5162"/>
                  </a:cubicBezTo>
                  <a:cubicBezTo>
                    <a:pt x="13370" y="5162"/>
                    <a:pt x="13370" y="4566"/>
                    <a:pt x="13746" y="4566"/>
                  </a:cubicBezTo>
                  <a:close/>
                  <a:moveTo>
                    <a:pt x="24302" y="5191"/>
                  </a:moveTo>
                  <a:cubicBezTo>
                    <a:pt x="24315" y="5191"/>
                    <a:pt x="24329" y="5192"/>
                    <a:pt x="24342" y="5193"/>
                  </a:cubicBezTo>
                  <a:cubicBezTo>
                    <a:pt x="24405" y="5193"/>
                    <a:pt x="24452" y="5193"/>
                    <a:pt x="24515" y="5209"/>
                  </a:cubicBezTo>
                  <a:cubicBezTo>
                    <a:pt x="24766" y="5225"/>
                    <a:pt x="24954" y="5397"/>
                    <a:pt x="24969" y="5664"/>
                  </a:cubicBezTo>
                  <a:cubicBezTo>
                    <a:pt x="24969" y="5914"/>
                    <a:pt x="24750" y="6087"/>
                    <a:pt x="24515" y="6118"/>
                  </a:cubicBezTo>
                  <a:lnTo>
                    <a:pt x="24342" y="6118"/>
                  </a:lnTo>
                  <a:cubicBezTo>
                    <a:pt x="24328" y="6120"/>
                    <a:pt x="24314" y="6121"/>
                    <a:pt x="24300" y="6121"/>
                  </a:cubicBezTo>
                  <a:cubicBezTo>
                    <a:pt x="24069" y="6121"/>
                    <a:pt x="23888" y="5885"/>
                    <a:pt x="23888" y="5664"/>
                  </a:cubicBezTo>
                  <a:cubicBezTo>
                    <a:pt x="23873" y="5427"/>
                    <a:pt x="24081" y="5191"/>
                    <a:pt x="24302" y="5191"/>
                  </a:cubicBezTo>
                  <a:close/>
                  <a:moveTo>
                    <a:pt x="22775" y="7388"/>
                  </a:moveTo>
                  <a:cubicBezTo>
                    <a:pt x="23198" y="7388"/>
                    <a:pt x="23182" y="8046"/>
                    <a:pt x="22775" y="8046"/>
                  </a:cubicBezTo>
                  <a:cubicBezTo>
                    <a:pt x="22352" y="8046"/>
                    <a:pt x="22352" y="7388"/>
                    <a:pt x="22775" y="7388"/>
                  </a:cubicBezTo>
                  <a:close/>
                  <a:moveTo>
                    <a:pt x="15800" y="8297"/>
                  </a:moveTo>
                  <a:cubicBezTo>
                    <a:pt x="16286" y="8297"/>
                    <a:pt x="16286" y="9034"/>
                    <a:pt x="15800" y="9034"/>
                  </a:cubicBezTo>
                  <a:cubicBezTo>
                    <a:pt x="15330" y="9034"/>
                    <a:pt x="15330" y="8297"/>
                    <a:pt x="15800" y="8297"/>
                  </a:cubicBezTo>
                  <a:close/>
                  <a:moveTo>
                    <a:pt x="19947" y="10538"/>
                  </a:moveTo>
                  <a:cubicBezTo>
                    <a:pt x="20216" y="10538"/>
                    <a:pt x="20409" y="10781"/>
                    <a:pt x="20424" y="11040"/>
                  </a:cubicBezTo>
                  <a:lnTo>
                    <a:pt x="20424" y="11197"/>
                  </a:lnTo>
                  <a:cubicBezTo>
                    <a:pt x="20455" y="11479"/>
                    <a:pt x="20189" y="11698"/>
                    <a:pt x="19922" y="11714"/>
                  </a:cubicBezTo>
                  <a:cubicBezTo>
                    <a:pt x="19656" y="11714"/>
                    <a:pt x="19389" y="11463"/>
                    <a:pt x="19405" y="11197"/>
                  </a:cubicBezTo>
                  <a:lnTo>
                    <a:pt x="19421" y="11040"/>
                  </a:lnTo>
                  <a:cubicBezTo>
                    <a:pt x="19436" y="10758"/>
                    <a:pt x="19640" y="10554"/>
                    <a:pt x="19922" y="10538"/>
                  </a:cubicBezTo>
                  <a:cubicBezTo>
                    <a:pt x="19931" y="10538"/>
                    <a:pt x="19939" y="10538"/>
                    <a:pt x="19947" y="10538"/>
                  </a:cubicBezTo>
                  <a:close/>
                  <a:moveTo>
                    <a:pt x="16129" y="11636"/>
                  </a:moveTo>
                  <a:cubicBezTo>
                    <a:pt x="16568" y="11636"/>
                    <a:pt x="16568" y="12341"/>
                    <a:pt x="16129" y="12341"/>
                  </a:cubicBezTo>
                  <a:cubicBezTo>
                    <a:pt x="15674" y="12341"/>
                    <a:pt x="15674" y="11636"/>
                    <a:pt x="16129" y="11636"/>
                  </a:cubicBezTo>
                  <a:close/>
                  <a:moveTo>
                    <a:pt x="29734" y="12090"/>
                  </a:moveTo>
                  <a:cubicBezTo>
                    <a:pt x="30205" y="12090"/>
                    <a:pt x="30205" y="12827"/>
                    <a:pt x="29734" y="12827"/>
                  </a:cubicBezTo>
                  <a:cubicBezTo>
                    <a:pt x="29248" y="12827"/>
                    <a:pt x="29248" y="12090"/>
                    <a:pt x="29734" y="12090"/>
                  </a:cubicBezTo>
                  <a:close/>
                  <a:moveTo>
                    <a:pt x="22092" y="12230"/>
                  </a:moveTo>
                  <a:cubicBezTo>
                    <a:pt x="22100" y="12230"/>
                    <a:pt x="22109" y="12230"/>
                    <a:pt x="22117" y="12231"/>
                  </a:cubicBezTo>
                  <a:lnTo>
                    <a:pt x="22148" y="12231"/>
                  </a:lnTo>
                  <a:cubicBezTo>
                    <a:pt x="22383" y="12247"/>
                    <a:pt x="22524" y="12404"/>
                    <a:pt x="22540" y="12623"/>
                  </a:cubicBezTo>
                  <a:cubicBezTo>
                    <a:pt x="22540" y="12639"/>
                    <a:pt x="22540" y="12654"/>
                    <a:pt x="22540" y="12654"/>
                  </a:cubicBezTo>
                  <a:cubicBezTo>
                    <a:pt x="22555" y="12827"/>
                    <a:pt x="22399" y="13046"/>
                    <a:pt x="22226" y="13078"/>
                  </a:cubicBezTo>
                  <a:cubicBezTo>
                    <a:pt x="22211" y="13078"/>
                    <a:pt x="22179" y="13078"/>
                    <a:pt x="22164" y="13093"/>
                  </a:cubicBezTo>
                  <a:lnTo>
                    <a:pt x="22148" y="13093"/>
                  </a:lnTo>
                  <a:cubicBezTo>
                    <a:pt x="22117" y="13125"/>
                    <a:pt x="22070" y="13140"/>
                    <a:pt x="22038" y="13156"/>
                  </a:cubicBezTo>
                  <a:cubicBezTo>
                    <a:pt x="21972" y="13214"/>
                    <a:pt x="21892" y="13250"/>
                    <a:pt x="21813" y="13250"/>
                  </a:cubicBezTo>
                  <a:cubicBezTo>
                    <a:pt x="21743" y="13250"/>
                    <a:pt x="21674" y="13222"/>
                    <a:pt x="21615" y="13156"/>
                  </a:cubicBezTo>
                  <a:cubicBezTo>
                    <a:pt x="21490" y="13031"/>
                    <a:pt x="21505" y="12858"/>
                    <a:pt x="21615" y="12733"/>
                  </a:cubicBezTo>
                  <a:cubicBezTo>
                    <a:pt x="21631" y="12701"/>
                    <a:pt x="21646" y="12654"/>
                    <a:pt x="21678" y="12639"/>
                  </a:cubicBezTo>
                  <a:cubicBezTo>
                    <a:pt x="21678" y="12623"/>
                    <a:pt x="21678" y="12623"/>
                    <a:pt x="21678" y="12607"/>
                  </a:cubicBezTo>
                  <a:cubicBezTo>
                    <a:pt x="21693" y="12592"/>
                    <a:pt x="21693" y="12560"/>
                    <a:pt x="21693" y="12545"/>
                  </a:cubicBezTo>
                  <a:cubicBezTo>
                    <a:pt x="21723" y="12380"/>
                    <a:pt x="21924" y="12230"/>
                    <a:pt x="22092" y="12230"/>
                  </a:cubicBezTo>
                  <a:close/>
                  <a:moveTo>
                    <a:pt x="4201" y="12686"/>
                  </a:moveTo>
                  <a:cubicBezTo>
                    <a:pt x="4467" y="12686"/>
                    <a:pt x="4671" y="12905"/>
                    <a:pt x="4687" y="13172"/>
                  </a:cubicBezTo>
                  <a:cubicBezTo>
                    <a:pt x="4687" y="13438"/>
                    <a:pt x="4452" y="13658"/>
                    <a:pt x="4201" y="13658"/>
                  </a:cubicBezTo>
                  <a:cubicBezTo>
                    <a:pt x="3919" y="13658"/>
                    <a:pt x="3715" y="13438"/>
                    <a:pt x="3699" y="13172"/>
                  </a:cubicBezTo>
                  <a:cubicBezTo>
                    <a:pt x="3699" y="12905"/>
                    <a:pt x="3934" y="12686"/>
                    <a:pt x="4201" y="12686"/>
                  </a:cubicBezTo>
                  <a:close/>
                  <a:moveTo>
                    <a:pt x="24828" y="13046"/>
                  </a:moveTo>
                  <a:cubicBezTo>
                    <a:pt x="25298" y="13046"/>
                    <a:pt x="25298" y="13783"/>
                    <a:pt x="24828" y="13783"/>
                  </a:cubicBezTo>
                  <a:cubicBezTo>
                    <a:pt x="24342" y="13783"/>
                    <a:pt x="24342" y="13046"/>
                    <a:pt x="24828" y="13046"/>
                  </a:cubicBezTo>
                  <a:close/>
                  <a:moveTo>
                    <a:pt x="8684" y="13391"/>
                  </a:moveTo>
                  <a:cubicBezTo>
                    <a:pt x="9123" y="13391"/>
                    <a:pt x="9123" y="14065"/>
                    <a:pt x="8684" y="14065"/>
                  </a:cubicBezTo>
                  <a:cubicBezTo>
                    <a:pt x="8245" y="14065"/>
                    <a:pt x="8245" y="13391"/>
                    <a:pt x="8684" y="13391"/>
                  </a:cubicBezTo>
                  <a:close/>
                  <a:moveTo>
                    <a:pt x="14873" y="13369"/>
                  </a:moveTo>
                  <a:cubicBezTo>
                    <a:pt x="15055" y="13369"/>
                    <a:pt x="15220" y="13552"/>
                    <a:pt x="15220" y="13736"/>
                  </a:cubicBezTo>
                  <a:cubicBezTo>
                    <a:pt x="15220" y="13997"/>
                    <a:pt x="15005" y="14258"/>
                    <a:pt x="14737" y="14258"/>
                  </a:cubicBezTo>
                  <a:cubicBezTo>
                    <a:pt x="14715" y="14258"/>
                    <a:pt x="14693" y="14257"/>
                    <a:pt x="14671" y="14253"/>
                  </a:cubicBezTo>
                  <a:cubicBezTo>
                    <a:pt x="14640" y="14253"/>
                    <a:pt x="14609" y="14253"/>
                    <a:pt x="14577" y="14238"/>
                  </a:cubicBezTo>
                  <a:cubicBezTo>
                    <a:pt x="14530" y="14238"/>
                    <a:pt x="14452" y="14206"/>
                    <a:pt x="14420" y="14190"/>
                  </a:cubicBezTo>
                  <a:cubicBezTo>
                    <a:pt x="14405" y="14175"/>
                    <a:pt x="14373" y="14175"/>
                    <a:pt x="14373" y="14159"/>
                  </a:cubicBezTo>
                  <a:cubicBezTo>
                    <a:pt x="14326" y="14143"/>
                    <a:pt x="14295" y="14128"/>
                    <a:pt x="14248" y="14112"/>
                  </a:cubicBezTo>
                  <a:cubicBezTo>
                    <a:pt x="14018" y="13959"/>
                    <a:pt x="14133" y="13610"/>
                    <a:pt x="14388" y="13610"/>
                  </a:cubicBezTo>
                  <a:cubicBezTo>
                    <a:pt x="14394" y="13610"/>
                    <a:pt x="14399" y="13610"/>
                    <a:pt x="14405" y="13611"/>
                  </a:cubicBezTo>
                  <a:cubicBezTo>
                    <a:pt x="14420" y="13579"/>
                    <a:pt x="14436" y="13564"/>
                    <a:pt x="14452" y="13548"/>
                  </a:cubicBezTo>
                  <a:cubicBezTo>
                    <a:pt x="14515" y="13501"/>
                    <a:pt x="14562" y="13469"/>
                    <a:pt x="14624" y="13438"/>
                  </a:cubicBezTo>
                  <a:lnTo>
                    <a:pt x="14640" y="13438"/>
                  </a:lnTo>
                  <a:cubicBezTo>
                    <a:pt x="14671" y="13422"/>
                    <a:pt x="14750" y="13391"/>
                    <a:pt x="14765" y="13391"/>
                  </a:cubicBezTo>
                  <a:cubicBezTo>
                    <a:pt x="14801" y="13376"/>
                    <a:pt x="14837" y="13369"/>
                    <a:pt x="14873" y="13369"/>
                  </a:cubicBezTo>
                  <a:close/>
                  <a:moveTo>
                    <a:pt x="19922" y="13548"/>
                  </a:moveTo>
                  <a:cubicBezTo>
                    <a:pt x="20565" y="13548"/>
                    <a:pt x="20565" y="14551"/>
                    <a:pt x="19922" y="14551"/>
                  </a:cubicBezTo>
                  <a:cubicBezTo>
                    <a:pt x="19279" y="14551"/>
                    <a:pt x="19279" y="13548"/>
                    <a:pt x="19922" y="13548"/>
                  </a:cubicBezTo>
                  <a:close/>
                  <a:moveTo>
                    <a:pt x="27509" y="14175"/>
                  </a:moveTo>
                  <a:cubicBezTo>
                    <a:pt x="27963" y="14175"/>
                    <a:pt x="27963" y="14864"/>
                    <a:pt x="27509" y="14864"/>
                  </a:cubicBezTo>
                  <a:cubicBezTo>
                    <a:pt x="27070" y="14864"/>
                    <a:pt x="27070" y="14175"/>
                    <a:pt x="27509" y="14175"/>
                  </a:cubicBezTo>
                  <a:close/>
                  <a:moveTo>
                    <a:pt x="12007" y="14222"/>
                  </a:moveTo>
                  <a:cubicBezTo>
                    <a:pt x="12602" y="14222"/>
                    <a:pt x="12602" y="15131"/>
                    <a:pt x="12007" y="15131"/>
                  </a:cubicBezTo>
                  <a:cubicBezTo>
                    <a:pt x="11411" y="15131"/>
                    <a:pt x="11411" y="14222"/>
                    <a:pt x="12007" y="14222"/>
                  </a:cubicBezTo>
                  <a:close/>
                  <a:moveTo>
                    <a:pt x="6944" y="14692"/>
                  </a:moveTo>
                  <a:cubicBezTo>
                    <a:pt x="7336" y="14692"/>
                    <a:pt x="7336" y="15303"/>
                    <a:pt x="6944" y="15303"/>
                  </a:cubicBezTo>
                  <a:cubicBezTo>
                    <a:pt x="6552" y="15303"/>
                    <a:pt x="6552" y="14692"/>
                    <a:pt x="6944" y="14692"/>
                  </a:cubicBezTo>
                  <a:close/>
                  <a:moveTo>
                    <a:pt x="10267" y="15633"/>
                  </a:moveTo>
                  <a:cubicBezTo>
                    <a:pt x="10878" y="15633"/>
                    <a:pt x="10878" y="16573"/>
                    <a:pt x="10267" y="16573"/>
                  </a:cubicBezTo>
                  <a:cubicBezTo>
                    <a:pt x="9655" y="16573"/>
                    <a:pt x="9655" y="15633"/>
                    <a:pt x="10267" y="15633"/>
                  </a:cubicBezTo>
                  <a:close/>
                  <a:moveTo>
                    <a:pt x="16029" y="14935"/>
                  </a:moveTo>
                  <a:cubicBezTo>
                    <a:pt x="16529" y="14935"/>
                    <a:pt x="17031" y="15445"/>
                    <a:pt x="17148" y="15899"/>
                  </a:cubicBezTo>
                  <a:cubicBezTo>
                    <a:pt x="17289" y="16401"/>
                    <a:pt x="17038" y="16886"/>
                    <a:pt x="16584" y="17106"/>
                  </a:cubicBezTo>
                  <a:cubicBezTo>
                    <a:pt x="16440" y="17170"/>
                    <a:pt x="16288" y="17203"/>
                    <a:pt x="16140" y="17203"/>
                  </a:cubicBezTo>
                  <a:cubicBezTo>
                    <a:pt x="15817" y="17203"/>
                    <a:pt x="15516" y="17047"/>
                    <a:pt x="15377" y="16714"/>
                  </a:cubicBezTo>
                  <a:cubicBezTo>
                    <a:pt x="15126" y="16165"/>
                    <a:pt x="15486" y="15617"/>
                    <a:pt x="15862" y="15209"/>
                  </a:cubicBezTo>
                  <a:cubicBezTo>
                    <a:pt x="15784" y="15131"/>
                    <a:pt x="15815" y="14974"/>
                    <a:pt x="15925" y="14943"/>
                  </a:cubicBezTo>
                  <a:cubicBezTo>
                    <a:pt x="15960" y="14938"/>
                    <a:pt x="15994" y="14935"/>
                    <a:pt x="16029" y="14935"/>
                  </a:cubicBezTo>
                  <a:close/>
                  <a:moveTo>
                    <a:pt x="21975" y="15350"/>
                  </a:moveTo>
                  <a:cubicBezTo>
                    <a:pt x="22555" y="15366"/>
                    <a:pt x="23120" y="15601"/>
                    <a:pt x="23543" y="15993"/>
                  </a:cubicBezTo>
                  <a:cubicBezTo>
                    <a:pt x="23872" y="16275"/>
                    <a:pt x="24139" y="16777"/>
                    <a:pt x="23715" y="17122"/>
                  </a:cubicBezTo>
                  <a:cubicBezTo>
                    <a:pt x="23572" y="17243"/>
                    <a:pt x="23416" y="17290"/>
                    <a:pt x="23256" y="17290"/>
                  </a:cubicBezTo>
                  <a:cubicBezTo>
                    <a:pt x="22960" y="17290"/>
                    <a:pt x="22653" y="17128"/>
                    <a:pt x="22399" y="16965"/>
                  </a:cubicBezTo>
                  <a:cubicBezTo>
                    <a:pt x="21991" y="16683"/>
                    <a:pt x="21568" y="16322"/>
                    <a:pt x="21599" y="15774"/>
                  </a:cubicBezTo>
                  <a:cubicBezTo>
                    <a:pt x="21599" y="15680"/>
                    <a:pt x="21678" y="15633"/>
                    <a:pt x="21756" y="15633"/>
                  </a:cubicBezTo>
                  <a:cubicBezTo>
                    <a:pt x="21725" y="15491"/>
                    <a:pt x="21803" y="15350"/>
                    <a:pt x="21975" y="15350"/>
                  </a:cubicBezTo>
                  <a:close/>
                  <a:moveTo>
                    <a:pt x="26098" y="16902"/>
                  </a:moveTo>
                  <a:cubicBezTo>
                    <a:pt x="26693" y="16902"/>
                    <a:pt x="26693" y="17843"/>
                    <a:pt x="26098" y="17843"/>
                  </a:cubicBezTo>
                  <a:cubicBezTo>
                    <a:pt x="25487" y="17843"/>
                    <a:pt x="25487" y="16902"/>
                    <a:pt x="26098" y="16902"/>
                  </a:cubicBezTo>
                  <a:close/>
                  <a:moveTo>
                    <a:pt x="38277" y="17090"/>
                  </a:moveTo>
                  <a:cubicBezTo>
                    <a:pt x="38841" y="17090"/>
                    <a:pt x="38841" y="17968"/>
                    <a:pt x="38277" y="17968"/>
                  </a:cubicBezTo>
                  <a:cubicBezTo>
                    <a:pt x="37713" y="17968"/>
                    <a:pt x="37713" y="17090"/>
                    <a:pt x="38277" y="17090"/>
                  </a:cubicBezTo>
                  <a:close/>
                  <a:moveTo>
                    <a:pt x="20706" y="17310"/>
                  </a:moveTo>
                  <a:cubicBezTo>
                    <a:pt x="21176" y="17310"/>
                    <a:pt x="21176" y="18046"/>
                    <a:pt x="20706" y="18046"/>
                  </a:cubicBezTo>
                  <a:cubicBezTo>
                    <a:pt x="20236" y="18046"/>
                    <a:pt x="20236" y="17310"/>
                    <a:pt x="20706" y="17310"/>
                  </a:cubicBezTo>
                  <a:close/>
                  <a:moveTo>
                    <a:pt x="29421" y="17670"/>
                  </a:moveTo>
                  <a:cubicBezTo>
                    <a:pt x="29828" y="17670"/>
                    <a:pt x="29828" y="18329"/>
                    <a:pt x="29421" y="18329"/>
                  </a:cubicBezTo>
                  <a:cubicBezTo>
                    <a:pt x="28998" y="18329"/>
                    <a:pt x="28998" y="17670"/>
                    <a:pt x="29421" y="17670"/>
                  </a:cubicBezTo>
                  <a:close/>
                  <a:moveTo>
                    <a:pt x="35894" y="17702"/>
                  </a:moveTo>
                  <a:cubicBezTo>
                    <a:pt x="36490" y="17702"/>
                    <a:pt x="36490" y="18611"/>
                    <a:pt x="35894" y="18611"/>
                  </a:cubicBezTo>
                  <a:cubicBezTo>
                    <a:pt x="35314" y="18611"/>
                    <a:pt x="35314" y="17702"/>
                    <a:pt x="35894" y="17702"/>
                  </a:cubicBezTo>
                  <a:close/>
                  <a:moveTo>
                    <a:pt x="15330" y="18156"/>
                  </a:moveTo>
                  <a:cubicBezTo>
                    <a:pt x="15737" y="18156"/>
                    <a:pt x="15737" y="18799"/>
                    <a:pt x="15330" y="18799"/>
                  </a:cubicBezTo>
                  <a:cubicBezTo>
                    <a:pt x="14922" y="18799"/>
                    <a:pt x="14922" y="18156"/>
                    <a:pt x="15330" y="18156"/>
                  </a:cubicBezTo>
                  <a:close/>
                  <a:moveTo>
                    <a:pt x="12634" y="18893"/>
                  </a:moveTo>
                  <a:cubicBezTo>
                    <a:pt x="13119" y="18893"/>
                    <a:pt x="13119" y="19645"/>
                    <a:pt x="12634" y="19645"/>
                  </a:cubicBezTo>
                  <a:cubicBezTo>
                    <a:pt x="12163" y="19645"/>
                    <a:pt x="12163" y="18893"/>
                    <a:pt x="12634" y="18893"/>
                  </a:cubicBezTo>
                  <a:close/>
                  <a:moveTo>
                    <a:pt x="32258" y="19269"/>
                  </a:moveTo>
                  <a:cubicBezTo>
                    <a:pt x="32681" y="19269"/>
                    <a:pt x="32681" y="19896"/>
                    <a:pt x="32258" y="19896"/>
                  </a:cubicBezTo>
                  <a:cubicBezTo>
                    <a:pt x="31850" y="19896"/>
                    <a:pt x="31850" y="19269"/>
                    <a:pt x="32258" y="19269"/>
                  </a:cubicBezTo>
                  <a:close/>
                  <a:moveTo>
                    <a:pt x="18339" y="19112"/>
                  </a:moveTo>
                  <a:cubicBezTo>
                    <a:pt x="18653" y="19112"/>
                    <a:pt x="18856" y="19410"/>
                    <a:pt x="18794" y="19708"/>
                  </a:cubicBezTo>
                  <a:cubicBezTo>
                    <a:pt x="18778" y="19771"/>
                    <a:pt x="18747" y="19849"/>
                    <a:pt x="18700" y="19896"/>
                  </a:cubicBezTo>
                  <a:cubicBezTo>
                    <a:pt x="18684" y="19927"/>
                    <a:pt x="18668" y="19943"/>
                    <a:pt x="18637" y="19974"/>
                  </a:cubicBezTo>
                  <a:cubicBezTo>
                    <a:pt x="18653" y="19959"/>
                    <a:pt x="18668" y="19943"/>
                    <a:pt x="18684" y="19943"/>
                  </a:cubicBezTo>
                  <a:lnTo>
                    <a:pt x="18684" y="19943"/>
                  </a:lnTo>
                  <a:cubicBezTo>
                    <a:pt x="18621" y="20068"/>
                    <a:pt x="18480" y="20131"/>
                    <a:pt x="18339" y="20131"/>
                  </a:cubicBezTo>
                  <a:cubicBezTo>
                    <a:pt x="18198" y="20131"/>
                    <a:pt x="18057" y="20068"/>
                    <a:pt x="17994" y="19943"/>
                  </a:cubicBezTo>
                  <a:lnTo>
                    <a:pt x="17994" y="19943"/>
                  </a:lnTo>
                  <a:cubicBezTo>
                    <a:pt x="18010" y="19959"/>
                    <a:pt x="18026" y="19959"/>
                    <a:pt x="18026" y="19974"/>
                  </a:cubicBezTo>
                  <a:cubicBezTo>
                    <a:pt x="18026" y="19959"/>
                    <a:pt x="18026" y="19959"/>
                    <a:pt x="18026" y="19959"/>
                  </a:cubicBezTo>
                  <a:cubicBezTo>
                    <a:pt x="18010" y="19943"/>
                    <a:pt x="17994" y="19927"/>
                    <a:pt x="17979" y="19896"/>
                  </a:cubicBezTo>
                  <a:cubicBezTo>
                    <a:pt x="17932" y="19849"/>
                    <a:pt x="17900" y="19786"/>
                    <a:pt x="17884" y="19708"/>
                  </a:cubicBezTo>
                  <a:cubicBezTo>
                    <a:pt x="17822" y="19410"/>
                    <a:pt x="18026" y="19112"/>
                    <a:pt x="18339" y="19112"/>
                  </a:cubicBezTo>
                  <a:close/>
                  <a:moveTo>
                    <a:pt x="40800" y="19598"/>
                  </a:moveTo>
                  <a:cubicBezTo>
                    <a:pt x="41192" y="19598"/>
                    <a:pt x="41192" y="20194"/>
                    <a:pt x="40800" y="20194"/>
                  </a:cubicBezTo>
                  <a:cubicBezTo>
                    <a:pt x="40424" y="20194"/>
                    <a:pt x="40424" y="19598"/>
                    <a:pt x="40800" y="19598"/>
                  </a:cubicBezTo>
                  <a:close/>
                  <a:moveTo>
                    <a:pt x="9483" y="19692"/>
                  </a:moveTo>
                  <a:cubicBezTo>
                    <a:pt x="9953" y="19692"/>
                    <a:pt x="9953" y="20429"/>
                    <a:pt x="9483" y="20429"/>
                  </a:cubicBezTo>
                  <a:cubicBezTo>
                    <a:pt x="8997" y="20429"/>
                    <a:pt x="8997" y="19692"/>
                    <a:pt x="9483" y="19692"/>
                  </a:cubicBezTo>
                  <a:close/>
                  <a:moveTo>
                    <a:pt x="37660" y="20303"/>
                  </a:moveTo>
                  <a:cubicBezTo>
                    <a:pt x="37868" y="20303"/>
                    <a:pt x="38042" y="20484"/>
                    <a:pt x="38042" y="20695"/>
                  </a:cubicBezTo>
                  <a:lnTo>
                    <a:pt x="38026" y="20852"/>
                  </a:lnTo>
                  <a:cubicBezTo>
                    <a:pt x="38026" y="21072"/>
                    <a:pt x="37854" y="21228"/>
                    <a:pt x="37634" y="21244"/>
                  </a:cubicBezTo>
                  <a:cubicBezTo>
                    <a:pt x="37430" y="21244"/>
                    <a:pt x="37258" y="21056"/>
                    <a:pt x="37258" y="20852"/>
                  </a:cubicBezTo>
                  <a:lnTo>
                    <a:pt x="37242" y="20695"/>
                  </a:lnTo>
                  <a:cubicBezTo>
                    <a:pt x="37242" y="20476"/>
                    <a:pt x="37430" y="20303"/>
                    <a:pt x="37634" y="20303"/>
                  </a:cubicBezTo>
                  <a:cubicBezTo>
                    <a:pt x="37643" y="20303"/>
                    <a:pt x="37651" y="20303"/>
                    <a:pt x="37660" y="20303"/>
                  </a:cubicBezTo>
                  <a:close/>
                  <a:moveTo>
                    <a:pt x="22602" y="20209"/>
                  </a:moveTo>
                  <a:cubicBezTo>
                    <a:pt x="22947" y="20209"/>
                    <a:pt x="23135" y="20507"/>
                    <a:pt x="23073" y="20821"/>
                  </a:cubicBezTo>
                  <a:cubicBezTo>
                    <a:pt x="23073" y="20868"/>
                    <a:pt x="23057" y="20915"/>
                    <a:pt x="23041" y="20977"/>
                  </a:cubicBezTo>
                  <a:cubicBezTo>
                    <a:pt x="23002" y="21189"/>
                    <a:pt x="22806" y="21295"/>
                    <a:pt x="22608" y="21295"/>
                  </a:cubicBezTo>
                  <a:cubicBezTo>
                    <a:pt x="22410" y="21295"/>
                    <a:pt x="22211" y="21189"/>
                    <a:pt x="22164" y="20977"/>
                  </a:cubicBezTo>
                  <a:cubicBezTo>
                    <a:pt x="22164" y="20915"/>
                    <a:pt x="22148" y="20868"/>
                    <a:pt x="22148" y="20821"/>
                  </a:cubicBezTo>
                  <a:cubicBezTo>
                    <a:pt x="22085" y="20507"/>
                    <a:pt x="22289" y="20209"/>
                    <a:pt x="22602" y="20209"/>
                  </a:cubicBezTo>
                  <a:close/>
                  <a:moveTo>
                    <a:pt x="34335" y="20569"/>
                  </a:moveTo>
                  <a:cubicBezTo>
                    <a:pt x="34562" y="20569"/>
                    <a:pt x="34780" y="20782"/>
                    <a:pt x="34750" y="21009"/>
                  </a:cubicBezTo>
                  <a:lnTo>
                    <a:pt x="34734" y="21166"/>
                  </a:lnTo>
                  <a:cubicBezTo>
                    <a:pt x="34719" y="21401"/>
                    <a:pt x="34562" y="21573"/>
                    <a:pt x="34311" y="21589"/>
                  </a:cubicBezTo>
                  <a:cubicBezTo>
                    <a:pt x="34076" y="21589"/>
                    <a:pt x="33919" y="21385"/>
                    <a:pt x="33904" y="21166"/>
                  </a:cubicBezTo>
                  <a:lnTo>
                    <a:pt x="33888" y="21009"/>
                  </a:lnTo>
                  <a:cubicBezTo>
                    <a:pt x="33857" y="20758"/>
                    <a:pt x="34107" y="20586"/>
                    <a:pt x="34311" y="20570"/>
                  </a:cubicBezTo>
                  <a:cubicBezTo>
                    <a:pt x="34319" y="20569"/>
                    <a:pt x="34327" y="20569"/>
                    <a:pt x="34335" y="20569"/>
                  </a:cubicBezTo>
                  <a:close/>
                  <a:moveTo>
                    <a:pt x="7101" y="21793"/>
                  </a:moveTo>
                  <a:cubicBezTo>
                    <a:pt x="7508" y="21793"/>
                    <a:pt x="7508" y="22435"/>
                    <a:pt x="7101" y="22435"/>
                  </a:cubicBezTo>
                  <a:cubicBezTo>
                    <a:pt x="6693" y="22435"/>
                    <a:pt x="6693" y="21793"/>
                    <a:pt x="7101" y="21793"/>
                  </a:cubicBezTo>
                  <a:close/>
                  <a:moveTo>
                    <a:pt x="18809" y="21777"/>
                  </a:moveTo>
                  <a:cubicBezTo>
                    <a:pt x="19248" y="21777"/>
                    <a:pt x="19248" y="22451"/>
                    <a:pt x="18809" y="22451"/>
                  </a:cubicBezTo>
                  <a:cubicBezTo>
                    <a:pt x="18386" y="22451"/>
                    <a:pt x="18386" y="21777"/>
                    <a:pt x="18809" y="21777"/>
                  </a:cubicBezTo>
                  <a:close/>
                  <a:moveTo>
                    <a:pt x="10894" y="21667"/>
                  </a:moveTo>
                  <a:cubicBezTo>
                    <a:pt x="11474" y="21667"/>
                    <a:pt x="11474" y="22561"/>
                    <a:pt x="10894" y="22561"/>
                  </a:cubicBezTo>
                  <a:cubicBezTo>
                    <a:pt x="10329" y="22561"/>
                    <a:pt x="10329" y="21667"/>
                    <a:pt x="10894" y="21667"/>
                  </a:cubicBezTo>
                  <a:close/>
                  <a:moveTo>
                    <a:pt x="32877" y="23544"/>
                  </a:moveTo>
                  <a:cubicBezTo>
                    <a:pt x="32911" y="23544"/>
                    <a:pt x="32945" y="23550"/>
                    <a:pt x="32979" y="23564"/>
                  </a:cubicBezTo>
                  <a:cubicBezTo>
                    <a:pt x="32995" y="23564"/>
                    <a:pt x="33026" y="23579"/>
                    <a:pt x="33042" y="23579"/>
                  </a:cubicBezTo>
                  <a:cubicBezTo>
                    <a:pt x="33120" y="23579"/>
                    <a:pt x="33198" y="23595"/>
                    <a:pt x="33277" y="23611"/>
                  </a:cubicBezTo>
                  <a:cubicBezTo>
                    <a:pt x="33512" y="23689"/>
                    <a:pt x="33637" y="23924"/>
                    <a:pt x="33543" y="24159"/>
                  </a:cubicBezTo>
                  <a:cubicBezTo>
                    <a:pt x="33477" y="24315"/>
                    <a:pt x="33316" y="24423"/>
                    <a:pt x="33155" y="24423"/>
                  </a:cubicBezTo>
                  <a:cubicBezTo>
                    <a:pt x="33089" y="24423"/>
                    <a:pt x="33023" y="24404"/>
                    <a:pt x="32963" y="24363"/>
                  </a:cubicBezTo>
                  <a:cubicBezTo>
                    <a:pt x="32900" y="24332"/>
                    <a:pt x="32853" y="24300"/>
                    <a:pt x="32806" y="24253"/>
                  </a:cubicBezTo>
                  <a:cubicBezTo>
                    <a:pt x="32775" y="24222"/>
                    <a:pt x="32759" y="24191"/>
                    <a:pt x="32744" y="24159"/>
                  </a:cubicBezTo>
                  <a:cubicBezTo>
                    <a:pt x="32744" y="24159"/>
                    <a:pt x="32728" y="24159"/>
                    <a:pt x="32728" y="24144"/>
                  </a:cubicBezTo>
                  <a:cubicBezTo>
                    <a:pt x="32587" y="24050"/>
                    <a:pt x="32524" y="23909"/>
                    <a:pt x="32587" y="23752"/>
                  </a:cubicBezTo>
                  <a:cubicBezTo>
                    <a:pt x="32636" y="23629"/>
                    <a:pt x="32753" y="23544"/>
                    <a:pt x="32877" y="23544"/>
                  </a:cubicBezTo>
                  <a:close/>
                  <a:moveTo>
                    <a:pt x="8997" y="24394"/>
                  </a:moveTo>
                  <a:cubicBezTo>
                    <a:pt x="9530" y="24394"/>
                    <a:pt x="9530" y="25210"/>
                    <a:pt x="8997" y="25210"/>
                  </a:cubicBezTo>
                  <a:cubicBezTo>
                    <a:pt x="8480" y="25210"/>
                    <a:pt x="8480" y="24394"/>
                    <a:pt x="8997" y="24394"/>
                  </a:cubicBezTo>
                  <a:close/>
                  <a:moveTo>
                    <a:pt x="10737" y="25351"/>
                  </a:moveTo>
                  <a:cubicBezTo>
                    <a:pt x="11254" y="25351"/>
                    <a:pt x="11254" y="26150"/>
                    <a:pt x="10737" y="26150"/>
                  </a:cubicBezTo>
                  <a:cubicBezTo>
                    <a:pt x="10220" y="26150"/>
                    <a:pt x="10220" y="25351"/>
                    <a:pt x="10737" y="25351"/>
                  </a:cubicBezTo>
                  <a:close/>
                  <a:moveTo>
                    <a:pt x="35111" y="26354"/>
                  </a:moveTo>
                  <a:cubicBezTo>
                    <a:pt x="35565" y="26354"/>
                    <a:pt x="35565" y="27059"/>
                    <a:pt x="35111" y="27059"/>
                  </a:cubicBezTo>
                  <a:cubicBezTo>
                    <a:pt x="34656" y="27059"/>
                    <a:pt x="34656" y="26354"/>
                    <a:pt x="35111" y="26354"/>
                  </a:cubicBezTo>
                  <a:close/>
                  <a:moveTo>
                    <a:pt x="32900" y="26510"/>
                  </a:moveTo>
                  <a:cubicBezTo>
                    <a:pt x="33339" y="26510"/>
                    <a:pt x="33339" y="27216"/>
                    <a:pt x="32900" y="27216"/>
                  </a:cubicBezTo>
                  <a:cubicBezTo>
                    <a:pt x="32446" y="27216"/>
                    <a:pt x="32446" y="26510"/>
                    <a:pt x="32900" y="26510"/>
                  </a:cubicBezTo>
                  <a:close/>
                  <a:moveTo>
                    <a:pt x="19112" y="26197"/>
                  </a:moveTo>
                  <a:cubicBezTo>
                    <a:pt x="19249" y="26197"/>
                    <a:pt x="19385" y="26248"/>
                    <a:pt x="19483" y="26338"/>
                  </a:cubicBezTo>
                  <a:cubicBezTo>
                    <a:pt x="19546" y="26401"/>
                    <a:pt x="19593" y="26448"/>
                    <a:pt x="19656" y="26495"/>
                  </a:cubicBezTo>
                  <a:cubicBezTo>
                    <a:pt x="19875" y="26683"/>
                    <a:pt x="19844" y="27028"/>
                    <a:pt x="19656" y="27232"/>
                  </a:cubicBezTo>
                  <a:cubicBezTo>
                    <a:pt x="19562" y="27333"/>
                    <a:pt x="19424" y="27384"/>
                    <a:pt x="19287" y="27384"/>
                  </a:cubicBezTo>
                  <a:cubicBezTo>
                    <a:pt x="19150" y="27384"/>
                    <a:pt x="19013" y="27333"/>
                    <a:pt x="18919" y="27232"/>
                  </a:cubicBezTo>
                  <a:cubicBezTo>
                    <a:pt x="18872" y="27169"/>
                    <a:pt x="18825" y="27122"/>
                    <a:pt x="18762" y="27059"/>
                  </a:cubicBezTo>
                  <a:cubicBezTo>
                    <a:pt x="18574" y="26855"/>
                    <a:pt x="18574" y="26558"/>
                    <a:pt x="18762" y="26338"/>
                  </a:cubicBezTo>
                  <a:cubicBezTo>
                    <a:pt x="18860" y="26240"/>
                    <a:pt x="18986" y="26197"/>
                    <a:pt x="19112" y="26197"/>
                  </a:cubicBezTo>
                  <a:close/>
                  <a:moveTo>
                    <a:pt x="8997" y="27451"/>
                  </a:moveTo>
                  <a:cubicBezTo>
                    <a:pt x="9452" y="27451"/>
                    <a:pt x="9452" y="28172"/>
                    <a:pt x="8997" y="28172"/>
                  </a:cubicBezTo>
                  <a:cubicBezTo>
                    <a:pt x="8543" y="28172"/>
                    <a:pt x="8543" y="27451"/>
                    <a:pt x="8997" y="27451"/>
                  </a:cubicBezTo>
                  <a:close/>
                  <a:moveTo>
                    <a:pt x="12134" y="27830"/>
                  </a:moveTo>
                  <a:cubicBezTo>
                    <a:pt x="12216" y="27830"/>
                    <a:pt x="12297" y="27855"/>
                    <a:pt x="12383" y="27890"/>
                  </a:cubicBezTo>
                  <a:cubicBezTo>
                    <a:pt x="12351" y="27874"/>
                    <a:pt x="12363" y="27870"/>
                    <a:pt x="12383" y="27870"/>
                  </a:cubicBezTo>
                  <a:cubicBezTo>
                    <a:pt x="12402" y="27870"/>
                    <a:pt x="12430" y="27874"/>
                    <a:pt x="12430" y="27874"/>
                  </a:cubicBezTo>
                  <a:cubicBezTo>
                    <a:pt x="12618" y="27906"/>
                    <a:pt x="12743" y="28109"/>
                    <a:pt x="12743" y="28282"/>
                  </a:cubicBezTo>
                  <a:cubicBezTo>
                    <a:pt x="12759" y="28454"/>
                    <a:pt x="12618" y="28674"/>
                    <a:pt x="12430" y="28689"/>
                  </a:cubicBezTo>
                  <a:cubicBezTo>
                    <a:pt x="12430" y="28689"/>
                    <a:pt x="12381" y="28703"/>
                    <a:pt x="12367" y="28703"/>
                  </a:cubicBezTo>
                  <a:cubicBezTo>
                    <a:pt x="12360" y="28703"/>
                    <a:pt x="12362" y="28700"/>
                    <a:pt x="12383" y="28689"/>
                  </a:cubicBezTo>
                  <a:lnTo>
                    <a:pt x="12383" y="28689"/>
                  </a:lnTo>
                  <a:cubicBezTo>
                    <a:pt x="12300" y="28722"/>
                    <a:pt x="12222" y="28742"/>
                    <a:pt x="12143" y="28742"/>
                  </a:cubicBezTo>
                  <a:cubicBezTo>
                    <a:pt x="12073" y="28742"/>
                    <a:pt x="12002" y="28726"/>
                    <a:pt x="11928" y="28689"/>
                  </a:cubicBezTo>
                  <a:cubicBezTo>
                    <a:pt x="11803" y="28595"/>
                    <a:pt x="11709" y="28454"/>
                    <a:pt x="11709" y="28282"/>
                  </a:cubicBezTo>
                  <a:cubicBezTo>
                    <a:pt x="11709" y="28125"/>
                    <a:pt x="11803" y="27968"/>
                    <a:pt x="11928" y="27890"/>
                  </a:cubicBezTo>
                  <a:cubicBezTo>
                    <a:pt x="11999" y="27847"/>
                    <a:pt x="12067" y="27830"/>
                    <a:pt x="12134" y="27830"/>
                  </a:cubicBezTo>
                  <a:close/>
                  <a:moveTo>
                    <a:pt x="5361" y="28094"/>
                  </a:moveTo>
                  <a:cubicBezTo>
                    <a:pt x="5815" y="28094"/>
                    <a:pt x="5815" y="28799"/>
                    <a:pt x="5361" y="28799"/>
                  </a:cubicBezTo>
                  <a:cubicBezTo>
                    <a:pt x="4906" y="28799"/>
                    <a:pt x="4906" y="28094"/>
                    <a:pt x="5361" y="28094"/>
                  </a:cubicBezTo>
                  <a:close/>
                  <a:moveTo>
                    <a:pt x="13832" y="21030"/>
                  </a:moveTo>
                  <a:cubicBezTo>
                    <a:pt x="14682" y="21030"/>
                    <a:pt x="15631" y="21463"/>
                    <a:pt x="16145" y="22028"/>
                  </a:cubicBezTo>
                  <a:cubicBezTo>
                    <a:pt x="17383" y="23407"/>
                    <a:pt x="18120" y="25978"/>
                    <a:pt x="17132" y="27655"/>
                  </a:cubicBezTo>
                  <a:cubicBezTo>
                    <a:pt x="16615" y="28526"/>
                    <a:pt x="15813" y="28949"/>
                    <a:pt x="14995" y="28949"/>
                  </a:cubicBezTo>
                  <a:cubicBezTo>
                    <a:pt x="14253" y="28949"/>
                    <a:pt x="13498" y="28600"/>
                    <a:pt x="12931" y="27921"/>
                  </a:cubicBezTo>
                  <a:cubicBezTo>
                    <a:pt x="11709" y="26416"/>
                    <a:pt x="11239" y="23956"/>
                    <a:pt x="12195" y="22231"/>
                  </a:cubicBezTo>
                  <a:cubicBezTo>
                    <a:pt x="12195" y="22216"/>
                    <a:pt x="12195" y="22200"/>
                    <a:pt x="12195" y="22184"/>
                  </a:cubicBezTo>
                  <a:cubicBezTo>
                    <a:pt x="12441" y="21351"/>
                    <a:pt x="13100" y="21030"/>
                    <a:pt x="13832" y="21030"/>
                  </a:cubicBezTo>
                  <a:close/>
                  <a:moveTo>
                    <a:pt x="29421" y="28940"/>
                  </a:moveTo>
                  <a:cubicBezTo>
                    <a:pt x="29781" y="28940"/>
                    <a:pt x="29781" y="29520"/>
                    <a:pt x="29421" y="29520"/>
                  </a:cubicBezTo>
                  <a:cubicBezTo>
                    <a:pt x="29045" y="29520"/>
                    <a:pt x="29045" y="28940"/>
                    <a:pt x="29421" y="28940"/>
                  </a:cubicBezTo>
                  <a:close/>
                  <a:moveTo>
                    <a:pt x="28241" y="19318"/>
                  </a:moveTo>
                  <a:cubicBezTo>
                    <a:pt x="28896" y="19318"/>
                    <a:pt x="29573" y="19547"/>
                    <a:pt x="30079" y="19912"/>
                  </a:cubicBezTo>
                  <a:cubicBezTo>
                    <a:pt x="31192" y="20727"/>
                    <a:pt x="31600" y="22169"/>
                    <a:pt x="31458" y="23485"/>
                  </a:cubicBezTo>
                  <a:cubicBezTo>
                    <a:pt x="31129" y="26369"/>
                    <a:pt x="28104" y="29504"/>
                    <a:pt x="25157" y="29677"/>
                  </a:cubicBezTo>
                  <a:cubicBezTo>
                    <a:pt x="25074" y="29682"/>
                    <a:pt x="24991" y="29684"/>
                    <a:pt x="24907" y="29684"/>
                  </a:cubicBezTo>
                  <a:cubicBezTo>
                    <a:pt x="23731" y="29684"/>
                    <a:pt x="22534" y="29172"/>
                    <a:pt x="21787" y="28250"/>
                  </a:cubicBezTo>
                  <a:cubicBezTo>
                    <a:pt x="20816" y="27059"/>
                    <a:pt x="20972" y="25445"/>
                    <a:pt x="21521" y="24097"/>
                  </a:cubicBezTo>
                  <a:cubicBezTo>
                    <a:pt x="22367" y="21949"/>
                    <a:pt x="24389" y="20241"/>
                    <a:pt x="26678" y="19927"/>
                  </a:cubicBezTo>
                  <a:cubicBezTo>
                    <a:pt x="27091" y="19499"/>
                    <a:pt x="27657" y="19318"/>
                    <a:pt x="28241" y="19318"/>
                  </a:cubicBezTo>
                  <a:close/>
                  <a:moveTo>
                    <a:pt x="8057" y="29551"/>
                  </a:moveTo>
                  <a:cubicBezTo>
                    <a:pt x="8354" y="29551"/>
                    <a:pt x="8574" y="29833"/>
                    <a:pt x="8511" y="30131"/>
                  </a:cubicBezTo>
                  <a:cubicBezTo>
                    <a:pt x="8511" y="30147"/>
                    <a:pt x="8511" y="30178"/>
                    <a:pt x="8511" y="30178"/>
                  </a:cubicBezTo>
                  <a:cubicBezTo>
                    <a:pt x="8480" y="30445"/>
                    <a:pt x="8307" y="30633"/>
                    <a:pt x="8057" y="30633"/>
                  </a:cubicBezTo>
                  <a:cubicBezTo>
                    <a:pt x="8048" y="30633"/>
                    <a:pt x="8039" y="30634"/>
                    <a:pt x="8030" y="30634"/>
                  </a:cubicBezTo>
                  <a:cubicBezTo>
                    <a:pt x="7779" y="30634"/>
                    <a:pt x="7617" y="30421"/>
                    <a:pt x="7602" y="30178"/>
                  </a:cubicBezTo>
                  <a:cubicBezTo>
                    <a:pt x="7602" y="30178"/>
                    <a:pt x="7586" y="30131"/>
                    <a:pt x="7586" y="30116"/>
                  </a:cubicBezTo>
                  <a:cubicBezTo>
                    <a:pt x="7586" y="30116"/>
                    <a:pt x="7586" y="30131"/>
                    <a:pt x="7586" y="30131"/>
                  </a:cubicBezTo>
                  <a:cubicBezTo>
                    <a:pt x="7539" y="29833"/>
                    <a:pt x="7743" y="29551"/>
                    <a:pt x="8057" y="29551"/>
                  </a:cubicBezTo>
                  <a:close/>
                  <a:moveTo>
                    <a:pt x="16599" y="29943"/>
                  </a:moveTo>
                  <a:cubicBezTo>
                    <a:pt x="17101" y="29943"/>
                    <a:pt x="17101" y="30743"/>
                    <a:pt x="16599" y="30743"/>
                  </a:cubicBezTo>
                  <a:cubicBezTo>
                    <a:pt x="16082" y="30743"/>
                    <a:pt x="16082" y="29943"/>
                    <a:pt x="16599" y="29943"/>
                  </a:cubicBezTo>
                  <a:close/>
                  <a:moveTo>
                    <a:pt x="4261" y="29873"/>
                  </a:moveTo>
                  <a:cubicBezTo>
                    <a:pt x="4459" y="29873"/>
                    <a:pt x="4650" y="30044"/>
                    <a:pt x="4702" y="30225"/>
                  </a:cubicBezTo>
                  <a:cubicBezTo>
                    <a:pt x="4781" y="30476"/>
                    <a:pt x="4608" y="30727"/>
                    <a:pt x="4373" y="30805"/>
                  </a:cubicBezTo>
                  <a:cubicBezTo>
                    <a:pt x="4216" y="30852"/>
                    <a:pt x="4060" y="30899"/>
                    <a:pt x="3903" y="30946"/>
                  </a:cubicBezTo>
                  <a:cubicBezTo>
                    <a:pt x="3861" y="30960"/>
                    <a:pt x="3819" y="30967"/>
                    <a:pt x="3778" y="30967"/>
                  </a:cubicBezTo>
                  <a:cubicBezTo>
                    <a:pt x="3585" y="30967"/>
                    <a:pt x="3406" y="30826"/>
                    <a:pt x="3354" y="30633"/>
                  </a:cubicBezTo>
                  <a:cubicBezTo>
                    <a:pt x="3276" y="30382"/>
                    <a:pt x="3448" y="30163"/>
                    <a:pt x="3668" y="30084"/>
                  </a:cubicBezTo>
                  <a:cubicBezTo>
                    <a:pt x="3825" y="30022"/>
                    <a:pt x="3981" y="29959"/>
                    <a:pt x="4138" y="29896"/>
                  </a:cubicBezTo>
                  <a:cubicBezTo>
                    <a:pt x="4179" y="29880"/>
                    <a:pt x="4220" y="29873"/>
                    <a:pt x="4261" y="29873"/>
                  </a:cubicBezTo>
                  <a:close/>
                  <a:moveTo>
                    <a:pt x="27665" y="30601"/>
                  </a:moveTo>
                  <a:cubicBezTo>
                    <a:pt x="27947" y="30601"/>
                    <a:pt x="27947" y="31040"/>
                    <a:pt x="27665" y="31040"/>
                  </a:cubicBezTo>
                  <a:cubicBezTo>
                    <a:pt x="27383" y="31040"/>
                    <a:pt x="27399" y="30601"/>
                    <a:pt x="27665" y="30601"/>
                  </a:cubicBezTo>
                  <a:close/>
                  <a:moveTo>
                    <a:pt x="21662" y="30366"/>
                  </a:moveTo>
                  <a:cubicBezTo>
                    <a:pt x="22242" y="30366"/>
                    <a:pt x="22242" y="31275"/>
                    <a:pt x="21662" y="31275"/>
                  </a:cubicBezTo>
                  <a:cubicBezTo>
                    <a:pt x="21066" y="31275"/>
                    <a:pt x="21066" y="30366"/>
                    <a:pt x="21662" y="30366"/>
                  </a:cubicBezTo>
                  <a:close/>
                  <a:moveTo>
                    <a:pt x="24960" y="30616"/>
                  </a:moveTo>
                  <a:cubicBezTo>
                    <a:pt x="24968" y="30616"/>
                    <a:pt x="24977" y="30617"/>
                    <a:pt x="24985" y="30617"/>
                  </a:cubicBezTo>
                  <a:lnTo>
                    <a:pt x="25142" y="30617"/>
                  </a:lnTo>
                  <a:cubicBezTo>
                    <a:pt x="25424" y="30633"/>
                    <a:pt x="25643" y="30852"/>
                    <a:pt x="25659" y="31134"/>
                  </a:cubicBezTo>
                  <a:cubicBezTo>
                    <a:pt x="25675" y="31417"/>
                    <a:pt x="25408" y="31636"/>
                    <a:pt x="25142" y="31652"/>
                  </a:cubicBezTo>
                  <a:lnTo>
                    <a:pt x="24985" y="31652"/>
                  </a:lnTo>
                  <a:cubicBezTo>
                    <a:pt x="24976" y="31652"/>
                    <a:pt x="24967" y="31652"/>
                    <a:pt x="24959" y="31652"/>
                  </a:cubicBezTo>
                  <a:cubicBezTo>
                    <a:pt x="24674" y="31652"/>
                    <a:pt x="24468" y="31408"/>
                    <a:pt x="24468" y="31134"/>
                  </a:cubicBezTo>
                  <a:cubicBezTo>
                    <a:pt x="24452" y="30861"/>
                    <a:pt x="24688" y="30616"/>
                    <a:pt x="24960" y="30616"/>
                  </a:cubicBezTo>
                  <a:close/>
                  <a:moveTo>
                    <a:pt x="12755" y="30143"/>
                  </a:moveTo>
                  <a:cubicBezTo>
                    <a:pt x="13185" y="30143"/>
                    <a:pt x="13636" y="30231"/>
                    <a:pt x="13888" y="30601"/>
                  </a:cubicBezTo>
                  <a:cubicBezTo>
                    <a:pt x="14107" y="30931"/>
                    <a:pt x="14138" y="31464"/>
                    <a:pt x="13778" y="31714"/>
                  </a:cubicBezTo>
                  <a:cubicBezTo>
                    <a:pt x="13650" y="31805"/>
                    <a:pt x="13482" y="31846"/>
                    <a:pt x="13298" y="31846"/>
                  </a:cubicBezTo>
                  <a:cubicBezTo>
                    <a:pt x="12470" y="31846"/>
                    <a:pt x="11320" y="31025"/>
                    <a:pt x="12038" y="30319"/>
                  </a:cubicBezTo>
                  <a:cubicBezTo>
                    <a:pt x="12085" y="30272"/>
                    <a:pt x="12148" y="30272"/>
                    <a:pt x="12195" y="30272"/>
                  </a:cubicBezTo>
                  <a:cubicBezTo>
                    <a:pt x="12226" y="30210"/>
                    <a:pt x="12273" y="30163"/>
                    <a:pt x="12367" y="30163"/>
                  </a:cubicBezTo>
                  <a:cubicBezTo>
                    <a:pt x="12490" y="30151"/>
                    <a:pt x="12621" y="30143"/>
                    <a:pt x="12755" y="30143"/>
                  </a:cubicBezTo>
                  <a:close/>
                  <a:moveTo>
                    <a:pt x="19023" y="29422"/>
                  </a:moveTo>
                  <a:cubicBezTo>
                    <a:pt x="19081" y="29422"/>
                    <a:pt x="19138" y="29447"/>
                    <a:pt x="19185" y="29504"/>
                  </a:cubicBezTo>
                  <a:cubicBezTo>
                    <a:pt x="19515" y="29927"/>
                    <a:pt x="19812" y="30492"/>
                    <a:pt x="19687" y="31040"/>
                  </a:cubicBezTo>
                  <a:cubicBezTo>
                    <a:pt x="19579" y="31471"/>
                    <a:pt x="19231" y="31856"/>
                    <a:pt x="18789" y="31856"/>
                  </a:cubicBezTo>
                  <a:cubicBezTo>
                    <a:pt x="18780" y="31856"/>
                    <a:pt x="18771" y="31856"/>
                    <a:pt x="18762" y="31855"/>
                  </a:cubicBezTo>
                  <a:cubicBezTo>
                    <a:pt x="18276" y="31855"/>
                    <a:pt x="17947" y="31432"/>
                    <a:pt x="17869" y="30993"/>
                  </a:cubicBezTo>
                  <a:cubicBezTo>
                    <a:pt x="17775" y="30413"/>
                    <a:pt x="18135" y="29927"/>
                    <a:pt x="18480" y="29520"/>
                  </a:cubicBezTo>
                  <a:cubicBezTo>
                    <a:pt x="18508" y="29488"/>
                    <a:pt x="18541" y="29475"/>
                    <a:pt x="18573" y="29475"/>
                  </a:cubicBezTo>
                  <a:cubicBezTo>
                    <a:pt x="18653" y="29475"/>
                    <a:pt x="18731" y="29552"/>
                    <a:pt x="18731" y="29630"/>
                  </a:cubicBezTo>
                  <a:lnTo>
                    <a:pt x="18762" y="29645"/>
                  </a:lnTo>
                  <a:cubicBezTo>
                    <a:pt x="18794" y="29520"/>
                    <a:pt x="18909" y="29422"/>
                    <a:pt x="19023" y="29422"/>
                  </a:cubicBezTo>
                  <a:close/>
                  <a:moveTo>
                    <a:pt x="31631" y="31730"/>
                  </a:moveTo>
                  <a:cubicBezTo>
                    <a:pt x="32085" y="31730"/>
                    <a:pt x="32085" y="32435"/>
                    <a:pt x="31631" y="32435"/>
                  </a:cubicBezTo>
                  <a:cubicBezTo>
                    <a:pt x="31176" y="32435"/>
                    <a:pt x="31176" y="31730"/>
                    <a:pt x="31631" y="31730"/>
                  </a:cubicBezTo>
                  <a:close/>
                  <a:moveTo>
                    <a:pt x="15173" y="32592"/>
                  </a:moveTo>
                  <a:cubicBezTo>
                    <a:pt x="15737" y="32592"/>
                    <a:pt x="15737" y="33470"/>
                    <a:pt x="15173" y="33470"/>
                  </a:cubicBezTo>
                  <a:cubicBezTo>
                    <a:pt x="14609" y="33470"/>
                    <a:pt x="14609" y="32592"/>
                    <a:pt x="15173" y="32592"/>
                  </a:cubicBezTo>
                  <a:close/>
                  <a:moveTo>
                    <a:pt x="11842" y="32668"/>
                  </a:moveTo>
                  <a:cubicBezTo>
                    <a:pt x="11982" y="32668"/>
                    <a:pt x="12122" y="32723"/>
                    <a:pt x="12226" y="32827"/>
                  </a:cubicBezTo>
                  <a:cubicBezTo>
                    <a:pt x="12273" y="32874"/>
                    <a:pt x="12320" y="32921"/>
                    <a:pt x="12383" y="32984"/>
                  </a:cubicBezTo>
                  <a:cubicBezTo>
                    <a:pt x="12587" y="33188"/>
                    <a:pt x="12571" y="33517"/>
                    <a:pt x="12383" y="33721"/>
                  </a:cubicBezTo>
                  <a:cubicBezTo>
                    <a:pt x="12291" y="33821"/>
                    <a:pt x="12157" y="33868"/>
                    <a:pt x="12021" y="33868"/>
                  </a:cubicBezTo>
                  <a:cubicBezTo>
                    <a:pt x="11879" y="33868"/>
                    <a:pt x="11734" y="33817"/>
                    <a:pt x="11630" y="33721"/>
                  </a:cubicBezTo>
                  <a:cubicBezTo>
                    <a:pt x="11583" y="33674"/>
                    <a:pt x="11536" y="33611"/>
                    <a:pt x="11474" y="33564"/>
                  </a:cubicBezTo>
                  <a:cubicBezTo>
                    <a:pt x="11270" y="33360"/>
                    <a:pt x="11286" y="33031"/>
                    <a:pt x="11474" y="32827"/>
                  </a:cubicBezTo>
                  <a:cubicBezTo>
                    <a:pt x="11574" y="32720"/>
                    <a:pt x="11708" y="32668"/>
                    <a:pt x="11842" y="32668"/>
                  </a:cubicBezTo>
                  <a:close/>
                  <a:moveTo>
                    <a:pt x="19149" y="33156"/>
                  </a:moveTo>
                  <a:cubicBezTo>
                    <a:pt x="19433" y="33156"/>
                    <a:pt x="19625" y="33400"/>
                    <a:pt x="19640" y="33674"/>
                  </a:cubicBezTo>
                  <a:cubicBezTo>
                    <a:pt x="19640" y="33721"/>
                    <a:pt x="19640" y="33768"/>
                    <a:pt x="19656" y="33830"/>
                  </a:cubicBezTo>
                  <a:cubicBezTo>
                    <a:pt x="19671" y="34113"/>
                    <a:pt x="19405" y="34332"/>
                    <a:pt x="19123" y="34348"/>
                  </a:cubicBezTo>
                  <a:cubicBezTo>
                    <a:pt x="19115" y="34348"/>
                    <a:pt x="19108" y="34348"/>
                    <a:pt x="19100" y="34348"/>
                  </a:cubicBezTo>
                  <a:cubicBezTo>
                    <a:pt x="18842" y="34348"/>
                    <a:pt x="18590" y="34089"/>
                    <a:pt x="18606" y="33830"/>
                  </a:cubicBezTo>
                  <a:cubicBezTo>
                    <a:pt x="18606" y="33768"/>
                    <a:pt x="18606" y="33721"/>
                    <a:pt x="18621" y="33674"/>
                  </a:cubicBezTo>
                  <a:cubicBezTo>
                    <a:pt x="18637" y="33376"/>
                    <a:pt x="18841" y="33172"/>
                    <a:pt x="19123" y="33156"/>
                  </a:cubicBezTo>
                  <a:cubicBezTo>
                    <a:pt x="19132" y="33156"/>
                    <a:pt x="19140" y="33156"/>
                    <a:pt x="19149" y="33156"/>
                  </a:cubicBezTo>
                  <a:close/>
                  <a:moveTo>
                    <a:pt x="22524" y="32806"/>
                  </a:moveTo>
                  <a:cubicBezTo>
                    <a:pt x="22725" y="32806"/>
                    <a:pt x="22929" y="32841"/>
                    <a:pt x="23120" y="32906"/>
                  </a:cubicBezTo>
                  <a:cubicBezTo>
                    <a:pt x="23135" y="32906"/>
                    <a:pt x="23151" y="32921"/>
                    <a:pt x="23167" y="32921"/>
                  </a:cubicBezTo>
                  <a:cubicBezTo>
                    <a:pt x="23747" y="32984"/>
                    <a:pt x="24029" y="33736"/>
                    <a:pt x="23841" y="34238"/>
                  </a:cubicBezTo>
                  <a:cubicBezTo>
                    <a:pt x="23639" y="34805"/>
                    <a:pt x="23023" y="35088"/>
                    <a:pt x="22447" y="35088"/>
                  </a:cubicBezTo>
                  <a:cubicBezTo>
                    <a:pt x="22306" y="35088"/>
                    <a:pt x="22167" y="35071"/>
                    <a:pt x="22038" y="35037"/>
                  </a:cubicBezTo>
                  <a:cubicBezTo>
                    <a:pt x="21333" y="34881"/>
                    <a:pt x="21019" y="34097"/>
                    <a:pt x="21349" y="33454"/>
                  </a:cubicBezTo>
                  <a:cubicBezTo>
                    <a:pt x="21580" y="33002"/>
                    <a:pt x="22045" y="32806"/>
                    <a:pt x="22524" y="32806"/>
                  </a:cubicBezTo>
                  <a:close/>
                  <a:moveTo>
                    <a:pt x="15486" y="35461"/>
                  </a:moveTo>
                  <a:cubicBezTo>
                    <a:pt x="16019" y="35461"/>
                    <a:pt x="16019" y="36291"/>
                    <a:pt x="15486" y="36291"/>
                  </a:cubicBezTo>
                  <a:cubicBezTo>
                    <a:pt x="14953" y="36291"/>
                    <a:pt x="14953" y="35461"/>
                    <a:pt x="15486" y="35461"/>
                  </a:cubicBezTo>
                  <a:close/>
                  <a:moveTo>
                    <a:pt x="25455" y="35649"/>
                  </a:moveTo>
                  <a:cubicBezTo>
                    <a:pt x="25957" y="35649"/>
                    <a:pt x="25957" y="36417"/>
                    <a:pt x="25455" y="36417"/>
                  </a:cubicBezTo>
                  <a:cubicBezTo>
                    <a:pt x="24969" y="36417"/>
                    <a:pt x="24969" y="35649"/>
                    <a:pt x="25455" y="35649"/>
                  </a:cubicBezTo>
                  <a:close/>
                  <a:moveTo>
                    <a:pt x="18026" y="36479"/>
                  </a:moveTo>
                  <a:cubicBezTo>
                    <a:pt x="18684" y="36479"/>
                    <a:pt x="18684" y="37498"/>
                    <a:pt x="18026" y="37498"/>
                  </a:cubicBezTo>
                  <a:cubicBezTo>
                    <a:pt x="17352" y="37498"/>
                    <a:pt x="17352" y="36479"/>
                    <a:pt x="18026" y="36479"/>
                  </a:cubicBezTo>
                  <a:close/>
                  <a:moveTo>
                    <a:pt x="20714" y="36311"/>
                  </a:moveTo>
                  <a:cubicBezTo>
                    <a:pt x="20851" y="36311"/>
                    <a:pt x="20988" y="36362"/>
                    <a:pt x="21082" y="36464"/>
                  </a:cubicBezTo>
                  <a:cubicBezTo>
                    <a:pt x="21129" y="36526"/>
                    <a:pt x="21176" y="36573"/>
                    <a:pt x="21223" y="36620"/>
                  </a:cubicBezTo>
                  <a:cubicBezTo>
                    <a:pt x="21427" y="36840"/>
                    <a:pt x="21427" y="37138"/>
                    <a:pt x="21223" y="37357"/>
                  </a:cubicBezTo>
                  <a:cubicBezTo>
                    <a:pt x="21133" y="37455"/>
                    <a:pt x="21010" y="37498"/>
                    <a:pt x="20885" y="37498"/>
                  </a:cubicBezTo>
                  <a:cubicBezTo>
                    <a:pt x="20748" y="37498"/>
                    <a:pt x="20608" y="37447"/>
                    <a:pt x="20502" y="37357"/>
                  </a:cubicBezTo>
                  <a:cubicBezTo>
                    <a:pt x="20455" y="37294"/>
                    <a:pt x="20392" y="37247"/>
                    <a:pt x="20345" y="37200"/>
                  </a:cubicBezTo>
                  <a:cubicBezTo>
                    <a:pt x="20142" y="36997"/>
                    <a:pt x="20157" y="36667"/>
                    <a:pt x="20345" y="36464"/>
                  </a:cubicBezTo>
                  <a:cubicBezTo>
                    <a:pt x="20439" y="36362"/>
                    <a:pt x="20577" y="36311"/>
                    <a:pt x="20714" y="36311"/>
                  </a:cubicBezTo>
                  <a:close/>
                  <a:moveTo>
                    <a:pt x="28308" y="37028"/>
                  </a:moveTo>
                  <a:cubicBezTo>
                    <a:pt x="28872" y="37028"/>
                    <a:pt x="28872" y="37906"/>
                    <a:pt x="28308" y="37906"/>
                  </a:cubicBezTo>
                  <a:cubicBezTo>
                    <a:pt x="27744" y="37906"/>
                    <a:pt x="27744" y="37028"/>
                    <a:pt x="28308" y="37028"/>
                  </a:cubicBezTo>
                  <a:close/>
                  <a:moveTo>
                    <a:pt x="16129" y="38062"/>
                  </a:moveTo>
                  <a:cubicBezTo>
                    <a:pt x="16584" y="38062"/>
                    <a:pt x="16584" y="38768"/>
                    <a:pt x="16129" y="38768"/>
                  </a:cubicBezTo>
                  <a:cubicBezTo>
                    <a:pt x="15659" y="38768"/>
                    <a:pt x="15659" y="38062"/>
                    <a:pt x="16129" y="38062"/>
                  </a:cubicBezTo>
                  <a:close/>
                  <a:moveTo>
                    <a:pt x="28613" y="39080"/>
                  </a:moveTo>
                  <a:cubicBezTo>
                    <a:pt x="28765" y="39080"/>
                    <a:pt x="28905" y="39157"/>
                    <a:pt x="28998" y="39301"/>
                  </a:cubicBezTo>
                  <a:cubicBezTo>
                    <a:pt x="29139" y="39520"/>
                    <a:pt x="29045" y="39818"/>
                    <a:pt x="28841" y="39943"/>
                  </a:cubicBezTo>
                  <a:cubicBezTo>
                    <a:pt x="28809" y="39959"/>
                    <a:pt x="28794" y="39959"/>
                    <a:pt x="28778" y="39975"/>
                  </a:cubicBezTo>
                  <a:cubicBezTo>
                    <a:pt x="28778" y="39975"/>
                    <a:pt x="28778" y="39975"/>
                    <a:pt x="28762" y="39990"/>
                  </a:cubicBezTo>
                  <a:cubicBezTo>
                    <a:pt x="28731" y="40006"/>
                    <a:pt x="28700" y="40037"/>
                    <a:pt x="28684" y="40053"/>
                  </a:cubicBezTo>
                  <a:lnTo>
                    <a:pt x="28653" y="40053"/>
                  </a:lnTo>
                  <a:cubicBezTo>
                    <a:pt x="28596" y="40102"/>
                    <a:pt x="28522" y="40130"/>
                    <a:pt x="28449" y="40130"/>
                  </a:cubicBezTo>
                  <a:cubicBezTo>
                    <a:pt x="28381" y="40130"/>
                    <a:pt x="28314" y="40106"/>
                    <a:pt x="28261" y="40053"/>
                  </a:cubicBezTo>
                  <a:cubicBezTo>
                    <a:pt x="28135" y="39990"/>
                    <a:pt x="28041" y="39818"/>
                    <a:pt x="28041" y="39693"/>
                  </a:cubicBezTo>
                  <a:cubicBezTo>
                    <a:pt x="28057" y="39473"/>
                    <a:pt x="28151" y="39238"/>
                    <a:pt x="28371" y="39144"/>
                  </a:cubicBezTo>
                  <a:cubicBezTo>
                    <a:pt x="28451" y="39101"/>
                    <a:pt x="28534" y="39080"/>
                    <a:pt x="28613" y="39080"/>
                  </a:cubicBezTo>
                  <a:close/>
                  <a:moveTo>
                    <a:pt x="12767" y="39347"/>
                  </a:moveTo>
                  <a:cubicBezTo>
                    <a:pt x="12774" y="39347"/>
                    <a:pt x="12782" y="39347"/>
                    <a:pt x="12790" y="39348"/>
                  </a:cubicBezTo>
                  <a:cubicBezTo>
                    <a:pt x="12853" y="39348"/>
                    <a:pt x="12900" y="39348"/>
                    <a:pt x="12947" y="39363"/>
                  </a:cubicBezTo>
                  <a:cubicBezTo>
                    <a:pt x="13261" y="39379"/>
                    <a:pt x="13496" y="39614"/>
                    <a:pt x="13464" y="39943"/>
                  </a:cubicBezTo>
                  <a:cubicBezTo>
                    <a:pt x="13425" y="40209"/>
                    <a:pt x="13205" y="40384"/>
                    <a:pt x="12958" y="40384"/>
                  </a:cubicBezTo>
                  <a:cubicBezTo>
                    <a:pt x="12913" y="40384"/>
                    <a:pt x="12867" y="40379"/>
                    <a:pt x="12822" y="40367"/>
                  </a:cubicBezTo>
                  <a:cubicBezTo>
                    <a:pt x="12759" y="40367"/>
                    <a:pt x="12712" y="40351"/>
                    <a:pt x="12665" y="40335"/>
                  </a:cubicBezTo>
                  <a:cubicBezTo>
                    <a:pt x="12414" y="40288"/>
                    <a:pt x="12273" y="40022"/>
                    <a:pt x="12304" y="39787"/>
                  </a:cubicBezTo>
                  <a:cubicBezTo>
                    <a:pt x="12335" y="39559"/>
                    <a:pt x="12541" y="39347"/>
                    <a:pt x="12767" y="39347"/>
                  </a:cubicBezTo>
                  <a:close/>
                  <a:moveTo>
                    <a:pt x="15016" y="42091"/>
                  </a:moveTo>
                  <a:cubicBezTo>
                    <a:pt x="15377" y="42091"/>
                    <a:pt x="15377" y="42655"/>
                    <a:pt x="15016" y="42655"/>
                  </a:cubicBezTo>
                  <a:cubicBezTo>
                    <a:pt x="14656" y="42655"/>
                    <a:pt x="14656" y="42091"/>
                    <a:pt x="15016" y="42091"/>
                  </a:cubicBezTo>
                  <a:close/>
                  <a:moveTo>
                    <a:pt x="14275" y="1"/>
                  </a:moveTo>
                  <a:cubicBezTo>
                    <a:pt x="14225" y="1"/>
                    <a:pt x="14174" y="2"/>
                    <a:pt x="14123" y="5"/>
                  </a:cubicBezTo>
                  <a:cubicBezTo>
                    <a:pt x="12461" y="99"/>
                    <a:pt x="11803" y="2043"/>
                    <a:pt x="11897" y="3454"/>
                  </a:cubicBezTo>
                  <a:cubicBezTo>
                    <a:pt x="12054" y="6165"/>
                    <a:pt x="14013" y="8673"/>
                    <a:pt x="13245" y="11353"/>
                  </a:cubicBezTo>
                  <a:cubicBezTo>
                    <a:pt x="13292" y="11432"/>
                    <a:pt x="13308" y="11526"/>
                    <a:pt x="13261" y="11651"/>
                  </a:cubicBezTo>
                  <a:cubicBezTo>
                    <a:pt x="12828" y="12806"/>
                    <a:pt x="11768" y="13324"/>
                    <a:pt x="10616" y="13324"/>
                  </a:cubicBezTo>
                  <a:cubicBezTo>
                    <a:pt x="10392" y="13324"/>
                    <a:pt x="10165" y="13304"/>
                    <a:pt x="9938" y="13266"/>
                  </a:cubicBezTo>
                  <a:cubicBezTo>
                    <a:pt x="7856" y="12904"/>
                    <a:pt x="6369" y="11031"/>
                    <a:pt x="4206" y="11031"/>
                  </a:cubicBezTo>
                  <a:cubicBezTo>
                    <a:pt x="4122" y="11031"/>
                    <a:pt x="4036" y="11034"/>
                    <a:pt x="3950" y="11040"/>
                  </a:cubicBezTo>
                  <a:cubicBezTo>
                    <a:pt x="1348" y="11228"/>
                    <a:pt x="0" y="14708"/>
                    <a:pt x="2931" y="15648"/>
                  </a:cubicBezTo>
                  <a:cubicBezTo>
                    <a:pt x="4389" y="16103"/>
                    <a:pt x="6646" y="16087"/>
                    <a:pt x="7712" y="17341"/>
                  </a:cubicBezTo>
                  <a:cubicBezTo>
                    <a:pt x="8621" y="18407"/>
                    <a:pt x="7539" y="19300"/>
                    <a:pt x="6552" y="19598"/>
                  </a:cubicBezTo>
                  <a:cubicBezTo>
                    <a:pt x="5502" y="19927"/>
                    <a:pt x="4342" y="20288"/>
                    <a:pt x="3825" y="21369"/>
                  </a:cubicBezTo>
                  <a:cubicBezTo>
                    <a:pt x="3621" y="21793"/>
                    <a:pt x="3605" y="22278"/>
                    <a:pt x="3762" y="22717"/>
                  </a:cubicBezTo>
                  <a:cubicBezTo>
                    <a:pt x="4044" y="23485"/>
                    <a:pt x="4546" y="23532"/>
                    <a:pt x="5267" y="23564"/>
                  </a:cubicBezTo>
                  <a:cubicBezTo>
                    <a:pt x="6395" y="23595"/>
                    <a:pt x="7571" y="24128"/>
                    <a:pt x="6975" y="25523"/>
                  </a:cubicBezTo>
                  <a:cubicBezTo>
                    <a:pt x="6677" y="26228"/>
                    <a:pt x="5956" y="26558"/>
                    <a:pt x="5298" y="26871"/>
                  </a:cubicBezTo>
                  <a:cubicBezTo>
                    <a:pt x="4420" y="27294"/>
                    <a:pt x="3511" y="27733"/>
                    <a:pt x="2774" y="28407"/>
                  </a:cubicBezTo>
                  <a:cubicBezTo>
                    <a:pt x="1975" y="29159"/>
                    <a:pt x="1379" y="30272"/>
                    <a:pt x="1646" y="31417"/>
                  </a:cubicBezTo>
                  <a:cubicBezTo>
                    <a:pt x="1906" y="32468"/>
                    <a:pt x="2771" y="32843"/>
                    <a:pt x="3692" y="32843"/>
                  </a:cubicBezTo>
                  <a:cubicBezTo>
                    <a:pt x="3993" y="32843"/>
                    <a:pt x="4299" y="32803"/>
                    <a:pt x="4593" y="32733"/>
                  </a:cubicBezTo>
                  <a:cubicBezTo>
                    <a:pt x="6387" y="32323"/>
                    <a:pt x="7827" y="31115"/>
                    <a:pt x="9715" y="31115"/>
                  </a:cubicBezTo>
                  <a:cubicBezTo>
                    <a:pt x="9773" y="31115"/>
                    <a:pt x="9832" y="31116"/>
                    <a:pt x="9891" y="31119"/>
                  </a:cubicBezTo>
                  <a:cubicBezTo>
                    <a:pt x="10267" y="31134"/>
                    <a:pt x="10502" y="31526"/>
                    <a:pt x="10314" y="31871"/>
                  </a:cubicBezTo>
                  <a:cubicBezTo>
                    <a:pt x="9891" y="32639"/>
                    <a:pt x="9577" y="33674"/>
                    <a:pt x="10032" y="34504"/>
                  </a:cubicBezTo>
                  <a:cubicBezTo>
                    <a:pt x="10327" y="35049"/>
                    <a:pt x="10893" y="35405"/>
                    <a:pt x="11481" y="35405"/>
                  </a:cubicBezTo>
                  <a:cubicBezTo>
                    <a:pt x="11705" y="35405"/>
                    <a:pt x="11932" y="35353"/>
                    <a:pt x="12148" y="35241"/>
                  </a:cubicBezTo>
                  <a:cubicBezTo>
                    <a:pt x="12224" y="35199"/>
                    <a:pt x="12309" y="35179"/>
                    <a:pt x="12393" y="35179"/>
                  </a:cubicBezTo>
                  <a:cubicBezTo>
                    <a:pt x="12654" y="35179"/>
                    <a:pt x="12908" y="35368"/>
                    <a:pt x="12884" y="35664"/>
                  </a:cubicBezTo>
                  <a:cubicBezTo>
                    <a:pt x="12790" y="37765"/>
                    <a:pt x="11207" y="39175"/>
                    <a:pt x="10721" y="41119"/>
                  </a:cubicBezTo>
                  <a:cubicBezTo>
                    <a:pt x="10187" y="43170"/>
                    <a:pt x="12313" y="44565"/>
                    <a:pt x="14238" y="44565"/>
                  </a:cubicBezTo>
                  <a:cubicBezTo>
                    <a:pt x="15476" y="44565"/>
                    <a:pt x="16631" y="43989"/>
                    <a:pt x="16944" y="42639"/>
                  </a:cubicBezTo>
                  <a:cubicBezTo>
                    <a:pt x="17305" y="41135"/>
                    <a:pt x="16505" y="38972"/>
                    <a:pt x="18511" y="38313"/>
                  </a:cubicBezTo>
                  <a:cubicBezTo>
                    <a:pt x="18673" y="38261"/>
                    <a:pt x="18832" y="38235"/>
                    <a:pt x="18987" y="38235"/>
                  </a:cubicBezTo>
                  <a:cubicBezTo>
                    <a:pt x="19432" y="38235"/>
                    <a:pt x="19835" y="38447"/>
                    <a:pt x="20126" y="38831"/>
                  </a:cubicBezTo>
                  <a:cubicBezTo>
                    <a:pt x="20408" y="39222"/>
                    <a:pt x="20455" y="39693"/>
                    <a:pt x="20847" y="40006"/>
                  </a:cubicBezTo>
                  <a:cubicBezTo>
                    <a:pt x="21096" y="40209"/>
                    <a:pt x="21293" y="40294"/>
                    <a:pt x="21448" y="40294"/>
                  </a:cubicBezTo>
                  <a:cubicBezTo>
                    <a:pt x="21818" y="40294"/>
                    <a:pt x="21952" y="39809"/>
                    <a:pt x="22007" y="39301"/>
                  </a:cubicBezTo>
                  <a:cubicBezTo>
                    <a:pt x="22108" y="38390"/>
                    <a:pt x="22262" y="37093"/>
                    <a:pt x="23367" y="37093"/>
                  </a:cubicBezTo>
                  <a:cubicBezTo>
                    <a:pt x="23461" y="37093"/>
                    <a:pt x="23561" y="37102"/>
                    <a:pt x="23668" y="37122"/>
                  </a:cubicBezTo>
                  <a:cubicBezTo>
                    <a:pt x="24593" y="37310"/>
                    <a:pt x="25173" y="38345"/>
                    <a:pt x="25753" y="38987"/>
                  </a:cubicBezTo>
                  <a:cubicBezTo>
                    <a:pt x="26458" y="39802"/>
                    <a:pt x="27320" y="40649"/>
                    <a:pt x="28418" y="40868"/>
                  </a:cubicBezTo>
                  <a:cubicBezTo>
                    <a:pt x="28571" y="40900"/>
                    <a:pt x="28733" y="40916"/>
                    <a:pt x="28897" y="40916"/>
                  </a:cubicBezTo>
                  <a:cubicBezTo>
                    <a:pt x="30023" y="40916"/>
                    <a:pt x="31277" y="40179"/>
                    <a:pt x="31004" y="38893"/>
                  </a:cubicBezTo>
                  <a:cubicBezTo>
                    <a:pt x="30753" y="37780"/>
                    <a:pt x="29578" y="37091"/>
                    <a:pt x="28778" y="36385"/>
                  </a:cubicBezTo>
                  <a:cubicBezTo>
                    <a:pt x="27603" y="35366"/>
                    <a:pt x="26568" y="33783"/>
                    <a:pt x="27618" y="32263"/>
                  </a:cubicBezTo>
                  <a:cubicBezTo>
                    <a:pt x="27991" y="31730"/>
                    <a:pt x="28483" y="31500"/>
                    <a:pt x="28990" y="31500"/>
                  </a:cubicBezTo>
                  <a:cubicBezTo>
                    <a:pt x="29527" y="31500"/>
                    <a:pt x="30082" y="31757"/>
                    <a:pt x="30534" y="32185"/>
                  </a:cubicBezTo>
                  <a:cubicBezTo>
                    <a:pt x="30968" y="32597"/>
                    <a:pt x="31718" y="33626"/>
                    <a:pt x="32346" y="33626"/>
                  </a:cubicBezTo>
                  <a:cubicBezTo>
                    <a:pt x="32625" y="33626"/>
                    <a:pt x="32880" y="33424"/>
                    <a:pt x="33073" y="32874"/>
                  </a:cubicBezTo>
                  <a:cubicBezTo>
                    <a:pt x="33512" y="31636"/>
                    <a:pt x="32242" y="30649"/>
                    <a:pt x="31396" y="29975"/>
                  </a:cubicBezTo>
                  <a:cubicBezTo>
                    <a:pt x="31223" y="29849"/>
                    <a:pt x="31223" y="29551"/>
                    <a:pt x="31317" y="29379"/>
                  </a:cubicBezTo>
                  <a:cubicBezTo>
                    <a:pt x="31715" y="28690"/>
                    <a:pt x="32342" y="28521"/>
                    <a:pt x="33029" y="28521"/>
                  </a:cubicBezTo>
                  <a:cubicBezTo>
                    <a:pt x="33690" y="28521"/>
                    <a:pt x="34407" y="28678"/>
                    <a:pt x="35027" y="28678"/>
                  </a:cubicBezTo>
                  <a:cubicBezTo>
                    <a:pt x="35741" y="28678"/>
                    <a:pt x="36326" y="28470"/>
                    <a:pt x="36553" y="27576"/>
                  </a:cubicBezTo>
                  <a:cubicBezTo>
                    <a:pt x="36882" y="26260"/>
                    <a:pt x="35299" y="25633"/>
                    <a:pt x="34844" y="24583"/>
                  </a:cubicBezTo>
                  <a:cubicBezTo>
                    <a:pt x="34562" y="23909"/>
                    <a:pt x="34640" y="23313"/>
                    <a:pt x="35048" y="22749"/>
                  </a:cubicBezTo>
                  <a:cubicBezTo>
                    <a:pt x="34828" y="22498"/>
                    <a:pt x="34860" y="22059"/>
                    <a:pt x="35267" y="21981"/>
                  </a:cubicBezTo>
                  <a:cubicBezTo>
                    <a:pt x="35584" y="21919"/>
                    <a:pt x="35893" y="21893"/>
                    <a:pt x="36198" y="21893"/>
                  </a:cubicBezTo>
                  <a:cubicBezTo>
                    <a:pt x="37600" y="21893"/>
                    <a:pt x="38904" y="22434"/>
                    <a:pt x="40346" y="22498"/>
                  </a:cubicBezTo>
                  <a:cubicBezTo>
                    <a:pt x="40421" y="22502"/>
                    <a:pt x="40495" y="22504"/>
                    <a:pt x="40567" y="22504"/>
                  </a:cubicBezTo>
                  <a:cubicBezTo>
                    <a:pt x="42583" y="22504"/>
                    <a:pt x="43572" y="20847"/>
                    <a:pt x="42619" y="18971"/>
                  </a:cubicBezTo>
                  <a:cubicBezTo>
                    <a:pt x="41803" y="17388"/>
                    <a:pt x="39970" y="16479"/>
                    <a:pt x="38230" y="16354"/>
                  </a:cubicBezTo>
                  <a:cubicBezTo>
                    <a:pt x="38127" y="16347"/>
                    <a:pt x="38025" y="16343"/>
                    <a:pt x="37926" y="16343"/>
                  </a:cubicBezTo>
                  <a:cubicBezTo>
                    <a:pt x="36231" y="16343"/>
                    <a:pt x="34954" y="17304"/>
                    <a:pt x="33355" y="17733"/>
                  </a:cubicBezTo>
                  <a:cubicBezTo>
                    <a:pt x="33074" y="17809"/>
                    <a:pt x="32777" y="17846"/>
                    <a:pt x="32478" y="17846"/>
                  </a:cubicBezTo>
                  <a:cubicBezTo>
                    <a:pt x="30864" y="17846"/>
                    <a:pt x="29216" y="16766"/>
                    <a:pt x="29891" y="14927"/>
                  </a:cubicBezTo>
                  <a:cubicBezTo>
                    <a:pt x="30346" y="13642"/>
                    <a:pt x="32148" y="12560"/>
                    <a:pt x="31364" y="11024"/>
                  </a:cubicBezTo>
                  <a:cubicBezTo>
                    <a:pt x="31081" y="10467"/>
                    <a:pt x="30508" y="10158"/>
                    <a:pt x="29919" y="10158"/>
                  </a:cubicBezTo>
                  <a:cubicBezTo>
                    <a:pt x="29597" y="10158"/>
                    <a:pt x="29270" y="10250"/>
                    <a:pt x="28982" y="10444"/>
                  </a:cubicBezTo>
                  <a:cubicBezTo>
                    <a:pt x="28355" y="10868"/>
                    <a:pt x="28214" y="11667"/>
                    <a:pt x="27775" y="12247"/>
                  </a:cubicBezTo>
                  <a:cubicBezTo>
                    <a:pt x="27353" y="12816"/>
                    <a:pt x="26838" y="13055"/>
                    <a:pt x="26335" y="13055"/>
                  </a:cubicBezTo>
                  <a:cubicBezTo>
                    <a:pt x="25228" y="13055"/>
                    <a:pt x="24177" y="11901"/>
                    <a:pt x="24295" y="10554"/>
                  </a:cubicBezTo>
                  <a:cubicBezTo>
                    <a:pt x="24405" y="9190"/>
                    <a:pt x="25440" y="8219"/>
                    <a:pt x="26051" y="7059"/>
                  </a:cubicBezTo>
                  <a:cubicBezTo>
                    <a:pt x="26458" y="6306"/>
                    <a:pt x="26709" y="5444"/>
                    <a:pt x="26208" y="4676"/>
                  </a:cubicBezTo>
                  <a:cubicBezTo>
                    <a:pt x="25783" y="4012"/>
                    <a:pt x="24998" y="3618"/>
                    <a:pt x="24215" y="3618"/>
                  </a:cubicBezTo>
                  <a:cubicBezTo>
                    <a:pt x="24074" y="3618"/>
                    <a:pt x="23933" y="3631"/>
                    <a:pt x="23794" y="3657"/>
                  </a:cubicBezTo>
                  <a:cubicBezTo>
                    <a:pt x="21991" y="4034"/>
                    <a:pt x="21615" y="5679"/>
                    <a:pt x="21223" y="7168"/>
                  </a:cubicBezTo>
                  <a:cubicBezTo>
                    <a:pt x="21019" y="7921"/>
                    <a:pt x="20706" y="8720"/>
                    <a:pt x="19922" y="9034"/>
                  </a:cubicBezTo>
                  <a:cubicBezTo>
                    <a:pt x="19725" y="9114"/>
                    <a:pt x="19526" y="9151"/>
                    <a:pt x="19330" y="9151"/>
                  </a:cubicBezTo>
                  <a:cubicBezTo>
                    <a:pt x="18577" y="9151"/>
                    <a:pt x="17876" y="8605"/>
                    <a:pt x="17540" y="7921"/>
                  </a:cubicBezTo>
                  <a:cubicBezTo>
                    <a:pt x="16991" y="6777"/>
                    <a:pt x="17305" y="5382"/>
                    <a:pt x="17226" y="4159"/>
                  </a:cubicBezTo>
                  <a:cubicBezTo>
                    <a:pt x="17119" y="2491"/>
                    <a:pt x="16339" y="1"/>
                    <a:pt x="14275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6427299" y="798446"/>
              <a:ext cx="21069" cy="16329"/>
            </a:xfrm>
            <a:custGeom>
              <a:avLst/>
              <a:gdLst/>
              <a:ahLst/>
              <a:cxnLst/>
              <a:rect l="l" t="t" r="r" b="b"/>
              <a:pathLst>
                <a:path w="769" h="596" extrusionOk="0">
                  <a:moveTo>
                    <a:pt x="376" y="0"/>
                  </a:moveTo>
                  <a:cubicBezTo>
                    <a:pt x="0" y="0"/>
                    <a:pt x="0" y="596"/>
                    <a:pt x="376" y="596"/>
                  </a:cubicBezTo>
                  <a:cubicBezTo>
                    <a:pt x="768" y="596"/>
                    <a:pt x="768" y="0"/>
                    <a:pt x="37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6352994" y="729730"/>
              <a:ext cx="30959" cy="24055"/>
            </a:xfrm>
            <a:custGeom>
              <a:avLst/>
              <a:gdLst/>
              <a:ahLst/>
              <a:cxnLst/>
              <a:rect l="l" t="t" r="r" b="b"/>
              <a:pathLst>
                <a:path w="1130" h="878" extrusionOk="0">
                  <a:moveTo>
                    <a:pt x="565" y="0"/>
                  </a:moveTo>
                  <a:cubicBezTo>
                    <a:pt x="1" y="0"/>
                    <a:pt x="1" y="878"/>
                    <a:pt x="565" y="878"/>
                  </a:cubicBezTo>
                  <a:cubicBezTo>
                    <a:pt x="1129" y="878"/>
                    <a:pt x="1129" y="0"/>
                    <a:pt x="56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6340117" y="817735"/>
              <a:ext cx="21918" cy="25808"/>
            </a:xfrm>
            <a:custGeom>
              <a:avLst/>
              <a:gdLst/>
              <a:ahLst/>
              <a:cxnLst/>
              <a:rect l="l" t="t" r="r" b="b"/>
              <a:pathLst>
                <a:path w="800" h="942" extrusionOk="0">
                  <a:moveTo>
                    <a:pt x="418" y="1"/>
                  </a:moveTo>
                  <a:cubicBezTo>
                    <a:pt x="409" y="1"/>
                    <a:pt x="401" y="1"/>
                    <a:pt x="392" y="1"/>
                  </a:cubicBezTo>
                  <a:cubicBezTo>
                    <a:pt x="188" y="1"/>
                    <a:pt x="0" y="174"/>
                    <a:pt x="0" y="393"/>
                  </a:cubicBezTo>
                  <a:lnTo>
                    <a:pt x="16" y="550"/>
                  </a:lnTo>
                  <a:cubicBezTo>
                    <a:pt x="16" y="754"/>
                    <a:pt x="188" y="942"/>
                    <a:pt x="392" y="942"/>
                  </a:cubicBezTo>
                  <a:cubicBezTo>
                    <a:pt x="612" y="926"/>
                    <a:pt x="784" y="770"/>
                    <a:pt x="784" y="550"/>
                  </a:cubicBezTo>
                  <a:lnTo>
                    <a:pt x="800" y="393"/>
                  </a:lnTo>
                  <a:cubicBezTo>
                    <a:pt x="800" y="182"/>
                    <a:pt x="626" y="1"/>
                    <a:pt x="41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6287292" y="746471"/>
              <a:ext cx="32219" cy="24932"/>
            </a:xfrm>
            <a:custGeom>
              <a:avLst/>
              <a:gdLst/>
              <a:ahLst/>
              <a:cxnLst/>
              <a:rect l="l" t="t" r="r" b="b"/>
              <a:pathLst>
                <a:path w="1176" h="910" extrusionOk="0">
                  <a:moveTo>
                    <a:pt x="580" y="1"/>
                  </a:moveTo>
                  <a:cubicBezTo>
                    <a:pt x="0" y="1"/>
                    <a:pt x="0" y="910"/>
                    <a:pt x="580" y="910"/>
                  </a:cubicBezTo>
                  <a:cubicBezTo>
                    <a:pt x="1176" y="910"/>
                    <a:pt x="1176" y="1"/>
                    <a:pt x="58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6269264" y="983112"/>
              <a:ext cx="24932" cy="19781"/>
            </a:xfrm>
            <a:custGeom>
              <a:avLst/>
              <a:gdLst/>
              <a:ahLst/>
              <a:cxnLst/>
              <a:rect l="l" t="t" r="r" b="b"/>
              <a:pathLst>
                <a:path w="910" h="722" extrusionOk="0">
                  <a:moveTo>
                    <a:pt x="455" y="0"/>
                  </a:moveTo>
                  <a:cubicBezTo>
                    <a:pt x="0" y="0"/>
                    <a:pt x="0" y="721"/>
                    <a:pt x="455" y="721"/>
                  </a:cubicBezTo>
                  <a:cubicBezTo>
                    <a:pt x="909" y="721"/>
                    <a:pt x="909" y="0"/>
                    <a:pt x="45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6247345" y="825050"/>
              <a:ext cx="25343" cy="27945"/>
            </a:xfrm>
            <a:custGeom>
              <a:avLst/>
              <a:gdLst/>
              <a:ahLst/>
              <a:cxnLst/>
              <a:rect l="l" t="t" r="r" b="b"/>
              <a:pathLst>
                <a:path w="925" h="1020" extrusionOk="0">
                  <a:moveTo>
                    <a:pt x="479" y="0"/>
                  </a:moveTo>
                  <a:cubicBezTo>
                    <a:pt x="471" y="0"/>
                    <a:pt x="463" y="0"/>
                    <a:pt x="455" y="1"/>
                  </a:cubicBezTo>
                  <a:cubicBezTo>
                    <a:pt x="251" y="17"/>
                    <a:pt x="1" y="189"/>
                    <a:pt x="32" y="440"/>
                  </a:cubicBezTo>
                  <a:lnTo>
                    <a:pt x="48" y="597"/>
                  </a:lnTo>
                  <a:cubicBezTo>
                    <a:pt x="63" y="816"/>
                    <a:pt x="220" y="1020"/>
                    <a:pt x="455" y="1020"/>
                  </a:cubicBezTo>
                  <a:cubicBezTo>
                    <a:pt x="706" y="1004"/>
                    <a:pt x="863" y="832"/>
                    <a:pt x="878" y="597"/>
                  </a:cubicBezTo>
                  <a:lnTo>
                    <a:pt x="894" y="440"/>
                  </a:lnTo>
                  <a:cubicBezTo>
                    <a:pt x="924" y="213"/>
                    <a:pt x="706" y="0"/>
                    <a:pt x="47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6210850" y="906561"/>
              <a:ext cx="30521" cy="24082"/>
            </a:xfrm>
            <a:custGeom>
              <a:avLst/>
              <a:gdLst/>
              <a:ahLst/>
              <a:cxnLst/>
              <a:rect l="l" t="t" r="r" b="b"/>
              <a:pathLst>
                <a:path w="1114" h="879" extrusionOk="0">
                  <a:moveTo>
                    <a:pt x="353" y="0"/>
                  </a:moveTo>
                  <a:cubicBezTo>
                    <a:pt x="229" y="0"/>
                    <a:pt x="112" y="85"/>
                    <a:pt x="63" y="208"/>
                  </a:cubicBezTo>
                  <a:cubicBezTo>
                    <a:pt x="0" y="365"/>
                    <a:pt x="63" y="506"/>
                    <a:pt x="204" y="600"/>
                  </a:cubicBezTo>
                  <a:cubicBezTo>
                    <a:pt x="204" y="615"/>
                    <a:pt x="220" y="615"/>
                    <a:pt x="220" y="615"/>
                  </a:cubicBezTo>
                  <a:cubicBezTo>
                    <a:pt x="235" y="647"/>
                    <a:pt x="251" y="678"/>
                    <a:pt x="282" y="709"/>
                  </a:cubicBezTo>
                  <a:cubicBezTo>
                    <a:pt x="329" y="741"/>
                    <a:pt x="376" y="788"/>
                    <a:pt x="439" y="819"/>
                  </a:cubicBezTo>
                  <a:cubicBezTo>
                    <a:pt x="499" y="860"/>
                    <a:pt x="565" y="879"/>
                    <a:pt x="631" y="879"/>
                  </a:cubicBezTo>
                  <a:cubicBezTo>
                    <a:pt x="792" y="879"/>
                    <a:pt x="953" y="771"/>
                    <a:pt x="1019" y="615"/>
                  </a:cubicBezTo>
                  <a:cubicBezTo>
                    <a:pt x="1113" y="380"/>
                    <a:pt x="988" y="145"/>
                    <a:pt x="753" y="67"/>
                  </a:cubicBezTo>
                  <a:cubicBezTo>
                    <a:pt x="674" y="51"/>
                    <a:pt x="596" y="35"/>
                    <a:pt x="518" y="35"/>
                  </a:cubicBezTo>
                  <a:cubicBezTo>
                    <a:pt x="502" y="35"/>
                    <a:pt x="471" y="20"/>
                    <a:pt x="455" y="20"/>
                  </a:cubicBezTo>
                  <a:cubicBezTo>
                    <a:pt x="421" y="6"/>
                    <a:pt x="387" y="0"/>
                    <a:pt x="35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6208685" y="987825"/>
              <a:ext cx="24521" cy="19343"/>
            </a:xfrm>
            <a:custGeom>
              <a:avLst/>
              <a:gdLst/>
              <a:ahLst/>
              <a:cxnLst/>
              <a:rect l="l" t="t" r="r" b="b"/>
              <a:pathLst>
                <a:path w="895" h="706" extrusionOk="0">
                  <a:moveTo>
                    <a:pt x="455" y="0"/>
                  </a:moveTo>
                  <a:cubicBezTo>
                    <a:pt x="1" y="0"/>
                    <a:pt x="1" y="706"/>
                    <a:pt x="455" y="706"/>
                  </a:cubicBezTo>
                  <a:cubicBezTo>
                    <a:pt x="894" y="706"/>
                    <a:pt x="894" y="0"/>
                    <a:pt x="45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6192383" y="789404"/>
              <a:ext cx="22795" cy="17206"/>
            </a:xfrm>
            <a:custGeom>
              <a:avLst/>
              <a:gdLst/>
              <a:ahLst/>
              <a:cxnLst/>
              <a:rect l="l" t="t" r="r" b="b"/>
              <a:pathLst>
                <a:path w="832" h="628" extrusionOk="0">
                  <a:moveTo>
                    <a:pt x="408" y="1"/>
                  </a:moveTo>
                  <a:cubicBezTo>
                    <a:pt x="0" y="1"/>
                    <a:pt x="0" y="628"/>
                    <a:pt x="408" y="628"/>
                  </a:cubicBezTo>
                  <a:cubicBezTo>
                    <a:pt x="831" y="628"/>
                    <a:pt x="831" y="1"/>
                    <a:pt x="40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6173917" y="1130845"/>
              <a:ext cx="24932" cy="19343"/>
            </a:xfrm>
            <a:custGeom>
              <a:avLst/>
              <a:gdLst/>
              <a:ahLst/>
              <a:cxnLst/>
              <a:rect l="l" t="t" r="r" b="b"/>
              <a:pathLst>
                <a:path w="910" h="706" extrusionOk="0">
                  <a:moveTo>
                    <a:pt x="455" y="0"/>
                  </a:moveTo>
                  <a:cubicBezTo>
                    <a:pt x="0" y="0"/>
                    <a:pt x="0" y="705"/>
                    <a:pt x="455" y="705"/>
                  </a:cubicBezTo>
                  <a:cubicBezTo>
                    <a:pt x="909" y="705"/>
                    <a:pt x="909" y="0"/>
                    <a:pt x="45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5890039" y="790747"/>
              <a:ext cx="295482" cy="283975"/>
            </a:xfrm>
            <a:custGeom>
              <a:avLst/>
              <a:gdLst/>
              <a:ahLst/>
              <a:cxnLst/>
              <a:rect l="l" t="t" r="r" b="b"/>
              <a:pathLst>
                <a:path w="10785" h="10365" extrusionOk="0">
                  <a:moveTo>
                    <a:pt x="9672" y="2773"/>
                  </a:moveTo>
                  <a:cubicBezTo>
                    <a:pt x="9712" y="2921"/>
                    <a:pt x="9729" y="3079"/>
                    <a:pt x="9743" y="3230"/>
                  </a:cubicBezTo>
                  <a:lnTo>
                    <a:pt x="9743" y="3230"/>
                  </a:lnTo>
                  <a:cubicBezTo>
                    <a:pt x="9731" y="3162"/>
                    <a:pt x="9702" y="3097"/>
                    <a:pt x="9656" y="3040"/>
                  </a:cubicBezTo>
                  <a:cubicBezTo>
                    <a:pt x="9625" y="3008"/>
                    <a:pt x="9609" y="2977"/>
                    <a:pt x="9578" y="2946"/>
                  </a:cubicBezTo>
                  <a:cubicBezTo>
                    <a:pt x="9625" y="2899"/>
                    <a:pt x="9656" y="2836"/>
                    <a:pt x="9672" y="2773"/>
                  </a:cubicBezTo>
                  <a:close/>
                  <a:moveTo>
                    <a:pt x="7148" y="8228"/>
                  </a:moveTo>
                  <a:cubicBezTo>
                    <a:pt x="6678" y="8604"/>
                    <a:pt x="6176" y="8933"/>
                    <a:pt x="5628" y="9153"/>
                  </a:cubicBezTo>
                  <a:cubicBezTo>
                    <a:pt x="5722" y="9106"/>
                    <a:pt x="5800" y="9059"/>
                    <a:pt x="5894" y="9012"/>
                  </a:cubicBezTo>
                  <a:cubicBezTo>
                    <a:pt x="6302" y="8824"/>
                    <a:pt x="6662" y="8573"/>
                    <a:pt x="7023" y="8275"/>
                  </a:cubicBezTo>
                  <a:cubicBezTo>
                    <a:pt x="7070" y="8259"/>
                    <a:pt x="7117" y="8244"/>
                    <a:pt x="7148" y="8228"/>
                  </a:cubicBezTo>
                  <a:close/>
                  <a:moveTo>
                    <a:pt x="7426" y="1"/>
                  </a:moveTo>
                  <a:cubicBezTo>
                    <a:pt x="6842" y="1"/>
                    <a:pt x="6276" y="182"/>
                    <a:pt x="5863" y="610"/>
                  </a:cubicBezTo>
                  <a:cubicBezTo>
                    <a:pt x="3574" y="924"/>
                    <a:pt x="1552" y="2632"/>
                    <a:pt x="706" y="4780"/>
                  </a:cubicBezTo>
                  <a:cubicBezTo>
                    <a:pt x="157" y="6128"/>
                    <a:pt x="1" y="7742"/>
                    <a:pt x="972" y="8933"/>
                  </a:cubicBezTo>
                  <a:cubicBezTo>
                    <a:pt x="1727" y="9866"/>
                    <a:pt x="2943" y="10365"/>
                    <a:pt x="4132" y="10365"/>
                  </a:cubicBezTo>
                  <a:cubicBezTo>
                    <a:pt x="4202" y="10365"/>
                    <a:pt x="4272" y="10363"/>
                    <a:pt x="4342" y="10360"/>
                  </a:cubicBezTo>
                  <a:cubicBezTo>
                    <a:pt x="7289" y="10187"/>
                    <a:pt x="10314" y="7052"/>
                    <a:pt x="10643" y="4168"/>
                  </a:cubicBezTo>
                  <a:cubicBezTo>
                    <a:pt x="10785" y="2852"/>
                    <a:pt x="10377" y="1410"/>
                    <a:pt x="9264" y="595"/>
                  </a:cubicBezTo>
                  <a:cubicBezTo>
                    <a:pt x="8758" y="230"/>
                    <a:pt x="8081" y="1"/>
                    <a:pt x="742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6121092" y="592738"/>
              <a:ext cx="26219" cy="20192"/>
            </a:xfrm>
            <a:custGeom>
              <a:avLst/>
              <a:gdLst/>
              <a:ahLst/>
              <a:cxnLst/>
              <a:rect l="l" t="t" r="r" b="b"/>
              <a:pathLst>
                <a:path w="957" h="737" extrusionOk="0">
                  <a:moveTo>
                    <a:pt x="486" y="0"/>
                  </a:moveTo>
                  <a:cubicBezTo>
                    <a:pt x="0" y="0"/>
                    <a:pt x="0" y="737"/>
                    <a:pt x="486" y="737"/>
                  </a:cubicBezTo>
                  <a:cubicBezTo>
                    <a:pt x="957" y="737"/>
                    <a:pt x="957" y="0"/>
                    <a:pt x="48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6114215" y="745622"/>
              <a:ext cx="22795" cy="18055"/>
            </a:xfrm>
            <a:custGeom>
              <a:avLst/>
              <a:gdLst/>
              <a:ahLst/>
              <a:cxnLst/>
              <a:rect l="l" t="t" r="r" b="b"/>
              <a:pathLst>
                <a:path w="832" h="659" extrusionOk="0">
                  <a:moveTo>
                    <a:pt x="424" y="0"/>
                  </a:moveTo>
                  <a:cubicBezTo>
                    <a:pt x="1" y="0"/>
                    <a:pt x="1" y="659"/>
                    <a:pt x="424" y="659"/>
                  </a:cubicBezTo>
                  <a:cubicBezTo>
                    <a:pt x="831" y="659"/>
                    <a:pt x="831" y="0"/>
                    <a:pt x="42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6115503" y="1054403"/>
              <a:ext cx="20219" cy="15891"/>
            </a:xfrm>
            <a:custGeom>
              <a:avLst/>
              <a:gdLst/>
              <a:ahLst/>
              <a:cxnLst/>
              <a:rect l="l" t="t" r="r" b="b"/>
              <a:pathLst>
                <a:path w="738" h="580" extrusionOk="0">
                  <a:moveTo>
                    <a:pt x="377" y="0"/>
                  </a:moveTo>
                  <a:cubicBezTo>
                    <a:pt x="1" y="0"/>
                    <a:pt x="1" y="580"/>
                    <a:pt x="377" y="580"/>
                  </a:cubicBezTo>
                  <a:cubicBezTo>
                    <a:pt x="737" y="580"/>
                    <a:pt x="737" y="0"/>
                    <a:pt x="37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6088022" y="1332225"/>
              <a:ext cx="30082" cy="28767"/>
            </a:xfrm>
            <a:custGeom>
              <a:avLst/>
              <a:gdLst/>
              <a:ahLst/>
              <a:cxnLst/>
              <a:rect l="l" t="t" r="r" b="b"/>
              <a:pathLst>
                <a:path w="1098" h="1050" extrusionOk="0">
                  <a:moveTo>
                    <a:pt x="572" y="0"/>
                  </a:moveTo>
                  <a:cubicBezTo>
                    <a:pt x="493" y="0"/>
                    <a:pt x="410" y="21"/>
                    <a:pt x="330" y="64"/>
                  </a:cubicBezTo>
                  <a:cubicBezTo>
                    <a:pt x="110" y="158"/>
                    <a:pt x="16" y="393"/>
                    <a:pt x="0" y="613"/>
                  </a:cubicBezTo>
                  <a:cubicBezTo>
                    <a:pt x="0" y="738"/>
                    <a:pt x="94" y="910"/>
                    <a:pt x="220" y="973"/>
                  </a:cubicBezTo>
                  <a:cubicBezTo>
                    <a:pt x="273" y="1026"/>
                    <a:pt x="340" y="1050"/>
                    <a:pt x="408" y="1050"/>
                  </a:cubicBezTo>
                  <a:cubicBezTo>
                    <a:pt x="481" y="1050"/>
                    <a:pt x="555" y="1022"/>
                    <a:pt x="612" y="973"/>
                  </a:cubicBezTo>
                  <a:lnTo>
                    <a:pt x="643" y="973"/>
                  </a:lnTo>
                  <a:cubicBezTo>
                    <a:pt x="659" y="957"/>
                    <a:pt x="690" y="926"/>
                    <a:pt x="721" y="910"/>
                  </a:cubicBezTo>
                  <a:cubicBezTo>
                    <a:pt x="737" y="895"/>
                    <a:pt x="737" y="895"/>
                    <a:pt x="737" y="895"/>
                  </a:cubicBezTo>
                  <a:cubicBezTo>
                    <a:pt x="753" y="879"/>
                    <a:pt x="768" y="879"/>
                    <a:pt x="800" y="863"/>
                  </a:cubicBezTo>
                  <a:cubicBezTo>
                    <a:pt x="1004" y="738"/>
                    <a:pt x="1098" y="440"/>
                    <a:pt x="957" y="221"/>
                  </a:cubicBezTo>
                  <a:cubicBezTo>
                    <a:pt x="864" y="77"/>
                    <a:pt x="724" y="0"/>
                    <a:pt x="57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6079857" y="1275975"/>
              <a:ext cx="30959" cy="24082"/>
            </a:xfrm>
            <a:custGeom>
              <a:avLst/>
              <a:gdLst/>
              <a:ahLst/>
              <a:cxnLst/>
              <a:rect l="l" t="t" r="r" b="b"/>
              <a:pathLst>
                <a:path w="1130" h="879" extrusionOk="0">
                  <a:moveTo>
                    <a:pt x="565" y="1"/>
                  </a:moveTo>
                  <a:cubicBezTo>
                    <a:pt x="1" y="1"/>
                    <a:pt x="1" y="879"/>
                    <a:pt x="565" y="879"/>
                  </a:cubicBezTo>
                  <a:cubicBezTo>
                    <a:pt x="1129" y="879"/>
                    <a:pt x="1129" y="1"/>
                    <a:pt x="56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6069994" y="1099912"/>
              <a:ext cx="15480" cy="12055"/>
            </a:xfrm>
            <a:custGeom>
              <a:avLst/>
              <a:gdLst/>
              <a:ahLst/>
              <a:cxnLst/>
              <a:rect l="l" t="t" r="r" b="b"/>
              <a:pathLst>
                <a:path w="565" h="440" extrusionOk="0">
                  <a:moveTo>
                    <a:pt x="282" y="0"/>
                  </a:moveTo>
                  <a:cubicBezTo>
                    <a:pt x="16" y="0"/>
                    <a:pt x="0" y="439"/>
                    <a:pt x="282" y="439"/>
                  </a:cubicBezTo>
                  <a:cubicBezTo>
                    <a:pt x="564" y="439"/>
                    <a:pt x="564" y="0"/>
                    <a:pt x="28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6061390" y="649836"/>
              <a:ext cx="24521" cy="18932"/>
            </a:xfrm>
            <a:custGeom>
              <a:avLst/>
              <a:gdLst/>
              <a:ahLst/>
              <a:cxnLst/>
              <a:rect l="l" t="t" r="r" b="b"/>
              <a:pathLst>
                <a:path w="895" h="691" extrusionOk="0">
                  <a:moveTo>
                    <a:pt x="440" y="1"/>
                  </a:moveTo>
                  <a:cubicBezTo>
                    <a:pt x="1" y="1"/>
                    <a:pt x="1" y="690"/>
                    <a:pt x="440" y="690"/>
                  </a:cubicBezTo>
                  <a:cubicBezTo>
                    <a:pt x="894" y="690"/>
                    <a:pt x="894" y="1"/>
                    <a:pt x="44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6018018" y="724580"/>
              <a:ext cx="33096" cy="25781"/>
            </a:xfrm>
            <a:custGeom>
              <a:avLst/>
              <a:gdLst/>
              <a:ahLst/>
              <a:cxnLst/>
              <a:rect l="l" t="t" r="r" b="b"/>
              <a:pathLst>
                <a:path w="1208" h="941" extrusionOk="0">
                  <a:moveTo>
                    <a:pt x="612" y="0"/>
                  </a:moveTo>
                  <a:cubicBezTo>
                    <a:pt x="1" y="0"/>
                    <a:pt x="1" y="941"/>
                    <a:pt x="612" y="941"/>
                  </a:cubicBezTo>
                  <a:cubicBezTo>
                    <a:pt x="1207" y="941"/>
                    <a:pt x="1207" y="0"/>
                    <a:pt x="61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5989688" y="1100323"/>
              <a:ext cx="33507" cy="28411"/>
            </a:xfrm>
            <a:custGeom>
              <a:avLst/>
              <a:gdLst/>
              <a:ahLst/>
              <a:cxnLst/>
              <a:rect l="l" t="t" r="r" b="b"/>
              <a:pathLst>
                <a:path w="1223" h="1037" extrusionOk="0">
                  <a:moveTo>
                    <a:pt x="508" y="0"/>
                  </a:moveTo>
                  <a:cubicBezTo>
                    <a:pt x="236" y="0"/>
                    <a:pt x="0" y="245"/>
                    <a:pt x="16" y="518"/>
                  </a:cubicBezTo>
                  <a:cubicBezTo>
                    <a:pt x="16" y="777"/>
                    <a:pt x="223" y="1036"/>
                    <a:pt x="508" y="1036"/>
                  </a:cubicBezTo>
                  <a:cubicBezTo>
                    <a:pt x="516" y="1036"/>
                    <a:pt x="525" y="1036"/>
                    <a:pt x="533" y="1036"/>
                  </a:cubicBezTo>
                  <a:lnTo>
                    <a:pt x="690" y="1036"/>
                  </a:lnTo>
                  <a:cubicBezTo>
                    <a:pt x="956" y="1020"/>
                    <a:pt x="1223" y="801"/>
                    <a:pt x="1207" y="518"/>
                  </a:cubicBezTo>
                  <a:cubicBezTo>
                    <a:pt x="1191" y="236"/>
                    <a:pt x="972" y="17"/>
                    <a:pt x="690" y="1"/>
                  </a:cubicBezTo>
                  <a:lnTo>
                    <a:pt x="533" y="1"/>
                  </a:lnTo>
                  <a:cubicBezTo>
                    <a:pt x="525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6003853" y="1238193"/>
              <a:ext cx="27069" cy="21069"/>
            </a:xfrm>
            <a:custGeom>
              <a:avLst/>
              <a:gdLst/>
              <a:ahLst/>
              <a:cxnLst/>
              <a:rect l="l" t="t" r="r" b="b"/>
              <a:pathLst>
                <a:path w="988" h="769" extrusionOk="0">
                  <a:moveTo>
                    <a:pt x="486" y="1"/>
                  </a:moveTo>
                  <a:cubicBezTo>
                    <a:pt x="0" y="1"/>
                    <a:pt x="0" y="769"/>
                    <a:pt x="486" y="769"/>
                  </a:cubicBezTo>
                  <a:cubicBezTo>
                    <a:pt x="988" y="769"/>
                    <a:pt x="988" y="1"/>
                    <a:pt x="48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5973797" y="403688"/>
              <a:ext cx="30082" cy="25507"/>
            </a:xfrm>
            <a:custGeom>
              <a:avLst/>
              <a:gdLst/>
              <a:ahLst/>
              <a:cxnLst/>
              <a:rect l="l" t="t" r="r" b="b"/>
              <a:pathLst>
                <a:path w="1098" h="931" extrusionOk="0">
                  <a:moveTo>
                    <a:pt x="430" y="1"/>
                  </a:moveTo>
                  <a:cubicBezTo>
                    <a:pt x="209" y="1"/>
                    <a:pt x="1" y="237"/>
                    <a:pt x="16" y="474"/>
                  </a:cubicBezTo>
                  <a:cubicBezTo>
                    <a:pt x="16" y="695"/>
                    <a:pt x="197" y="931"/>
                    <a:pt x="428" y="931"/>
                  </a:cubicBezTo>
                  <a:cubicBezTo>
                    <a:pt x="442" y="931"/>
                    <a:pt x="456" y="930"/>
                    <a:pt x="470" y="928"/>
                  </a:cubicBezTo>
                  <a:lnTo>
                    <a:pt x="643" y="928"/>
                  </a:lnTo>
                  <a:cubicBezTo>
                    <a:pt x="878" y="897"/>
                    <a:pt x="1097" y="724"/>
                    <a:pt x="1097" y="474"/>
                  </a:cubicBezTo>
                  <a:cubicBezTo>
                    <a:pt x="1082" y="207"/>
                    <a:pt x="894" y="35"/>
                    <a:pt x="643" y="19"/>
                  </a:cubicBezTo>
                  <a:cubicBezTo>
                    <a:pt x="580" y="3"/>
                    <a:pt x="533" y="3"/>
                    <a:pt x="470" y="3"/>
                  </a:cubicBezTo>
                  <a:cubicBezTo>
                    <a:pt x="457" y="2"/>
                    <a:pt x="443" y="1"/>
                    <a:pt x="43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5986674" y="618931"/>
              <a:ext cx="26219" cy="20192"/>
            </a:xfrm>
            <a:custGeom>
              <a:avLst/>
              <a:gdLst/>
              <a:ahLst/>
              <a:cxnLst/>
              <a:rect l="l" t="t" r="r" b="b"/>
              <a:pathLst>
                <a:path w="957" h="737" extrusionOk="0">
                  <a:moveTo>
                    <a:pt x="486" y="0"/>
                  </a:moveTo>
                  <a:cubicBezTo>
                    <a:pt x="0" y="0"/>
                    <a:pt x="0" y="737"/>
                    <a:pt x="486" y="737"/>
                  </a:cubicBezTo>
                  <a:cubicBezTo>
                    <a:pt x="956" y="737"/>
                    <a:pt x="956" y="0"/>
                    <a:pt x="48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5895629" y="1160299"/>
              <a:ext cx="82466" cy="62576"/>
            </a:xfrm>
            <a:custGeom>
              <a:avLst/>
              <a:gdLst/>
              <a:ahLst/>
              <a:cxnLst/>
              <a:rect l="l" t="t" r="r" b="b"/>
              <a:pathLst>
                <a:path w="3010" h="2284" extrusionOk="0">
                  <a:moveTo>
                    <a:pt x="1712" y="393"/>
                  </a:moveTo>
                  <a:cubicBezTo>
                    <a:pt x="1753" y="393"/>
                    <a:pt x="1794" y="395"/>
                    <a:pt x="1834" y="398"/>
                  </a:cubicBezTo>
                  <a:cubicBezTo>
                    <a:pt x="1850" y="477"/>
                    <a:pt x="1897" y="555"/>
                    <a:pt x="1991" y="587"/>
                  </a:cubicBezTo>
                  <a:cubicBezTo>
                    <a:pt x="2304" y="712"/>
                    <a:pt x="2446" y="1057"/>
                    <a:pt x="2242" y="1355"/>
                  </a:cubicBezTo>
                  <a:cubicBezTo>
                    <a:pt x="2077" y="1601"/>
                    <a:pt x="1727" y="1725"/>
                    <a:pt x="1411" y="1725"/>
                  </a:cubicBezTo>
                  <a:cubicBezTo>
                    <a:pt x="1305" y="1725"/>
                    <a:pt x="1203" y="1711"/>
                    <a:pt x="1113" y="1684"/>
                  </a:cubicBezTo>
                  <a:cubicBezTo>
                    <a:pt x="737" y="1558"/>
                    <a:pt x="690" y="1119"/>
                    <a:pt x="862" y="806"/>
                  </a:cubicBezTo>
                  <a:cubicBezTo>
                    <a:pt x="1030" y="512"/>
                    <a:pt x="1373" y="393"/>
                    <a:pt x="1712" y="393"/>
                  </a:cubicBezTo>
                  <a:close/>
                  <a:moveTo>
                    <a:pt x="1505" y="1"/>
                  </a:moveTo>
                  <a:cubicBezTo>
                    <a:pt x="1026" y="1"/>
                    <a:pt x="561" y="197"/>
                    <a:pt x="330" y="649"/>
                  </a:cubicBezTo>
                  <a:cubicBezTo>
                    <a:pt x="0" y="1292"/>
                    <a:pt x="314" y="2076"/>
                    <a:pt x="1019" y="2232"/>
                  </a:cubicBezTo>
                  <a:cubicBezTo>
                    <a:pt x="1148" y="2266"/>
                    <a:pt x="1287" y="2283"/>
                    <a:pt x="1428" y="2283"/>
                  </a:cubicBezTo>
                  <a:cubicBezTo>
                    <a:pt x="2004" y="2283"/>
                    <a:pt x="2620" y="2000"/>
                    <a:pt x="2822" y="1433"/>
                  </a:cubicBezTo>
                  <a:cubicBezTo>
                    <a:pt x="3010" y="931"/>
                    <a:pt x="2728" y="179"/>
                    <a:pt x="2148" y="116"/>
                  </a:cubicBezTo>
                  <a:cubicBezTo>
                    <a:pt x="2132" y="116"/>
                    <a:pt x="2116" y="101"/>
                    <a:pt x="2101" y="101"/>
                  </a:cubicBezTo>
                  <a:cubicBezTo>
                    <a:pt x="1910" y="36"/>
                    <a:pt x="1706" y="1"/>
                    <a:pt x="150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5910643" y="682057"/>
              <a:ext cx="70466" cy="53179"/>
            </a:xfrm>
            <a:custGeom>
              <a:avLst/>
              <a:gdLst/>
              <a:ahLst/>
              <a:cxnLst/>
              <a:rect l="l" t="t" r="r" b="b"/>
              <a:pathLst>
                <a:path w="2572" h="1941" extrusionOk="0">
                  <a:moveTo>
                    <a:pt x="330" y="471"/>
                  </a:moveTo>
                  <a:cubicBezTo>
                    <a:pt x="361" y="486"/>
                    <a:pt x="377" y="486"/>
                    <a:pt x="408" y="486"/>
                  </a:cubicBezTo>
                  <a:cubicBezTo>
                    <a:pt x="706" y="518"/>
                    <a:pt x="988" y="580"/>
                    <a:pt x="1255" y="721"/>
                  </a:cubicBezTo>
                  <a:cubicBezTo>
                    <a:pt x="1396" y="800"/>
                    <a:pt x="2070" y="1176"/>
                    <a:pt x="1851" y="1458"/>
                  </a:cubicBezTo>
                  <a:cubicBezTo>
                    <a:pt x="1792" y="1534"/>
                    <a:pt x="1712" y="1563"/>
                    <a:pt x="1622" y="1563"/>
                  </a:cubicBezTo>
                  <a:cubicBezTo>
                    <a:pt x="1378" y="1563"/>
                    <a:pt x="1064" y="1342"/>
                    <a:pt x="926" y="1239"/>
                  </a:cubicBezTo>
                  <a:cubicBezTo>
                    <a:pt x="644" y="1051"/>
                    <a:pt x="361" y="831"/>
                    <a:pt x="330" y="471"/>
                  </a:cubicBezTo>
                  <a:close/>
                  <a:moveTo>
                    <a:pt x="408" y="0"/>
                  </a:moveTo>
                  <a:cubicBezTo>
                    <a:pt x="236" y="0"/>
                    <a:pt x="158" y="141"/>
                    <a:pt x="189" y="283"/>
                  </a:cubicBezTo>
                  <a:cubicBezTo>
                    <a:pt x="111" y="283"/>
                    <a:pt x="32" y="330"/>
                    <a:pt x="32" y="424"/>
                  </a:cubicBezTo>
                  <a:cubicBezTo>
                    <a:pt x="1" y="972"/>
                    <a:pt x="424" y="1333"/>
                    <a:pt x="832" y="1615"/>
                  </a:cubicBezTo>
                  <a:cubicBezTo>
                    <a:pt x="1086" y="1778"/>
                    <a:pt x="1393" y="1940"/>
                    <a:pt x="1689" y="1940"/>
                  </a:cubicBezTo>
                  <a:cubicBezTo>
                    <a:pt x="1849" y="1940"/>
                    <a:pt x="2005" y="1893"/>
                    <a:pt x="2148" y="1772"/>
                  </a:cubicBezTo>
                  <a:cubicBezTo>
                    <a:pt x="2572" y="1427"/>
                    <a:pt x="2305" y="925"/>
                    <a:pt x="1976" y="643"/>
                  </a:cubicBezTo>
                  <a:cubicBezTo>
                    <a:pt x="1553" y="251"/>
                    <a:pt x="988" y="16"/>
                    <a:pt x="40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5919685" y="694934"/>
              <a:ext cx="47672" cy="29973"/>
            </a:xfrm>
            <a:custGeom>
              <a:avLst/>
              <a:gdLst/>
              <a:ahLst/>
              <a:cxnLst/>
              <a:rect l="l" t="t" r="r" b="b"/>
              <a:pathLst>
                <a:path w="1740" h="1094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361"/>
                    <a:pt x="314" y="581"/>
                    <a:pt x="596" y="769"/>
                  </a:cubicBezTo>
                  <a:cubicBezTo>
                    <a:pt x="734" y="872"/>
                    <a:pt x="1048" y="1093"/>
                    <a:pt x="1292" y="1093"/>
                  </a:cubicBezTo>
                  <a:cubicBezTo>
                    <a:pt x="1382" y="1093"/>
                    <a:pt x="1462" y="1064"/>
                    <a:pt x="1521" y="988"/>
                  </a:cubicBezTo>
                  <a:cubicBezTo>
                    <a:pt x="1740" y="706"/>
                    <a:pt x="1066" y="330"/>
                    <a:pt x="925" y="251"/>
                  </a:cubicBezTo>
                  <a:cubicBezTo>
                    <a:pt x="658" y="110"/>
                    <a:pt x="376" y="48"/>
                    <a:pt x="78" y="16"/>
                  </a:cubicBezTo>
                  <a:cubicBezTo>
                    <a:pt x="47" y="16"/>
                    <a:pt x="31" y="16"/>
                    <a:pt x="0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5914534" y="1171066"/>
              <a:ext cx="48110" cy="36493"/>
            </a:xfrm>
            <a:custGeom>
              <a:avLst/>
              <a:gdLst/>
              <a:ahLst/>
              <a:cxnLst/>
              <a:rect l="l" t="t" r="r" b="b"/>
              <a:pathLst>
                <a:path w="1756" h="1332" extrusionOk="0">
                  <a:moveTo>
                    <a:pt x="1022" y="0"/>
                  </a:moveTo>
                  <a:cubicBezTo>
                    <a:pt x="683" y="0"/>
                    <a:pt x="340" y="119"/>
                    <a:pt x="172" y="413"/>
                  </a:cubicBezTo>
                  <a:cubicBezTo>
                    <a:pt x="0" y="726"/>
                    <a:pt x="47" y="1165"/>
                    <a:pt x="423" y="1291"/>
                  </a:cubicBezTo>
                  <a:cubicBezTo>
                    <a:pt x="513" y="1318"/>
                    <a:pt x="615" y="1332"/>
                    <a:pt x="721" y="1332"/>
                  </a:cubicBezTo>
                  <a:cubicBezTo>
                    <a:pt x="1037" y="1332"/>
                    <a:pt x="1387" y="1208"/>
                    <a:pt x="1552" y="962"/>
                  </a:cubicBezTo>
                  <a:cubicBezTo>
                    <a:pt x="1756" y="664"/>
                    <a:pt x="1614" y="319"/>
                    <a:pt x="1301" y="194"/>
                  </a:cubicBezTo>
                  <a:cubicBezTo>
                    <a:pt x="1207" y="162"/>
                    <a:pt x="1160" y="84"/>
                    <a:pt x="1144" y="5"/>
                  </a:cubicBezTo>
                  <a:cubicBezTo>
                    <a:pt x="1104" y="2"/>
                    <a:pt x="1063" y="0"/>
                    <a:pt x="1022" y="0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5924836" y="815187"/>
              <a:ext cx="28795" cy="29754"/>
            </a:xfrm>
            <a:custGeom>
              <a:avLst/>
              <a:gdLst/>
              <a:ahLst/>
              <a:cxnLst/>
              <a:rect l="l" t="t" r="r" b="b"/>
              <a:pathLst>
                <a:path w="1051" h="1086" extrusionOk="0">
                  <a:moveTo>
                    <a:pt x="517" y="0"/>
                  </a:moveTo>
                  <a:cubicBezTo>
                    <a:pt x="204" y="0"/>
                    <a:pt x="0" y="298"/>
                    <a:pt x="63" y="612"/>
                  </a:cubicBezTo>
                  <a:cubicBezTo>
                    <a:pt x="63" y="659"/>
                    <a:pt x="79" y="706"/>
                    <a:pt x="79" y="768"/>
                  </a:cubicBezTo>
                  <a:cubicBezTo>
                    <a:pt x="126" y="980"/>
                    <a:pt x="325" y="1086"/>
                    <a:pt x="523" y="1086"/>
                  </a:cubicBezTo>
                  <a:cubicBezTo>
                    <a:pt x="721" y="1086"/>
                    <a:pt x="917" y="980"/>
                    <a:pt x="956" y="768"/>
                  </a:cubicBezTo>
                  <a:cubicBezTo>
                    <a:pt x="972" y="706"/>
                    <a:pt x="988" y="659"/>
                    <a:pt x="988" y="612"/>
                  </a:cubicBezTo>
                  <a:cubicBezTo>
                    <a:pt x="1050" y="298"/>
                    <a:pt x="862" y="0"/>
                    <a:pt x="51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5932124" y="463882"/>
              <a:ext cx="23233" cy="18082"/>
            </a:xfrm>
            <a:custGeom>
              <a:avLst/>
              <a:gdLst/>
              <a:ahLst/>
              <a:cxnLst/>
              <a:rect l="l" t="t" r="r" b="b"/>
              <a:pathLst>
                <a:path w="848" h="660" extrusionOk="0">
                  <a:moveTo>
                    <a:pt x="424" y="1"/>
                  </a:moveTo>
                  <a:cubicBezTo>
                    <a:pt x="1" y="1"/>
                    <a:pt x="1" y="659"/>
                    <a:pt x="424" y="659"/>
                  </a:cubicBezTo>
                  <a:cubicBezTo>
                    <a:pt x="831" y="659"/>
                    <a:pt x="847" y="1"/>
                    <a:pt x="42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5908506" y="596573"/>
              <a:ext cx="29233" cy="27973"/>
            </a:xfrm>
            <a:custGeom>
              <a:avLst/>
              <a:gdLst/>
              <a:ahLst/>
              <a:cxnLst/>
              <a:rect l="l" t="t" r="r" b="b"/>
              <a:pathLst>
                <a:path w="1067" h="1021" extrusionOk="0">
                  <a:moveTo>
                    <a:pt x="603" y="0"/>
                  </a:moveTo>
                  <a:cubicBezTo>
                    <a:pt x="435" y="0"/>
                    <a:pt x="234" y="150"/>
                    <a:pt x="204" y="315"/>
                  </a:cubicBezTo>
                  <a:cubicBezTo>
                    <a:pt x="204" y="330"/>
                    <a:pt x="204" y="362"/>
                    <a:pt x="189" y="377"/>
                  </a:cubicBezTo>
                  <a:cubicBezTo>
                    <a:pt x="189" y="393"/>
                    <a:pt x="189" y="393"/>
                    <a:pt x="189" y="409"/>
                  </a:cubicBezTo>
                  <a:cubicBezTo>
                    <a:pt x="157" y="424"/>
                    <a:pt x="142" y="471"/>
                    <a:pt x="126" y="503"/>
                  </a:cubicBezTo>
                  <a:cubicBezTo>
                    <a:pt x="16" y="628"/>
                    <a:pt x="1" y="801"/>
                    <a:pt x="126" y="926"/>
                  </a:cubicBezTo>
                  <a:cubicBezTo>
                    <a:pt x="185" y="992"/>
                    <a:pt x="254" y="1020"/>
                    <a:pt x="324" y="1020"/>
                  </a:cubicBezTo>
                  <a:cubicBezTo>
                    <a:pt x="403" y="1020"/>
                    <a:pt x="483" y="984"/>
                    <a:pt x="549" y="926"/>
                  </a:cubicBezTo>
                  <a:cubicBezTo>
                    <a:pt x="581" y="910"/>
                    <a:pt x="628" y="895"/>
                    <a:pt x="659" y="863"/>
                  </a:cubicBezTo>
                  <a:lnTo>
                    <a:pt x="675" y="863"/>
                  </a:lnTo>
                  <a:cubicBezTo>
                    <a:pt x="690" y="848"/>
                    <a:pt x="722" y="848"/>
                    <a:pt x="737" y="848"/>
                  </a:cubicBezTo>
                  <a:cubicBezTo>
                    <a:pt x="910" y="816"/>
                    <a:pt x="1066" y="597"/>
                    <a:pt x="1051" y="424"/>
                  </a:cubicBezTo>
                  <a:cubicBezTo>
                    <a:pt x="1051" y="424"/>
                    <a:pt x="1051" y="409"/>
                    <a:pt x="1051" y="393"/>
                  </a:cubicBezTo>
                  <a:cubicBezTo>
                    <a:pt x="1035" y="174"/>
                    <a:pt x="894" y="17"/>
                    <a:pt x="659" y="1"/>
                  </a:cubicBezTo>
                  <a:lnTo>
                    <a:pt x="628" y="1"/>
                  </a:lnTo>
                  <a:cubicBezTo>
                    <a:pt x="620" y="0"/>
                    <a:pt x="611" y="0"/>
                    <a:pt x="6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5896916" y="1093474"/>
              <a:ext cx="32219" cy="24932"/>
            </a:xfrm>
            <a:custGeom>
              <a:avLst/>
              <a:gdLst/>
              <a:ahLst/>
              <a:cxnLst/>
              <a:rect l="l" t="t" r="r" b="b"/>
              <a:pathLst>
                <a:path w="1176" h="910" extrusionOk="0">
                  <a:moveTo>
                    <a:pt x="596" y="0"/>
                  </a:moveTo>
                  <a:cubicBezTo>
                    <a:pt x="0" y="0"/>
                    <a:pt x="0" y="909"/>
                    <a:pt x="596" y="909"/>
                  </a:cubicBezTo>
                  <a:cubicBezTo>
                    <a:pt x="1176" y="909"/>
                    <a:pt x="1176" y="0"/>
                    <a:pt x="59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5871573" y="1256331"/>
              <a:ext cx="35233" cy="32576"/>
            </a:xfrm>
            <a:custGeom>
              <a:avLst/>
              <a:gdLst/>
              <a:ahLst/>
              <a:cxnLst/>
              <a:rect l="l" t="t" r="r" b="b"/>
              <a:pathLst>
                <a:path w="1286" h="1189" extrusionOk="0">
                  <a:moveTo>
                    <a:pt x="573" y="1"/>
                  </a:moveTo>
                  <a:cubicBezTo>
                    <a:pt x="436" y="1"/>
                    <a:pt x="298" y="52"/>
                    <a:pt x="204" y="154"/>
                  </a:cubicBezTo>
                  <a:cubicBezTo>
                    <a:pt x="16" y="357"/>
                    <a:pt x="1" y="687"/>
                    <a:pt x="204" y="890"/>
                  </a:cubicBezTo>
                  <a:cubicBezTo>
                    <a:pt x="251" y="937"/>
                    <a:pt x="314" y="984"/>
                    <a:pt x="361" y="1047"/>
                  </a:cubicBezTo>
                  <a:cubicBezTo>
                    <a:pt x="467" y="1137"/>
                    <a:pt x="607" y="1188"/>
                    <a:pt x="744" y="1188"/>
                  </a:cubicBezTo>
                  <a:cubicBezTo>
                    <a:pt x="869" y="1188"/>
                    <a:pt x="992" y="1145"/>
                    <a:pt x="1082" y="1047"/>
                  </a:cubicBezTo>
                  <a:cubicBezTo>
                    <a:pt x="1286" y="828"/>
                    <a:pt x="1286" y="530"/>
                    <a:pt x="1082" y="310"/>
                  </a:cubicBezTo>
                  <a:cubicBezTo>
                    <a:pt x="1035" y="263"/>
                    <a:pt x="988" y="216"/>
                    <a:pt x="941" y="154"/>
                  </a:cubicBezTo>
                  <a:cubicBezTo>
                    <a:pt x="847" y="52"/>
                    <a:pt x="710" y="1"/>
                    <a:pt x="57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5874148" y="735731"/>
              <a:ext cx="25808" cy="20219"/>
            </a:xfrm>
            <a:custGeom>
              <a:avLst/>
              <a:gdLst/>
              <a:ahLst/>
              <a:cxnLst/>
              <a:rect l="l" t="t" r="r" b="b"/>
              <a:pathLst>
                <a:path w="942" h="738" extrusionOk="0">
                  <a:moveTo>
                    <a:pt x="471" y="1"/>
                  </a:moveTo>
                  <a:cubicBezTo>
                    <a:pt x="1" y="1"/>
                    <a:pt x="1" y="737"/>
                    <a:pt x="471" y="737"/>
                  </a:cubicBezTo>
                  <a:cubicBezTo>
                    <a:pt x="941" y="737"/>
                    <a:pt x="941" y="1"/>
                    <a:pt x="4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5850969" y="550188"/>
              <a:ext cx="29233" cy="32247"/>
            </a:xfrm>
            <a:custGeom>
              <a:avLst/>
              <a:gdLst/>
              <a:ahLst/>
              <a:cxnLst/>
              <a:rect l="l" t="t" r="r" b="b"/>
              <a:pathLst>
                <a:path w="1067" h="1177" extrusionOk="0">
                  <a:moveTo>
                    <a:pt x="558" y="1"/>
                  </a:moveTo>
                  <a:cubicBezTo>
                    <a:pt x="550" y="1"/>
                    <a:pt x="542" y="1"/>
                    <a:pt x="533" y="1"/>
                  </a:cubicBezTo>
                  <a:cubicBezTo>
                    <a:pt x="251" y="17"/>
                    <a:pt x="47" y="221"/>
                    <a:pt x="32" y="503"/>
                  </a:cubicBezTo>
                  <a:lnTo>
                    <a:pt x="16" y="660"/>
                  </a:lnTo>
                  <a:cubicBezTo>
                    <a:pt x="0" y="926"/>
                    <a:pt x="267" y="1177"/>
                    <a:pt x="533" y="1177"/>
                  </a:cubicBezTo>
                  <a:cubicBezTo>
                    <a:pt x="800" y="1161"/>
                    <a:pt x="1066" y="942"/>
                    <a:pt x="1035" y="660"/>
                  </a:cubicBezTo>
                  <a:lnTo>
                    <a:pt x="1035" y="503"/>
                  </a:lnTo>
                  <a:cubicBezTo>
                    <a:pt x="1020" y="244"/>
                    <a:pt x="827" y="1"/>
                    <a:pt x="55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5847955" y="632657"/>
              <a:ext cx="35233" cy="27507"/>
            </a:xfrm>
            <a:custGeom>
              <a:avLst/>
              <a:gdLst/>
              <a:ahLst/>
              <a:cxnLst/>
              <a:rect l="l" t="t" r="r" b="b"/>
              <a:pathLst>
                <a:path w="1286" h="1004" extrusionOk="0">
                  <a:moveTo>
                    <a:pt x="643" y="1"/>
                  </a:moveTo>
                  <a:cubicBezTo>
                    <a:pt x="0" y="1"/>
                    <a:pt x="0" y="1004"/>
                    <a:pt x="643" y="1004"/>
                  </a:cubicBezTo>
                  <a:cubicBezTo>
                    <a:pt x="1286" y="1004"/>
                    <a:pt x="1286" y="1"/>
                    <a:pt x="64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5806720" y="1067609"/>
              <a:ext cx="55864" cy="66686"/>
            </a:xfrm>
            <a:custGeom>
              <a:avLst/>
              <a:gdLst/>
              <a:ahLst/>
              <a:cxnLst/>
              <a:rect l="l" t="t" r="r" b="b"/>
              <a:pathLst>
                <a:path w="2039" h="2434" extrusionOk="0">
                  <a:moveTo>
                    <a:pt x="1249" y="0"/>
                  </a:moveTo>
                  <a:cubicBezTo>
                    <a:pt x="1135" y="0"/>
                    <a:pt x="1020" y="98"/>
                    <a:pt x="988" y="223"/>
                  </a:cubicBezTo>
                  <a:cubicBezTo>
                    <a:pt x="988" y="270"/>
                    <a:pt x="988" y="333"/>
                    <a:pt x="1020" y="380"/>
                  </a:cubicBezTo>
                  <a:cubicBezTo>
                    <a:pt x="1176" y="662"/>
                    <a:pt x="1380" y="929"/>
                    <a:pt x="1411" y="1258"/>
                  </a:cubicBezTo>
                  <a:cubicBezTo>
                    <a:pt x="1427" y="1504"/>
                    <a:pt x="1306" y="1917"/>
                    <a:pt x="1005" y="1917"/>
                  </a:cubicBezTo>
                  <a:cubicBezTo>
                    <a:pt x="1000" y="1917"/>
                    <a:pt x="994" y="1916"/>
                    <a:pt x="988" y="1916"/>
                  </a:cubicBezTo>
                  <a:cubicBezTo>
                    <a:pt x="706" y="1885"/>
                    <a:pt x="565" y="1540"/>
                    <a:pt x="549" y="1305"/>
                  </a:cubicBezTo>
                  <a:cubicBezTo>
                    <a:pt x="549" y="944"/>
                    <a:pt x="784" y="568"/>
                    <a:pt x="941" y="270"/>
                  </a:cubicBezTo>
                  <a:cubicBezTo>
                    <a:pt x="941" y="255"/>
                    <a:pt x="957" y="223"/>
                    <a:pt x="957" y="208"/>
                  </a:cubicBezTo>
                  <a:cubicBezTo>
                    <a:pt x="957" y="130"/>
                    <a:pt x="879" y="53"/>
                    <a:pt x="799" y="53"/>
                  </a:cubicBezTo>
                  <a:cubicBezTo>
                    <a:pt x="767" y="53"/>
                    <a:pt x="734" y="66"/>
                    <a:pt x="706" y="98"/>
                  </a:cubicBezTo>
                  <a:cubicBezTo>
                    <a:pt x="361" y="505"/>
                    <a:pt x="1" y="991"/>
                    <a:pt x="95" y="1571"/>
                  </a:cubicBezTo>
                  <a:cubicBezTo>
                    <a:pt x="173" y="2010"/>
                    <a:pt x="502" y="2433"/>
                    <a:pt x="988" y="2433"/>
                  </a:cubicBezTo>
                  <a:cubicBezTo>
                    <a:pt x="997" y="2434"/>
                    <a:pt x="1006" y="2434"/>
                    <a:pt x="1015" y="2434"/>
                  </a:cubicBezTo>
                  <a:cubicBezTo>
                    <a:pt x="1457" y="2434"/>
                    <a:pt x="1805" y="2049"/>
                    <a:pt x="1913" y="1618"/>
                  </a:cubicBezTo>
                  <a:cubicBezTo>
                    <a:pt x="2038" y="1070"/>
                    <a:pt x="1741" y="505"/>
                    <a:pt x="1411" y="82"/>
                  </a:cubicBezTo>
                  <a:cubicBezTo>
                    <a:pt x="1364" y="25"/>
                    <a:pt x="1307" y="0"/>
                    <a:pt x="124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5828639" y="979222"/>
              <a:ext cx="35672" cy="32576"/>
            </a:xfrm>
            <a:custGeom>
              <a:avLst/>
              <a:gdLst/>
              <a:ahLst/>
              <a:cxnLst/>
              <a:rect l="l" t="t" r="r" b="b"/>
              <a:pathLst>
                <a:path w="1302" h="1189" extrusionOk="0">
                  <a:moveTo>
                    <a:pt x="538" y="1"/>
                  </a:moveTo>
                  <a:cubicBezTo>
                    <a:pt x="412" y="1"/>
                    <a:pt x="286" y="44"/>
                    <a:pt x="188" y="142"/>
                  </a:cubicBezTo>
                  <a:cubicBezTo>
                    <a:pt x="0" y="362"/>
                    <a:pt x="0" y="659"/>
                    <a:pt x="188" y="863"/>
                  </a:cubicBezTo>
                  <a:cubicBezTo>
                    <a:pt x="251" y="926"/>
                    <a:pt x="298" y="973"/>
                    <a:pt x="345" y="1036"/>
                  </a:cubicBezTo>
                  <a:cubicBezTo>
                    <a:pt x="439" y="1137"/>
                    <a:pt x="576" y="1188"/>
                    <a:pt x="713" y="1188"/>
                  </a:cubicBezTo>
                  <a:cubicBezTo>
                    <a:pt x="850" y="1188"/>
                    <a:pt x="988" y="1137"/>
                    <a:pt x="1082" y="1036"/>
                  </a:cubicBezTo>
                  <a:cubicBezTo>
                    <a:pt x="1270" y="832"/>
                    <a:pt x="1301" y="487"/>
                    <a:pt x="1082" y="299"/>
                  </a:cubicBezTo>
                  <a:cubicBezTo>
                    <a:pt x="1019" y="252"/>
                    <a:pt x="972" y="205"/>
                    <a:pt x="909" y="142"/>
                  </a:cubicBezTo>
                  <a:cubicBezTo>
                    <a:pt x="811" y="52"/>
                    <a:pt x="675" y="1"/>
                    <a:pt x="53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5829077" y="1169888"/>
              <a:ext cx="29644" cy="32713"/>
            </a:xfrm>
            <a:custGeom>
              <a:avLst/>
              <a:gdLst/>
              <a:ahLst/>
              <a:cxnLst/>
              <a:rect l="l" t="t" r="r" b="b"/>
              <a:pathLst>
                <a:path w="1082" h="1194" extrusionOk="0">
                  <a:moveTo>
                    <a:pt x="559" y="1"/>
                  </a:moveTo>
                  <a:cubicBezTo>
                    <a:pt x="550" y="1"/>
                    <a:pt x="542" y="1"/>
                    <a:pt x="533" y="1"/>
                  </a:cubicBezTo>
                  <a:cubicBezTo>
                    <a:pt x="251" y="17"/>
                    <a:pt x="47" y="221"/>
                    <a:pt x="31" y="519"/>
                  </a:cubicBezTo>
                  <a:cubicBezTo>
                    <a:pt x="16" y="566"/>
                    <a:pt x="16" y="613"/>
                    <a:pt x="16" y="675"/>
                  </a:cubicBezTo>
                  <a:cubicBezTo>
                    <a:pt x="0" y="934"/>
                    <a:pt x="252" y="1193"/>
                    <a:pt x="510" y="1193"/>
                  </a:cubicBezTo>
                  <a:cubicBezTo>
                    <a:pt x="518" y="1193"/>
                    <a:pt x="525" y="1193"/>
                    <a:pt x="533" y="1193"/>
                  </a:cubicBezTo>
                  <a:cubicBezTo>
                    <a:pt x="815" y="1177"/>
                    <a:pt x="1081" y="958"/>
                    <a:pt x="1066" y="675"/>
                  </a:cubicBezTo>
                  <a:cubicBezTo>
                    <a:pt x="1050" y="613"/>
                    <a:pt x="1050" y="566"/>
                    <a:pt x="1050" y="519"/>
                  </a:cubicBezTo>
                  <a:cubicBezTo>
                    <a:pt x="1035" y="245"/>
                    <a:pt x="843" y="1"/>
                    <a:pt x="55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5821762" y="1073281"/>
              <a:ext cx="24055" cy="46850"/>
            </a:xfrm>
            <a:custGeom>
              <a:avLst/>
              <a:gdLst/>
              <a:ahLst/>
              <a:cxnLst/>
              <a:rect l="l" t="t" r="r" b="b"/>
              <a:pathLst>
                <a:path w="878" h="1710" extrusionOk="0">
                  <a:moveTo>
                    <a:pt x="408" y="1"/>
                  </a:moveTo>
                  <a:cubicBezTo>
                    <a:pt x="408" y="16"/>
                    <a:pt x="392" y="48"/>
                    <a:pt x="392" y="63"/>
                  </a:cubicBezTo>
                  <a:cubicBezTo>
                    <a:pt x="235" y="361"/>
                    <a:pt x="0" y="737"/>
                    <a:pt x="0" y="1098"/>
                  </a:cubicBezTo>
                  <a:cubicBezTo>
                    <a:pt x="16" y="1333"/>
                    <a:pt x="157" y="1678"/>
                    <a:pt x="439" y="1709"/>
                  </a:cubicBezTo>
                  <a:cubicBezTo>
                    <a:pt x="445" y="1709"/>
                    <a:pt x="451" y="1710"/>
                    <a:pt x="456" y="1710"/>
                  </a:cubicBezTo>
                  <a:cubicBezTo>
                    <a:pt x="757" y="1710"/>
                    <a:pt x="878" y="1297"/>
                    <a:pt x="862" y="1051"/>
                  </a:cubicBezTo>
                  <a:cubicBezTo>
                    <a:pt x="831" y="722"/>
                    <a:pt x="627" y="455"/>
                    <a:pt x="471" y="173"/>
                  </a:cubicBezTo>
                  <a:cubicBezTo>
                    <a:pt x="439" y="126"/>
                    <a:pt x="439" y="63"/>
                    <a:pt x="439" y="16"/>
                  </a:cubicBezTo>
                  <a:lnTo>
                    <a:pt x="408" y="1"/>
                  </a:ln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5823488" y="858120"/>
              <a:ext cx="23644" cy="18493"/>
            </a:xfrm>
            <a:custGeom>
              <a:avLst/>
              <a:gdLst/>
              <a:ahLst/>
              <a:cxnLst/>
              <a:rect l="l" t="t" r="r" b="b"/>
              <a:pathLst>
                <a:path w="863" h="675" extrusionOk="0">
                  <a:moveTo>
                    <a:pt x="423" y="1"/>
                  </a:moveTo>
                  <a:cubicBezTo>
                    <a:pt x="0" y="1"/>
                    <a:pt x="0" y="675"/>
                    <a:pt x="423" y="675"/>
                  </a:cubicBezTo>
                  <a:cubicBezTo>
                    <a:pt x="862" y="675"/>
                    <a:pt x="862" y="1"/>
                    <a:pt x="42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5808008" y="785130"/>
              <a:ext cx="28384" cy="27945"/>
            </a:xfrm>
            <a:custGeom>
              <a:avLst/>
              <a:gdLst/>
              <a:ahLst/>
              <a:cxnLst/>
              <a:rect l="l" t="t" r="r" b="b"/>
              <a:pathLst>
                <a:path w="1036" h="1020" extrusionOk="0">
                  <a:moveTo>
                    <a:pt x="518" y="0"/>
                  </a:moveTo>
                  <a:cubicBezTo>
                    <a:pt x="205" y="0"/>
                    <a:pt x="1" y="298"/>
                    <a:pt x="63" y="596"/>
                  </a:cubicBezTo>
                  <a:cubicBezTo>
                    <a:pt x="79" y="674"/>
                    <a:pt x="111" y="737"/>
                    <a:pt x="158" y="784"/>
                  </a:cubicBezTo>
                  <a:cubicBezTo>
                    <a:pt x="173" y="815"/>
                    <a:pt x="189" y="831"/>
                    <a:pt x="205" y="847"/>
                  </a:cubicBezTo>
                  <a:cubicBezTo>
                    <a:pt x="205" y="847"/>
                    <a:pt x="205" y="847"/>
                    <a:pt x="205" y="862"/>
                  </a:cubicBezTo>
                  <a:cubicBezTo>
                    <a:pt x="205" y="847"/>
                    <a:pt x="189" y="847"/>
                    <a:pt x="173" y="831"/>
                  </a:cubicBezTo>
                  <a:lnTo>
                    <a:pt x="173" y="831"/>
                  </a:lnTo>
                  <a:cubicBezTo>
                    <a:pt x="236" y="956"/>
                    <a:pt x="377" y="1019"/>
                    <a:pt x="518" y="1019"/>
                  </a:cubicBezTo>
                  <a:cubicBezTo>
                    <a:pt x="659" y="1019"/>
                    <a:pt x="800" y="956"/>
                    <a:pt x="863" y="831"/>
                  </a:cubicBezTo>
                  <a:lnTo>
                    <a:pt x="863" y="831"/>
                  </a:lnTo>
                  <a:cubicBezTo>
                    <a:pt x="847" y="831"/>
                    <a:pt x="832" y="847"/>
                    <a:pt x="816" y="862"/>
                  </a:cubicBezTo>
                  <a:cubicBezTo>
                    <a:pt x="847" y="831"/>
                    <a:pt x="863" y="815"/>
                    <a:pt x="879" y="784"/>
                  </a:cubicBezTo>
                  <a:cubicBezTo>
                    <a:pt x="926" y="737"/>
                    <a:pt x="957" y="659"/>
                    <a:pt x="973" y="596"/>
                  </a:cubicBezTo>
                  <a:cubicBezTo>
                    <a:pt x="1035" y="298"/>
                    <a:pt x="832" y="0"/>
                    <a:pt x="5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5795131" y="1260961"/>
              <a:ext cx="36521" cy="27945"/>
            </a:xfrm>
            <a:custGeom>
              <a:avLst/>
              <a:gdLst/>
              <a:ahLst/>
              <a:cxnLst/>
              <a:rect l="l" t="t" r="r" b="b"/>
              <a:pathLst>
                <a:path w="1333" h="1020" extrusionOk="0">
                  <a:moveTo>
                    <a:pt x="675" y="0"/>
                  </a:moveTo>
                  <a:cubicBezTo>
                    <a:pt x="1" y="0"/>
                    <a:pt x="1" y="1019"/>
                    <a:pt x="675" y="1019"/>
                  </a:cubicBezTo>
                  <a:cubicBezTo>
                    <a:pt x="1333" y="1019"/>
                    <a:pt x="1333" y="0"/>
                    <a:pt x="67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5627643" y="837681"/>
              <a:ext cx="188550" cy="216961"/>
            </a:xfrm>
            <a:custGeom>
              <a:avLst/>
              <a:gdLst/>
              <a:ahLst/>
              <a:cxnLst/>
              <a:rect l="l" t="t" r="r" b="b"/>
              <a:pathLst>
                <a:path w="6882" h="7919" extrusionOk="0">
                  <a:moveTo>
                    <a:pt x="2846" y="977"/>
                  </a:moveTo>
                  <a:cubicBezTo>
                    <a:pt x="4914" y="977"/>
                    <a:pt x="6418" y="4800"/>
                    <a:pt x="5063" y="6468"/>
                  </a:cubicBezTo>
                  <a:cubicBezTo>
                    <a:pt x="4658" y="6969"/>
                    <a:pt x="4215" y="7173"/>
                    <a:pt x="3780" y="7173"/>
                  </a:cubicBezTo>
                  <a:cubicBezTo>
                    <a:pt x="2923" y="7173"/>
                    <a:pt x="2099" y="6375"/>
                    <a:pt x="1662" y="5480"/>
                  </a:cubicBezTo>
                  <a:cubicBezTo>
                    <a:pt x="1066" y="4227"/>
                    <a:pt x="957" y="2879"/>
                    <a:pt x="1317" y="1578"/>
                  </a:cubicBezTo>
                  <a:cubicBezTo>
                    <a:pt x="1396" y="1578"/>
                    <a:pt x="1474" y="1546"/>
                    <a:pt x="1537" y="1499"/>
                  </a:cubicBezTo>
                  <a:cubicBezTo>
                    <a:pt x="1984" y="1134"/>
                    <a:pt x="2426" y="977"/>
                    <a:pt x="2846" y="977"/>
                  </a:cubicBezTo>
                  <a:close/>
                  <a:moveTo>
                    <a:pt x="2594" y="0"/>
                  </a:moveTo>
                  <a:cubicBezTo>
                    <a:pt x="1862" y="0"/>
                    <a:pt x="1203" y="321"/>
                    <a:pt x="957" y="1154"/>
                  </a:cubicBezTo>
                  <a:cubicBezTo>
                    <a:pt x="957" y="1170"/>
                    <a:pt x="957" y="1186"/>
                    <a:pt x="957" y="1201"/>
                  </a:cubicBezTo>
                  <a:cubicBezTo>
                    <a:pt x="1" y="2926"/>
                    <a:pt x="471" y="5386"/>
                    <a:pt x="1693" y="6891"/>
                  </a:cubicBezTo>
                  <a:cubicBezTo>
                    <a:pt x="2260" y="7570"/>
                    <a:pt x="3015" y="7919"/>
                    <a:pt x="3757" y="7919"/>
                  </a:cubicBezTo>
                  <a:cubicBezTo>
                    <a:pt x="4575" y="7919"/>
                    <a:pt x="5377" y="7496"/>
                    <a:pt x="5894" y="6625"/>
                  </a:cubicBezTo>
                  <a:cubicBezTo>
                    <a:pt x="6882" y="4948"/>
                    <a:pt x="6145" y="2377"/>
                    <a:pt x="4907" y="998"/>
                  </a:cubicBezTo>
                  <a:cubicBezTo>
                    <a:pt x="4393" y="433"/>
                    <a:pt x="3444" y="0"/>
                    <a:pt x="259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5734141" y="670687"/>
              <a:ext cx="59288" cy="62165"/>
            </a:xfrm>
            <a:custGeom>
              <a:avLst/>
              <a:gdLst/>
              <a:ahLst/>
              <a:cxnLst/>
              <a:rect l="l" t="t" r="r" b="b"/>
              <a:pathLst>
                <a:path w="2164" h="2269" extrusionOk="0">
                  <a:moveTo>
                    <a:pt x="1035" y="494"/>
                  </a:moveTo>
                  <a:cubicBezTo>
                    <a:pt x="1192" y="588"/>
                    <a:pt x="1333" y="698"/>
                    <a:pt x="1427" y="870"/>
                  </a:cubicBezTo>
                  <a:cubicBezTo>
                    <a:pt x="1584" y="1152"/>
                    <a:pt x="1553" y="1466"/>
                    <a:pt x="1270" y="1638"/>
                  </a:cubicBezTo>
                  <a:cubicBezTo>
                    <a:pt x="1183" y="1690"/>
                    <a:pt x="1087" y="1719"/>
                    <a:pt x="999" y="1719"/>
                  </a:cubicBezTo>
                  <a:cubicBezTo>
                    <a:pt x="849" y="1719"/>
                    <a:pt x="720" y="1637"/>
                    <a:pt x="690" y="1450"/>
                  </a:cubicBezTo>
                  <a:cubicBezTo>
                    <a:pt x="628" y="1121"/>
                    <a:pt x="847" y="760"/>
                    <a:pt x="1035" y="494"/>
                  </a:cubicBezTo>
                  <a:close/>
                  <a:moveTo>
                    <a:pt x="904" y="0"/>
                  </a:moveTo>
                  <a:cubicBezTo>
                    <a:pt x="869" y="0"/>
                    <a:pt x="835" y="3"/>
                    <a:pt x="800" y="8"/>
                  </a:cubicBezTo>
                  <a:cubicBezTo>
                    <a:pt x="690" y="39"/>
                    <a:pt x="659" y="196"/>
                    <a:pt x="737" y="274"/>
                  </a:cubicBezTo>
                  <a:cubicBezTo>
                    <a:pt x="361" y="682"/>
                    <a:pt x="1" y="1230"/>
                    <a:pt x="252" y="1779"/>
                  </a:cubicBezTo>
                  <a:cubicBezTo>
                    <a:pt x="391" y="2112"/>
                    <a:pt x="692" y="2268"/>
                    <a:pt x="1015" y="2268"/>
                  </a:cubicBezTo>
                  <a:cubicBezTo>
                    <a:pt x="1163" y="2268"/>
                    <a:pt x="1315" y="2235"/>
                    <a:pt x="1459" y="2171"/>
                  </a:cubicBezTo>
                  <a:cubicBezTo>
                    <a:pt x="1913" y="1951"/>
                    <a:pt x="2164" y="1466"/>
                    <a:pt x="2023" y="964"/>
                  </a:cubicBezTo>
                  <a:cubicBezTo>
                    <a:pt x="1906" y="510"/>
                    <a:pt x="1404" y="0"/>
                    <a:pt x="90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5760334" y="1081884"/>
              <a:ext cx="27945" cy="21918"/>
            </a:xfrm>
            <a:custGeom>
              <a:avLst/>
              <a:gdLst/>
              <a:ahLst/>
              <a:cxnLst/>
              <a:rect l="l" t="t" r="r" b="b"/>
              <a:pathLst>
                <a:path w="1020" h="800" extrusionOk="0">
                  <a:moveTo>
                    <a:pt x="518" y="0"/>
                  </a:moveTo>
                  <a:cubicBezTo>
                    <a:pt x="1" y="0"/>
                    <a:pt x="1" y="800"/>
                    <a:pt x="518" y="800"/>
                  </a:cubicBezTo>
                  <a:cubicBezTo>
                    <a:pt x="1020" y="800"/>
                    <a:pt x="1020" y="0"/>
                    <a:pt x="5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5751320" y="684194"/>
              <a:ext cx="26219" cy="33589"/>
            </a:xfrm>
            <a:custGeom>
              <a:avLst/>
              <a:gdLst/>
              <a:ahLst/>
              <a:cxnLst/>
              <a:rect l="l" t="t" r="r" b="b"/>
              <a:pathLst>
                <a:path w="957" h="1226" extrusionOk="0">
                  <a:moveTo>
                    <a:pt x="408" y="1"/>
                  </a:moveTo>
                  <a:cubicBezTo>
                    <a:pt x="220" y="267"/>
                    <a:pt x="1" y="628"/>
                    <a:pt x="63" y="957"/>
                  </a:cubicBezTo>
                  <a:cubicBezTo>
                    <a:pt x="93" y="1144"/>
                    <a:pt x="222" y="1226"/>
                    <a:pt x="372" y="1226"/>
                  </a:cubicBezTo>
                  <a:cubicBezTo>
                    <a:pt x="460" y="1226"/>
                    <a:pt x="556" y="1197"/>
                    <a:pt x="643" y="1145"/>
                  </a:cubicBezTo>
                  <a:cubicBezTo>
                    <a:pt x="926" y="973"/>
                    <a:pt x="957" y="659"/>
                    <a:pt x="800" y="377"/>
                  </a:cubicBezTo>
                  <a:cubicBezTo>
                    <a:pt x="706" y="205"/>
                    <a:pt x="565" y="95"/>
                    <a:pt x="408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5653836" y="864422"/>
              <a:ext cx="149673" cy="169810"/>
            </a:xfrm>
            <a:custGeom>
              <a:avLst/>
              <a:gdLst/>
              <a:ahLst/>
              <a:cxnLst/>
              <a:rect l="l" t="t" r="r" b="b"/>
              <a:pathLst>
                <a:path w="5463" h="6198" extrusionOk="0">
                  <a:moveTo>
                    <a:pt x="1890" y="1"/>
                  </a:moveTo>
                  <a:cubicBezTo>
                    <a:pt x="1470" y="1"/>
                    <a:pt x="1028" y="158"/>
                    <a:pt x="581" y="523"/>
                  </a:cubicBezTo>
                  <a:cubicBezTo>
                    <a:pt x="518" y="570"/>
                    <a:pt x="440" y="602"/>
                    <a:pt x="361" y="602"/>
                  </a:cubicBezTo>
                  <a:cubicBezTo>
                    <a:pt x="1" y="1903"/>
                    <a:pt x="110" y="3251"/>
                    <a:pt x="706" y="4504"/>
                  </a:cubicBezTo>
                  <a:cubicBezTo>
                    <a:pt x="1143" y="5399"/>
                    <a:pt x="1967" y="6197"/>
                    <a:pt x="2824" y="6197"/>
                  </a:cubicBezTo>
                  <a:cubicBezTo>
                    <a:pt x="3259" y="6197"/>
                    <a:pt x="3702" y="5993"/>
                    <a:pt x="4107" y="5492"/>
                  </a:cubicBezTo>
                  <a:cubicBezTo>
                    <a:pt x="5462" y="3824"/>
                    <a:pt x="3958" y="1"/>
                    <a:pt x="1890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5748745" y="1304333"/>
              <a:ext cx="25370" cy="19343"/>
            </a:xfrm>
            <a:custGeom>
              <a:avLst/>
              <a:gdLst/>
              <a:ahLst/>
              <a:cxnLst/>
              <a:rect l="l" t="t" r="r" b="b"/>
              <a:pathLst>
                <a:path w="926" h="706" extrusionOk="0">
                  <a:moveTo>
                    <a:pt x="471" y="0"/>
                  </a:moveTo>
                  <a:cubicBezTo>
                    <a:pt x="1" y="0"/>
                    <a:pt x="1" y="706"/>
                    <a:pt x="471" y="706"/>
                  </a:cubicBezTo>
                  <a:cubicBezTo>
                    <a:pt x="926" y="706"/>
                    <a:pt x="926" y="0"/>
                    <a:pt x="47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5749183" y="580271"/>
              <a:ext cx="24493" cy="19343"/>
            </a:xfrm>
            <a:custGeom>
              <a:avLst/>
              <a:gdLst/>
              <a:ahLst/>
              <a:cxnLst/>
              <a:rect l="l" t="t" r="r" b="b"/>
              <a:pathLst>
                <a:path w="894" h="706" extrusionOk="0">
                  <a:moveTo>
                    <a:pt x="455" y="1"/>
                  </a:moveTo>
                  <a:cubicBezTo>
                    <a:pt x="0" y="1"/>
                    <a:pt x="0" y="706"/>
                    <a:pt x="455" y="706"/>
                  </a:cubicBezTo>
                  <a:cubicBezTo>
                    <a:pt x="894" y="706"/>
                    <a:pt x="894" y="1"/>
                    <a:pt x="45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5"/>
            <p:cNvSpPr/>
            <p:nvPr/>
          </p:nvSpPr>
          <p:spPr>
            <a:xfrm>
              <a:off x="5739731" y="488788"/>
              <a:ext cx="26219" cy="20219"/>
            </a:xfrm>
            <a:custGeom>
              <a:avLst/>
              <a:gdLst/>
              <a:ahLst/>
              <a:cxnLst/>
              <a:rect l="l" t="t" r="r" b="b"/>
              <a:pathLst>
                <a:path w="957" h="738" extrusionOk="0">
                  <a:moveTo>
                    <a:pt x="471" y="1"/>
                  </a:moveTo>
                  <a:cubicBezTo>
                    <a:pt x="1" y="1"/>
                    <a:pt x="1" y="738"/>
                    <a:pt x="471" y="738"/>
                  </a:cubicBezTo>
                  <a:cubicBezTo>
                    <a:pt x="957" y="738"/>
                    <a:pt x="957" y="1"/>
                    <a:pt x="4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5"/>
            <p:cNvSpPr/>
            <p:nvPr/>
          </p:nvSpPr>
          <p:spPr>
            <a:xfrm>
              <a:off x="5726853" y="311875"/>
              <a:ext cx="34384" cy="27069"/>
            </a:xfrm>
            <a:custGeom>
              <a:avLst/>
              <a:gdLst/>
              <a:ahLst/>
              <a:cxnLst/>
              <a:rect l="l" t="t" r="r" b="b"/>
              <a:pathLst>
                <a:path w="1255" h="988" extrusionOk="0">
                  <a:moveTo>
                    <a:pt x="627" y="0"/>
                  </a:moveTo>
                  <a:cubicBezTo>
                    <a:pt x="0" y="0"/>
                    <a:pt x="0" y="988"/>
                    <a:pt x="627" y="988"/>
                  </a:cubicBezTo>
                  <a:cubicBezTo>
                    <a:pt x="1254" y="988"/>
                    <a:pt x="1254" y="0"/>
                    <a:pt x="627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5"/>
            <p:cNvSpPr/>
            <p:nvPr/>
          </p:nvSpPr>
          <p:spPr>
            <a:xfrm>
              <a:off x="5729429" y="1233042"/>
              <a:ext cx="29233" cy="22795"/>
            </a:xfrm>
            <a:custGeom>
              <a:avLst/>
              <a:gdLst/>
              <a:ahLst/>
              <a:cxnLst/>
              <a:rect l="l" t="t" r="r" b="b"/>
              <a:pathLst>
                <a:path w="1067" h="832" extrusionOk="0">
                  <a:moveTo>
                    <a:pt x="533" y="1"/>
                  </a:moveTo>
                  <a:cubicBezTo>
                    <a:pt x="0" y="1"/>
                    <a:pt x="0" y="831"/>
                    <a:pt x="533" y="831"/>
                  </a:cubicBezTo>
                  <a:cubicBezTo>
                    <a:pt x="1066" y="831"/>
                    <a:pt x="1066" y="1"/>
                    <a:pt x="53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5728579" y="758937"/>
              <a:ext cx="22356" cy="17617"/>
            </a:xfrm>
            <a:custGeom>
              <a:avLst/>
              <a:gdLst/>
              <a:ahLst/>
              <a:cxnLst/>
              <a:rect l="l" t="t" r="r" b="b"/>
              <a:pathLst>
                <a:path w="816" h="643" extrusionOk="0">
                  <a:moveTo>
                    <a:pt x="408" y="0"/>
                  </a:moveTo>
                  <a:cubicBezTo>
                    <a:pt x="0" y="0"/>
                    <a:pt x="0" y="643"/>
                    <a:pt x="408" y="643"/>
                  </a:cubicBezTo>
                  <a:cubicBezTo>
                    <a:pt x="815" y="643"/>
                    <a:pt x="815" y="0"/>
                    <a:pt x="40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5"/>
            <p:cNvSpPr/>
            <p:nvPr/>
          </p:nvSpPr>
          <p:spPr>
            <a:xfrm>
              <a:off x="5719976" y="1154463"/>
              <a:ext cx="30959" cy="24055"/>
            </a:xfrm>
            <a:custGeom>
              <a:avLst/>
              <a:gdLst/>
              <a:ahLst/>
              <a:cxnLst/>
              <a:rect l="l" t="t" r="r" b="b"/>
              <a:pathLst>
                <a:path w="1130" h="878" extrusionOk="0">
                  <a:moveTo>
                    <a:pt x="565" y="0"/>
                  </a:moveTo>
                  <a:cubicBezTo>
                    <a:pt x="1" y="0"/>
                    <a:pt x="1" y="878"/>
                    <a:pt x="565" y="878"/>
                  </a:cubicBezTo>
                  <a:cubicBezTo>
                    <a:pt x="1129" y="878"/>
                    <a:pt x="1129" y="0"/>
                    <a:pt x="56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5"/>
            <p:cNvSpPr/>
            <p:nvPr/>
          </p:nvSpPr>
          <p:spPr>
            <a:xfrm>
              <a:off x="5703784" y="627753"/>
              <a:ext cx="32959" cy="24411"/>
            </a:xfrm>
            <a:custGeom>
              <a:avLst/>
              <a:gdLst/>
              <a:ahLst/>
              <a:cxnLst/>
              <a:rect l="l" t="t" r="r" b="b"/>
              <a:pathLst>
                <a:path w="1203" h="891" extrusionOk="0">
                  <a:moveTo>
                    <a:pt x="856" y="1"/>
                  </a:moveTo>
                  <a:cubicBezTo>
                    <a:pt x="820" y="1"/>
                    <a:pt x="784" y="8"/>
                    <a:pt x="748" y="23"/>
                  </a:cubicBezTo>
                  <a:cubicBezTo>
                    <a:pt x="733" y="23"/>
                    <a:pt x="654" y="54"/>
                    <a:pt x="623" y="70"/>
                  </a:cubicBezTo>
                  <a:lnTo>
                    <a:pt x="607" y="70"/>
                  </a:lnTo>
                  <a:cubicBezTo>
                    <a:pt x="545" y="101"/>
                    <a:pt x="498" y="133"/>
                    <a:pt x="435" y="180"/>
                  </a:cubicBezTo>
                  <a:cubicBezTo>
                    <a:pt x="419" y="196"/>
                    <a:pt x="403" y="211"/>
                    <a:pt x="388" y="243"/>
                  </a:cubicBezTo>
                  <a:cubicBezTo>
                    <a:pt x="382" y="242"/>
                    <a:pt x="377" y="242"/>
                    <a:pt x="371" y="242"/>
                  </a:cubicBezTo>
                  <a:cubicBezTo>
                    <a:pt x="116" y="242"/>
                    <a:pt x="1" y="591"/>
                    <a:pt x="231" y="744"/>
                  </a:cubicBezTo>
                  <a:cubicBezTo>
                    <a:pt x="278" y="760"/>
                    <a:pt x="309" y="775"/>
                    <a:pt x="356" y="791"/>
                  </a:cubicBezTo>
                  <a:cubicBezTo>
                    <a:pt x="356" y="807"/>
                    <a:pt x="388" y="807"/>
                    <a:pt x="403" y="822"/>
                  </a:cubicBezTo>
                  <a:cubicBezTo>
                    <a:pt x="435" y="838"/>
                    <a:pt x="513" y="870"/>
                    <a:pt x="560" y="870"/>
                  </a:cubicBezTo>
                  <a:cubicBezTo>
                    <a:pt x="592" y="885"/>
                    <a:pt x="623" y="885"/>
                    <a:pt x="654" y="885"/>
                  </a:cubicBezTo>
                  <a:cubicBezTo>
                    <a:pt x="676" y="889"/>
                    <a:pt x="698" y="890"/>
                    <a:pt x="720" y="890"/>
                  </a:cubicBezTo>
                  <a:cubicBezTo>
                    <a:pt x="988" y="890"/>
                    <a:pt x="1203" y="629"/>
                    <a:pt x="1203" y="368"/>
                  </a:cubicBezTo>
                  <a:cubicBezTo>
                    <a:pt x="1203" y="184"/>
                    <a:pt x="1038" y="1"/>
                    <a:pt x="85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5721264" y="1414694"/>
              <a:ext cx="19781" cy="15507"/>
            </a:xfrm>
            <a:custGeom>
              <a:avLst/>
              <a:gdLst/>
              <a:ahLst/>
              <a:cxnLst/>
              <a:rect l="l" t="t" r="r" b="b"/>
              <a:pathLst>
                <a:path w="722" h="566" extrusionOk="0">
                  <a:moveTo>
                    <a:pt x="361" y="1"/>
                  </a:moveTo>
                  <a:cubicBezTo>
                    <a:pt x="1" y="1"/>
                    <a:pt x="1" y="565"/>
                    <a:pt x="361" y="565"/>
                  </a:cubicBezTo>
                  <a:cubicBezTo>
                    <a:pt x="722" y="565"/>
                    <a:pt x="722" y="1"/>
                    <a:pt x="36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5"/>
            <p:cNvSpPr/>
            <p:nvPr/>
          </p:nvSpPr>
          <p:spPr>
            <a:xfrm>
              <a:off x="5720826" y="629233"/>
              <a:ext cx="904" cy="466"/>
            </a:xfrm>
            <a:custGeom>
              <a:avLst/>
              <a:gdLst/>
              <a:ahLst/>
              <a:cxnLst/>
              <a:rect l="l" t="t" r="r" b="b"/>
              <a:pathLst>
                <a:path w="33" h="17" extrusionOk="0">
                  <a:moveTo>
                    <a:pt x="32" y="0"/>
                  </a:moveTo>
                  <a:cubicBezTo>
                    <a:pt x="17" y="0"/>
                    <a:pt x="17" y="0"/>
                    <a:pt x="1" y="16"/>
                  </a:cubicBezTo>
                  <a:cubicBezTo>
                    <a:pt x="1" y="16"/>
                    <a:pt x="17" y="0"/>
                    <a:pt x="3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5"/>
            <p:cNvSpPr/>
            <p:nvPr/>
          </p:nvSpPr>
          <p:spPr>
            <a:xfrm>
              <a:off x="5629862" y="1087336"/>
              <a:ext cx="77261" cy="46685"/>
            </a:xfrm>
            <a:custGeom>
              <a:avLst/>
              <a:gdLst/>
              <a:ahLst/>
              <a:cxnLst/>
              <a:rect l="l" t="t" r="r" b="b"/>
              <a:pathLst>
                <a:path w="2820" h="1704" extrusionOk="0">
                  <a:moveTo>
                    <a:pt x="1465" y="424"/>
                  </a:moveTo>
                  <a:cubicBezTo>
                    <a:pt x="1641" y="424"/>
                    <a:pt x="1817" y="444"/>
                    <a:pt x="1973" y="522"/>
                  </a:cubicBezTo>
                  <a:cubicBezTo>
                    <a:pt x="2177" y="601"/>
                    <a:pt x="2396" y="883"/>
                    <a:pt x="2286" y="1118"/>
                  </a:cubicBezTo>
                  <a:cubicBezTo>
                    <a:pt x="2236" y="1231"/>
                    <a:pt x="2129" y="1269"/>
                    <a:pt x="2007" y="1269"/>
                  </a:cubicBezTo>
                  <a:cubicBezTo>
                    <a:pt x="1825" y="1269"/>
                    <a:pt x="1609" y="1187"/>
                    <a:pt x="1487" y="1149"/>
                  </a:cubicBezTo>
                  <a:cubicBezTo>
                    <a:pt x="1236" y="1071"/>
                    <a:pt x="672" y="773"/>
                    <a:pt x="954" y="428"/>
                  </a:cubicBezTo>
                  <a:lnTo>
                    <a:pt x="954" y="428"/>
                  </a:lnTo>
                  <a:cubicBezTo>
                    <a:pt x="970" y="444"/>
                    <a:pt x="1001" y="444"/>
                    <a:pt x="1048" y="444"/>
                  </a:cubicBezTo>
                  <a:cubicBezTo>
                    <a:pt x="1181" y="437"/>
                    <a:pt x="1323" y="424"/>
                    <a:pt x="1465" y="424"/>
                  </a:cubicBezTo>
                  <a:close/>
                  <a:moveTo>
                    <a:pt x="1436" y="1"/>
                  </a:moveTo>
                  <a:cubicBezTo>
                    <a:pt x="1302" y="1"/>
                    <a:pt x="1171" y="9"/>
                    <a:pt x="1048" y="21"/>
                  </a:cubicBezTo>
                  <a:cubicBezTo>
                    <a:pt x="954" y="21"/>
                    <a:pt x="907" y="68"/>
                    <a:pt x="876" y="130"/>
                  </a:cubicBezTo>
                  <a:cubicBezTo>
                    <a:pt x="829" y="130"/>
                    <a:pt x="766" y="130"/>
                    <a:pt x="719" y="177"/>
                  </a:cubicBezTo>
                  <a:cubicBezTo>
                    <a:pt x="1" y="883"/>
                    <a:pt x="1151" y="1704"/>
                    <a:pt x="1979" y="1704"/>
                  </a:cubicBezTo>
                  <a:cubicBezTo>
                    <a:pt x="2163" y="1704"/>
                    <a:pt x="2331" y="1663"/>
                    <a:pt x="2459" y="1572"/>
                  </a:cubicBezTo>
                  <a:cubicBezTo>
                    <a:pt x="2819" y="1322"/>
                    <a:pt x="2788" y="789"/>
                    <a:pt x="2569" y="459"/>
                  </a:cubicBezTo>
                  <a:cubicBezTo>
                    <a:pt x="2317" y="89"/>
                    <a:pt x="1866" y="1"/>
                    <a:pt x="143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5686057" y="386591"/>
              <a:ext cx="20630" cy="16356"/>
            </a:xfrm>
            <a:custGeom>
              <a:avLst/>
              <a:gdLst/>
              <a:ahLst/>
              <a:cxnLst/>
              <a:rect l="l" t="t" r="r" b="b"/>
              <a:pathLst>
                <a:path w="753" h="597" extrusionOk="0">
                  <a:moveTo>
                    <a:pt x="376" y="0"/>
                  </a:moveTo>
                  <a:cubicBezTo>
                    <a:pt x="0" y="0"/>
                    <a:pt x="0" y="596"/>
                    <a:pt x="376" y="596"/>
                  </a:cubicBezTo>
                  <a:cubicBezTo>
                    <a:pt x="753" y="596"/>
                    <a:pt x="753" y="0"/>
                    <a:pt x="37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5648247" y="1098926"/>
              <a:ext cx="47288" cy="23178"/>
            </a:xfrm>
            <a:custGeom>
              <a:avLst/>
              <a:gdLst/>
              <a:ahLst/>
              <a:cxnLst/>
              <a:rect l="l" t="t" r="r" b="b"/>
              <a:pathLst>
                <a:path w="1726" h="846" extrusionOk="0">
                  <a:moveTo>
                    <a:pt x="794" y="1"/>
                  </a:moveTo>
                  <a:cubicBezTo>
                    <a:pt x="652" y="1"/>
                    <a:pt x="510" y="14"/>
                    <a:pt x="377" y="21"/>
                  </a:cubicBezTo>
                  <a:cubicBezTo>
                    <a:pt x="330" y="21"/>
                    <a:pt x="299" y="21"/>
                    <a:pt x="283" y="5"/>
                  </a:cubicBezTo>
                  <a:lnTo>
                    <a:pt x="283" y="5"/>
                  </a:lnTo>
                  <a:cubicBezTo>
                    <a:pt x="1" y="350"/>
                    <a:pt x="565" y="648"/>
                    <a:pt x="816" y="726"/>
                  </a:cubicBezTo>
                  <a:cubicBezTo>
                    <a:pt x="938" y="764"/>
                    <a:pt x="1154" y="846"/>
                    <a:pt x="1336" y="846"/>
                  </a:cubicBezTo>
                  <a:cubicBezTo>
                    <a:pt x="1458" y="846"/>
                    <a:pt x="1565" y="808"/>
                    <a:pt x="1615" y="695"/>
                  </a:cubicBezTo>
                  <a:cubicBezTo>
                    <a:pt x="1725" y="460"/>
                    <a:pt x="1506" y="178"/>
                    <a:pt x="1302" y="99"/>
                  </a:cubicBezTo>
                  <a:cubicBezTo>
                    <a:pt x="1146" y="21"/>
                    <a:pt x="970" y="1"/>
                    <a:pt x="794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5656000" y="1339513"/>
              <a:ext cx="33507" cy="28466"/>
            </a:xfrm>
            <a:custGeom>
              <a:avLst/>
              <a:gdLst/>
              <a:ahLst/>
              <a:cxnLst/>
              <a:rect l="l" t="t" r="r" b="b"/>
              <a:pathLst>
                <a:path w="1223" h="1039" extrusionOk="0">
                  <a:moveTo>
                    <a:pt x="494" y="1"/>
                  </a:moveTo>
                  <a:cubicBezTo>
                    <a:pt x="268" y="1"/>
                    <a:pt x="62" y="213"/>
                    <a:pt x="31" y="441"/>
                  </a:cubicBezTo>
                  <a:cubicBezTo>
                    <a:pt x="0" y="676"/>
                    <a:pt x="141" y="942"/>
                    <a:pt x="392" y="989"/>
                  </a:cubicBezTo>
                  <a:cubicBezTo>
                    <a:pt x="439" y="1005"/>
                    <a:pt x="486" y="1021"/>
                    <a:pt x="549" y="1021"/>
                  </a:cubicBezTo>
                  <a:cubicBezTo>
                    <a:pt x="594" y="1033"/>
                    <a:pt x="640" y="1038"/>
                    <a:pt x="685" y="1038"/>
                  </a:cubicBezTo>
                  <a:cubicBezTo>
                    <a:pt x="932" y="1038"/>
                    <a:pt x="1152" y="863"/>
                    <a:pt x="1191" y="597"/>
                  </a:cubicBezTo>
                  <a:cubicBezTo>
                    <a:pt x="1223" y="268"/>
                    <a:pt x="988" y="33"/>
                    <a:pt x="674" y="17"/>
                  </a:cubicBezTo>
                  <a:cubicBezTo>
                    <a:pt x="627" y="2"/>
                    <a:pt x="580" y="2"/>
                    <a:pt x="517" y="2"/>
                  </a:cubicBezTo>
                  <a:cubicBezTo>
                    <a:pt x="509" y="1"/>
                    <a:pt x="501" y="1"/>
                    <a:pt x="49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5640520" y="1023991"/>
              <a:ext cx="28795" cy="25014"/>
            </a:xfrm>
            <a:custGeom>
              <a:avLst/>
              <a:gdLst/>
              <a:ahLst/>
              <a:cxnLst/>
              <a:rect l="l" t="t" r="r" b="b"/>
              <a:pathLst>
                <a:path w="1051" h="913" extrusionOk="0">
                  <a:moveTo>
                    <a:pt x="426" y="0"/>
                  </a:moveTo>
                  <a:cubicBezTo>
                    <a:pt x="359" y="0"/>
                    <a:pt x="291" y="17"/>
                    <a:pt x="220" y="60"/>
                  </a:cubicBezTo>
                  <a:cubicBezTo>
                    <a:pt x="95" y="138"/>
                    <a:pt x="1" y="295"/>
                    <a:pt x="1" y="452"/>
                  </a:cubicBezTo>
                  <a:cubicBezTo>
                    <a:pt x="1" y="624"/>
                    <a:pt x="95" y="765"/>
                    <a:pt x="220" y="859"/>
                  </a:cubicBezTo>
                  <a:cubicBezTo>
                    <a:pt x="294" y="896"/>
                    <a:pt x="365" y="912"/>
                    <a:pt x="435" y="912"/>
                  </a:cubicBezTo>
                  <a:cubicBezTo>
                    <a:pt x="514" y="912"/>
                    <a:pt x="592" y="892"/>
                    <a:pt x="675" y="859"/>
                  </a:cubicBezTo>
                  <a:lnTo>
                    <a:pt x="675" y="859"/>
                  </a:lnTo>
                  <a:cubicBezTo>
                    <a:pt x="654" y="870"/>
                    <a:pt x="652" y="873"/>
                    <a:pt x="659" y="873"/>
                  </a:cubicBezTo>
                  <a:cubicBezTo>
                    <a:pt x="673" y="873"/>
                    <a:pt x="722" y="859"/>
                    <a:pt x="722" y="859"/>
                  </a:cubicBezTo>
                  <a:cubicBezTo>
                    <a:pt x="910" y="844"/>
                    <a:pt x="1051" y="624"/>
                    <a:pt x="1035" y="452"/>
                  </a:cubicBezTo>
                  <a:cubicBezTo>
                    <a:pt x="1035" y="279"/>
                    <a:pt x="910" y="76"/>
                    <a:pt x="722" y="44"/>
                  </a:cubicBezTo>
                  <a:cubicBezTo>
                    <a:pt x="722" y="44"/>
                    <a:pt x="694" y="40"/>
                    <a:pt x="675" y="40"/>
                  </a:cubicBezTo>
                  <a:cubicBezTo>
                    <a:pt x="655" y="40"/>
                    <a:pt x="643" y="44"/>
                    <a:pt x="675" y="60"/>
                  </a:cubicBezTo>
                  <a:cubicBezTo>
                    <a:pt x="589" y="25"/>
                    <a:pt x="508" y="0"/>
                    <a:pt x="42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5652987" y="779103"/>
              <a:ext cx="26219" cy="20658"/>
            </a:xfrm>
            <a:custGeom>
              <a:avLst/>
              <a:gdLst/>
              <a:ahLst/>
              <a:cxnLst/>
              <a:rect l="l" t="t" r="r" b="b"/>
              <a:pathLst>
                <a:path w="957" h="754" extrusionOk="0">
                  <a:moveTo>
                    <a:pt x="471" y="1"/>
                  </a:moveTo>
                  <a:cubicBezTo>
                    <a:pt x="0" y="1"/>
                    <a:pt x="0" y="753"/>
                    <a:pt x="471" y="753"/>
                  </a:cubicBezTo>
                  <a:cubicBezTo>
                    <a:pt x="956" y="753"/>
                    <a:pt x="956" y="1"/>
                    <a:pt x="4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5628492" y="1156545"/>
              <a:ext cx="36110" cy="32877"/>
            </a:xfrm>
            <a:custGeom>
              <a:avLst/>
              <a:gdLst/>
              <a:ahLst/>
              <a:cxnLst/>
              <a:rect l="l" t="t" r="r" b="b"/>
              <a:pathLst>
                <a:path w="1318" h="1200" extrusionOk="0">
                  <a:moveTo>
                    <a:pt x="573" y="0"/>
                  </a:moveTo>
                  <a:cubicBezTo>
                    <a:pt x="439" y="0"/>
                    <a:pt x="305" y="52"/>
                    <a:pt x="205" y="159"/>
                  </a:cubicBezTo>
                  <a:cubicBezTo>
                    <a:pt x="17" y="363"/>
                    <a:pt x="1" y="692"/>
                    <a:pt x="205" y="896"/>
                  </a:cubicBezTo>
                  <a:cubicBezTo>
                    <a:pt x="267" y="943"/>
                    <a:pt x="314" y="1006"/>
                    <a:pt x="361" y="1053"/>
                  </a:cubicBezTo>
                  <a:cubicBezTo>
                    <a:pt x="465" y="1149"/>
                    <a:pt x="610" y="1200"/>
                    <a:pt x="752" y="1200"/>
                  </a:cubicBezTo>
                  <a:cubicBezTo>
                    <a:pt x="888" y="1200"/>
                    <a:pt x="1022" y="1153"/>
                    <a:pt x="1114" y="1053"/>
                  </a:cubicBezTo>
                  <a:cubicBezTo>
                    <a:pt x="1302" y="849"/>
                    <a:pt x="1318" y="520"/>
                    <a:pt x="1114" y="316"/>
                  </a:cubicBezTo>
                  <a:cubicBezTo>
                    <a:pt x="1051" y="253"/>
                    <a:pt x="1004" y="206"/>
                    <a:pt x="957" y="159"/>
                  </a:cubicBezTo>
                  <a:cubicBezTo>
                    <a:pt x="853" y="55"/>
                    <a:pt x="713" y="0"/>
                    <a:pt x="57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5632355" y="651124"/>
              <a:ext cx="32685" cy="24932"/>
            </a:xfrm>
            <a:custGeom>
              <a:avLst/>
              <a:gdLst/>
              <a:ahLst/>
              <a:cxnLst/>
              <a:rect l="l" t="t" r="r" b="b"/>
              <a:pathLst>
                <a:path w="1193" h="910" extrusionOk="0">
                  <a:moveTo>
                    <a:pt x="597" y="1"/>
                  </a:moveTo>
                  <a:cubicBezTo>
                    <a:pt x="1" y="1"/>
                    <a:pt x="1" y="910"/>
                    <a:pt x="597" y="910"/>
                  </a:cubicBezTo>
                  <a:cubicBezTo>
                    <a:pt x="1192" y="910"/>
                    <a:pt x="1192" y="1"/>
                    <a:pt x="59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5602737" y="855134"/>
              <a:ext cx="31370" cy="24493"/>
            </a:xfrm>
            <a:custGeom>
              <a:avLst/>
              <a:gdLst/>
              <a:ahLst/>
              <a:cxnLst/>
              <a:rect l="l" t="t" r="r" b="b"/>
              <a:pathLst>
                <a:path w="1145" h="894" extrusionOk="0">
                  <a:moveTo>
                    <a:pt x="565" y="0"/>
                  </a:moveTo>
                  <a:cubicBezTo>
                    <a:pt x="0" y="0"/>
                    <a:pt x="0" y="894"/>
                    <a:pt x="565" y="894"/>
                  </a:cubicBezTo>
                  <a:cubicBezTo>
                    <a:pt x="1145" y="894"/>
                    <a:pt x="1145" y="0"/>
                    <a:pt x="56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5599724" y="956042"/>
              <a:ext cx="28384" cy="21918"/>
            </a:xfrm>
            <a:custGeom>
              <a:avLst/>
              <a:gdLst/>
              <a:ahLst/>
              <a:cxnLst/>
              <a:rect l="l" t="t" r="r" b="b"/>
              <a:pathLst>
                <a:path w="1036" h="800" extrusionOk="0">
                  <a:moveTo>
                    <a:pt x="518" y="1"/>
                  </a:moveTo>
                  <a:cubicBezTo>
                    <a:pt x="1" y="1"/>
                    <a:pt x="1" y="800"/>
                    <a:pt x="518" y="800"/>
                  </a:cubicBezTo>
                  <a:cubicBezTo>
                    <a:pt x="1035" y="800"/>
                    <a:pt x="1035" y="1"/>
                    <a:pt x="51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5584271" y="689783"/>
              <a:ext cx="33535" cy="25781"/>
            </a:xfrm>
            <a:custGeom>
              <a:avLst/>
              <a:gdLst/>
              <a:ahLst/>
              <a:cxnLst/>
              <a:rect l="l" t="t" r="r" b="b"/>
              <a:pathLst>
                <a:path w="1224" h="941" extrusionOk="0">
                  <a:moveTo>
                    <a:pt x="612" y="1"/>
                  </a:moveTo>
                  <a:cubicBezTo>
                    <a:pt x="0" y="1"/>
                    <a:pt x="0" y="941"/>
                    <a:pt x="612" y="941"/>
                  </a:cubicBezTo>
                  <a:cubicBezTo>
                    <a:pt x="1223" y="941"/>
                    <a:pt x="1223" y="1"/>
                    <a:pt x="61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5566242" y="801021"/>
              <a:ext cx="26219" cy="20192"/>
            </a:xfrm>
            <a:custGeom>
              <a:avLst/>
              <a:gdLst/>
              <a:ahLst/>
              <a:cxnLst/>
              <a:rect l="l" t="t" r="r" b="b"/>
              <a:pathLst>
                <a:path w="957" h="737" extrusionOk="0">
                  <a:moveTo>
                    <a:pt x="486" y="0"/>
                  </a:moveTo>
                  <a:cubicBezTo>
                    <a:pt x="0" y="0"/>
                    <a:pt x="0" y="737"/>
                    <a:pt x="486" y="737"/>
                  </a:cubicBezTo>
                  <a:cubicBezTo>
                    <a:pt x="956" y="737"/>
                    <a:pt x="956" y="0"/>
                    <a:pt x="486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5553776" y="1013579"/>
              <a:ext cx="24932" cy="19781"/>
            </a:xfrm>
            <a:custGeom>
              <a:avLst/>
              <a:gdLst/>
              <a:ahLst/>
              <a:cxnLst/>
              <a:rect l="l" t="t" r="r" b="b"/>
              <a:pathLst>
                <a:path w="910" h="722" extrusionOk="0">
                  <a:moveTo>
                    <a:pt x="455" y="1"/>
                  </a:moveTo>
                  <a:cubicBezTo>
                    <a:pt x="1" y="1"/>
                    <a:pt x="1" y="722"/>
                    <a:pt x="455" y="722"/>
                  </a:cubicBezTo>
                  <a:cubicBezTo>
                    <a:pt x="910" y="722"/>
                    <a:pt x="910" y="1"/>
                    <a:pt x="45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5552050" y="929849"/>
              <a:ext cx="28822" cy="22356"/>
            </a:xfrm>
            <a:custGeom>
              <a:avLst/>
              <a:gdLst/>
              <a:ahLst/>
              <a:cxnLst/>
              <a:rect l="l" t="t" r="r" b="b"/>
              <a:pathLst>
                <a:path w="1052" h="816" extrusionOk="0">
                  <a:moveTo>
                    <a:pt x="518" y="0"/>
                  </a:moveTo>
                  <a:cubicBezTo>
                    <a:pt x="1" y="0"/>
                    <a:pt x="1" y="816"/>
                    <a:pt x="518" y="816"/>
                  </a:cubicBezTo>
                  <a:cubicBezTo>
                    <a:pt x="1051" y="816"/>
                    <a:pt x="1051" y="0"/>
                    <a:pt x="5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5545611" y="628383"/>
              <a:ext cx="24082" cy="18493"/>
            </a:xfrm>
            <a:custGeom>
              <a:avLst/>
              <a:gdLst/>
              <a:ahLst/>
              <a:cxnLst/>
              <a:rect l="l" t="t" r="r" b="b"/>
              <a:pathLst>
                <a:path w="879" h="675" extrusionOk="0">
                  <a:moveTo>
                    <a:pt x="440" y="0"/>
                  </a:moveTo>
                  <a:cubicBezTo>
                    <a:pt x="1" y="0"/>
                    <a:pt x="1" y="674"/>
                    <a:pt x="440" y="674"/>
                  </a:cubicBezTo>
                  <a:cubicBezTo>
                    <a:pt x="879" y="674"/>
                    <a:pt x="879" y="0"/>
                    <a:pt x="44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5526295" y="1071144"/>
              <a:ext cx="28356" cy="29671"/>
            </a:xfrm>
            <a:custGeom>
              <a:avLst/>
              <a:gdLst/>
              <a:ahLst/>
              <a:cxnLst/>
              <a:rect l="l" t="t" r="r" b="b"/>
              <a:pathLst>
                <a:path w="1035" h="1083" extrusionOk="0">
                  <a:moveTo>
                    <a:pt x="518" y="0"/>
                  </a:moveTo>
                  <a:cubicBezTo>
                    <a:pt x="204" y="0"/>
                    <a:pt x="0" y="282"/>
                    <a:pt x="47" y="580"/>
                  </a:cubicBezTo>
                  <a:cubicBezTo>
                    <a:pt x="47" y="580"/>
                    <a:pt x="47" y="565"/>
                    <a:pt x="47" y="565"/>
                  </a:cubicBezTo>
                  <a:cubicBezTo>
                    <a:pt x="47" y="580"/>
                    <a:pt x="63" y="627"/>
                    <a:pt x="63" y="627"/>
                  </a:cubicBezTo>
                  <a:cubicBezTo>
                    <a:pt x="78" y="855"/>
                    <a:pt x="240" y="1083"/>
                    <a:pt x="493" y="1083"/>
                  </a:cubicBezTo>
                  <a:cubicBezTo>
                    <a:pt x="501" y="1083"/>
                    <a:pt x="509" y="1082"/>
                    <a:pt x="518" y="1082"/>
                  </a:cubicBezTo>
                  <a:cubicBezTo>
                    <a:pt x="768" y="1082"/>
                    <a:pt x="941" y="894"/>
                    <a:pt x="972" y="627"/>
                  </a:cubicBezTo>
                  <a:cubicBezTo>
                    <a:pt x="972" y="627"/>
                    <a:pt x="972" y="596"/>
                    <a:pt x="972" y="580"/>
                  </a:cubicBezTo>
                  <a:cubicBezTo>
                    <a:pt x="1035" y="282"/>
                    <a:pt x="815" y="0"/>
                    <a:pt x="51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5503116" y="858558"/>
              <a:ext cx="22356" cy="17644"/>
            </a:xfrm>
            <a:custGeom>
              <a:avLst/>
              <a:gdLst/>
              <a:ahLst/>
              <a:cxnLst/>
              <a:rect l="l" t="t" r="r" b="b"/>
              <a:pathLst>
                <a:path w="816" h="644" extrusionOk="0">
                  <a:moveTo>
                    <a:pt x="408" y="1"/>
                  </a:moveTo>
                  <a:cubicBezTo>
                    <a:pt x="0" y="1"/>
                    <a:pt x="0" y="643"/>
                    <a:pt x="408" y="643"/>
                  </a:cubicBezTo>
                  <a:cubicBezTo>
                    <a:pt x="815" y="643"/>
                    <a:pt x="815" y="1"/>
                    <a:pt x="40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5499225" y="664029"/>
              <a:ext cx="21507" cy="16767"/>
            </a:xfrm>
            <a:custGeom>
              <a:avLst/>
              <a:gdLst/>
              <a:ahLst/>
              <a:cxnLst/>
              <a:rect l="l" t="t" r="r" b="b"/>
              <a:pathLst>
                <a:path w="785" h="612" extrusionOk="0">
                  <a:moveTo>
                    <a:pt x="393" y="0"/>
                  </a:moveTo>
                  <a:cubicBezTo>
                    <a:pt x="1" y="0"/>
                    <a:pt x="1" y="611"/>
                    <a:pt x="393" y="611"/>
                  </a:cubicBezTo>
                  <a:cubicBezTo>
                    <a:pt x="785" y="611"/>
                    <a:pt x="785" y="0"/>
                    <a:pt x="3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5454155" y="1031197"/>
              <a:ext cx="24932" cy="19343"/>
            </a:xfrm>
            <a:custGeom>
              <a:avLst/>
              <a:gdLst/>
              <a:ahLst/>
              <a:cxnLst/>
              <a:rect l="l" t="t" r="r" b="b"/>
              <a:pathLst>
                <a:path w="910" h="706" extrusionOk="0">
                  <a:moveTo>
                    <a:pt x="455" y="1"/>
                  </a:moveTo>
                  <a:cubicBezTo>
                    <a:pt x="0" y="1"/>
                    <a:pt x="0" y="706"/>
                    <a:pt x="455" y="706"/>
                  </a:cubicBezTo>
                  <a:cubicBezTo>
                    <a:pt x="909" y="706"/>
                    <a:pt x="909" y="1"/>
                    <a:pt x="45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5409495" y="1079939"/>
              <a:ext cx="41233" cy="30000"/>
            </a:xfrm>
            <a:custGeom>
              <a:avLst/>
              <a:gdLst/>
              <a:ahLst/>
              <a:cxnLst/>
              <a:rect l="l" t="t" r="r" b="b"/>
              <a:pathLst>
                <a:path w="1505" h="1095" extrusionOk="0">
                  <a:moveTo>
                    <a:pt x="985" y="1"/>
                  </a:moveTo>
                  <a:cubicBezTo>
                    <a:pt x="944" y="1"/>
                    <a:pt x="903" y="8"/>
                    <a:pt x="862" y="24"/>
                  </a:cubicBezTo>
                  <a:cubicBezTo>
                    <a:pt x="705" y="87"/>
                    <a:pt x="549" y="150"/>
                    <a:pt x="392" y="212"/>
                  </a:cubicBezTo>
                  <a:cubicBezTo>
                    <a:pt x="172" y="291"/>
                    <a:pt x="0" y="510"/>
                    <a:pt x="78" y="761"/>
                  </a:cubicBezTo>
                  <a:cubicBezTo>
                    <a:pt x="130" y="954"/>
                    <a:pt x="309" y="1095"/>
                    <a:pt x="502" y="1095"/>
                  </a:cubicBezTo>
                  <a:cubicBezTo>
                    <a:pt x="543" y="1095"/>
                    <a:pt x="585" y="1088"/>
                    <a:pt x="627" y="1074"/>
                  </a:cubicBezTo>
                  <a:cubicBezTo>
                    <a:pt x="784" y="1027"/>
                    <a:pt x="940" y="980"/>
                    <a:pt x="1097" y="933"/>
                  </a:cubicBezTo>
                  <a:cubicBezTo>
                    <a:pt x="1332" y="855"/>
                    <a:pt x="1505" y="604"/>
                    <a:pt x="1426" y="353"/>
                  </a:cubicBezTo>
                  <a:cubicBezTo>
                    <a:pt x="1374" y="172"/>
                    <a:pt x="1183" y="1"/>
                    <a:pt x="985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5421085" y="609040"/>
              <a:ext cx="27069" cy="26658"/>
            </a:xfrm>
            <a:custGeom>
              <a:avLst/>
              <a:gdLst/>
              <a:ahLst/>
              <a:cxnLst/>
              <a:rect l="l" t="t" r="r" b="b"/>
              <a:pathLst>
                <a:path w="988" h="973" extrusionOk="0">
                  <a:moveTo>
                    <a:pt x="502" y="1"/>
                  </a:moveTo>
                  <a:cubicBezTo>
                    <a:pt x="235" y="1"/>
                    <a:pt x="0" y="220"/>
                    <a:pt x="0" y="487"/>
                  </a:cubicBezTo>
                  <a:cubicBezTo>
                    <a:pt x="16" y="753"/>
                    <a:pt x="220" y="973"/>
                    <a:pt x="502" y="973"/>
                  </a:cubicBezTo>
                  <a:cubicBezTo>
                    <a:pt x="753" y="973"/>
                    <a:pt x="988" y="753"/>
                    <a:pt x="988" y="487"/>
                  </a:cubicBezTo>
                  <a:cubicBezTo>
                    <a:pt x="972" y="220"/>
                    <a:pt x="768" y="1"/>
                    <a:pt x="50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3" name="Google Shape;1913;p35"/>
          <p:cNvSpPr/>
          <p:nvPr/>
        </p:nvSpPr>
        <p:spPr>
          <a:xfrm>
            <a:off x="6393474" y="5342546"/>
            <a:ext cx="21069" cy="16329"/>
          </a:xfrm>
          <a:custGeom>
            <a:avLst/>
            <a:gdLst/>
            <a:ahLst/>
            <a:cxnLst/>
            <a:rect l="l" t="t" r="r" b="b"/>
            <a:pathLst>
              <a:path w="769" h="596" extrusionOk="0">
                <a:moveTo>
                  <a:pt x="376" y="0"/>
                </a:moveTo>
                <a:cubicBezTo>
                  <a:pt x="0" y="0"/>
                  <a:pt x="0" y="596"/>
                  <a:pt x="376" y="596"/>
                </a:cubicBezTo>
                <a:cubicBezTo>
                  <a:pt x="768" y="596"/>
                  <a:pt x="768" y="0"/>
                  <a:pt x="376" y="0"/>
                </a:cubicBez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4" name="Google Shape;1914;p35"/>
          <p:cNvGrpSpPr/>
          <p:nvPr/>
        </p:nvGrpSpPr>
        <p:grpSpPr>
          <a:xfrm rot="-9900040" flipH="1">
            <a:off x="7578672" y="435979"/>
            <a:ext cx="619253" cy="949878"/>
            <a:chOff x="-200047" y="-127705"/>
            <a:chExt cx="619271" cy="949907"/>
          </a:xfrm>
        </p:grpSpPr>
        <p:sp>
          <p:nvSpPr>
            <p:cNvPr id="1915" name="Google Shape;1915;p35"/>
            <p:cNvSpPr/>
            <p:nvPr/>
          </p:nvSpPr>
          <p:spPr>
            <a:xfrm>
              <a:off x="-69931" y="77538"/>
              <a:ext cx="489155" cy="744664"/>
            </a:xfrm>
            <a:custGeom>
              <a:avLst/>
              <a:gdLst/>
              <a:ahLst/>
              <a:cxnLst/>
              <a:rect l="l" t="t" r="r" b="b"/>
              <a:pathLst>
                <a:path w="17854" h="27180" extrusionOk="0">
                  <a:moveTo>
                    <a:pt x="16929" y="21365"/>
                  </a:moveTo>
                  <a:cubicBezTo>
                    <a:pt x="16929" y="21443"/>
                    <a:pt x="16976" y="21521"/>
                    <a:pt x="17023" y="21568"/>
                  </a:cubicBezTo>
                  <a:cubicBezTo>
                    <a:pt x="17086" y="21615"/>
                    <a:pt x="15879" y="24139"/>
                    <a:pt x="15738" y="24390"/>
                  </a:cubicBezTo>
                  <a:cubicBezTo>
                    <a:pt x="15080" y="25628"/>
                    <a:pt x="13826" y="26145"/>
                    <a:pt x="12493" y="26318"/>
                  </a:cubicBezTo>
                  <a:cubicBezTo>
                    <a:pt x="12193" y="26354"/>
                    <a:pt x="11892" y="26371"/>
                    <a:pt x="11591" y="26371"/>
                  </a:cubicBezTo>
                  <a:cubicBezTo>
                    <a:pt x="10714" y="26371"/>
                    <a:pt x="9842" y="26222"/>
                    <a:pt x="9014" y="25942"/>
                  </a:cubicBezTo>
                  <a:cubicBezTo>
                    <a:pt x="8481" y="25753"/>
                    <a:pt x="7948" y="25377"/>
                    <a:pt x="7415" y="25174"/>
                  </a:cubicBezTo>
                  <a:cubicBezTo>
                    <a:pt x="10801" y="25048"/>
                    <a:pt x="14139" y="23277"/>
                    <a:pt x="16929" y="21365"/>
                  </a:cubicBezTo>
                  <a:close/>
                  <a:moveTo>
                    <a:pt x="8058" y="1"/>
                  </a:moveTo>
                  <a:lnTo>
                    <a:pt x="7493" y="314"/>
                  </a:lnTo>
                  <a:cubicBezTo>
                    <a:pt x="7225" y="740"/>
                    <a:pt x="6854" y="908"/>
                    <a:pt x="6460" y="908"/>
                  </a:cubicBezTo>
                  <a:cubicBezTo>
                    <a:pt x="6070" y="908"/>
                    <a:pt x="5657" y="744"/>
                    <a:pt x="5299" y="502"/>
                  </a:cubicBezTo>
                  <a:cubicBezTo>
                    <a:pt x="5299" y="455"/>
                    <a:pt x="5283" y="408"/>
                    <a:pt x="5268" y="361"/>
                  </a:cubicBezTo>
                  <a:cubicBezTo>
                    <a:pt x="5210" y="196"/>
                    <a:pt x="5069" y="124"/>
                    <a:pt x="4925" y="124"/>
                  </a:cubicBezTo>
                  <a:cubicBezTo>
                    <a:pt x="4712" y="124"/>
                    <a:pt x="4493" y="281"/>
                    <a:pt x="4531" y="533"/>
                  </a:cubicBezTo>
                  <a:cubicBezTo>
                    <a:pt x="4703" y="1756"/>
                    <a:pt x="4343" y="3057"/>
                    <a:pt x="3104" y="3574"/>
                  </a:cubicBezTo>
                  <a:cubicBezTo>
                    <a:pt x="2800" y="3694"/>
                    <a:pt x="2485" y="3749"/>
                    <a:pt x="2171" y="3749"/>
                  </a:cubicBezTo>
                  <a:cubicBezTo>
                    <a:pt x="1580" y="3749"/>
                    <a:pt x="994" y="3552"/>
                    <a:pt x="503" y="3214"/>
                  </a:cubicBezTo>
                  <a:lnTo>
                    <a:pt x="1" y="3496"/>
                  </a:lnTo>
                  <a:cubicBezTo>
                    <a:pt x="604" y="4130"/>
                    <a:pt x="1449" y="4496"/>
                    <a:pt x="2306" y="4496"/>
                  </a:cubicBezTo>
                  <a:cubicBezTo>
                    <a:pt x="2741" y="4496"/>
                    <a:pt x="3179" y="4402"/>
                    <a:pt x="3590" y="4201"/>
                  </a:cubicBezTo>
                  <a:cubicBezTo>
                    <a:pt x="4484" y="3778"/>
                    <a:pt x="5126" y="2916"/>
                    <a:pt x="5330" y="1960"/>
                  </a:cubicBezTo>
                  <a:lnTo>
                    <a:pt x="5722" y="1787"/>
                  </a:lnTo>
                  <a:cubicBezTo>
                    <a:pt x="5675" y="1678"/>
                    <a:pt x="5612" y="1552"/>
                    <a:pt x="5565" y="1427"/>
                  </a:cubicBezTo>
                  <a:lnTo>
                    <a:pt x="5565" y="1427"/>
                  </a:lnTo>
                  <a:cubicBezTo>
                    <a:pt x="5847" y="1584"/>
                    <a:pt x="6161" y="1662"/>
                    <a:pt x="6506" y="1662"/>
                  </a:cubicBezTo>
                  <a:cubicBezTo>
                    <a:pt x="7039" y="1646"/>
                    <a:pt x="7509" y="1411"/>
                    <a:pt x="7854" y="1035"/>
                  </a:cubicBezTo>
                  <a:cubicBezTo>
                    <a:pt x="8873" y="4468"/>
                    <a:pt x="10644" y="7806"/>
                    <a:pt x="12117" y="11035"/>
                  </a:cubicBezTo>
                  <a:cubicBezTo>
                    <a:pt x="12932" y="12806"/>
                    <a:pt x="13763" y="14562"/>
                    <a:pt x="14609" y="16302"/>
                  </a:cubicBezTo>
                  <a:cubicBezTo>
                    <a:pt x="15142" y="17399"/>
                    <a:pt x="15628" y="18622"/>
                    <a:pt x="16224" y="19735"/>
                  </a:cubicBezTo>
                  <a:lnTo>
                    <a:pt x="16537" y="20283"/>
                  </a:lnTo>
                  <a:cubicBezTo>
                    <a:pt x="16616" y="20424"/>
                    <a:pt x="16710" y="20581"/>
                    <a:pt x="16788" y="20722"/>
                  </a:cubicBezTo>
                  <a:cubicBezTo>
                    <a:pt x="13669" y="22462"/>
                    <a:pt x="10785" y="24155"/>
                    <a:pt x="7195" y="24797"/>
                  </a:cubicBezTo>
                  <a:cubicBezTo>
                    <a:pt x="7086" y="24829"/>
                    <a:pt x="7023" y="24907"/>
                    <a:pt x="7039" y="25001"/>
                  </a:cubicBezTo>
                  <a:lnTo>
                    <a:pt x="6412" y="25221"/>
                  </a:lnTo>
                  <a:cubicBezTo>
                    <a:pt x="6490" y="25330"/>
                    <a:pt x="6616" y="25362"/>
                    <a:pt x="6725" y="25362"/>
                  </a:cubicBezTo>
                  <a:cubicBezTo>
                    <a:pt x="7164" y="26318"/>
                    <a:pt x="8779" y="26741"/>
                    <a:pt x="9703" y="26960"/>
                  </a:cubicBezTo>
                  <a:cubicBezTo>
                    <a:pt x="10310" y="27105"/>
                    <a:pt x="10937" y="27179"/>
                    <a:pt x="11566" y="27179"/>
                  </a:cubicBezTo>
                  <a:cubicBezTo>
                    <a:pt x="12301" y="27179"/>
                    <a:pt x="13038" y="27078"/>
                    <a:pt x="13747" y="26866"/>
                  </a:cubicBezTo>
                  <a:cubicBezTo>
                    <a:pt x="14939" y="26506"/>
                    <a:pt x="15879" y="25832"/>
                    <a:pt x="16459" y="24719"/>
                  </a:cubicBezTo>
                  <a:cubicBezTo>
                    <a:pt x="16819" y="24029"/>
                    <a:pt x="17086" y="23293"/>
                    <a:pt x="17399" y="22587"/>
                  </a:cubicBezTo>
                  <a:cubicBezTo>
                    <a:pt x="17572" y="22180"/>
                    <a:pt x="17854" y="21772"/>
                    <a:pt x="17713" y="21333"/>
                  </a:cubicBezTo>
                  <a:cubicBezTo>
                    <a:pt x="17776" y="21271"/>
                    <a:pt x="17791" y="21177"/>
                    <a:pt x="17760" y="21067"/>
                  </a:cubicBezTo>
                  <a:cubicBezTo>
                    <a:pt x="17227" y="19249"/>
                    <a:pt x="16083" y="17509"/>
                    <a:pt x="15268" y="15816"/>
                  </a:cubicBezTo>
                  <a:cubicBezTo>
                    <a:pt x="14390" y="13998"/>
                    <a:pt x="13528" y="12164"/>
                    <a:pt x="12697" y="10330"/>
                  </a:cubicBezTo>
                  <a:cubicBezTo>
                    <a:pt x="11208" y="7054"/>
                    <a:pt x="10017" y="3527"/>
                    <a:pt x="8277" y="377"/>
                  </a:cubicBezTo>
                  <a:cubicBezTo>
                    <a:pt x="8261" y="283"/>
                    <a:pt x="8214" y="204"/>
                    <a:pt x="8152" y="142"/>
                  </a:cubicBezTo>
                  <a:cubicBezTo>
                    <a:pt x="8120" y="95"/>
                    <a:pt x="8089" y="48"/>
                    <a:pt x="8058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-68643" y="193489"/>
              <a:ext cx="451812" cy="552114"/>
            </a:xfrm>
            <a:custGeom>
              <a:avLst/>
              <a:gdLst/>
              <a:ahLst/>
              <a:cxnLst/>
              <a:rect l="l" t="t" r="r" b="b"/>
              <a:pathLst>
                <a:path w="16491" h="20152" extrusionOk="0">
                  <a:moveTo>
                    <a:pt x="393" y="1"/>
                  </a:moveTo>
                  <a:lnTo>
                    <a:pt x="1" y="204"/>
                  </a:lnTo>
                  <a:cubicBezTo>
                    <a:pt x="2619" y="6552"/>
                    <a:pt x="5659" y="12728"/>
                    <a:pt x="8355" y="19045"/>
                  </a:cubicBezTo>
                  <a:cubicBezTo>
                    <a:pt x="8355" y="19061"/>
                    <a:pt x="8371" y="19076"/>
                    <a:pt x="8387" y="19092"/>
                  </a:cubicBezTo>
                  <a:cubicBezTo>
                    <a:pt x="7854" y="19327"/>
                    <a:pt x="7337" y="19578"/>
                    <a:pt x="6819" y="19829"/>
                  </a:cubicBezTo>
                  <a:cubicBezTo>
                    <a:pt x="6725" y="19876"/>
                    <a:pt x="6694" y="19970"/>
                    <a:pt x="6725" y="20048"/>
                  </a:cubicBezTo>
                  <a:cubicBezTo>
                    <a:pt x="6750" y="20110"/>
                    <a:pt x="6804" y="20152"/>
                    <a:pt x="6879" y="20152"/>
                  </a:cubicBezTo>
                  <a:cubicBezTo>
                    <a:pt x="6899" y="20152"/>
                    <a:pt x="6921" y="20149"/>
                    <a:pt x="6945" y="20142"/>
                  </a:cubicBezTo>
                  <a:cubicBezTo>
                    <a:pt x="10221" y="19170"/>
                    <a:pt x="13481" y="17697"/>
                    <a:pt x="16490" y="16051"/>
                  </a:cubicBezTo>
                  <a:lnTo>
                    <a:pt x="16177" y="15503"/>
                  </a:lnTo>
                  <a:cubicBezTo>
                    <a:pt x="15487" y="15832"/>
                    <a:pt x="14798" y="16145"/>
                    <a:pt x="14092" y="16474"/>
                  </a:cubicBezTo>
                  <a:lnTo>
                    <a:pt x="13591" y="16396"/>
                  </a:lnTo>
                  <a:lnTo>
                    <a:pt x="13591" y="16396"/>
                  </a:lnTo>
                  <a:cubicBezTo>
                    <a:pt x="13653" y="16521"/>
                    <a:pt x="13779" y="16568"/>
                    <a:pt x="13888" y="16568"/>
                  </a:cubicBezTo>
                  <a:cubicBezTo>
                    <a:pt x="12274" y="17305"/>
                    <a:pt x="10644" y="18042"/>
                    <a:pt x="9029" y="18794"/>
                  </a:cubicBezTo>
                  <a:cubicBezTo>
                    <a:pt x="9029" y="18778"/>
                    <a:pt x="9029" y="18778"/>
                    <a:pt x="9029" y="18778"/>
                  </a:cubicBezTo>
                  <a:cubicBezTo>
                    <a:pt x="6302" y="12477"/>
                    <a:pt x="3653" y="6051"/>
                    <a:pt x="39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82543" y="105895"/>
              <a:ext cx="292030" cy="538964"/>
            </a:xfrm>
            <a:custGeom>
              <a:avLst/>
              <a:gdLst/>
              <a:ahLst/>
              <a:cxnLst/>
              <a:rect l="l" t="t" r="r" b="b"/>
              <a:pathLst>
                <a:path w="10659" h="19672" extrusionOk="0">
                  <a:moveTo>
                    <a:pt x="2289" y="0"/>
                  </a:moveTo>
                  <a:cubicBezTo>
                    <a:pt x="1928" y="376"/>
                    <a:pt x="1474" y="611"/>
                    <a:pt x="941" y="627"/>
                  </a:cubicBezTo>
                  <a:cubicBezTo>
                    <a:pt x="596" y="627"/>
                    <a:pt x="282" y="549"/>
                    <a:pt x="0" y="392"/>
                  </a:cubicBezTo>
                  <a:lnTo>
                    <a:pt x="0" y="392"/>
                  </a:lnTo>
                  <a:cubicBezTo>
                    <a:pt x="47" y="517"/>
                    <a:pt x="110" y="643"/>
                    <a:pt x="157" y="752"/>
                  </a:cubicBezTo>
                  <a:cubicBezTo>
                    <a:pt x="2837" y="7038"/>
                    <a:pt x="5690" y="13214"/>
                    <a:pt x="8606" y="19389"/>
                  </a:cubicBezTo>
                  <a:cubicBezTo>
                    <a:pt x="8668" y="19499"/>
                    <a:pt x="8637" y="19593"/>
                    <a:pt x="8574" y="19671"/>
                  </a:cubicBezTo>
                  <a:cubicBezTo>
                    <a:pt x="9280" y="19342"/>
                    <a:pt x="9969" y="19029"/>
                    <a:pt x="10659" y="18700"/>
                  </a:cubicBezTo>
                  <a:cubicBezTo>
                    <a:pt x="10063" y="17587"/>
                    <a:pt x="9577" y="16364"/>
                    <a:pt x="9044" y="15267"/>
                  </a:cubicBezTo>
                  <a:cubicBezTo>
                    <a:pt x="8198" y="13527"/>
                    <a:pt x="7367" y="11771"/>
                    <a:pt x="6552" y="10000"/>
                  </a:cubicBezTo>
                  <a:cubicBezTo>
                    <a:pt x="5079" y="6771"/>
                    <a:pt x="3308" y="3433"/>
                    <a:pt x="2289" y="0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76104" y="126499"/>
              <a:ext cx="243947" cy="518361"/>
            </a:xfrm>
            <a:custGeom>
              <a:avLst/>
              <a:gdLst/>
              <a:ahLst/>
              <a:cxnLst/>
              <a:rect l="l" t="t" r="r" b="b"/>
              <a:pathLst>
                <a:path w="8904" h="18920" extrusionOk="0">
                  <a:moveTo>
                    <a:pt x="392" y="0"/>
                  </a:moveTo>
                  <a:lnTo>
                    <a:pt x="0" y="173"/>
                  </a:lnTo>
                  <a:cubicBezTo>
                    <a:pt x="2430" y="6521"/>
                    <a:pt x="5173" y="12822"/>
                    <a:pt x="8308" y="18841"/>
                  </a:cubicBezTo>
                  <a:lnTo>
                    <a:pt x="8809" y="18919"/>
                  </a:lnTo>
                  <a:cubicBezTo>
                    <a:pt x="8872" y="18841"/>
                    <a:pt x="8903" y="18747"/>
                    <a:pt x="8841" y="18637"/>
                  </a:cubicBezTo>
                  <a:cubicBezTo>
                    <a:pt x="5925" y="12462"/>
                    <a:pt x="3072" y="6286"/>
                    <a:pt x="39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-69931" y="131212"/>
              <a:ext cx="381812" cy="577211"/>
            </a:xfrm>
            <a:custGeom>
              <a:avLst/>
              <a:gdLst/>
              <a:ahLst/>
              <a:cxnLst/>
              <a:rect l="l" t="t" r="r" b="b"/>
              <a:pathLst>
                <a:path w="13936" h="21068" extrusionOk="0">
                  <a:moveTo>
                    <a:pt x="5330" y="1"/>
                  </a:moveTo>
                  <a:cubicBezTo>
                    <a:pt x="5126" y="957"/>
                    <a:pt x="4484" y="1819"/>
                    <a:pt x="3590" y="2242"/>
                  </a:cubicBezTo>
                  <a:cubicBezTo>
                    <a:pt x="3179" y="2443"/>
                    <a:pt x="2741" y="2537"/>
                    <a:pt x="2306" y="2537"/>
                  </a:cubicBezTo>
                  <a:cubicBezTo>
                    <a:pt x="1449" y="2537"/>
                    <a:pt x="604" y="2171"/>
                    <a:pt x="1" y="1537"/>
                  </a:cubicBezTo>
                  <a:lnTo>
                    <a:pt x="1" y="1537"/>
                  </a:lnTo>
                  <a:cubicBezTo>
                    <a:pt x="1" y="1553"/>
                    <a:pt x="1" y="1568"/>
                    <a:pt x="17" y="1584"/>
                  </a:cubicBezTo>
                  <a:cubicBezTo>
                    <a:pt x="48" y="1600"/>
                    <a:pt x="95" y="1615"/>
                    <a:pt x="126" y="1678"/>
                  </a:cubicBezTo>
                  <a:cubicBezTo>
                    <a:pt x="236" y="1866"/>
                    <a:pt x="330" y="2070"/>
                    <a:pt x="440" y="2274"/>
                  </a:cubicBezTo>
                  <a:cubicBezTo>
                    <a:pt x="3700" y="8324"/>
                    <a:pt x="6349" y="14750"/>
                    <a:pt x="9076" y="21051"/>
                  </a:cubicBezTo>
                  <a:cubicBezTo>
                    <a:pt x="9076" y="21051"/>
                    <a:pt x="9076" y="21051"/>
                    <a:pt x="9076" y="21067"/>
                  </a:cubicBezTo>
                  <a:cubicBezTo>
                    <a:pt x="10691" y="20315"/>
                    <a:pt x="12321" y="19578"/>
                    <a:pt x="13935" y="18841"/>
                  </a:cubicBezTo>
                  <a:cubicBezTo>
                    <a:pt x="13826" y="18841"/>
                    <a:pt x="13700" y="18794"/>
                    <a:pt x="13638" y="18669"/>
                  </a:cubicBezTo>
                  <a:cubicBezTo>
                    <a:pt x="10503" y="12650"/>
                    <a:pt x="7760" y="6349"/>
                    <a:pt x="5330" y="1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-137770" y="199078"/>
              <a:ext cx="298907" cy="543703"/>
            </a:xfrm>
            <a:custGeom>
              <a:avLst/>
              <a:gdLst/>
              <a:ahLst/>
              <a:cxnLst/>
              <a:rect l="l" t="t" r="r" b="b"/>
              <a:pathLst>
                <a:path w="10910" h="19845" extrusionOk="0">
                  <a:moveTo>
                    <a:pt x="2524" y="0"/>
                  </a:moveTo>
                  <a:cubicBezTo>
                    <a:pt x="2340" y="1003"/>
                    <a:pt x="1394" y="1802"/>
                    <a:pt x="349" y="1802"/>
                  </a:cubicBezTo>
                  <a:cubicBezTo>
                    <a:pt x="234" y="1802"/>
                    <a:pt x="117" y="1792"/>
                    <a:pt x="0" y="1772"/>
                  </a:cubicBezTo>
                  <a:lnTo>
                    <a:pt x="0" y="1772"/>
                  </a:lnTo>
                  <a:cubicBezTo>
                    <a:pt x="1646" y="4609"/>
                    <a:pt x="2947" y="7681"/>
                    <a:pt x="4421" y="10612"/>
                  </a:cubicBezTo>
                  <a:cubicBezTo>
                    <a:pt x="5251" y="12258"/>
                    <a:pt x="6098" y="13904"/>
                    <a:pt x="6960" y="15549"/>
                  </a:cubicBezTo>
                  <a:cubicBezTo>
                    <a:pt x="7696" y="16960"/>
                    <a:pt x="8606" y="18371"/>
                    <a:pt x="9248" y="19844"/>
                  </a:cubicBezTo>
                  <a:cubicBezTo>
                    <a:pt x="9217" y="19766"/>
                    <a:pt x="9248" y="19672"/>
                    <a:pt x="9342" y="19625"/>
                  </a:cubicBezTo>
                  <a:cubicBezTo>
                    <a:pt x="9860" y="19374"/>
                    <a:pt x="10377" y="19123"/>
                    <a:pt x="10910" y="18888"/>
                  </a:cubicBezTo>
                  <a:cubicBezTo>
                    <a:pt x="10894" y="18872"/>
                    <a:pt x="10878" y="18857"/>
                    <a:pt x="10878" y="18841"/>
                  </a:cubicBezTo>
                  <a:cubicBezTo>
                    <a:pt x="8182" y="12524"/>
                    <a:pt x="5142" y="6348"/>
                    <a:pt x="2524" y="0"/>
                  </a:cubicBezTo>
                  <a:close/>
                </a:path>
              </a:pathLst>
            </a:custGeom>
            <a:solidFill>
              <a:srgbClr val="F9B2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-163114" y="153130"/>
              <a:ext cx="286030" cy="615403"/>
            </a:xfrm>
            <a:custGeom>
              <a:avLst/>
              <a:gdLst/>
              <a:ahLst/>
              <a:cxnLst/>
              <a:rect l="l" t="t" r="r" b="b"/>
              <a:pathLst>
                <a:path w="10440" h="22462" extrusionOk="0">
                  <a:moveTo>
                    <a:pt x="3311" y="0"/>
                  </a:moveTo>
                  <a:cubicBezTo>
                    <a:pt x="3225" y="0"/>
                    <a:pt x="3145" y="65"/>
                    <a:pt x="3104" y="157"/>
                  </a:cubicBezTo>
                  <a:cubicBezTo>
                    <a:pt x="3053" y="116"/>
                    <a:pt x="2995" y="98"/>
                    <a:pt x="2936" y="98"/>
                  </a:cubicBezTo>
                  <a:cubicBezTo>
                    <a:pt x="2723" y="98"/>
                    <a:pt x="2501" y="334"/>
                    <a:pt x="2587" y="580"/>
                  </a:cubicBezTo>
                  <a:cubicBezTo>
                    <a:pt x="2975" y="1799"/>
                    <a:pt x="2212" y="2896"/>
                    <a:pt x="1076" y="2896"/>
                  </a:cubicBezTo>
                  <a:cubicBezTo>
                    <a:pt x="927" y="2896"/>
                    <a:pt x="772" y="2877"/>
                    <a:pt x="612" y="2837"/>
                  </a:cubicBezTo>
                  <a:cubicBezTo>
                    <a:pt x="612" y="2837"/>
                    <a:pt x="612" y="2822"/>
                    <a:pt x="612" y="2822"/>
                  </a:cubicBezTo>
                  <a:lnTo>
                    <a:pt x="110" y="2712"/>
                  </a:lnTo>
                  <a:cubicBezTo>
                    <a:pt x="48" y="2790"/>
                    <a:pt x="1" y="2884"/>
                    <a:pt x="48" y="2994"/>
                  </a:cubicBezTo>
                  <a:cubicBezTo>
                    <a:pt x="1255" y="6458"/>
                    <a:pt x="3120" y="9734"/>
                    <a:pt x="4766" y="13010"/>
                  </a:cubicBezTo>
                  <a:cubicBezTo>
                    <a:pt x="5612" y="14656"/>
                    <a:pt x="6458" y="16302"/>
                    <a:pt x="7305" y="17932"/>
                  </a:cubicBezTo>
                  <a:cubicBezTo>
                    <a:pt x="8104" y="19421"/>
                    <a:pt x="8810" y="21098"/>
                    <a:pt x="9813" y="22462"/>
                  </a:cubicBezTo>
                  <a:lnTo>
                    <a:pt x="10440" y="22242"/>
                  </a:lnTo>
                  <a:cubicBezTo>
                    <a:pt x="10440" y="22211"/>
                    <a:pt x="10424" y="22179"/>
                    <a:pt x="10408" y="22132"/>
                  </a:cubicBezTo>
                  <a:cubicBezTo>
                    <a:pt x="10346" y="21929"/>
                    <a:pt x="10252" y="21725"/>
                    <a:pt x="10173" y="21521"/>
                  </a:cubicBezTo>
                  <a:cubicBezTo>
                    <a:pt x="9531" y="20048"/>
                    <a:pt x="8621" y="18637"/>
                    <a:pt x="7885" y="17226"/>
                  </a:cubicBezTo>
                  <a:cubicBezTo>
                    <a:pt x="7023" y="15581"/>
                    <a:pt x="6176" y="13935"/>
                    <a:pt x="5346" y="12289"/>
                  </a:cubicBezTo>
                  <a:cubicBezTo>
                    <a:pt x="3872" y="9358"/>
                    <a:pt x="2571" y="6286"/>
                    <a:pt x="925" y="3449"/>
                  </a:cubicBezTo>
                  <a:lnTo>
                    <a:pt x="925" y="3449"/>
                  </a:lnTo>
                  <a:cubicBezTo>
                    <a:pt x="1042" y="3469"/>
                    <a:pt x="1159" y="3479"/>
                    <a:pt x="1274" y="3479"/>
                  </a:cubicBezTo>
                  <a:cubicBezTo>
                    <a:pt x="2319" y="3479"/>
                    <a:pt x="3265" y="2680"/>
                    <a:pt x="3449" y="1677"/>
                  </a:cubicBezTo>
                  <a:lnTo>
                    <a:pt x="3841" y="1474"/>
                  </a:lnTo>
                  <a:cubicBezTo>
                    <a:pt x="3731" y="1270"/>
                    <a:pt x="3637" y="1066"/>
                    <a:pt x="3527" y="878"/>
                  </a:cubicBezTo>
                  <a:cubicBezTo>
                    <a:pt x="3496" y="815"/>
                    <a:pt x="3449" y="800"/>
                    <a:pt x="3418" y="784"/>
                  </a:cubicBezTo>
                  <a:cubicBezTo>
                    <a:pt x="3402" y="768"/>
                    <a:pt x="3402" y="753"/>
                    <a:pt x="3402" y="737"/>
                  </a:cubicBezTo>
                  <a:lnTo>
                    <a:pt x="3904" y="455"/>
                  </a:lnTo>
                  <a:cubicBezTo>
                    <a:pt x="3747" y="329"/>
                    <a:pt x="3590" y="204"/>
                    <a:pt x="3449" y="63"/>
                  </a:cubicBezTo>
                  <a:cubicBezTo>
                    <a:pt x="3405" y="19"/>
                    <a:pt x="3357" y="0"/>
                    <a:pt x="331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-200047" y="-127705"/>
              <a:ext cx="350880" cy="358140"/>
            </a:xfrm>
            <a:custGeom>
              <a:avLst/>
              <a:gdLst/>
              <a:ahLst/>
              <a:cxnLst/>
              <a:rect l="l" t="t" r="r" b="b"/>
              <a:pathLst>
                <a:path w="12807" h="13072" extrusionOk="0">
                  <a:moveTo>
                    <a:pt x="2603" y="3401"/>
                  </a:moveTo>
                  <a:cubicBezTo>
                    <a:pt x="2634" y="3416"/>
                    <a:pt x="2665" y="3432"/>
                    <a:pt x="2712" y="3432"/>
                  </a:cubicBezTo>
                  <a:cubicBezTo>
                    <a:pt x="2712" y="3463"/>
                    <a:pt x="2712" y="3479"/>
                    <a:pt x="2728" y="3510"/>
                  </a:cubicBezTo>
                  <a:cubicBezTo>
                    <a:pt x="2571" y="3557"/>
                    <a:pt x="2399" y="3589"/>
                    <a:pt x="2226" y="3589"/>
                  </a:cubicBezTo>
                  <a:cubicBezTo>
                    <a:pt x="2242" y="3573"/>
                    <a:pt x="2242" y="3542"/>
                    <a:pt x="2242" y="3526"/>
                  </a:cubicBezTo>
                  <a:cubicBezTo>
                    <a:pt x="2258" y="3528"/>
                    <a:pt x="2274" y="3529"/>
                    <a:pt x="2290" y="3529"/>
                  </a:cubicBezTo>
                  <a:cubicBezTo>
                    <a:pt x="2403" y="3529"/>
                    <a:pt x="2520" y="3483"/>
                    <a:pt x="2603" y="3401"/>
                  </a:cubicBezTo>
                  <a:close/>
                  <a:moveTo>
                    <a:pt x="1972" y="0"/>
                  </a:moveTo>
                  <a:cubicBezTo>
                    <a:pt x="1761" y="0"/>
                    <a:pt x="1548" y="60"/>
                    <a:pt x="1333" y="203"/>
                  </a:cubicBezTo>
                  <a:cubicBezTo>
                    <a:pt x="1" y="1065"/>
                    <a:pt x="690" y="3996"/>
                    <a:pt x="753" y="5234"/>
                  </a:cubicBezTo>
                  <a:cubicBezTo>
                    <a:pt x="894" y="7821"/>
                    <a:pt x="1082" y="10407"/>
                    <a:pt x="1458" y="12962"/>
                  </a:cubicBezTo>
                  <a:lnTo>
                    <a:pt x="1960" y="13072"/>
                  </a:lnTo>
                  <a:cubicBezTo>
                    <a:pt x="1913" y="11097"/>
                    <a:pt x="1787" y="9137"/>
                    <a:pt x="1662" y="7178"/>
                  </a:cubicBezTo>
                  <a:cubicBezTo>
                    <a:pt x="1599" y="6191"/>
                    <a:pt x="1552" y="5219"/>
                    <a:pt x="1490" y="4231"/>
                  </a:cubicBezTo>
                  <a:cubicBezTo>
                    <a:pt x="1490" y="4200"/>
                    <a:pt x="1490" y="4153"/>
                    <a:pt x="1490" y="4122"/>
                  </a:cubicBezTo>
                  <a:cubicBezTo>
                    <a:pt x="1727" y="4191"/>
                    <a:pt x="1970" y="4224"/>
                    <a:pt x="2215" y="4224"/>
                  </a:cubicBezTo>
                  <a:cubicBezTo>
                    <a:pt x="2633" y="4224"/>
                    <a:pt x="3053" y="4127"/>
                    <a:pt x="3449" y="3949"/>
                  </a:cubicBezTo>
                  <a:cubicBezTo>
                    <a:pt x="3935" y="3730"/>
                    <a:pt x="4640" y="3212"/>
                    <a:pt x="4860" y="2617"/>
                  </a:cubicBezTo>
                  <a:cubicBezTo>
                    <a:pt x="5628" y="3165"/>
                    <a:pt x="6396" y="3714"/>
                    <a:pt x="7164" y="4263"/>
                  </a:cubicBezTo>
                  <a:cubicBezTo>
                    <a:pt x="8794" y="5423"/>
                    <a:pt x="10424" y="6582"/>
                    <a:pt x="12054" y="7742"/>
                  </a:cubicBezTo>
                  <a:cubicBezTo>
                    <a:pt x="12117" y="7789"/>
                    <a:pt x="12180" y="7805"/>
                    <a:pt x="12242" y="7805"/>
                  </a:cubicBezTo>
                  <a:lnTo>
                    <a:pt x="12807" y="7492"/>
                  </a:lnTo>
                  <a:cubicBezTo>
                    <a:pt x="12775" y="7445"/>
                    <a:pt x="12760" y="7382"/>
                    <a:pt x="12728" y="7335"/>
                  </a:cubicBezTo>
                  <a:cubicBezTo>
                    <a:pt x="12713" y="7303"/>
                    <a:pt x="12697" y="7288"/>
                    <a:pt x="12665" y="7272"/>
                  </a:cubicBezTo>
                  <a:cubicBezTo>
                    <a:pt x="12650" y="7225"/>
                    <a:pt x="12603" y="7178"/>
                    <a:pt x="12556" y="7131"/>
                  </a:cubicBezTo>
                  <a:cubicBezTo>
                    <a:pt x="10408" y="5626"/>
                    <a:pt x="8292" y="4106"/>
                    <a:pt x="6145" y="2585"/>
                  </a:cubicBezTo>
                  <a:cubicBezTo>
                    <a:pt x="5095" y="1849"/>
                    <a:pt x="4060" y="1034"/>
                    <a:pt x="2979" y="360"/>
                  </a:cubicBezTo>
                  <a:cubicBezTo>
                    <a:pt x="2649" y="156"/>
                    <a:pt x="2313" y="0"/>
                    <a:pt x="1972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3" name="Google Shape;1923;p35"/>
          <p:cNvGrpSpPr/>
          <p:nvPr/>
        </p:nvGrpSpPr>
        <p:grpSpPr>
          <a:xfrm rot="-8100000">
            <a:off x="643505" y="1557667"/>
            <a:ext cx="454131" cy="918699"/>
            <a:chOff x="1153584" y="2175826"/>
            <a:chExt cx="373221" cy="755019"/>
          </a:xfrm>
        </p:grpSpPr>
        <p:sp>
          <p:nvSpPr>
            <p:cNvPr id="1924" name="Google Shape;1924;p35"/>
            <p:cNvSpPr/>
            <p:nvPr/>
          </p:nvSpPr>
          <p:spPr>
            <a:xfrm>
              <a:off x="1153584" y="2175826"/>
              <a:ext cx="91069" cy="119234"/>
            </a:xfrm>
            <a:custGeom>
              <a:avLst/>
              <a:gdLst/>
              <a:ahLst/>
              <a:cxnLst/>
              <a:rect l="l" t="t" r="r" b="b"/>
              <a:pathLst>
                <a:path w="3324" h="4352" extrusionOk="0">
                  <a:moveTo>
                    <a:pt x="1883" y="0"/>
                  </a:moveTo>
                  <a:cubicBezTo>
                    <a:pt x="1691" y="0"/>
                    <a:pt x="1529" y="94"/>
                    <a:pt x="1490" y="309"/>
                  </a:cubicBezTo>
                  <a:cubicBezTo>
                    <a:pt x="1474" y="372"/>
                    <a:pt x="1474" y="466"/>
                    <a:pt x="1505" y="560"/>
                  </a:cubicBezTo>
                  <a:cubicBezTo>
                    <a:pt x="1520" y="655"/>
                    <a:pt x="1586" y="696"/>
                    <a:pt x="1659" y="696"/>
                  </a:cubicBezTo>
                  <a:cubicBezTo>
                    <a:pt x="1741" y="696"/>
                    <a:pt x="1832" y="643"/>
                    <a:pt x="1866" y="560"/>
                  </a:cubicBezTo>
                  <a:cubicBezTo>
                    <a:pt x="1886" y="507"/>
                    <a:pt x="1910" y="484"/>
                    <a:pt x="1937" y="484"/>
                  </a:cubicBezTo>
                  <a:cubicBezTo>
                    <a:pt x="2099" y="484"/>
                    <a:pt x="2357" y="1297"/>
                    <a:pt x="2352" y="1297"/>
                  </a:cubicBezTo>
                  <a:cubicBezTo>
                    <a:pt x="2352" y="1297"/>
                    <a:pt x="2352" y="1297"/>
                    <a:pt x="2352" y="1297"/>
                  </a:cubicBezTo>
                  <a:lnTo>
                    <a:pt x="2352" y="1297"/>
                  </a:lnTo>
                  <a:cubicBezTo>
                    <a:pt x="2430" y="1610"/>
                    <a:pt x="2477" y="1924"/>
                    <a:pt x="2493" y="2253"/>
                  </a:cubicBezTo>
                  <a:cubicBezTo>
                    <a:pt x="2530" y="2763"/>
                    <a:pt x="2310" y="3888"/>
                    <a:pt x="1699" y="3888"/>
                  </a:cubicBezTo>
                  <a:cubicBezTo>
                    <a:pt x="1541" y="3888"/>
                    <a:pt x="1357" y="3812"/>
                    <a:pt x="1145" y="3632"/>
                  </a:cubicBezTo>
                  <a:cubicBezTo>
                    <a:pt x="267" y="2864"/>
                    <a:pt x="863" y="1124"/>
                    <a:pt x="1348" y="325"/>
                  </a:cubicBezTo>
                  <a:cubicBezTo>
                    <a:pt x="1348" y="309"/>
                    <a:pt x="1364" y="293"/>
                    <a:pt x="1364" y="278"/>
                  </a:cubicBezTo>
                  <a:cubicBezTo>
                    <a:pt x="1396" y="152"/>
                    <a:pt x="1288" y="55"/>
                    <a:pt x="1180" y="55"/>
                  </a:cubicBezTo>
                  <a:cubicBezTo>
                    <a:pt x="1126" y="55"/>
                    <a:pt x="1072" y="79"/>
                    <a:pt x="1035" y="137"/>
                  </a:cubicBezTo>
                  <a:cubicBezTo>
                    <a:pt x="424" y="1077"/>
                    <a:pt x="0" y="2425"/>
                    <a:pt x="486" y="3507"/>
                  </a:cubicBezTo>
                  <a:cubicBezTo>
                    <a:pt x="717" y="4035"/>
                    <a:pt x="1183" y="4351"/>
                    <a:pt x="1668" y="4351"/>
                  </a:cubicBezTo>
                  <a:cubicBezTo>
                    <a:pt x="1974" y="4351"/>
                    <a:pt x="2288" y="4225"/>
                    <a:pt x="2555" y="3946"/>
                  </a:cubicBezTo>
                  <a:cubicBezTo>
                    <a:pt x="3323" y="3115"/>
                    <a:pt x="3088" y="1391"/>
                    <a:pt x="2618" y="466"/>
                  </a:cubicBezTo>
                  <a:cubicBezTo>
                    <a:pt x="2481" y="183"/>
                    <a:pt x="2152" y="0"/>
                    <a:pt x="188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1153803" y="2858707"/>
              <a:ext cx="95562" cy="72138"/>
            </a:xfrm>
            <a:custGeom>
              <a:avLst/>
              <a:gdLst/>
              <a:ahLst/>
              <a:cxnLst/>
              <a:rect l="l" t="t" r="r" b="b"/>
              <a:pathLst>
                <a:path w="3488" h="2633" extrusionOk="0">
                  <a:moveTo>
                    <a:pt x="322" y="464"/>
                  </a:moveTo>
                  <a:cubicBezTo>
                    <a:pt x="337" y="480"/>
                    <a:pt x="384" y="495"/>
                    <a:pt x="431" y="511"/>
                  </a:cubicBezTo>
                  <a:cubicBezTo>
                    <a:pt x="510" y="518"/>
                    <a:pt x="588" y="520"/>
                    <a:pt x="667" y="520"/>
                  </a:cubicBezTo>
                  <a:cubicBezTo>
                    <a:pt x="920" y="520"/>
                    <a:pt x="1175" y="494"/>
                    <a:pt x="1429" y="494"/>
                  </a:cubicBezTo>
                  <a:cubicBezTo>
                    <a:pt x="1651" y="494"/>
                    <a:pt x="1873" y="514"/>
                    <a:pt x="2093" y="589"/>
                  </a:cubicBezTo>
                  <a:cubicBezTo>
                    <a:pt x="2626" y="778"/>
                    <a:pt x="3206" y="1561"/>
                    <a:pt x="2626" y="2032"/>
                  </a:cubicBezTo>
                  <a:cubicBezTo>
                    <a:pt x="2476" y="2149"/>
                    <a:pt x="2297" y="2198"/>
                    <a:pt x="2110" y="2198"/>
                  </a:cubicBezTo>
                  <a:cubicBezTo>
                    <a:pt x="1750" y="2198"/>
                    <a:pt x="1363" y="2018"/>
                    <a:pt x="1105" y="1812"/>
                  </a:cubicBezTo>
                  <a:cubicBezTo>
                    <a:pt x="682" y="1483"/>
                    <a:pt x="416" y="997"/>
                    <a:pt x="322" y="464"/>
                  </a:cubicBezTo>
                  <a:close/>
                  <a:moveTo>
                    <a:pt x="1375" y="0"/>
                  </a:moveTo>
                  <a:cubicBezTo>
                    <a:pt x="1024" y="0"/>
                    <a:pt x="677" y="65"/>
                    <a:pt x="384" y="182"/>
                  </a:cubicBezTo>
                  <a:cubicBezTo>
                    <a:pt x="337" y="198"/>
                    <a:pt x="306" y="229"/>
                    <a:pt x="290" y="276"/>
                  </a:cubicBezTo>
                  <a:cubicBezTo>
                    <a:pt x="267" y="192"/>
                    <a:pt x="196" y="149"/>
                    <a:pt x="130" y="149"/>
                  </a:cubicBezTo>
                  <a:cubicBezTo>
                    <a:pt x="62" y="149"/>
                    <a:pt x="0" y="196"/>
                    <a:pt x="8" y="292"/>
                  </a:cubicBezTo>
                  <a:cubicBezTo>
                    <a:pt x="40" y="1091"/>
                    <a:pt x="416" y="1828"/>
                    <a:pt x="1090" y="2298"/>
                  </a:cubicBezTo>
                  <a:cubicBezTo>
                    <a:pt x="1383" y="2499"/>
                    <a:pt x="1769" y="2633"/>
                    <a:pt x="2145" y="2633"/>
                  </a:cubicBezTo>
                  <a:cubicBezTo>
                    <a:pt x="2473" y="2633"/>
                    <a:pt x="2792" y="2531"/>
                    <a:pt x="3033" y="2282"/>
                  </a:cubicBezTo>
                  <a:cubicBezTo>
                    <a:pt x="3488" y="1812"/>
                    <a:pt x="3347" y="1060"/>
                    <a:pt x="2939" y="605"/>
                  </a:cubicBezTo>
                  <a:cubicBezTo>
                    <a:pt x="2566" y="183"/>
                    <a:pt x="1965" y="0"/>
                    <a:pt x="137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1254712" y="2619600"/>
              <a:ext cx="96001" cy="72302"/>
            </a:xfrm>
            <a:custGeom>
              <a:avLst/>
              <a:gdLst/>
              <a:ahLst/>
              <a:cxnLst/>
              <a:rect l="l" t="t" r="r" b="b"/>
              <a:pathLst>
                <a:path w="3504" h="2639" extrusionOk="0">
                  <a:moveTo>
                    <a:pt x="322" y="460"/>
                  </a:moveTo>
                  <a:lnTo>
                    <a:pt x="322" y="460"/>
                  </a:lnTo>
                  <a:cubicBezTo>
                    <a:pt x="353" y="492"/>
                    <a:pt x="385" y="507"/>
                    <a:pt x="432" y="507"/>
                  </a:cubicBezTo>
                  <a:cubicBezTo>
                    <a:pt x="525" y="518"/>
                    <a:pt x="619" y="522"/>
                    <a:pt x="713" y="522"/>
                  </a:cubicBezTo>
                  <a:cubicBezTo>
                    <a:pt x="961" y="522"/>
                    <a:pt x="1212" y="495"/>
                    <a:pt x="1462" y="495"/>
                  </a:cubicBezTo>
                  <a:cubicBezTo>
                    <a:pt x="1674" y="495"/>
                    <a:pt x="1885" y="514"/>
                    <a:pt x="2093" y="586"/>
                  </a:cubicBezTo>
                  <a:cubicBezTo>
                    <a:pt x="2626" y="774"/>
                    <a:pt x="3206" y="1573"/>
                    <a:pt x="2626" y="2028"/>
                  </a:cubicBezTo>
                  <a:cubicBezTo>
                    <a:pt x="2475" y="2152"/>
                    <a:pt x="2295" y="2202"/>
                    <a:pt x="2108" y="2202"/>
                  </a:cubicBezTo>
                  <a:cubicBezTo>
                    <a:pt x="1750" y="2202"/>
                    <a:pt x="1368" y="2020"/>
                    <a:pt x="1122" y="1824"/>
                  </a:cubicBezTo>
                  <a:cubicBezTo>
                    <a:pt x="683" y="1479"/>
                    <a:pt x="416" y="993"/>
                    <a:pt x="322" y="460"/>
                  </a:cubicBezTo>
                  <a:close/>
                  <a:moveTo>
                    <a:pt x="1394" y="1"/>
                  </a:moveTo>
                  <a:cubicBezTo>
                    <a:pt x="1036" y="1"/>
                    <a:pt x="682" y="69"/>
                    <a:pt x="385" y="194"/>
                  </a:cubicBezTo>
                  <a:cubicBezTo>
                    <a:pt x="338" y="210"/>
                    <a:pt x="306" y="241"/>
                    <a:pt x="291" y="272"/>
                  </a:cubicBezTo>
                  <a:cubicBezTo>
                    <a:pt x="268" y="196"/>
                    <a:pt x="196" y="157"/>
                    <a:pt x="131" y="157"/>
                  </a:cubicBezTo>
                  <a:cubicBezTo>
                    <a:pt x="62" y="157"/>
                    <a:pt x="1" y="200"/>
                    <a:pt x="9" y="288"/>
                  </a:cubicBezTo>
                  <a:cubicBezTo>
                    <a:pt x="56" y="1087"/>
                    <a:pt x="416" y="1840"/>
                    <a:pt x="1090" y="2310"/>
                  </a:cubicBezTo>
                  <a:cubicBezTo>
                    <a:pt x="1381" y="2510"/>
                    <a:pt x="1765" y="2638"/>
                    <a:pt x="2138" y="2638"/>
                  </a:cubicBezTo>
                  <a:cubicBezTo>
                    <a:pt x="2468" y="2638"/>
                    <a:pt x="2791" y="2537"/>
                    <a:pt x="3034" y="2294"/>
                  </a:cubicBezTo>
                  <a:cubicBezTo>
                    <a:pt x="3504" y="1808"/>
                    <a:pt x="3347" y="1072"/>
                    <a:pt x="2940" y="602"/>
                  </a:cubicBezTo>
                  <a:cubicBezTo>
                    <a:pt x="2570" y="183"/>
                    <a:pt x="1978" y="1"/>
                    <a:pt x="139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1449489" y="2813938"/>
              <a:ext cx="77316" cy="115645"/>
            </a:xfrm>
            <a:custGeom>
              <a:avLst/>
              <a:gdLst/>
              <a:ahLst/>
              <a:cxnLst/>
              <a:rect l="l" t="t" r="r" b="b"/>
              <a:pathLst>
                <a:path w="2822" h="4221" extrusionOk="0">
                  <a:moveTo>
                    <a:pt x="1003" y="452"/>
                  </a:moveTo>
                  <a:cubicBezTo>
                    <a:pt x="1019" y="484"/>
                    <a:pt x="1035" y="499"/>
                    <a:pt x="1050" y="531"/>
                  </a:cubicBezTo>
                  <a:cubicBezTo>
                    <a:pt x="1724" y="1064"/>
                    <a:pt x="2821" y="2866"/>
                    <a:pt x="1693" y="3430"/>
                  </a:cubicBezTo>
                  <a:cubicBezTo>
                    <a:pt x="1590" y="3548"/>
                    <a:pt x="1490" y="3607"/>
                    <a:pt x="1397" y="3607"/>
                  </a:cubicBezTo>
                  <a:cubicBezTo>
                    <a:pt x="1292" y="3607"/>
                    <a:pt x="1196" y="3533"/>
                    <a:pt x="1113" y="3383"/>
                  </a:cubicBezTo>
                  <a:cubicBezTo>
                    <a:pt x="988" y="3242"/>
                    <a:pt x="894" y="3101"/>
                    <a:pt x="831" y="2929"/>
                  </a:cubicBezTo>
                  <a:cubicBezTo>
                    <a:pt x="705" y="2647"/>
                    <a:pt x="658" y="2380"/>
                    <a:pt x="658" y="2067"/>
                  </a:cubicBezTo>
                  <a:cubicBezTo>
                    <a:pt x="658" y="1518"/>
                    <a:pt x="831" y="985"/>
                    <a:pt x="1003" y="452"/>
                  </a:cubicBezTo>
                  <a:close/>
                  <a:moveTo>
                    <a:pt x="896" y="1"/>
                  </a:moveTo>
                  <a:cubicBezTo>
                    <a:pt x="819" y="1"/>
                    <a:pt x="740" y="43"/>
                    <a:pt x="705" y="139"/>
                  </a:cubicBezTo>
                  <a:cubicBezTo>
                    <a:pt x="345" y="1064"/>
                    <a:pt x="0" y="2098"/>
                    <a:pt x="392" y="3086"/>
                  </a:cubicBezTo>
                  <a:cubicBezTo>
                    <a:pt x="572" y="3556"/>
                    <a:pt x="1081" y="4221"/>
                    <a:pt x="1660" y="4221"/>
                  </a:cubicBezTo>
                  <a:cubicBezTo>
                    <a:pt x="1738" y="4221"/>
                    <a:pt x="1817" y="4209"/>
                    <a:pt x="1897" y="4183"/>
                  </a:cubicBezTo>
                  <a:cubicBezTo>
                    <a:pt x="2586" y="3979"/>
                    <a:pt x="2649" y="2835"/>
                    <a:pt x="2586" y="2270"/>
                  </a:cubicBezTo>
                  <a:cubicBezTo>
                    <a:pt x="2477" y="1408"/>
                    <a:pt x="2038" y="656"/>
                    <a:pt x="1332" y="170"/>
                  </a:cubicBezTo>
                  <a:cubicBezTo>
                    <a:pt x="1298" y="143"/>
                    <a:pt x="1261" y="130"/>
                    <a:pt x="1223" y="130"/>
                  </a:cubicBezTo>
                  <a:cubicBezTo>
                    <a:pt x="1175" y="130"/>
                    <a:pt x="1126" y="151"/>
                    <a:pt x="1082" y="186"/>
                  </a:cubicBezTo>
                  <a:cubicBezTo>
                    <a:pt x="1090" y="71"/>
                    <a:pt x="995" y="1"/>
                    <a:pt x="89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8" name="Google Shape;1928;p35"/>
          <p:cNvGrpSpPr/>
          <p:nvPr/>
        </p:nvGrpSpPr>
        <p:grpSpPr>
          <a:xfrm rot="7957511">
            <a:off x="1715350" y="2969743"/>
            <a:ext cx="351330" cy="339737"/>
            <a:chOff x="1112349" y="5183584"/>
            <a:chExt cx="351329" cy="339737"/>
          </a:xfrm>
        </p:grpSpPr>
        <p:sp>
          <p:nvSpPr>
            <p:cNvPr id="1929" name="Google Shape;1929;p35"/>
            <p:cNvSpPr/>
            <p:nvPr/>
          </p:nvSpPr>
          <p:spPr>
            <a:xfrm>
              <a:off x="1133391" y="5183584"/>
              <a:ext cx="95809" cy="72329"/>
            </a:xfrm>
            <a:custGeom>
              <a:avLst/>
              <a:gdLst/>
              <a:ahLst/>
              <a:cxnLst/>
              <a:rect l="l" t="t" r="r" b="b"/>
              <a:pathLst>
                <a:path w="3497" h="2640" extrusionOk="0">
                  <a:moveTo>
                    <a:pt x="330" y="455"/>
                  </a:moveTo>
                  <a:cubicBezTo>
                    <a:pt x="346" y="487"/>
                    <a:pt x="393" y="502"/>
                    <a:pt x="424" y="502"/>
                  </a:cubicBezTo>
                  <a:cubicBezTo>
                    <a:pt x="530" y="514"/>
                    <a:pt x="637" y="518"/>
                    <a:pt x="743" y="518"/>
                  </a:cubicBezTo>
                  <a:cubicBezTo>
                    <a:pt x="969" y="518"/>
                    <a:pt x="1194" y="500"/>
                    <a:pt x="1418" y="500"/>
                  </a:cubicBezTo>
                  <a:cubicBezTo>
                    <a:pt x="1648" y="500"/>
                    <a:pt x="1876" y="519"/>
                    <a:pt x="2101" y="596"/>
                  </a:cubicBezTo>
                  <a:cubicBezTo>
                    <a:pt x="2634" y="769"/>
                    <a:pt x="3214" y="1568"/>
                    <a:pt x="2634" y="2038"/>
                  </a:cubicBezTo>
                  <a:cubicBezTo>
                    <a:pt x="2484" y="2156"/>
                    <a:pt x="2305" y="2204"/>
                    <a:pt x="2118" y="2204"/>
                  </a:cubicBezTo>
                  <a:cubicBezTo>
                    <a:pt x="1759" y="2204"/>
                    <a:pt x="1372" y="2025"/>
                    <a:pt x="1114" y="1819"/>
                  </a:cubicBezTo>
                  <a:cubicBezTo>
                    <a:pt x="690" y="1474"/>
                    <a:pt x="424" y="1004"/>
                    <a:pt x="330" y="455"/>
                  </a:cubicBezTo>
                  <a:close/>
                  <a:moveTo>
                    <a:pt x="1380" y="0"/>
                  </a:moveTo>
                  <a:cubicBezTo>
                    <a:pt x="1030" y="0"/>
                    <a:pt x="684" y="66"/>
                    <a:pt x="393" y="189"/>
                  </a:cubicBezTo>
                  <a:cubicBezTo>
                    <a:pt x="346" y="204"/>
                    <a:pt x="314" y="236"/>
                    <a:pt x="299" y="267"/>
                  </a:cubicBezTo>
                  <a:cubicBezTo>
                    <a:pt x="276" y="192"/>
                    <a:pt x="207" y="153"/>
                    <a:pt x="141" y="153"/>
                  </a:cubicBezTo>
                  <a:cubicBezTo>
                    <a:pt x="69" y="153"/>
                    <a:pt x="1" y="200"/>
                    <a:pt x="1" y="298"/>
                  </a:cubicBezTo>
                  <a:cubicBezTo>
                    <a:pt x="48" y="1098"/>
                    <a:pt x="424" y="1835"/>
                    <a:pt x="1098" y="2305"/>
                  </a:cubicBezTo>
                  <a:cubicBezTo>
                    <a:pt x="1391" y="2506"/>
                    <a:pt x="1778" y="2639"/>
                    <a:pt x="2153" y="2639"/>
                  </a:cubicBezTo>
                  <a:cubicBezTo>
                    <a:pt x="2481" y="2639"/>
                    <a:pt x="2801" y="2537"/>
                    <a:pt x="3042" y="2289"/>
                  </a:cubicBezTo>
                  <a:cubicBezTo>
                    <a:pt x="3496" y="1819"/>
                    <a:pt x="3355" y="1066"/>
                    <a:pt x="2948" y="612"/>
                  </a:cubicBezTo>
                  <a:cubicBezTo>
                    <a:pt x="2573" y="189"/>
                    <a:pt x="1971" y="0"/>
                    <a:pt x="138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1386774" y="5339181"/>
              <a:ext cx="76905" cy="115891"/>
            </a:xfrm>
            <a:custGeom>
              <a:avLst/>
              <a:gdLst/>
              <a:ahLst/>
              <a:cxnLst/>
              <a:rect l="l" t="t" r="r" b="b"/>
              <a:pathLst>
                <a:path w="2807" h="4230" extrusionOk="0">
                  <a:moveTo>
                    <a:pt x="1004" y="450"/>
                  </a:moveTo>
                  <a:cubicBezTo>
                    <a:pt x="1004" y="482"/>
                    <a:pt x="1035" y="513"/>
                    <a:pt x="1051" y="529"/>
                  </a:cubicBezTo>
                  <a:cubicBezTo>
                    <a:pt x="1725" y="1077"/>
                    <a:pt x="2806" y="2864"/>
                    <a:pt x="1693" y="3444"/>
                  </a:cubicBezTo>
                  <a:cubicBezTo>
                    <a:pt x="1585" y="3553"/>
                    <a:pt x="1486" y="3608"/>
                    <a:pt x="1395" y="3608"/>
                  </a:cubicBezTo>
                  <a:cubicBezTo>
                    <a:pt x="1288" y="3608"/>
                    <a:pt x="1191" y="3533"/>
                    <a:pt x="1098" y="3381"/>
                  </a:cubicBezTo>
                  <a:cubicBezTo>
                    <a:pt x="988" y="3240"/>
                    <a:pt x="894" y="3099"/>
                    <a:pt x="831" y="2927"/>
                  </a:cubicBezTo>
                  <a:cubicBezTo>
                    <a:pt x="706" y="2660"/>
                    <a:pt x="659" y="2378"/>
                    <a:pt x="659" y="2080"/>
                  </a:cubicBezTo>
                  <a:cubicBezTo>
                    <a:pt x="659" y="1516"/>
                    <a:pt x="831" y="983"/>
                    <a:pt x="1004" y="450"/>
                  </a:cubicBezTo>
                  <a:close/>
                  <a:moveTo>
                    <a:pt x="893" y="0"/>
                  </a:moveTo>
                  <a:cubicBezTo>
                    <a:pt x="817" y="0"/>
                    <a:pt x="740" y="42"/>
                    <a:pt x="706" y="137"/>
                  </a:cubicBezTo>
                  <a:cubicBezTo>
                    <a:pt x="345" y="1062"/>
                    <a:pt x="1" y="2112"/>
                    <a:pt x="393" y="3084"/>
                  </a:cubicBezTo>
                  <a:cubicBezTo>
                    <a:pt x="574" y="3557"/>
                    <a:pt x="1089" y="4229"/>
                    <a:pt x="1675" y="4229"/>
                  </a:cubicBezTo>
                  <a:cubicBezTo>
                    <a:pt x="1748" y="4229"/>
                    <a:pt x="1823" y="4219"/>
                    <a:pt x="1897" y="4196"/>
                  </a:cubicBezTo>
                  <a:cubicBezTo>
                    <a:pt x="2571" y="3977"/>
                    <a:pt x="2650" y="2833"/>
                    <a:pt x="2571" y="2269"/>
                  </a:cubicBezTo>
                  <a:cubicBezTo>
                    <a:pt x="2477" y="1406"/>
                    <a:pt x="2038" y="654"/>
                    <a:pt x="1333" y="168"/>
                  </a:cubicBezTo>
                  <a:cubicBezTo>
                    <a:pt x="1297" y="144"/>
                    <a:pt x="1261" y="134"/>
                    <a:pt x="1227" y="134"/>
                  </a:cubicBezTo>
                  <a:cubicBezTo>
                    <a:pt x="1172" y="134"/>
                    <a:pt x="1121" y="161"/>
                    <a:pt x="1082" y="199"/>
                  </a:cubicBezTo>
                  <a:cubicBezTo>
                    <a:pt x="1091" y="74"/>
                    <a:pt x="993" y="0"/>
                    <a:pt x="8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1112349" y="5397156"/>
              <a:ext cx="138111" cy="126165"/>
            </a:xfrm>
            <a:custGeom>
              <a:avLst/>
              <a:gdLst/>
              <a:ahLst/>
              <a:cxnLst/>
              <a:rect l="l" t="t" r="r" b="b"/>
              <a:pathLst>
                <a:path w="5041" h="4605" extrusionOk="0">
                  <a:moveTo>
                    <a:pt x="4017" y="1"/>
                  </a:moveTo>
                  <a:cubicBezTo>
                    <a:pt x="3416" y="1"/>
                    <a:pt x="2438" y="421"/>
                    <a:pt x="2242" y="544"/>
                  </a:cubicBezTo>
                  <a:cubicBezTo>
                    <a:pt x="1255" y="1140"/>
                    <a:pt x="1" y="2457"/>
                    <a:pt x="471" y="3742"/>
                  </a:cubicBezTo>
                  <a:cubicBezTo>
                    <a:pt x="698" y="4366"/>
                    <a:pt x="1202" y="4605"/>
                    <a:pt x="1751" y="4605"/>
                  </a:cubicBezTo>
                  <a:cubicBezTo>
                    <a:pt x="2263" y="4605"/>
                    <a:pt x="2813" y="4397"/>
                    <a:pt x="3214" y="4102"/>
                  </a:cubicBezTo>
                  <a:cubicBezTo>
                    <a:pt x="4343" y="3272"/>
                    <a:pt x="5017" y="1877"/>
                    <a:pt x="5032" y="497"/>
                  </a:cubicBezTo>
                  <a:cubicBezTo>
                    <a:pt x="5040" y="319"/>
                    <a:pt x="4918" y="233"/>
                    <a:pt x="4789" y="233"/>
                  </a:cubicBezTo>
                  <a:cubicBezTo>
                    <a:pt x="4670" y="233"/>
                    <a:pt x="4545" y="307"/>
                    <a:pt x="4515" y="450"/>
                  </a:cubicBezTo>
                  <a:cubicBezTo>
                    <a:pt x="4515" y="466"/>
                    <a:pt x="4515" y="482"/>
                    <a:pt x="4515" y="497"/>
                  </a:cubicBezTo>
                  <a:cubicBezTo>
                    <a:pt x="4437" y="1281"/>
                    <a:pt x="4233" y="2018"/>
                    <a:pt x="3794" y="2692"/>
                  </a:cubicBezTo>
                  <a:cubicBezTo>
                    <a:pt x="3425" y="3232"/>
                    <a:pt x="2656" y="4068"/>
                    <a:pt x="1897" y="4068"/>
                  </a:cubicBezTo>
                  <a:cubicBezTo>
                    <a:pt x="1818" y="4068"/>
                    <a:pt x="1740" y="4059"/>
                    <a:pt x="1662" y="4040"/>
                  </a:cubicBezTo>
                  <a:cubicBezTo>
                    <a:pt x="346" y="3695"/>
                    <a:pt x="1333" y="2222"/>
                    <a:pt x="1882" y="1657"/>
                  </a:cubicBezTo>
                  <a:cubicBezTo>
                    <a:pt x="2027" y="1511"/>
                    <a:pt x="3450" y="458"/>
                    <a:pt x="3972" y="458"/>
                  </a:cubicBezTo>
                  <a:cubicBezTo>
                    <a:pt x="4067" y="458"/>
                    <a:pt x="4133" y="493"/>
                    <a:pt x="4154" y="576"/>
                  </a:cubicBezTo>
                  <a:cubicBezTo>
                    <a:pt x="4178" y="646"/>
                    <a:pt x="4245" y="682"/>
                    <a:pt x="4309" y="682"/>
                  </a:cubicBezTo>
                  <a:cubicBezTo>
                    <a:pt x="4374" y="682"/>
                    <a:pt x="4437" y="646"/>
                    <a:pt x="4452" y="576"/>
                  </a:cubicBezTo>
                  <a:cubicBezTo>
                    <a:pt x="4468" y="529"/>
                    <a:pt x="4484" y="482"/>
                    <a:pt x="4484" y="450"/>
                  </a:cubicBezTo>
                  <a:cubicBezTo>
                    <a:pt x="4543" y="116"/>
                    <a:pt x="4332" y="1"/>
                    <a:pt x="401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2" name="Google Shape;1932;p35"/>
          <p:cNvGrpSpPr/>
          <p:nvPr/>
        </p:nvGrpSpPr>
        <p:grpSpPr>
          <a:xfrm rot="5025207">
            <a:off x="1202964" y="4219208"/>
            <a:ext cx="179528" cy="282347"/>
            <a:chOff x="1193093" y="4025338"/>
            <a:chExt cx="179539" cy="282365"/>
          </a:xfrm>
        </p:grpSpPr>
        <p:sp>
          <p:nvSpPr>
            <p:cNvPr id="1933" name="Google Shape;1933;p35"/>
            <p:cNvSpPr/>
            <p:nvPr/>
          </p:nvSpPr>
          <p:spPr>
            <a:xfrm>
              <a:off x="1276604" y="4025338"/>
              <a:ext cx="96028" cy="72329"/>
            </a:xfrm>
            <a:custGeom>
              <a:avLst/>
              <a:gdLst/>
              <a:ahLst/>
              <a:cxnLst/>
              <a:rect l="l" t="t" r="r" b="b"/>
              <a:pathLst>
                <a:path w="3505" h="2640" extrusionOk="0">
                  <a:moveTo>
                    <a:pt x="323" y="456"/>
                  </a:moveTo>
                  <a:lnTo>
                    <a:pt x="323" y="456"/>
                  </a:lnTo>
                  <a:cubicBezTo>
                    <a:pt x="354" y="487"/>
                    <a:pt x="385" y="503"/>
                    <a:pt x="432" y="503"/>
                  </a:cubicBezTo>
                  <a:cubicBezTo>
                    <a:pt x="539" y="514"/>
                    <a:pt x="644" y="518"/>
                    <a:pt x="750" y="518"/>
                  </a:cubicBezTo>
                  <a:cubicBezTo>
                    <a:pt x="974" y="518"/>
                    <a:pt x="1196" y="500"/>
                    <a:pt x="1417" y="500"/>
                  </a:cubicBezTo>
                  <a:cubicBezTo>
                    <a:pt x="1643" y="500"/>
                    <a:pt x="1868" y="519"/>
                    <a:pt x="2094" y="597"/>
                  </a:cubicBezTo>
                  <a:cubicBezTo>
                    <a:pt x="2627" y="769"/>
                    <a:pt x="3207" y="1568"/>
                    <a:pt x="2627" y="2039"/>
                  </a:cubicBezTo>
                  <a:cubicBezTo>
                    <a:pt x="2477" y="2156"/>
                    <a:pt x="2299" y="2205"/>
                    <a:pt x="2115" y="2205"/>
                  </a:cubicBezTo>
                  <a:cubicBezTo>
                    <a:pt x="1760" y="2205"/>
                    <a:pt x="1380" y="2026"/>
                    <a:pt x="1122" y="1819"/>
                  </a:cubicBezTo>
                  <a:cubicBezTo>
                    <a:pt x="683" y="1474"/>
                    <a:pt x="417" y="1004"/>
                    <a:pt x="323" y="456"/>
                  </a:cubicBezTo>
                  <a:close/>
                  <a:moveTo>
                    <a:pt x="1377" y="1"/>
                  </a:moveTo>
                  <a:cubicBezTo>
                    <a:pt x="1025" y="1"/>
                    <a:pt x="677" y="67"/>
                    <a:pt x="385" y="189"/>
                  </a:cubicBezTo>
                  <a:cubicBezTo>
                    <a:pt x="338" y="205"/>
                    <a:pt x="307" y="236"/>
                    <a:pt x="291" y="267"/>
                  </a:cubicBezTo>
                  <a:cubicBezTo>
                    <a:pt x="276" y="193"/>
                    <a:pt x="208" y="154"/>
                    <a:pt x="142" y="154"/>
                  </a:cubicBezTo>
                  <a:cubicBezTo>
                    <a:pt x="70" y="154"/>
                    <a:pt x="1" y="200"/>
                    <a:pt x="9" y="299"/>
                  </a:cubicBezTo>
                  <a:cubicBezTo>
                    <a:pt x="56" y="1098"/>
                    <a:pt x="417" y="1835"/>
                    <a:pt x="1091" y="2305"/>
                  </a:cubicBezTo>
                  <a:cubicBezTo>
                    <a:pt x="1383" y="2506"/>
                    <a:pt x="1770" y="2640"/>
                    <a:pt x="2146" y="2640"/>
                  </a:cubicBezTo>
                  <a:cubicBezTo>
                    <a:pt x="2474" y="2640"/>
                    <a:pt x="2793" y="2538"/>
                    <a:pt x="3034" y="2289"/>
                  </a:cubicBezTo>
                  <a:cubicBezTo>
                    <a:pt x="3504" y="1819"/>
                    <a:pt x="3363" y="1067"/>
                    <a:pt x="2956" y="612"/>
                  </a:cubicBezTo>
                  <a:cubicBezTo>
                    <a:pt x="2582" y="189"/>
                    <a:pt x="1973" y="1"/>
                    <a:pt x="137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1193093" y="4191976"/>
              <a:ext cx="77316" cy="115727"/>
            </a:xfrm>
            <a:custGeom>
              <a:avLst/>
              <a:gdLst/>
              <a:ahLst/>
              <a:cxnLst/>
              <a:rect l="l" t="t" r="r" b="b"/>
              <a:pathLst>
                <a:path w="2822" h="4224" extrusionOk="0">
                  <a:moveTo>
                    <a:pt x="1004" y="455"/>
                  </a:moveTo>
                  <a:cubicBezTo>
                    <a:pt x="1019" y="487"/>
                    <a:pt x="1035" y="502"/>
                    <a:pt x="1066" y="534"/>
                  </a:cubicBezTo>
                  <a:cubicBezTo>
                    <a:pt x="1740" y="1066"/>
                    <a:pt x="2822" y="2869"/>
                    <a:pt x="1709" y="3433"/>
                  </a:cubicBezTo>
                  <a:cubicBezTo>
                    <a:pt x="1600" y="3549"/>
                    <a:pt x="1502" y="3605"/>
                    <a:pt x="1410" y="3605"/>
                  </a:cubicBezTo>
                  <a:cubicBezTo>
                    <a:pt x="1303" y="3605"/>
                    <a:pt x="1206" y="3530"/>
                    <a:pt x="1113" y="3386"/>
                  </a:cubicBezTo>
                  <a:cubicBezTo>
                    <a:pt x="988" y="3245"/>
                    <a:pt x="910" y="3104"/>
                    <a:pt x="847" y="2932"/>
                  </a:cubicBezTo>
                  <a:cubicBezTo>
                    <a:pt x="722" y="2650"/>
                    <a:pt x="675" y="2383"/>
                    <a:pt x="675" y="2070"/>
                  </a:cubicBezTo>
                  <a:cubicBezTo>
                    <a:pt x="659" y="1521"/>
                    <a:pt x="831" y="988"/>
                    <a:pt x="1004" y="455"/>
                  </a:cubicBezTo>
                  <a:close/>
                  <a:moveTo>
                    <a:pt x="904" y="1"/>
                  </a:moveTo>
                  <a:cubicBezTo>
                    <a:pt x="831" y="1"/>
                    <a:pt x="755" y="39"/>
                    <a:pt x="722" y="126"/>
                  </a:cubicBezTo>
                  <a:cubicBezTo>
                    <a:pt x="361" y="1066"/>
                    <a:pt x="1" y="2101"/>
                    <a:pt x="392" y="3088"/>
                  </a:cubicBezTo>
                  <a:cubicBezTo>
                    <a:pt x="586" y="3558"/>
                    <a:pt x="1096" y="4223"/>
                    <a:pt x="1666" y="4223"/>
                  </a:cubicBezTo>
                  <a:cubicBezTo>
                    <a:pt x="1742" y="4223"/>
                    <a:pt x="1819" y="4212"/>
                    <a:pt x="1897" y="4186"/>
                  </a:cubicBezTo>
                  <a:cubicBezTo>
                    <a:pt x="2587" y="3982"/>
                    <a:pt x="2649" y="2838"/>
                    <a:pt x="2587" y="2273"/>
                  </a:cubicBezTo>
                  <a:cubicBezTo>
                    <a:pt x="2493" y="1411"/>
                    <a:pt x="2054" y="659"/>
                    <a:pt x="1349" y="173"/>
                  </a:cubicBezTo>
                  <a:cubicBezTo>
                    <a:pt x="1309" y="140"/>
                    <a:pt x="1269" y="127"/>
                    <a:pt x="1231" y="127"/>
                  </a:cubicBezTo>
                  <a:cubicBezTo>
                    <a:pt x="1178" y="127"/>
                    <a:pt x="1127" y="152"/>
                    <a:pt x="1082" y="189"/>
                  </a:cubicBezTo>
                  <a:cubicBezTo>
                    <a:pt x="1100" y="72"/>
                    <a:pt x="1004" y="1"/>
                    <a:pt x="90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5" name="Google Shape;1935;p35"/>
          <p:cNvGrpSpPr/>
          <p:nvPr/>
        </p:nvGrpSpPr>
        <p:grpSpPr>
          <a:xfrm>
            <a:off x="2822229" y="4177203"/>
            <a:ext cx="300208" cy="472143"/>
            <a:chOff x="1193093" y="4025338"/>
            <a:chExt cx="179539" cy="282365"/>
          </a:xfrm>
        </p:grpSpPr>
        <p:sp>
          <p:nvSpPr>
            <p:cNvPr id="1936" name="Google Shape;1936;p35"/>
            <p:cNvSpPr/>
            <p:nvPr/>
          </p:nvSpPr>
          <p:spPr>
            <a:xfrm>
              <a:off x="1276604" y="4025338"/>
              <a:ext cx="96028" cy="72329"/>
            </a:xfrm>
            <a:custGeom>
              <a:avLst/>
              <a:gdLst/>
              <a:ahLst/>
              <a:cxnLst/>
              <a:rect l="l" t="t" r="r" b="b"/>
              <a:pathLst>
                <a:path w="3505" h="2640" extrusionOk="0">
                  <a:moveTo>
                    <a:pt x="323" y="456"/>
                  </a:moveTo>
                  <a:lnTo>
                    <a:pt x="323" y="456"/>
                  </a:lnTo>
                  <a:cubicBezTo>
                    <a:pt x="354" y="487"/>
                    <a:pt x="385" y="503"/>
                    <a:pt x="432" y="503"/>
                  </a:cubicBezTo>
                  <a:cubicBezTo>
                    <a:pt x="539" y="514"/>
                    <a:pt x="644" y="518"/>
                    <a:pt x="750" y="518"/>
                  </a:cubicBezTo>
                  <a:cubicBezTo>
                    <a:pt x="974" y="518"/>
                    <a:pt x="1196" y="500"/>
                    <a:pt x="1417" y="500"/>
                  </a:cubicBezTo>
                  <a:cubicBezTo>
                    <a:pt x="1643" y="500"/>
                    <a:pt x="1868" y="519"/>
                    <a:pt x="2094" y="597"/>
                  </a:cubicBezTo>
                  <a:cubicBezTo>
                    <a:pt x="2627" y="769"/>
                    <a:pt x="3207" y="1568"/>
                    <a:pt x="2627" y="2039"/>
                  </a:cubicBezTo>
                  <a:cubicBezTo>
                    <a:pt x="2477" y="2156"/>
                    <a:pt x="2299" y="2205"/>
                    <a:pt x="2115" y="2205"/>
                  </a:cubicBezTo>
                  <a:cubicBezTo>
                    <a:pt x="1760" y="2205"/>
                    <a:pt x="1380" y="2026"/>
                    <a:pt x="1122" y="1819"/>
                  </a:cubicBezTo>
                  <a:cubicBezTo>
                    <a:pt x="683" y="1474"/>
                    <a:pt x="417" y="1004"/>
                    <a:pt x="323" y="456"/>
                  </a:cubicBezTo>
                  <a:close/>
                  <a:moveTo>
                    <a:pt x="1377" y="1"/>
                  </a:moveTo>
                  <a:cubicBezTo>
                    <a:pt x="1025" y="1"/>
                    <a:pt x="677" y="67"/>
                    <a:pt x="385" y="189"/>
                  </a:cubicBezTo>
                  <a:cubicBezTo>
                    <a:pt x="338" y="205"/>
                    <a:pt x="307" y="236"/>
                    <a:pt x="291" y="267"/>
                  </a:cubicBezTo>
                  <a:cubicBezTo>
                    <a:pt x="276" y="193"/>
                    <a:pt x="208" y="154"/>
                    <a:pt x="142" y="154"/>
                  </a:cubicBezTo>
                  <a:cubicBezTo>
                    <a:pt x="70" y="154"/>
                    <a:pt x="1" y="200"/>
                    <a:pt x="9" y="299"/>
                  </a:cubicBezTo>
                  <a:cubicBezTo>
                    <a:pt x="56" y="1098"/>
                    <a:pt x="417" y="1835"/>
                    <a:pt x="1091" y="2305"/>
                  </a:cubicBezTo>
                  <a:cubicBezTo>
                    <a:pt x="1383" y="2506"/>
                    <a:pt x="1770" y="2640"/>
                    <a:pt x="2146" y="2640"/>
                  </a:cubicBezTo>
                  <a:cubicBezTo>
                    <a:pt x="2474" y="2640"/>
                    <a:pt x="2793" y="2538"/>
                    <a:pt x="3034" y="2289"/>
                  </a:cubicBezTo>
                  <a:cubicBezTo>
                    <a:pt x="3504" y="1819"/>
                    <a:pt x="3363" y="1067"/>
                    <a:pt x="2956" y="612"/>
                  </a:cubicBezTo>
                  <a:cubicBezTo>
                    <a:pt x="2582" y="189"/>
                    <a:pt x="1973" y="1"/>
                    <a:pt x="137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1193093" y="4191976"/>
              <a:ext cx="77316" cy="115727"/>
            </a:xfrm>
            <a:custGeom>
              <a:avLst/>
              <a:gdLst/>
              <a:ahLst/>
              <a:cxnLst/>
              <a:rect l="l" t="t" r="r" b="b"/>
              <a:pathLst>
                <a:path w="2822" h="4224" extrusionOk="0">
                  <a:moveTo>
                    <a:pt x="1004" y="455"/>
                  </a:moveTo>
                  <a:cubicBezTo>
                    <a:pt x="1019" y="487"/>
                    <a:pt x="1035" y="502"/>
                    <a:pt x="1066" y="534"/>
                  </a:cubicBezTo>
                  <a:cubicBezTo>
                    <a:pt x="1740" y="1066"/>
                    <a:pt x="2822" y="2869"/>
                    <a:pt x="1709" y="3433"/>
                  </a:cubicBezTo>
                  <a:cubicBezTo>
                    <a:pt x="1600" y="3549"/>
                    <a:pt x="1502" y="3605"/>
                    <a:pt x="1410" y="3605"/>
                  </a:cubicBezTo>
                  <a:cubicBezTo>
                    <a:pt x="1303" y="3605"/>
                    <a:pt x="1206" y="3530"/>
                    <a:pt x="1113" y="3386"/>
                  </a:cubicBezTo>
                  <a:cubicBezTo>
                    <a:pt x="988" y="3245"/>
                    <a:pt x="910" y="3104"/>
                    <a:pt x="847" y="2932"/>
                  </a:cubicBezTo>
                  <a:cubicBezTo>
                    <a:pt x="722" y="2650"/>
                    <a:pt x="675" y="2383"/>
                    <a:pt x="675" y="2070"/>
                  </a:cubicBezTo>
                  <a:cubicBezTo>
                    <a:pt x="659" y="1521"/>
                    <a:pt x="831" y="988"/>
                    <a:pt x="1004" y="455"/>
                  </a:cubicBezTo>
                  <a:close/>
                  <a:moveTo>
                    <a:pt x="904" y="1"/>
                  </a:moveTo>
                  <a:cubicBezTo>
                    <a:pt x="831" y="1"/>
                    <a:pt x="755" y="39"/>
                    <a:pt x="722" y="126"/>
                  </a:cubicBezTo>
                  <a:cubicBezTo>
                    <a:pt x="361" y="1066"/>
                    <a:pt x="1" y="2101"/>
                    <a:pt x="392" y="3088"/>
                  </a:cubicBezTo>
                  <a:cubicBezTo>
                    <a:pt x="586" y="3558"/>
                    <a:pt x="1096" y="4223"/>
                    <a:pt x="1666" y="4223"/>
                  </a:cubicBezTo>
                  <a:cubicBezTo>
                    <a:pt x="1742" y="4223"/>
                    <a:pt x="1819" y="4212"/>
                    <a:pt x="1897" y="4186"/>
                  </a:cubicBezTo>
                  <a:cubicBezTo>
                    <a:pt x="2587" y="3982"/>
                    <a:pt x="2649" y="2838"/>
                    <a:pt x="2587" y="2273"/>
                  </a:cubicBezTo>
                  <a:cubicBezTo>
                    <a:pt x="2493" y="1411"/>
                    <a:pt x="2054" y="659"/>
                    <a:pt x="1349" y="173"/>
                  </a:cubicBezTo>
                  <a:cubicBezTo>
                    <a:pt x="1309" y="140"/>
                    <a:pt x="1269" y="127"/>
                    <a:pt x="1231" y="127"/>
                  </a:cubicBezTo>
                  <a:cubicBezTo>
                    <a:pt x="1178" y="127"/>
                    <a:pt x="1127" y="152"/>
                    <a:pt x="1082" y="189"/>
                  </a:cubicBezTo>
                  <a:cubicBezTo>
                    <a:pt x="1100" y="72"/>
                    <a:pt x="1004" y="1"/>
                    <a:pt x="90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8" name="Google Shape;1938;p35"/>
          <p:cNvGrpSpPr/>
          <p:nvPr/>
        </p:nvGrpSpPr>
        <p:grpSpPr>
          <a:xfrm rot="5916929">
            <a:off x="3074407" y="3310655"/>
            <a:ext cx="351324" cy="339732"/>
            <a:chOff x="1112349" y="5183584"/>
            <a:chExt cx="351329" cy="339737"/>
          </a:xfrm>
        </p:grpSpPr>
        <p:sp>
          <p:nvSpPr>
            <p:cNvPr id="1939" name="Google Shape;1939;p35"/>
            <p:cNvSpPr/>
            <p:nvPr/>
          </p:nvSpPr>
          <p:spPr>
            <a:xfrm>
              <a:off x="1133391" y="5183584"/>
              <a:ext cx="95809" cy="72329"/>
            </a:xfrm>
            <a:custGeom>
              <a:avLst/>
              <a:gdLst/>
              <a:ahLst/>
              <a:cxnLst/>
              <a:rect l="l" t="t" r="r" b="b"/>
              <a:pathLst>
                <a:path w="3497" h="2640" extrusionOk="0">
                  <a:moveTo>
                    <a:pt x="330" y="455"/>
                  </a:moveTo>
                  <a:cubicBezTo>
                    <a:pt x="346" y="487"/>
                    <a:pt x="393" y="502"/>
                    <a:pt x="424" y="502"/>
                  </a:cubicBezTo>
                  <a:cubicBezTo>
                    <a:pt x="530" y="514"/>
                    <a:pt x="637" y="518"/>
                    <a:pt x="743" y="518"/>
                  </a:cubicBezTo>
                  <a:cubicBezTo>
                    <a:pt x="969" y="518"/>
                    <a:pt x="1194" y="500"/>
                    <a:pt x="1418" y="500"/>
                  </a:cubicBezTo>
                  <a:cubicBezTo>
                    <a:pt x="1648" y="500"/>
                    <a:pt x="1876" y="519"/>
                    <a:pt x="2101" y="596"/>
                  </a:cubicBezTo>
                  <a:cubicBezTo>
                    <a:pt x="2634" y="769"/>
                    <a:pt x="3214" y="1568"/>
                    <a:pt x="2634" y="2038"/>
                  </a:cubicBezTo>
                  <a:cubicBezTo>
                    <a:pt x="2484" y="2156"/>
                    <a:pt x="2305" y="2204"/>
                    <a:pt x="2118" y="2204"/>
                  </a:cubicBezTo>
                  <a:cubicBezTo>
                    <a:pt x="1759" y="2204"/>
                    <a:pt x="1372" y="2025"/>
                    <a:pt x="1114" y="1819"/>
                  </a:cubicBezTo>
                  <a:cubicBezTo>
                    <a:pt x="690" y="1474"/>
                    <a:pt x="424" y="1004"/>
                    <a:pt x="330" y="455"/>
                  </a:cubicBezTo>
                  <a:close/>
                  <a:moveTo>
                    <a:pt x="1380" y="0"/>
                  </a:moveTo>
                  <a:cubicBezTo>
                    <a:pt x="1030" y="0"/>
                    <a:pt x="684" y="66"/>
                    <a:pt x="393" y="189"/>
                  </a:cubicBezTo>
                  <a:cubicBezTo>
                    <a:pt x="346" y="204"/>
                    <a:pt x="314" y="236"/>
                    <a:pt x="299" y="267"/>
                  </a:cubicBezTo>
                  <a:cubicBezTo>
                    <a:pt x="276" y="192"/>
                    <a:pt x="207" y="153"/>
                    <a:pt x="141" y="153"/>
                  </a:cubicBezTo>
                  <a:cubicBezTo>
                    <a:pt x="69" y="153"/>
                    <a:pt x="1" y="200"/>
                    <a:pt x="1" y="298"/>
                  </a:cubicBezTo>
                  <a:cubicBezTo>
                    <a:pt x="48" y="1098"/>
                    <a:pt x="424" y="1835"/>
                    <a:pt x="1098" y="2305"/>
                  </a:cubicBezTo>
                  <a:cubicBezTo>
                    <a:pt x="1391" y="2506"/>
                    <a:pt x="1778" y="2639"/>
                    <a:pt x="2153" y="2639"/>
                  </a:cubicBezTo>
                  <a:cubicBezTo>
                    <a:pt x="2481" y="2639"/>
                    <a:pt x="2801" y="2537"/>
                    <a:pt x="3042" y="2289"/>
                  </a:cubicBezTo>
                  <a:cubicBezTo>
                    <a:pt x="3496" y="1819"/>
                    <a:pt x="3355" y="1066"/>
                    <a:pt x="2948" y="612"/>
                  </a:cubicBezTo>
                  <a:cubicBezTo>
                    <a:pt x="2573" y="189"/>
                    <a:pt x="1971" y="0"/>
                    <a:pt x="138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1386774" y="5339181"/>
              <a:ext cx="76905" cy="115891"/>
            </a:xfrm>
            <a:custGeom>
              <a:avLst/>
              <a:gdLst/>
              <a:ahLst/>
              <a:cxnLst/>
              <a:rect l="l" t="t" r="r" b="b"/>
              <a:pathLst>
                <a:path w="2807" h="4230" extrusionOk="0">
                  <a:moveTo>
                    <a:pt x="1004" y="450"/>
                  </a:moveTo>
                  <a:cubicBezTo>
                    <a:pt x="1004" y="482"/>
                    <a:pt x="1035" y="513"/>
                    <a:pt x="1051" y="529"/>
                  </a:cubicBezTo>
                  <a:cubicBezTo>
                    <a:pt x="1725" y="1077"/>
                    <a:pt x="2806" y="2864"/>
                    <a:pt x="1693" y="3444"/>
                  </a:cubicBezTo>
                  <a:cubicBezTo>
                    <a:pt x="1585" y="3553"/>
                    <a:pt x="1486" y="3608"/>
                    <a:pt x="1395" y="3608"/>
                  </a:cubicBezTo>
                  <a:cubicBezTo>
                    <a:pt x="1288" y="3608"/>
                    <a:pt x="1191" y="3533"/>
                    <a:pt x="1098" y="3381"/>
                  </a:cubicBezTo>
                  <a:cubicBezTo>
                    <a:pt x="988" y="3240"/>
                    <a:pt x="894" y="3099"/>
                    <a:pt x="831" y="2927"/>
                  </a:cubicBezTo>
                  <a:cubicBezTo>
                    <a:pt x="706" y="2660"/>
                    <a:pt x="659" y="2378"/>
                    <a:pt x="659" y="2080"/>
                  </a:cubicBezTo>
                  <a:cubicBezTo>
                    <a:pt x="659" y="1516"/>
                    <a:pt x="831" y="983"/>
                    <a:pt x="1004" y="450"/>
                  </a:cubicBezTo>
                  <a:close/>
                  <a:moveTo>
                    <a:pt x="893" y="0"/>
                  </a:moveTo>
                  <a:cubicBezTo>
                    <a:pt x="817" y="0"/>
                    <a:pt x="740" y="42"/>
                    <a:pt x="706" y="137"/>
                  </a:cubicBezTo>
                  <a:cubicBezTo>
                    <a:pt x="345" y="1062"/>
                    <a:pt x="1" y="2112"/>
                    <a:pt x="393" y="3084"/>
                  </a:cubicBezTo>
                  <a:cubicBezTo>
                    <a:pt x="574" y="3557"/>
                    <a:pt x="1089" y="4229"/>
                    <a:pt x="1675" y="4229"/>
                  </a:cubicBezTo>
                  <a:cubicBezTo>
                    <a:pt x="1748" y="4229"/>
                    <a:pt x="1823" y="4219"/>
                    <a:pt x="1897" y="4196"/>
                  </a:cubicBezTo>
                  <a:cubicBezTo>
                    <a:pt x="2571" y="3977"/>
                    <a:pt x="2650" y="2833"/>
                    <a:pt x="2571" y="2269"/>
                  </a:cubicBezTo>
                  <a:cubicBezTo>
                    <a:pt x="2477" y="1406"/>
                    <a:pt x="2038" y="654"/>
                    <a:pt x="1333" y="168"/>
                  </a:cubicBezTo>
                  <a:cubicBezTo>
                    <a:pt x="1297" y="144"/>
                    <a:pt x="1261" y="134"/>
                    <a:pt x="1227" y="134"/>
                  </a:cubicBezTo>
                  <a:cubicBezTo>
                    <a:pt x="1172" y="134"/>
                    <a:pt x="1121" y="161"/>
                    <a:pt x="1082" y="199"/>
                  </a:cubicBezTo>
                  <a:cubicBezTo>
                    <a:pt x="1091" y="74"/>
                    <a:pt x="993" y="0"/>
                    <a:pt x="89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1112349" y="5397156"/>
              <a:ext cx="138111" cy="126165"/>
            </a:xfrm>
            <a:custGeom>
              <a:avLst/>
              <a:gdLst/>
              <a:ahLst/>
              <a:cxnLst/>
              <a:rect l="l" t="t" r="r" b="b"/>
              <a:pathLst>
                <a:path w="5041" h="4605" extrusionOk="0">
                  <a:moveTo>
                    <a:pt x="4017" y="1"/>
                  </a:moveTo>
                  <a:cubicBezTo>
                    <a:pt x="3416" y="1"/>
                    <a:pt x="2438" y="421"/>
                    <a:pt x="2242" y="544"/>
                  </a:cubicBezTo>
                  <a:cubicBezTo>
                    <a:pt x="1255" y="1140"/>
                    <a:pt x="1" y="2457"/>
                    <a:pt x="471" y="3742"/>
                  </a:cubicBezTo>
                  <a:cubicBezTo>
                    <a:pt x="698" y="4366"/>
                    <a:pt x="1202" y="4605"/>
                    <a:pt x="1751" y="4605"/>
                  </a:cubicBezTo>
                  <a:cubicBezTo>
                    <a:pt x="2263" y="4605"/>
                    <a:pt x="2813" y="4397"/>
                    <a:pt x="3214" y="4102"/>
                  </a:cubicBezTo>
                  <a:cubicBezTo>
                    <a:pt x="4343" y="3272"/>
                    <a:pt x="5017" y="1877"/>
                    <a:pt x="5032" y="497"/>
                  </a:cubicBezTo>
                  <a:cubicBezTo>
                    <a:pt x="5040" y="319"/>
                    <a:pt x="4918" y="233"/>
                    <a:pt x="4789" y="233"/>
                  </a:cubicBezTo>
                  <a:cubicBezTo>
                    <a:pt x="4670" y="233"/>
                    <a:pt x="4545" y="307"/>
                    <a:pt x="4515" y="450"/>
                  </a:cubicBezTo>
                  <a:cubicBezTo>
                    <a:pt x="4515" y="466"/>
                    <a:pt x="4515" y="482"/>
                    <a:pt x="4515" y="497"/>
                  </a:cubicBezTo>
                  <a:cubicBezTo>
                    <a:pt x="4437" y="1281"/>
                    <a:pt x="4233" y="2018"/>
                    <a:pt x="3794" y="2692"/>
                  </a:cubicBezTo>
                  <a:cubicBezTo>
                    <a:pt x="3425" y="3232"/>
                    <a:pt x="2656" y="4068"/>
                    <a:pt x="1897" y="4068"/>
                  </a:cubicBezTo>
                  <a:cubicBezTo>
                    <a:pt x="1818" y="4068"/>
                    <a:pt x="1740" y="4059"/>
                    <a:pt x="1662" y="4040"/>
                  </a:cubicBezTo>
                  <a:cubicBezTo>
                    <a:pt x="346" y="3695"/>
                    <a:pt x="1333" y="2222"/>
                    <a:pt x="1882" y="1657"/>
                  </a:cubicBezTo>
                  <a:cubicBezTo>
                    <a:pt x="2027" y="1511"/>
                    <a:pt x="3450" y="458"/>
                    <a:pt x="3972" y="458"/>
                  </a:cubicBezTo>
                  <a:cubicBezTo>
                    <a:pt x="4067" y="458"/>
                    <a:pt x="4133" y="493"/>
                    <a:pt x="4154" y="576"/>
                  </a:cubicBezTo>
                  <a:cubicBezTo>
                    <a:pt x="4178" y="646"/>
                    <a:pt x="4245" y="682"/>
                    <a:pt x="4309" y="682"/>
                  </a:cubicBezTo>
                  <a:cubicBezTo>
                    <a:pt x="4374" y="682"/>
                    <a:pt x="4437" y="646"/>
                    <a:pt x="4452" y="576"/>
                  </a:cubicBezTo>
                  <a:cubicBezTo>
                    <a:pt x="4468" y="529"/>
                    <a:pt x="4484" y="482"/>
                    <a:pt x="4484" y="450"/>
                  </a:cubicBezTo>
                  <a:cubicBezTo>
                    <a:pt x="4543" y="116"/>
                    <a:pt x="4332" y="1"/>
                    <a:pt x="4017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2" name="Google Shape;1942;p35"/>
          <p:cNvGrpSpPr/>
          <p:nvPr/>
        </p:nvGrpSpPr>
        <p:grpSpPr>
          <a:xfrm rot="9867222">
            <a:off x="3778668" y="576983"/>
            <a:ext cx="453837" cy="378696"/>
            <a:chOff x="1153803" y="2619600"/>
            <a:chExt cx="373002" cy="311245"/>
          </a:xfrm>
        </p:grpSpPr>
        <p:sp>
          <p:nvSpPr>
            <p:cNvPr id="1943" name="Google Shape;1943;p35"/>
            <p:cNvSpPr/>
            <p:nvPr/>
          </p:nvSpPr>
          <p:spPr>
            <a:xfrm>
              <a:off x="1153803" y="2858707"/>
              <a:ext cx="95562" cy="72138"/>
            </a:xfrm>
            <a:custGeom>
              <a:avLst/>
              <a:gdLst/>
              <a:ahLst/>
              <a:cxnLst/>
              <a:rect l="l" t="t" r="r" b="b"/>
              <a:pathLst>
                <a:path w="3488" h="2633" extrusionOk="0">
                  <a:moveTo>
                    <a:pt x="322" y="464"/>
                  </a:moveTo>
                  <a:cubicBezTo>
                    <a:pt x="337" y="480"/>
                    <a:pt x="384" y="495"/>
                    <a:pt x="431" y="511"/>
                  </a:cubicBezTo>
                  <a:cubicBezTo>
                    <a:pt x="510" y="518"/>
                    <a:pt x="588" y="520"/>
                    <a:pt x="667" y="520"/>
                  </a:cubicBezTo>
                  <a:cubicBezTo>
                    <a:pt x="920" y="520"/>
                    <a:pt x="1175" y="494"/>
                    <a:pt x="1429" y="494"/>
                  </a:cubicBezTo>
                  <a:cubicBezTo>
                    <a:pt x="1651" y="494"/>
                    <a:pt x="1873" y="514"/>
                    <a:pt x="2093" y="589"/>
                  </a:cubicBezTo>
                  <a:cubicBezTo>
                    <a:pt x="2626" y="778"/>
                    <a:pt x="3206" y="1561"/>
                    <a:pt x="2626" y="2032"/>
                  </a:cubicBezTo>
                  <a:cubicBezTo>
                    <a:pt x="2476" y="2149"/>
                    <a:pt x="2297" y="2198"/>
                    <a:pt x="2110" y="2198"/>
                  </a:cubicBezTo>
                  <a:cubicBezTo>
                    <a:pt x="1750" y="2198"/>
                    <a:pt x="1363" y="2018"/>
                    <a:pt x="1105" y="1812"/>
                  </a:cubicBezTo>
                  <a:cubicBezTo>
                    <a:pt x="682" y="1483"/>
                    <a:pt x="416" y="997"/>
                    <a:pt x="322" y="464"/>
                  </a:cubicBezTo>
                  <a:close/>
                  <a:moveTo>
                    <a:pt x="1375" y="0"/>
                  </a:moveTo>
                  <a:cubicBezTo>
                    <a:pt x="1024" y="0"/>
                    <a:pt x="677" y="65"/>
                    <a:pt x="384" y="182"/>
                  </a:cubicBezTo>
                  <a:cubicBezTo>
                    <a:pt x="337" y="198"/>
                    <a:pt x="306" y="229"/>
                    <a:pt x="290" y="276"/>
                  </a:cubicBezTo>
                  <a:cubicBezTo>
                    <a:pt x="267" y="192"/>
                    <a:pt x="196" y="149"/>
                    <a:pt x="130" y="149"/>
                  </a:cubicBezTo>
                  <a:cubicBezTo>
                    <a:pt x="62" y="149"/>
                    <a:pt x="0" y="196"/>
                    <a:pt x="8" y="292"/>
                  </a:cubicBezTo>
                  <a:cubicBezTo>
                    <a:pt x="40" y="1091"/>
                    <a:pt x="416" y="1828"/>
                    <a:pt x="1090" y="2298"/>
                  </a:cubicBezTo>
                  <a:cubicBezTo>
                    <a:pt x="1383" y="2499"/>
                    <a:pt x="1769" y="2633"/>
                    <a:pt x="2145" y="2633"/>
                  </a:cubicBezTo>
                  <a:cubicBezTo>
                    <a:pt x="2473" y="2633"/>
                    <a:pt x="2792" y="2531"/>
                    <a:pt x="3033" y="2282"/>
                  </a:cubicBezTo>
                  <a:cubicBezTo>
                    <a:pt x="3488" y="1812"/>
                    <a:pt x="3347" y="1060"/>
                    <a:pt x="2939" y="605"/>
                  </a:cubicBezTo>
                  <a:cubicBezTo>
                    <a:pt x="2566" y="183"/>
                    <a:pt x="1965" y="0"/>
                    <a:pt x="1375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1254712" y="2619600"/>
              <a:ext cx="96001" cy="72302"/>
            </a:xfrm>
            <a:custGeom>
              <a:avLst/>
              <a:gdLst/>
              <a:ahLst/>
              <a:cxnLst/>
              <a:rect l="l" t="t" r="r" b="b"/>
              <a:pathLst>
                <a:path w="3504" h="2639" extrusionOk="0">
                  <a:moveTo>
                    <a:pt x="322" y="460"/>
                  </a:moveTo>
                  <a:lnTo>
                    <a:pt x="322" y="460"/>
                  </a:lnTo>
                  <a:cubicBezTo>
                    <a:pt x="353" y="492"/>
                    <a:pt x="385" y="507"/>
                    <a:pt x="432" y="507"/>
                  </a:cubicBezTo>
                  <a:cubicBezTo>
                    <a:pt x="525" y="518"/>
                    <a:pt x="619" y="522"/>
                    <a:pt x="713" y="522"/>
                  </a:cubicBezTo>
                  <a:cubicBezTo>
                    <a:pt x="961" y="522"/>
                    <a:pt x="1212" y="495"/>
                    <a:pt x="1462" y="495"/>
                  </a:cubicBezTo>
                  <a:cubicBezTo>
                    <a:pt x="1674" y="495"/>
                    <a:pt x="1885" y="514"/>
                    <a:pt x="2093" y="586"/>
                  </a:cubicBezTo>
                  <a:cubicBezTo>
                    <a:pt x="2626" y="774"/>
                    <a:pt x="3206" y="1573"/>
                    <a:pt x="2626" y="2028"/>
                  </a:cubicBezTo>
                  <a:cubicBezTo>
                    <a:pt x="2475" y="2152"/>
                    <a:pt x="2295" y="2202"/>
                    <a:pt x="2108" y="2202"/>
                  </a:cubicBezTo>
                  <a:cubicBezTo>
                    <a:pt x="1750" y="2202"/>
                    <a:pt x="1368" y="2020"/>
                    <a:pt x="1122" y="1824"/>
                  </a:cubicBezTo>
                  <a:cubicBezTo>
                    <a:pt x="683" y="1479"/>
                    <a:pt x="416" y="993"/>
                    <a:pt x="322" y="460"/>
                  </a:cubicBezTo>
                  <a:close/>
                  <a:moveTo>
                    <a:pt x="1394" y="1"/>
                  </a:moveTo>
                  <a:cubicBezTo>
                    <a:pt x="1036" y="1"/>
                    <a:pt x="682" y="69"/>
                    <a:pt x="385" y="194"/>
                  </a:cubicBezTo>
                  <a:cubicBezTo>
                    <a:pt x="338" y="210"/>
                    <a:pt x="306" y="241"/>
                    <a:pt x="291" y="272"/>
                  </a:cubicBezTo>
                  <a:cubicBezTo>
                    <a:pt x="268" y="196"/>
                    <a:pt x="196" y="157"/>
                    <a:pt x="131" y="157"/>
                  </a:cubicBezTo>
                  <a:cubicBezTo>
                    <a:pt x="62" y="157"/>
                    <a:pt x="1" y="200"/>
                    <a:pt x="9" y="288"/>
                  </a:cubicBezTo>
                  <a:cubicBezTo>
                    <a:pt x="56" y="1087"/>
                    <a:pt x="416" y="1840"/>
                    <a:pt x="1090" y="2310"/>
                  </a:cubicBezTo>
                  <a:cubicBezTo>
                    <a:pt x="1381" y="2510"/>
                    <a:pt x="1765" y="2638"/>
                    <a:pt x="2138" y="2638"/>
                  </a:cubicBezTo>
                  <a:cubicBezTo>
                    <a:pt x="2468" y="2638"/>
                    <a:pt x="2791" y="2537"/>
                    <a:pt x="3034" y="2294"/>
                  </a:cubicBezTo>
                  <a:cubicBezTo>
                    <a:pt x="3504" y="1808"/>
                    <a:pt x="3347" y="1072"/>
                    <a:pt x="2940" y="602"/>
                  </a:cubicBezTo>
                  <a:cubicBezTo>
                    <a:pt x="2570" y="183"/>
                    <a:pt x="1978" y="1"/>
                    <a:pt x="139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1449489" y="2813938"/>
              <a:ext cx="77316" cy="115645"/>
            </a:xfrm>
            <a:custGeom>
              <a:avLst/>
              <a:gdLst/>
              <a:ahLst/>
              <a:cxnLst/>
              <a:rect l="l" t="t" r="r" b="b"/>
              <a:pathLst>
                <a:path w="2822" h="4221" extrusionOk="0">
                  <a:moveTo>
                    <a:pt x="1003" y="452"/>
                  </a:moveTo>
                  <a:cubicBezTo>
                    <a:pt x="1019" y="484"/>
                    <a:pt x="1035" y="499"/>
                    <a:pt x="1050" y="531"/>
                  </a:cubicBezTo>
                  <a:cubicBezTo>
                    <a:pt x="1724" y="1064"/>
                    <a:pt x="2821" y="2866"/>
                    <a:pt x="1693" y="3430"/>
                  </a:cubicBezTo>
                  <a:cubicBezTo>
                    <a:pt x="1590" y="3548"/>
                    <a:pt x="1490" y="3607"/>
                    <a:pt x="1397" y="3607"/>
                  </a:cubicBezTo>
                  <a:cubicBezTo>
                    <a:pt x="1292" y="3607"/>
                    <a:pt x="1196" y="3533"/>
                    <a:pt x="1113" y="3383"/>
                  </a:cubicBezTo>
                  <a:cubicBezTo>
                    <a:pt x="988" y="3242"/>
                    <a:pt x="894" y="3101"/>
                    <a:pt x="831" y="2929"/>
                  </a:cubicBezTo>
                  <a:cubicBezTo>
                    <a:pt x="705" y="2647"/>
                    <a:pt x="658" y="2380"/>
                    <a:pt x="658" y="2067"/>
                  </a:cubicBezTo>
                  <a:cubicBezTo>
                    <a:pt x="658" y="1518"/>
                    <a:pt x="831" y="985"/>
                    <a:pt x="1003" y="452"/>
                  </a:cubicBezTo>
                  <a:close/>
                  <a:moveTo>
                    <a:pt x="896" y="1"/>
                  </a:moveTo>
                  <a:cubicBezTo>
                    <a:pt x="819" y="1"/>
                    <a:pt x="740" y="43"/>
                    <a:pt x="705" y="139"/>
                  </a:cubicBezTo>
                  <a:cubicBezTo>
                    <a:pt x="345" y="1064"/>
                    <a:pt x="0" y="2098"/>
                    <a:pt x="392" y="3086"/>
                  </a:cubicBezTo>
                  <a:cubicBezTo>
                    <a:pt x="572" y="3556"/>
                    <a:pt x="1081" y="4221"/>
                    <a:pt x="1660" y="4221"/>
                  </a:cubicBezTo>
                  <a:cubicBezTo>
                    <a:pt x="1738" y="4221"/>
                    <a:pt x="1817" y="4209"/>
                    <a:pt x="1897" y="4183"/>
                  </a:cubicBezTo>
                  <a:cubicBezTo>
                    <a:pt x="2586" y="3979"/>
                    <a:pt x="2649" y="2835"/>
                    <a:pt x="2586" y="2270"/>
                  </a:cubicBezTo>
                  <a:cubicBezTo>
                    <a:pt x="2477" y="1408"/>
                    <a:pt x="2038" y="656"/>
                    <a:pt x="1332" y="170"/>
                  </a:cubicBezTo>
                  <a:cubicBezTo>
                    <a:pt x="1298" y="143"/>
                    <a:pt x="1261" y="130"/>
                    <a:pt x="1223" y="130"/>
                  </a:cubicBezTo>
                  <a:cubicBezTo>
                    <a:pt x="1175" y="130"/>
                    <a:pt x="1126" y="151"/>
                    <a:pt x="1082" y="186"/>
                  </a:cubicBezTo>
                  <a:cubicBezTo>
                    <a:pt x="1090" y="71"/>
                    <a:pt x="995" y="1"/>
                    <a:pt x="896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415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42"/>
          <p:cNvSpPr txBox="1">
            <a:spLocks noGrp="1"/>
          </p:cNvSpPr>
          <p:nvPr>
            <p:ph type="ctrTitle" idx="9"/>
          </p:nvPr>
        </p:nvSpPr>
        <p:spPr>
          <a:xfrm>
            <a:off x="941850" y="0"/>
            <a:ext cx="6093950" cy="465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Flowchart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08B564-E4BC-BFBC-9D56-29760281E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03" t="19661" r="37813" b="8429"/>
          <a:stretch/>
        </p:blipFill>
        <p:spPr>
          <a:xfrm>
            <a:off x="1369631" y="691743"/>
            <a:ext cx="5304161" cy="44517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500A85-3A3C-CCE6-13E7-0400E2E14038}"/>
                  </a:ext>
                </a:extLst>
              </p14:cNvPr>
              <p14:cNvContentPartPr/>
              <p14:nvPr/>
            </p14:nvContentPartPr>
            <p14:xfrm>
              <a:off x="1342631" y="76404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500A85-3A3C-CCE6-13E7-0400E2E140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2991" y="58440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204A5F-7F9B-0BDE-C4E2-2A6E11AE9405}"/>
                  </a:ext>
                </a:extLst>
              </p14:cNvPr>
              <p14:cNvContentPartPr/>
              <p14:nvPr/>
            </p14:nvContentPartPr>
            <p14:xfrm>
              <a:off x="944831" y="763324"/>
              <a:ext cx="398160" cy="20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204A5F-7F9B-0BDE-C4E2-2A6E11AE94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4831" y="583684"/>
                <a:ext cx="57780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5D87C7B-A43B-277C-CF16-0776C438A8EB}"/>
                  </a:ext>
                </a:extLst>
              </p14:cNvPr>
              <p14:cNvContentPartPr/>
              <p14:nvPr/>
            </p14:nvContentPartPr>
            <p14:xfrm>
              <a:off x="971471" y="78564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5D87C7B-A43B-277C-CF16-0776C438A8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1831" y="60600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ED4AD3-1EF8-F2F8-6120-1923CCD1524E}"/>
                  </a:ext>
                </a:extLst>
              </p14:cNvPr>
              <p14:cNvContentPartPr/>
              <p14:nvPr/>
            </p14:nvContentPartPr>
            <p14:xfrm>
              <a:off x="971471" y="78564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ED4AD3-1EF8-F2F8-6120-1923CCD152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1831" y="60600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ACB6625-377C-7C8A-EF16-A27A653EC7D4}"/>
                  </a:ext>
                </a:extLst>
              </p14:cNvPr>
              <p14:cNvContentPartPr/>
              <p14:nvPr/>
            </p14:nvContentPartPr>
            <p14:xfrm>
              <a:off x="594191" y="230884"/>
              <a:ext cx="470880" cy="285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ACB6625-377C-7C8A-EF16-A27A653EC7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4191" y="50884"/>
                <a:ext cx="65052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598E9D-6646-B2CC-E393-3B22F2925DDD}"/>
                  </a:ext>
                </a:extLst>
              </p14:cNvPr>
              <p14:cNvContentPartPr/>
              <p14:nvPr/>
            </p14:nvContentPartPr>
            <p14:xfrm>
              <a:off x="457031" y="242764"/>
              <a:ext cx="357120" cy="214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598E9D-6646-B2CC-E393-3B22F2925D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391" y="62764"/>
                <a:ext cx="53676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ABB8928-B851-8828-7E90-17B755074B7F}"/>
                  </a:ext>
                </a:extLst>
              </p14:cNvPr>
              <p14:cNvContentPartPr/>
              <p14:nvPr/>
            </p14:nvContentPartPr>
            <p14:xfrm>
              <a:off x="256871" y="785644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ABB8928-B851-8828-7E90-17B755074B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231" y="60600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5605A5-A0F4-89E5-04C7-62202466730E}"/>
                  </a:ext>
                </a:extLst>
              </p14:cNvPr>
              <p14:cNvContentPartPr/>
              <p14:nvPr/>
            </p14:nvContentPartPr>
            <p14:xfrm>
              <a:off x="256871" y="78564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5605A5-A0F4-89E5-04C7-6220246673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231" y="606004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81CBD3B-3E16-7564-39C6-CB2449729DB5}"/>
                  </a:ext>
                </a:extLst>
              </p14:cNvPr>
              <p14:cNvContentPartPr/>
              <p14:nvPr/>
            </p14:nvContentPartPr>
            <p14:xfrm>
              <a:off x="256871" y="785644"/>
              <a:ext cx="777960" cy="1608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81CBD3B-3E16-7564-39C6-CB2449729D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7231" y="606004"/>
                <a:ext cx="957600" cy="19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8246C31-944F-D2DA-C339-FA2BEAC015AB}"/>
                  </a:ext>
                </a:extLst>
              </p14:cNvPr>
              <p14:cNvContentPartPr/>
              <p14:nvPr/>
            </p14:nvContentPartPr>
            <p14:xfrm>
              <a:off x="-1195369" y="499804"/>
              <a:ext cx="3103920" cy="803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8246C31-944F-D2DA-C339-FA2BEAC015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1285369" y="319804"/>
                <a:ext cx="3283560" cy="11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619C4E5-B267-8CD9-C454-E15989DA386D}"/>
                  </a:ext>
                </a:extLst>
              </p14:cNvPr>
              <p14:cNvContentPartPr/>
              <p14:nvPr/>
            </p14:nvContentPartPr>
            <p14:xfrm>
              <a:off x="-1428964" y="1907404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619C4E5-B267-8CD9-C454-E15989DA38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437964" y="189840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olombian Science Lab Learning Center by Slidesgo">
  <a:themeElements>
    <a:clrScheme name="Simple Light">
      <a:dk1>
        <a:srgbClr val="3C3C3B"/>
      </a:dk1>
      <a:lt1>
        <a:srgbClr val="F4F6F0"/>
      </a:lt1>
      <a:dk2>
        <a:srgbClr val="A9EBFD"/>
      </a:dk2>
      <a:lt2>
        <a:srgbClr val="D4F5FE"/>
      </a:lt2>
      <a:accent1>
        <a:srgbClr val="D8D8F1"/>
      </a:accent1>
      <a:accent2>
        <a:srgbClr val="F9B233"/>
      </a:accent2>
      <a:accent3>
        <a:srgbClr val="FAC15C"/>
      </a:accent3>
      <a:accent4>
        <a:srgbClr val="FFDB9A"/>
      </a:accent4>
      <a:accent5>
        <a:srgbClr val="FDE0AD"/>
      </a:accent5>
      <a:accent6>
        <a:srgbClr val="FFFFFF"/>
      </a:accent6>
      <a:hlink>
        <a:srgbClr val="3C3C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704</Words>
  <Application>Microsoft Office PowerPoint</Application>
  <PresentationFormat>On-screen Show (16:9)</PresentationFormat>
  <Paragraphs>91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Roboto</vt:lpstr>
      <vt:lpstr>Cabin</vt:lpstr>
      <vt:lpstr>Londrina Outline</vt:lpstr>
      <vt:lpstr>Anaheim</vt:lpstr>
      <vt:lpstr>Times New Roman</vt:lpstr>
      <vt:lpstr>Arial MT</vt:lpstr>
      <vt:lpstr>Poppins</vt:lpstr>
      <vt:lpstr>Poppins Medium</vt:lpstr>
      <vt:lpstr>Poppins Black</vt:lpstr>
      <vt:lpstr>Colombian Science Lab Learning Center by Slidesgo</vt:lpstr>
      <vt:lpstr>PEMINJAMAN BUKU DI PERPUSTAKAAN</vt:lpstr>
      <vt:lpstr>Kelompok 1 </vt:lpstr>
      <vt:lpstr>Pendahuluan</vt:lpstr>
      <vt:lpstr>Kelompok 1</vt:lpstr>
      <vt:lpstr>Batasan Masalah </vt:lpstr>
      <vt:lpstr>Rancang sistem</vt:lpstr>
      <vt:lpstr>Use Case Diagram</vt:lpstr>
      <vt:lpstr>Skenario User</vt:lpstr>
      <vt:lpstr>Flowchart tampilan awal</vt:lpstr>
      <vt:lpstr>Flowchart Mahasiswa</vt:lpstr>
      <vt:lpstr>Flowchart Buku</vt:lpstr>
      <vt:lpstr>Flowchart Peminjaman</vt:lpstr>
      <vt:lpstr>Class Diagram</vt:lpstr>
      <vt:lpstr>Mock Up</vt:lpstr>
      <vt:lpstr>Kesimpulan</vt:lpstr>
      <vt:lpstr>Terima 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PEMINJAMAN BUKU DI PERPUSTAKAAN</dc:title>
  <dc:creator>Ika Salbella</dc:creator>
  <cp:lastModifiedBy>lenovo ip3 14iml05 ecid</cp:lastModifiedBy>
  <cp:revision>14</cp:revision>
  <dcterms:modified xsi:type="dcterms:W3CDTF">2023-02-02T03:28:47Z</dcterms:modified>
</cp:coreProperties>
</file>