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79037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907128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3865680"/>
            <a:ext cx="907128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1960" y="386568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3640" y="386568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907128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3640" y="1684440"/>
            <a:ext cx="907128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422800" y="1684440"/>
            <a:ext cx="5232960" cy="4175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422800" y="1684440"/>
            <a:ext cx="5232960" cy="417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684440"/>
            <a:ext cx="9071280" cy="417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907128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442656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684440"/>
            <a:ext cx="442656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86920"/>
            <a:ext cx="9071280" cy="5571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3640" y="386568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1960" y="1684440"/>
            <a:ext cx="442656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442656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386568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684440"/>
            <a:ext cx="442656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3865680"/>
            <a:ext cx="9071280" cy="1991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86920"/>
            <a:ext cx="9071280" cy="120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684440"/>
            <a:ext cx="9071280" cy="4175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0" y="6016320"/>
            <a:ext cx="10076400" cy="1542240"/>
          </a:xfrm>
          <a:prstGeom prst="rect">
            <a:avLst/>
          </a:prstGeom>
          <a:ln>
            <a:noFill/>
          </a:ln>
        </p:spPr>
      </p:pic>
      <p:sp>
        <p:nvSpPr>
          <p:cNvPr id="37" name="TextShape 1"/>
          <p:cNvSpPr txBox="1"/>
          <p:nvPr/>
        </p:nvSpPr>
        <p:spPr>
          <a:xfrm>
            <a:off x="504360" y="688716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0" y="-360"/>
            <a:ext cx="10076760" cy="1694880"/>
          </a:xfrm>
          <a:prstGeom prst="rect">
            <a:avLst/>
          </a:prstGeom>
          <a:ln>
            <a:noFill/>
          </a:ln>
        </p:spPr>
      </p:pic>
      <p:sp>
        <p:nvSpPr>
          <p:cNvPr id="39" name="TextShape 2"/>
          <p:cNvSpPr txBox="1"/>
          <p:nvPr/>
        </p:nvSpPr>
        <p:spPr>
          <a:xfrm>
            <a:off x="4968360" y="688716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2144880" y="3213000"/>
            <a:ext cx="579204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山本　佳之介のプレゼンテーション　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TextShape 4"/>
          <p:cNvSpPr txBox="1"/>
          <p:nvPr/>
        </p:nvSpPr>
        <p:spPr>
          <a:xfrm>
            <a:off x="3166200" y="4884840"/>
            <a:ext cx="40608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TextShape 5"/>
          <p:cNvSpPr txBox="1"/>
          <p:nvPr/>
        </p:nvSpPr>
        <p:spPr>
          <a:xfrm>
            <a:off x="3256200" y="4984560"/>
            <a:ext cx="36583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２０４３９　山本　佳之介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610812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4968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TextShape 3"/>
          <p:cNvSpPr txBox="1"/>
          <p:nvPr/>
        </p:nvSpPr>
        <p:spPr>
          <a:xfrm>
            <a:off x="2905920" y="779400"/>
            <a:ext cx="42681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～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よしのすけの自己紹介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～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7" name="TextShape 4"/>
          <p:cNvSpPr txBox="1"/>
          <p:nvPr/>
        </p:nvSpPr>
        <p:spPr>
          <a:xfrm>
            <a:off x="612000" y="182772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8" name="TextShape 5"/>
          <p:cNvSpPr txBox="1"/>
          <p:nvPr/>
        </p:nvSpPr>
        <p:spPr>
          <a:xfrm>
            <a:off x="936000" y="1769040"/>
            <a:ext cx="70113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名前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山本　佳之介　（やまもと　よしのすけ）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9" name="TextShape 6"/>
          <p:cNvSpPr txBox="1"/>
          <p:nvPr/>
        </p:nvSpPr>
        <p:spPr>
          <a:xfrm>
            <a:off x="612000" y="279792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TextShape 7"/>
          <p:cNvSpPr txBox="1"/>
          <p:nvPr/>
        </p:nvSpPr>
        <p:spPr>
          <a:xfrm>
            <a:off x="936000" y="2739240"/>
            <a:ext cx="45727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誕生日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２００４年　８月　１日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TextShape 8"/>
          <p:cNvSpPr txBox="1"/>
          <p:nvPr/>
        </p:nvSpPr>
        <p:spPr>
          <a:xfrm>
            <a:off x="612000" y="376704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TextShape 9"/>
          <p:cNvSpPr txBox="1"/>
          <p:nvPr/>
        </p:nvSpPr>
        <p:spPr>
          <a:xfrm>
            <a:off x="936000" y="3708000"/>
            <a:ext cx="54871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身長　体重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１６０㎝以上　５０㎏以上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TextShape 10"/>
          <p:cNvSpPr txBox="1"/>
          <p:nvPr/>
        </p:nvSpPr>
        <p:spPr>
          <a:xfrm>
            <a:off x="612000" y="481356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TextShape 11"/>
          <p:cNvSpPr txBox="1"/>
          <p:nvPr/>
        </p:nvSpPr>
        <p:spPr>
          <a:xfrm>
            <a:off x="936000" y="4778640"/>
            <a:ext cx="36583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所属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木更津高専　１年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5" name="TextShape 12"/>
          <p:cNvSpPr txBox="1"/>
          <p:nvPr/>
        </p:nvSpPr>
        <p:spPr>
          <a:xfrm>
            <a:off x="4593600" y="4678920"/>
            <a:ext cx="40608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6" name="TextShape 13"/>
          <p:cNvSpPr txBox="1"/>
          <p:nvPr/>
        </p:nvSpPr>
        <p:spPr>
          <a:xfrm>
            <a:off x="4683600" y="4778640"/>
            <a:ext cx="152460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科　３９番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7" name="TextShape 14"/>
          <p:cNvSpPr txBox="1"/>
          <p:nvPr/>
        </p:nvSpPr>
        <p:spPr>
          <a:xfrm>
            <a:off x="612000" y="585720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8" name="TextShape 15"/>
          <p:cNvSpPr txBox="1"/>
          <p:nvPr/>
        </p:nvSpPr>
        <p:spPr>
          <a:xfrm>
            <a:off x="936000" y="5799960"/>
            <a:ext cx="45727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好きなもの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肉　お菓子　人間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610812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60" name="TextShape 1"/>
          <p:cNvSpPr txBox="1"/>
          <p:nvPr/>
        </p:nvSpPr>
        <p:spPr>
          <a:xfrm>
            <a:off x="4968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504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2" name="TextShape 3"/>
          <p:cNvSpPr txBox="1"/>
          <p:nvPr/>
        </p:nvSpPr>
        <p:spPr>
          <a:xfrm>
            <a:off x="4126320" y="779400"/>
            <a:ext cx="18295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さっきの続き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TextShape 4"/>
          <p:cNvSpPr txBox="1"/>
          <p:nvPr/>
        </p:nvSpPr>
        <p:spPr>
          <a:xfrm>
            <a:off x="604440" y="1826280"/>
            <a:ext cx="1256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TextShape 5"/>
          <p:cNvSpPr txBox="1"/>
          <p:nvPr/>
        </p:nvSpPr>
        <p:spPr>
          <a:xfrm>
            <a:off x="905400" y="1769760"/>
            <a:ext cx="538632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部活　</a:t>
            </a:r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バレーボール部（小学校６年経験）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5" name="TextShape 6"/>
          <p:cNvSpPr txBox="1"/>
          <p:nvPr/>
        </p:nvSpPr>
        <p:spPr>
          <a:xfrm>
            <a:off x="604440" y="2728080"/>
            <a:ext cx="1256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6" name="TextShape 7"/>
          <p:cNvSpPr txBox="1"/>
          <p:nvPr/>
        </p:nvSpPr>
        <p:spPr>
          <a:xfrm>
            <a:off x="905400" y="2670120"/>
            <a:ext cx="340200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出身中学校　</a:t>
            </a:r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緑が丘中学校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7" name="TextShape 8"/>
          <p:cNvSpPr txBox="1"/>
          <p:nvPr/>
        </p:nvSpPr>
        <p:spPr>
          <a:xfrm>
            <a:off x="604440" y="3628440"/>
            <a:ext cx="125640" cy="1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9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" name="TextShape 9"/>
          <p:cNvSpPr txBox="1"/>
          <p:nvPr/>
        </p:nvSpPr>
        <p:spPr>
          <a:xfrm>
            <a:off x="905400" y="3571920"/>
            <a:ext cx="737064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みんなへ　</a:t>
            </a:r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話すこととか色んな人の話聞くの好きなので、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" name="TextShape 10"/>
          <p:cNvSpPr txBox="1"/>
          <p:nvPr/>
        </p:nvSpPr>
        <p:spPr>
          <a:xfrm>
            <a:off x="905400" y="4022640"/>
            <a:ext cx="567000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　　　　気軽に話しかけてきてください。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TextShape 11"/>
          <p:cNvSpPr txBox="1"/>
          <p:nvPr/>
        </p:nvSpPr>
        <p:spPr>
          <a:xfrm>
            <a:off x="905400" y="4473720"/>
            <a:ext cx="708732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　　　　褒められると嬉しいです。けど、すぐ調子に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TextShape 12"/>
          <p:cNvSpPr txBox="1"/>
          <p:nvPr/>
        </p:nvSpPr>
        <p:spPr>
          <a:xfrm>
            <a:off x="905400" y="4924440"/>
            <a:ext cx="623700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　　　　乗っちゃうので、褒めすぎ注意です。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2" name="TextShape 13"/>
          <p:cNvSpPr txBox="1"/>
          <p:nvPr/>
        </p:nvSpPr>
        <p:spPr>
          <a:xfrm>
            <a:off x="905400" y="5375520"/>
            <a:ext cx="708732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　　　　知らないことたくさんあるので色々教えてく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3" name="TextShape 14"/>
          <p:cNvSpPr txBox="1"/>
          <p:nvPr/>
        </p:nvSpPr>
        <p:spPr>
          <a:xfrm>
            <a:off x="905400" y="5826240"/>
            <a:ext cx="5670000" cy="28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3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　　　　　ださい。よろしくお願いします。</a:t>
            </a:r>
            <a:endParaRPr b="0" lang="en-US" sz="223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0" y="610812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75" name="TextShape 1"/>
          <p:cNvSpPr txBox="1"/>
          <p:nvPr/>
        </p:nvSpPr>
        <p:spPr>
          <a:xfrm>
            <a:off x="4968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7" name="TextShape 3"/>
          <p:cNvSpPr txBox="1"/>
          <p:nvPr/>
        </p:nvSpPr>
        <p:spPr>
          <a:xfrm>
            <a:off x="3187800" y="619560"/>
            <a:ext cx="15703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4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16×16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60000" y="1295640"/>
            <a:ext cx="2735640" cy="2663640"/>
          </a:xfrm>
          <a:prstGeom prst="rect">
            <a:avLst/>
          </a:prstGeom>
          <a:ln>
            <a:noFill/>
          </a:ln>
        </p:spPr>
      </p:pic>
      <p:sp>
        <p:nvSpPr>
          <p:cNvPr id="79" name="TextShape 4"/>
          <p:cNvSpPr txBox="1"/>
          <p:nvPr/>
        </p:nvSpPr>
        <p:spPr>
          <a:xfrm>
            <a:off x="4757400" y="857160"/>
            <a:ext cx="213444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グリッドの作品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TextShape 5"/>
          <p:cNvSpPr txBox="1"/>
          <p:nvPr/>
        </p:nvSpPr>
        <p:spPr>
          <a:xfrm>
            <a:off x="1044000" y="420516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TextShape 6"/>
          <p:cNvSpPr txBox="1"/>
          <p:nvPr/>
        </p:nvSpPr>
        <p:spPr>
          <a:xfrm>
            <a:off x="1367640" y="4170600"/>
            <a:ext cx="45727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コンセプト　</a:t>
            </a:r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ニコニコマーク　（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TextShape 7"/>
          <p:cNvSpPr txBox="1"/>
          <p:nvPr/>
        </p:nvSpPr>
        <p:spPr>
          <a:xfrm>
            <a:off x="5939640" y="4070880"/>
            <a:ext cx="906120" cy="456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TextShape 8"/>
          <p:cNvSpPr txBox="1"/>
          <p:nvPr/>
        </p:nvSpPr>
        <p:spPr>
          <a:xfrm>
            <a:off x="6843960" y="4170600"/>
            <a:ext cx="18295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のアイコン）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4" name="TextShape 9"/>
          <p:cNvSpPr txBox="1"/>
          <p:nvPr/>
        </p:nvSpPr>
        <p:spPr>
          <a:xfrm>
            <a:off x="1044000" y="5250240"/>
            <a:ext cx="137880" cy="13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108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Symbol"/>
              </a:rPr>
              <a:t>●</a:t>
            </a:r>
            <a:endParaRPr b="0" lang="en-US" sz="10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10"/>
          <p:cNvSpPr txBox="1"/>
          <p:nvPr/>
        </p:nvSpPr>
        <p:spPr>
          <a:xfrm>
            <a:off x="1367640" y="5191560"/>
            <a:ext cx="762084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元々黒のみの画像のためカラーは少し違和感を感じてい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445200" y="1377360"/>
            <a:ext cx="2715480" cy="259164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6480000" y="1295640"/>
            <a:ext cx="2663640" cy="2447640"/>
          </a:xfrm>
          <a:prstGeom prst="rect">
            <a:avLst/>
          </a:prstGeom>
          <a:ln>
            <a:noFill/>
          </a:ln>
        </p:spPr>
      </p:pic>
      <p:sp>
        <p:nvSpPr>
          <p:cNvPr id="88" name="TextShape 11"/>
          <p:cNvSpPr txBox="1"/>
          <p:nvPr/>
        </p:nvSpPr>
        <p:spPr>
          <a:xfrm>
            <a:off x="1367640" y="5496480"/>
            <a:ext cx="91512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ffb66c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ます。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0" y="6108120"/>
            <a:ext cx="10076400" cy="145080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4968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360" y="7104240"/>
            <a:ext cx="304560" cy="30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PAMincho"/>
              </a:rPr>
              <a:t> 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dcterms:modified xsi:type="dcterms:W3CDTF">2020-11-17T10:14:58Z</dcterms:modified>
  <cp:revision>1</cp:revision>
  <dc:subject/>
  <dc:title/>
</cp:coreProperties>
</file>