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61" r:id="rId3"/>
    <p:sldId id="258" r:id="rId4"/>
    <p:sldId id="259" r:id="rId5"/>
    <p:sldId id="270" r:id="rId6"/>
    <p:sldId id="275" r:id="rId7"/>
    <p:sldId id="269" r:id="rId8"/>
    <p:sldId id="271" r:id="rId9"/>
    <p:sldId id="272" r:id="rId10"/>
    <p:sldId id="273" r:id="rId11"/>
    <p:sldId id="278" r:id="rId12"/>
    <p:sldId id="274" r:id="rId13"/>
    <p:sldId id="281" r:id="rId14"/>
    <p:sldId id="280" r:id="rId15"/>
    <p:sldId id="26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47" autoAdjust="0"/>
  </p:normalViewPr>
  <p:slideViewPr>
    <p:cSldViewPr snapToGrid="0">
      <p:cViewPr varScale="1">
        <p:scale>
          <a:sx n="104" d="100"/>
          <a:sy n="104" d="100"/>
        </p:scale>
        <p:origin x="6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7BD3B-92DA-48D1-A911-FF449BC3FFA1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01D98C9B-6A56-4206-B61A-6AD00D2365C1}">
      <dgm:prSet phldrT="[Текст]" custT="1"/>
      <dgm:spPr/>
      <dgm:t>
        <a:bodyPr/>
        <a:lstStyle/>
        <a:p>
          <a:r>
            <a:rPr lang="ru-RU" sz="2000" dirty="0"/>
            <a:t>По алгоритму</a:t>
          </a:r>
        </a:p>
      </dgm:t>
    </dgm:pt>
    <dgm:pt modelId="{9FF4E36C-E69F-48DB-91F4-EAD06808832B}" type="parTrans" cxnId="{300DED1B-3142-41B3-887C-3245B362AA1B}">
      <dgm:prSet/>
      <dgm:spPr/>
      <dgm:t>
        <a:bodyPr/>
        <a:lstStyle/>
        <a:p>
          <a:endParaRPr lang="ru-RU" sz="2400"/>
        </a:p>
      </dgm:t>
    </dgm:pt>
    <dgm:pt modelId="{DA9C3D27-67FF-4674-AED3-308E0F6D5698}" type="sibTrans" cxnId="{300DED1B-3142-41B3-887C-3245B362AA1B}">
      <dgm:prSet/>
      <dgm:spPr/>
      <dgm:t>
        <a:bodyPr/>
        <a:lstStyle/>
        <a:p>
          <a:endParaRPr lang="ru-RU"/>
        </a:p>
      </dgm:t>
    </dgm:pt>
    <dgm:pt modelId="{38F3C49D-BA10-46DF-AA32-13BBB6D5E70F}">
      <dgm:prSet phldrT="[Текст]" custT="1"/>
      <dgm:spPr/>
      <dgm:t>
        <a:bodyPr/>
        <a:lstStyle/>
        <a:p>
          <a:r>
            <a:rPr lang="ru-RU" sz="2000" dirty="0"/>
            <a:t>По виду</a:t>
          </a:r>
        </a:p>
      </dgm:t>
    </dgm:pt>
    <dgm:pt modelId="{9907613C-551A-4365-BE69-7015127F1C8E}" type="parTrans" cxnId="{EC513EDC-73A6-4694-9F98-5396E8D77B86}">
      <dgm:prSet/>
      <dgm:spPr/>
      <dgm:t>
        <a:bodyPr/>
        <a:lstStyle/>
        <a:p>
          <a:endParaRPr lang="ru-RU" sz="2400"/>
        </a:p>
      </dgm:t>
    </dgm:pt>
    <dgm:pt modelId="{B7599B89-29AF-449F-950E-A3715E8362DF}" type="sibTrans" cxnId="{EC513EDC-73A6-4694-9F98-5396E8D77B86}">
      <dgm:prSet/>
      <dgm:spPr/>
      <dgm:t>
        <a:bodyPr/>
        <a:lstStyle/>
        <a:p>
          <a:endParaRPr lang="ru-RU"/>
        </a:p>
      </dgm:t>
    </dgm:pt>
    <dgm:pt modelId="{E109DE93-B7E5-41A4-8836-3EB9626590C2}">
      <dgm:prSet phldrT="[Текст]" custT="1"/>
      <dgm:spPr/>
      <dgm:t>
        <a:bodyPr/>
        <a:lstStyle/>
        <a:p>
          <a:r>
            <a:rPr lang="ru-RU" sz="2000" dirty="0"/>
            <a:t>По функционалу</a:t>
          </a:r>
        </a:p>
      </dgm:t>
    </dgm:pt>
    <dgm:pt modelId="{DDB2A6E6-5DB5-4A70-978A-0F9D2DE182F8}" type="parTrans" cxnId="{F2B405B2-9C95-474B-9AA5-3D62629A4552}">
      <dgm:prSet/>
      <dgm:spPr/>
      <dgm:t>
        <a:bodyPr/>
        <a:lstStyle/>
        <a:p>
          <a:endParaRPr lang="ru-RU" sz="2400"/>
        </a:p>
      </dgm:t>
    </dgm:pt>
    <dgm:pt modelId="{7AED01C0-5DD9-4971-A903-624B13B3811B}" type="sibTrans" cxnId="{F2B405B2-9C95-474B-9AA5-3D62629A4552}">
      <dgm:prSet/>
      <dgm:spPr/>
      <dgm:t>
        <a:bodyPr/>
        <a:lstStyle/>
        <a:p>
          <a:endParaRPr lang="ru-RU"/>
        </a:p>
      </dgm:t>
    </dgm:pt>
    <dgm:pt modelId="{255B458D-5B38-4B91-AADD-9E855AA88E68}">
      <dgm:prSet phldrT="[Текст]" custT="1"/>
      <dgm:spPr/>
      <dgm:t>
        <a:bodyPr/>
        <a:lstStyle/>
        <a:p>
          <a:r>
            <a:rPr lang="ru-RU" sz="2000" dirty="0"/>
            <a:t>По сфере применения</a:t>
          </a:r>
        </a:p>
      </dgm:t>
    </dgm:pt>
    <dgm:pt modelId="{49FF6ECD-7E9D-4048-AD25-FD06830CB556}" type="parTrans" cxnId="{8A1BAC33-50EA-4D6B-B478-C3CC45F5DA12}">
      <dgm:prSet/>
      <dgm:spPr/>
      <dgm:t>
        <a:bodyPr/>
        <a:lstStyle/>
        <a:p>
          <a:endParaRPr lang="ru-RU" sz="2400"/>
        </a:p>
      </dgm:t>
    </dgm:pt>
    <dgm:pt modelId="{42E79405-2E00-4E9F-9F6D-63B2779FD638}" type="sibTrans" cxnId="{8A1BAC33-50EA-4D6B-B478-C3CC45F5DA12}">
      <dgm:prSet/>
      <dgm:spPr/>
      <dgm:t>
        <a:bodyPr/>
        <a:lstStyle/>
        <a:p>
          <a:endParaRPr lang="ru-RU"/>
        </a:p>
      </dgm:t>
    </dgm:pt>
    <dgm:pt modelId="{0C8A8A87-BCBB-427A-980D-A4D61DFB0361}">
      <dgm:prSet phldrT="[Текст]" custT="1"/>
      <dgm:spPr/>
      <dgm:t>
        <a:bodyPr anchor="ctr"/>
        <a:lstStyle/>
        <a:p>
          <a:r>
            <a:rPr lang="ru-RU" sz="1800" dirty="0"/>
            <a:t>Чат-бот классифицируются:</a:t>
          </a:r>
        </a:p>
      </dgm:t>
    </dgm:pt>
    <dgm:pt modelId="{F9F711DA-2CD6-43E4-8074-2E4184FDDFA9}" type="parTrans" cxnId="{41557041-7090-4F50-9B74-09850A167051}">
      <dgm:prSet/>
      <dgm:spPr/>
      <dgm:t>
        <a:bodyPr/>
        <a:lstStyle/>
        <a:p>
          <a:endParaRPr lang="ru-RU"/>
        </a:p>
      </dgm:t>
    </dgm:pt>
    <dgm:pt modelId="{93683498-7508-43BF-B686-3DF9A185E7E5}" type="sibTrans" cxnId="{41557041-7090-4F50-9B74-09850A167051}">
      <dgm:prSet/>
      <dgm:spPr/>
      <dgm:t>
        <a:bodyPr/>
        <a:lstStyle/>
        <a:p>
          <a:endParaRPr lang="ru-RU"/>
        </a:p>
      </dgm:t>
    </dgm:pt>
    <dgm:pt modelId="{40D27824-F9A4-4840-A66B-C26CF2F90271}">
      <dgm:prSet phldrT="[Текст]" custT="1"/>
      <dgm:spPr/>
      <dgm:t>
        <a:bodyPr/>
        <a:lstStyle/>
        <a:p>
          <a:r>
            <a:rPr lang="ru-RU" sz="1800" dirty="0"/>
            <a:t>Скриптовые</a:t>
          </a:r>
        </a:p>
      </dgm:t>
    </dgm:pt>
    <dgm:pt modelId="{4DA80F38-65BD-41DC-B7AA-34B0EBDC08F9}" type="parTrans" cxnId="{A5C809C7-95B8-4504-B92C-E780083D5106}">
      <dgm:prSet/>
      <dgm:spPr/>
      <dgm:t>
        <a:bodyPr/>
        <a:lstStyle/>
        <a:p>
          <a:endParaRPr lang="ru-RU" sz="2400"/>
        </a:p>
      </dgm:t>
    </dgm:pt>
    <dgm:pt modelId="{9C064BAC-6E8F-4DA3-880F-34C76C872771}" type="sibTrans" cxnId="{A5C809C7-95B8-4504-B92C-E780083D5106}">
      <dgm:prSet/>
      <dgm:spPr/>
      <dgm:t>
        <a:bodyPr/>
        <a:lstStyle/>
        <a:p>
          <a:endParaRPr lang="ru-RU"/>
        </a:p>
      </dgm:t>
    </dgm:pt>
    <dgm:pt modelId="{778E6767-7E6D-4565-8848-C90E843EED39}">
      <dgm:prSet phldrT="[Текст]" custT="1"/>
      <dgm:spPr/>
      <dgm:t>
        <a:bodyPr/>
        <a:lstStyle/>
        <a:p>
          <a:r>
            <a:rPr lang="ru-RU" sz="1800" dirty="0"/>
            <a:t>Обучаемые</a:t>
          </a:r>
          <a:endParaRPr lang="ru-RU" sz="1100" dirty="0"/>
        </a:p>
      </dgm:t>
    </dgm:pt>
    <dgm:pt modelId="{569BDF88-C330-4663-A178-969FA377B345}" type="parTrans" cxnId="{E7668529-13AE-43FD-ADF8-5E13D759D7B5}">
      <dgm:prSet/>
      <dgm:spPr/>
      <dgm:t>
        <a:bodyPr/>
        <a:lstStyle/>
        <a:p>
          <a:endParaRPr lang="ru-RU" sz="2400"/>
        </a:p>
      </dgm:t>
    </dgm:pt>
    <dgm:pt modelId="{F0562775-9E94-4A34-8F99-47A972DD0D5A}" type="sibTrans" cxnId="{E7668529-13AE-43FD-ADF8-5E13D759D7B5}">
      <dgm:prSet/>
      <dgm:spPr/>
      <dgm:t>
        <a:bodyPr/>
        <a:lstStyle/>
        <a:p>
          <a:endParaRPr lang="ru-RU"/>
        </a:p>
      </dgm:t>
    </dgm:pt>
    <dgm:pt modelId="{4E4999AC-2D65-4ABF-949A-8AB619BEB72A}">
      <dgm:prSet phldrT="[Текст]" custT="1"/>
      <dgm:spPr/>
      <dgm:t>
        <a:bodyPr/>
        <a:lstStyle/>
        <a:p>
          <a:r>
            <a:rPr lang="ru-RU" sz="1800" dirty="0"/>
            <a:t>Кнопочный</a:t>
          </a:r>
          <a:endParaRPr lang="ru-RU" sz="1100" dirty="0"/>
        </a:p>
      </dgm:t>
    </dgm:pt>
    <dgm:pt modelId="{9D489DE5-8657-42F5-B013-2096E115244A}" type="parTrans" cxnId="{DE67027A-1B63-4FDB-A017-C95A4C13AEDF}">
      <dgm:prSet/>
      <dgm:spPr/>
      <dgm:t>
        <a:bodyPr/>
        <a:lstStyle/>
        <a:p>
          <a:endParaRPr lang="ru-RU" sz="2400"/>
        </a:p>
      </dgm:t>
    </dgm:pt>
    <dgm:pt modelId="{451EE5FF-0F77-4DB9-A46F-8B4A37D70562}" type="sibTrans" cxnId="{DE67027A-1B63-4FDB-A017-C95A4C13AEDF}">
      <dgm:prSet/>
      <dgm:spPr/>
      <dgm:t>
        <a:bodyPr/>
        <a:lstStyle/>
        <a:p>
          <a:endParaRPr lang="ru-RU"/>
        </a:p>
      </dgm:t>
    </dgm:pt>
    <dgm:pt modelId="{4DFC28B9-73AD-408C-AFED-A6B3B4E4AF7D}">
      <dgm:prSet phldrT="[Текст]" custT="1"/>
      <dgm:spPr/>
      <dgm:t>
        <a:bodyPr/>
        <a:lstStyle/>
        <a:p>
          <a:r>
            <a:rPr lang="ru-RU" sz="1800" dirty="0"/>
            <a:t>Текстовый</a:t>
          </a:r>
          <a:endParaRPr lang="ru-RU" sz="1100" dirty="0"/>
        </a:p>
      </dgm:t>
    </dgm:pt>
    <dgm:pt modelId="{46A3EF17-01FF-4B0B-B720-88CA6D5D50D6}" type="parTrans" cxnId="{225DFD10-6D57-46C6-B3EF-6569DDF161E1}">
      <dgm:prSet/>
      <dgm:spPr/>
      <dgm:t>
        <a:bodyPr/>
        <a:lstStyle/>
        <a:p>
          <a:endParaRPr lang="ru-RU" sz="2400"/>
        </a:p>
      </dgm:t>
    </dgm:pt>
    <dgm:pt modelId="{667BD874-640F-4E1E-9919-652CB52EB926}" type="sibTrans" cxnId="{225DFD10-6D57-46C6-B3EF-6569DDF161E1}">
      <dgm:prSet/>
      <dgm:spPr/>
      <dgm:t>
        <a:bodyPr/>
        <a:lstStyle/>
        <a:p>
          <a:endParaRPr lang="ru-RU"/>
        </a:p>
      </dgm:t>
    </dgm:pt>
    <dgm:pt modelId="{35209242-1619-4C72-B418-122023A43203}">
      <dgm:prSet phldrT="[Текст]" custT="1"/>
      <dgm:spPr/>
      <dgm:t>
        <a:bodyPr/>
        <a:lstStyle/>
        <a:p>
          <a:r>
            <a:rPr lang="ru-RU" sz="1800" dirty="0"/>
            <a:t>Голосовой</a:t>
          </a:r>
          <a:endParaRPr lang="ru-RU" sz="1100" dirty="0"/>
        </a:p>
      </dgm:t>
    </dgm:pt>
    <dgm:pt modelId="{737AF38F-D18E-4FE2-829C-AEDBA85ACD4C}" type="parTrans" cxnId="{1A6F9CB5-EF03-413D-A4F1-69DA78DD7114}">
      <dgm:prSet/>
      <dgm:spPr/>
      <dgm:t>
        <a:bodyPr/>
        <a:lstStyle/>
        <a:p>
          <a:endParaRPr lang="ru-RU" sz="2400"/>
        </a:p>
      </dgm:t>
    </dgm:pt>
    <dgm:pt modelId="{384F033D-2F91-4484-8108-0958224AC0B6}" type="sibTrans" cxnId="{1A6F9CB5-EF03-413D-A4F1-69DA78DD7114}">
      <dgm:prSet/>
      <dgm:spPr/>
      <dgm:t>
        <a:bodyPr/>
        <a:lstStyle/>
        <a:p>
          <a:endParaRPr lang="ru-RU"/>
        </a:p>
      </dgm:t>
    </dgm:pt>
    <dgm:pt modelId="{48F2E9E3-DDC8-4A6C-8C0A-F74BED75A478}">
      <dgm:prSet phldrT="[Текст]" custT="1"/>
      <dgm:spPr/>
      <dgm:t>
        <a:bodyPr/>
        <a:lstStyle/>
        <a:p>
          <a:r>
            <a:rPr lang="ru-RU" sz="1800" dirty="0"/>
            <a:t>Коммуникационные</a:t>
          </a:r>
          <a:endParaRPr lang="ru-RU" sz="1100" dirty="0"/>
        </a:p>
      </dgm:t>
    </dgm:pt>
    <dgm:pt modelId="{B3125F1B-E0BC-425F-99ED-C623D4C7B531}" type="parTrans" cxnId="{E1371EEB-DB56-49B1-9E11-D617A61E1ACA}">
      <dgm:prSet/>
      <dgm:spPr/>
      <dgm:t>
        <a:bodyPr/>
        <a:lstStyle/>
        <a:p>
          <a:endParaRPr lang="ru-RU" sz="2400"/>
        </a:p>
      </dgm:t>
    </dgm:pt>
    <dgm:pt modelId="{BF70310F-2DAE-46ED-AF8F-99E0F833268D}" type="sibTrans" cxnId="{E1371EEB-DB56-49B1-9E11-D617A61E1ACA}">
      <dgm:prSet/>
      <dgm:spPr/>
      <dgm:t>
        <a:bodyPr/>
        <a:lstStyle/>
        <a:p>
          <a:endParaRPr lang="ru-RU"/>
        </a:p>
      </dgm:t>
    </dgm:pt>
    <dgm:pt modelId="{A2FF10EB-D712-421A-9680-FCB2B56ABA61}">
      <dgm:prSet phldrT="[Текст]" custT="1"/>
      <dgm:spPr/>
      <dgm:t>
        <a:bodyPr/>
        <a:lstStyle/>
        <a:p>
          <a:r>
            <a:rPr lang="ru-RU" sz="1800" dirty="0"/>
            <a:t>Функциональные</a:t>
          </a:r>
          <a:endParaRPr lang="ru-RU" sz="1100" dirty="0"/>
        </a:p>
      </dgm:t>
    </dgm:pt>
    <dgm:pt modelId="{31620DB3-B0EC-4F40-852B-B2DCD50FAFD6}" type="parTrans" cxnId="{DE90490E-F613-4456-AB9A-67F680CF0978}">
      <dgm:prSet/>
      <dgm:spPr/>
      <dgm:t>
        <a:bodyPr/>
        <a:lstStyle/>
        <a:p>
          <a:endParaRPr lang="ru-RU" sz="2400"/>
        </a:p>
      </dgm:t>
    </dgm:pt>
    <dgm:pt modelId="{19F0CE3C-9BD4-4E19-A511-E691A81E0882}" type="sibTrans" cxnId="{DE90490E-F613-4456-AB9A-67F680CF0978}">
      <dgm:prSet/>
      <dgm:spPr/>
      <dgm:t>
        <a:bodyPr/>
        <a:lstStyle/>
        <a:p>
          <a:endParaRPr lang="ru-RU"/>
        </a:p>
      </dgm:t>
    </dgm:pt>
    <dgm:pt modelId="{B63861F7-D322-4A56-9031-859B4C78E5B6}">
      <dgm:prSet phldrT="[Текст]" custT="1"/>
      <dgm:spPr/>
      <dgm:t>
        <a:bodyPr/>
        <a:lstStyle/>
        <a:p>
          <a:r>
            <a:rPr lang="ru-RU" sz="1800" dirty="0"/>
            <a:t>Для</a:t>
          </a:r>
          <a:r>
            <a:rPr lang="ru-RU" sz="1100" dirty="0"/>
            <a:t> </a:t>
          </a:r>
          <a:r>
            <a:rPr lang="ru-RU" sz="1800" dirty="0"/>
            <a:t>продаж</a:t>
          </a:r>
          <a:endParaRPr lang="ru-RU" sz="1100" dirty="0"/>
        </a:p>
      </dgm:t>
    </dgm:pt>
    <dgm:pt modelId="{4BC46667-0DD8-4981-9FAF-F767F0F81865}" type="parTrans" cxnId="{9010AB37-89BB-48F5-A8ED-C7CD75A6130C}">
      <dgm:prSet/>
      <dgm:spPr/>
      <dgm:t>
        <a:bodyPr/>
        <a:lstStyle/>
        <a:p>
          <a:endParaRPr lang="ru-RU" sz="2400"/>
        </a:p>
      </dgm:t>
    </dgm:pt>
    <dgm:pt modelId="{72E2A398-CF36-4901-B26C-F77A53EA0294}" type="sibTrans" cxnId="{9010AB37-89BB-48F5-A8ED-C7CD75A6130C}">
      <dgm:prSet/>
      <dgm:spPr/>
      <dgm:t>
        <a:bodyPr/>
        <a:lstStyle/>
        <a:p>
          <a:endParaRPr lang="ru-RU"/>
        </a:p>
      </dgm:t>
    </dgm:pt>
    <dgm:pt modelId="{3EC858C2-50BC-4712-8764-B6AE1CC5769E}">
      <dgm:prSet phldrT="[Текст]" custT="1"/>
      <dgm:spPr/>
      <dgm:t>
        <a:bodyPr/>
        <a:lstStyle/>
        <a:p>
          <a:r>
            <a:rPr lang="ru-RU" sz="1800" dirty="0"/>
            <a:t>Для сбора данных</a:t>
          </a:r>
        </a:p>
      </dgm:t>
    </dgm:pt>
    <dgm:pt modelId="{692BBA26-2D6F-4ED9-A95C-801BD0EBD3ED}" type="parTrans" cxnId="{82A34484-4E0F-4D4E-9AE5-F4F3E2F33B02}">
      <dgm:prSet/>
      <dgm:spPr/>
      <dgm:t>
        <a:bodyPr/>
        <a:lstStyle/>
        <a:p>
          <a:endParaRPr lang="ru-RU" sz="2400"/>
        </a:p>
      </dgm:t>
    </dgm:pt>
    <dgm:pt modelId="{A5A80C83-044E-4D59-94E8-7C36EFF4D5DD}" type="sibTrans" cxnId="{82A34484-4E0F-4D4E-9AE5-F4F3E2F33B02}">
      <dgm:prSet/>
      <dgm:spPr/>
      <dgm:t>
        <a:bodyPr/>
        <a:lstStyle/>
        <a:p>
          <a:endParaRPr lang="ru-RU"/>
        </a:p>
      </dgm:t>
    </dgm:pt>
    <dgm:pt modelId="{CB702008-6B9E-43F7-AF27-9D543B4864DB}">
      <dgm:prSet phldrT="[Текст]" custT="1"/>
      <dgm:spPr/>
      <dgm:t>
        <a:bodyPr/>
        <a:lstStyle/>
        <a:p>
          <a:r>
            <a:rPr lang="ru-RU" sz="1800" dirty="0"/>
            <a:t>Для информирования</a:t>
          </a:r>
        </a:p>
      </dgm:t>
    </dgm:pt>
    <dgm:pt modelId="{7D486902-6938-4899-AC2A-3383E2E1C1B5}" type="parTrans" cxnId="{C11AE4DC-EEDD-4E39-8C97-A0E2F068B0C2}">
      <dgm:prSet/>
      <dgm:spPr/>
      <dgm:t>
        <a:bodyPr/>
        <a:lstStyle/>
        <a:p>
          <a:endParaRPr lang="ru-RU" sz="2400"/>
        </a:p>
      </dgm:t>
    </dgm:pt>
    <dgm:pt modelId="{58D68817-63BE-496B-8927-6D2F80010F07}" type="sibTrans" cxnId="{C11AE4DC-EEDD-4E39-8C97-A0E2F068B0C2}">
      <dgm:prSet/>
      <dgm:spPr/>
      <dgm:t>
        <a:bodyPr/>
        <a:lstStyle/>
        <a:p>
          <a:endParaRPr lang="ru-RU"/>
        </a:p>
      </dgm:t>
    </dgm:pt>
    <dgm:pt modelId="{2A88B04D-5A53-4538-8139-E6E8898F4418}">
      <dgm:prSet phldrT="[Текст]" custT="1"/>
      <dgm:spPr/>
      <dgm:t>
        <a:bodyPr/>
        <a:lstStyle/>
        <a:p>
          <a:r>
            <a:rPr lang="ru-RU" sz="1800" dirty="0"/>
            <a:t>Для транзакций</a:t>
          </a:r>
        </a:p>
      </dgm:t>
    </dgm:pt>
    <dgm:pt modelId="{43B08AB9-C5F3-4479-98B3-CD4D98FF582A}" type="parTrans" cxnId="{17FD0E64-87E7-4123-B7C0-7D27A049AF7D}">
      <dgm:prSet/>
      <dgm:spPr/>
      <dgm:t>
        <a:bodyPr/>
        <a:lstStyle/>
        <a:p>
          <a:endParaRPr lang="ru-RU" sz="2400"/>
        </a:p>
      </dgm:t>
    </dgm:pt>
    <dgm:pt modelId="{C0BA1FA1-0ECC-4436-9759-79D07CF3B432}" type="sibTrans" cxnId="{17FD0E64-87E7-4123-B7C0-7D27A049AF7D}">
      <dgm:prSet/>
      <dgm:spPr/>
      <dgm:t>
        <a:bodyPr/>
        <a:lstStyle/>
        <a:p>
          <a:endParaRPr lang="ru-RU"/>
        </a:p>
      </dgm:t>
    </dgm:pt>
    <dgm:pt modelId="{B8A23A11-4607-4045-BADA-F96C1DBF2B02}" type="pres">
      <dgm:prSet presAssocID="{47C7BD3B-92DA-48D1-A911-FF449BC3FF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5A4A58-CC40-4813-B7E0-4F0560CABA72}" type="pres">
      <dgm:prSet presAssocID="{0C8A8A87-BCBB-427A-980D-A4D61DFB0361}" presName="hierRoot1" presStyleCnt="0">
        <dgm:presLayoutVars>
          <dgm:hierBranch val="init"/>
        </dgm:presLayoutVars>
      </dgm:prSet>
      <dgm:spPr/>
    </dgm:pt>
    <dgm:pt modelId="{0A383FE4-FD89-431E-87B8-171E59AC0D4F}" type="pres">
      <dgm:prSet presAssocID="{0C8A8A87-BCBB-427A-980D-A4D61DFB0361}" presName="rootComposite1" presStyleCnt="0"/>
      <dgm:spPr/>
    </dgm:pt>
    <dgm:pt modelId="{71634EF3-E4F0-4D65-BDCD-528D04FD35A7}" type="pres">
      <dgm:prSet presAssocID="{0C8A8A87-BCBB-427A-980D-A4D61DFB0361}" presName="rootText1" presStyleLbl="node0" presStyleIdx="0" presStyleCnt="1" custScaleX="169869" custScaleY="116854" custLinFactY="-41153" custLinFactNeighborX="-2530" custLinFactNeighborY="-100000">
        <dgm:presLayoutVars>
          <dgm:chPref val="3"/>
        </dgm:presLayoutVars>
      </dgm:prSet>
      <dgm:spPr/>
    </dgm:pt>
    <dgm:pt modelId="{49527BA9-647A-49AC-B7C2-29591126FF29}" type="pres">
      <dgm:prSet presAssocID="{0C8A8A87-BCBB-427A-980D-A4D61DFB0361}" presName="rootConnector1" presStyleLbl="node1" presStyleIdx="0" presStyleCnt="0"/>
      <dgm:spPr/>
    </dgm:pt>
    <dgm:pt modelId="{2FC448C5-6F6F-4B20-9F23-C535D238BD6A}" type="pres">
      <dgm:prSet presAssocID="{0C8A8A87-BCBB-427A-980D-A4D61DFB0361}" presName="hierChild2" presStyleCnt="0"/>
      <dgm:spPr/>
    </dgm:pt>
    <dgm:pt modelId="{73596BEE-D7C3-4E77-B303-74AC7E81E4BC}" type="pres">
      <dgm:prSet presAssocID="{9FF4E36C-E69F-48DB-91F4-EAD06808832B}" presName="Name37" presStyleLbl="parChTrans1D2" presStyleIdx="0" presStyleCnt="4"/>
      <dgm:spPr/>
    </dgm:pt>
    <dgm:pt modelId="{DCF86433-8A8C-427B-B2F0-68C1DF687F63}" type="pres">
      <dgm:prSet presAssocID="{01D98C9B-6A56-4206-B61A-6AD00D2365C1}" presName="hierRoot2" presStyleCnt="0">
        <dgm:presLayoutVars>
          <dgm:hierBranch val="init"/>
        </dgm:presLayoutVars>
      </dgm:prSet>
      <dgm:spPr/>
    </dgm:pt>
    <dgm:pt modelId="{9A141B90-9BBE-41E9-B792-DD5D72ECFDB8}" type="pres">
      <dgm:prSet presAssocID="{01D98C9B-6A56-4206-B61A-6AD00D2365C1}" presName="rootComposite" presStyleCnt="0"/>
      <dgm:spPr/>
    </dgm:pt>
    <dgm:pt modelId="{A4ABF534-0666-484D-A76D-FBF32ACD8006}" type="pres">
      <dgm:prSet presAssocID="{01D98C9B-6A56-4206-B61A-6AD00D2365C1}" presName="rootText" presStyleLbl="node2" presStyleIdx="0" presStyleCnt="4" custScaleX="115664" custScaleY="127351" custLinFactNeighborX="-90407" custLinFactNeighborY="-988">
        <dgm:presLayoutVars>
          <dgm:chPref val="3"/>
        </dgm:presLayoutVars>
      </dgm:prSet>
      <dgm:spPr/>
    </dgm:pt>
    <dgm:pt modelId="{1330D53B-65BF-4F69-A3FB-6374EA681FDA}" type="pres">
      <dgm:prSet presAssocID="{01D98C9B-6A56-4206-B61A-6AD00D2365C1}" presName="rootConnector" presStyleLbl="node2" presStyleIdx="0" presStyleCnt="4"/>
      <dgm:spPr/>
    </dgm:pt>
    <dgm:pt modelId="{09E19BFD-11ED-4698-83A3-49981E88ABAB}" type="pres">
      <dgm:prSet presAssocID="{01D98C9B-6A56-4206-B61A-6AD00D2365C1}" presName="hierChild4" presStyleCnt="0"/>
      <dgm:spPr/>
    </dgm:pt>
    <dgm:pt modelId="{9AAE100C-6020-45E3-8941-DC751E91C2DC}" type="pres">
      <dgm:prSet presAssocID="{4DA80F38-65BD-41DC-B7AA-34B0EBDC08F9}" presName="Name37" presStyleLbl="parChTrans1D3" presStyleIdx="0" presStyleCnt="11"/>
      <dgm:spPr/>
    </dgm:pt>
    <dgm:pt modelId="{55BF50EB-1658-4757-B827-1C88B2C38E8E}" type="pres">
      <dgm:prSet presAssocID="{40D27824-F9A4-4840-A66B-C26CF2F90271}" presName="hierRoot2" presStyleCnt="0">
        <dgm:presLayoutVars>
          <dgm:hierBranch val="l"/>
        </dgm:presLayoutVars>
      </dgm:prSet>
      <dgm:spPr/>
    </dgm:pt>
    <dgm:pt modelId="{99105A30-A969-4C8A-883A-635A9D502D87}" type="pres">
      <dgm:prSet presAssocID="{40D27824-F9A4-4840-A66B-C26CF2F90271}" presName="rootComposite" presStyleCnt="0"/>
      <dgm:spPr/>
    </dgm:pt>
    <dgm:pt modelId="{BB1D57FC-CBE1-46D0-A15E-F0C27BF950E6}" type="pres">
      <dgm:prSet presAssocID="{40D27824-F9A4-4840-A66B-C26CF2F90271}" presName="rootText" presStyleLbl="node3" presStyleIdx="0" presStyleCnt="11" custScaleX="103463" custLinFactNeighborX="-61979" custLinFactNeighborY="11266">
        <dgm:presLayoutVars>
          <dgm:chPref val="3"/>
        </dgm:presLayoutVars>
      </dgm:prSet>
      <dgm:spPr/>
    </dgm:pt>
    <dgm:pt modelId="{FE8529CA-FD71-4E96-A32B-8769179D2C1B}" type="pres">
      <dgm:prSet presAssocID="{40D27824-F9A4-4840-A66B-C26CF2F90271}" presName="rootConnector" presStyleLbl="node3" presStyleIdx="0" presStyleCnt="11"/>
      <dgm:spPr/>
    </dgm:pt>
    <dgm:pt modelId="{803850CF-D1E0-43B2-B2AF-01FF40B355D3}" type="pres">
      <dgm:prSet presAssocID="{40D27824-F9A4-4840-A66B-C26CF2F90271}" presName="hierChild4" presStyleCnt="0"/>
      <dgm:spPr/>
    </dgm:pt>
    <dgm:pt modelId="{2A243DC8-B214-4D0A-89BC-64F86F9E40F6}" type="pres">
      <dgm:prSet presAssocID="{40D27824-F9A4-4840-A66B-C26CF2F90271}" presName="hierChild5" presStyleCnt="0"/>
      <dgm:spPr/>
    </dgm:pt>
    <dgm:pt modelId="{BD702317-AE3E-428F-8ACC-9D9F95721273}" type="pres">
      <dgm:prSet presAssocID="{569BDF88-C330-4663-A178-969FA377B345}" presName="Name37" presStyleLbl="parChTrans1D3" presStyleIdx="1" presStyleCnt="11"/>
      <dgm:spPr/>
    </dgm:pt>
    <dgm:pt modelId="{44424665-5F83-49AD-AE58-E90BA1B00ED6}" type="pres">
      <dgm:prSet presAssocID="{778E6767-7E6D-4565-8848-C90E843EED39}" presName="hierRoot2" presStyleCnt="0">
        <dgm:presLayoutVars>
          <dgm:hierBranch val="init"/>
        </dgm:presLayoutVars>
      </dgm:prSet>
      <dgm:spPr/>
    </dgm:pt>
    <dgm:pt modelId="{C7D71AFC-8E8F-4DE1-82DE-D283D328FC6E}" type="pres">
      <dgm:prSet presAssocID="{778E6767-7E6D-4565-8848-C90E843EED39}" presName="rootComposite" presStyleCnt="0"/>
      <dgm:spPr/>
    </dgm:pt>
    <dgm:pt modelId="{364E9694-AF5B-42C6-9E6C-CB37044FD049}" type="pres">
      <dgm:prSet presAssocID="{778E6767-7E6D-4565-8848-C90E843EED39}" presName="rootText" presStyleLbl="node3" presStyleIdx="1" presStyleCnt="11" custLinFactNeighborX="-63325" custLinFactNeighborY="1340">
        <dgm:presLayoutVars>
          <dgm:chPref val="3"/>
        </dgm:presLayoutVars>
      </dgm:prSet>
      <dgm:spPr/>
    </dgm:pt>
    <dgm:pt modelId="{5E2D59BE-F69E-49D2-8909-C01A31CF5098}" type="pres">
      <dgm:prSet presAssocID="{778E6767-7E6D-4565-8848-C90E843EED39}" presName="rootConnector" presStyleLbl="node3" presStyleIdx="1" presStyleCnt="11"/>
      <dgm:spPr/>
    </dgm:pt>
    <dgm:pt modelId="{FC6B71CF-2AAC-45C5-BA39-166CA2665B91}" type="pres">
      <dgm:prSet presAssocID="{778E6767-7E6D-4565-8848-C90E843EED39}" presName="hierChild4" presStyleCnt="0"/>
      <dgm:spPr/>
    </dgm:pt>
    <dgm:pt modelId="{A35710A1-EED7-4443-B82B-0317BF4BFB85}" type="pres">
      <dgm:prSet presAssocID="{778E6767-7E6D-4565-8848-C90E843EED39}" presName="hierChild5" presStyleCnt="0"/>
      <dgm:spPr/>
    </dgm:pt>
    <dgm:pt modelId="{B6454EDE-DAD9-4443-8F74-5334F706DB3D}" type="pres">
      <dgm:prSet presAssocID="{01D98C9B-6A56-4206-B61A-6AD00D2365C1}" presName="hierChild5" presStyleCnt="0"/>
      <dgm:spPr/>
    </dgm:pt>
    <dgm:pt modelId="{D6DC457A-FD4C-407F-AB18-EE39889257C1}" type="pres">
      <dgm:prSet presAssocID="{9907613C-551A-4365-BE69-7015127F1C8E}" presName="Name37" presStyleLbl="parChTrans1D2" presStyleIdx="1" presStyleCnt="4"/>
      <dgm:spPr/>
    </dgm:pt>
    <dgm:pt modelId="{055AC8B2-EC06-493D-AB85-747B7292CDB2}" type="pres">
      <dgm:prSet presAssocID="{38F3C49D-BA10-46DF-AA32-13BBB6D5E70F}" presName="hierRoot2" presStyleCnt="0">
        <dgm:presLayoutVars>
          <dgm:hierBranch val="init"/>
        </dgm:presLayoutVars>
      </dgm:prSet>
      <dgm:spPr/>
    </dgm:pt>
    <dgm:pt modelId="{131F9223-AE97-4691-A129-7807341DB71B}" type="pres">
      <dgm:prSet presAssocID="{38F3C49D-BA10-46DF-AA32-13BBB6D5E70F}" presName="rootComposite" presStyleCnt="0"/>
      <dgm:spPr/>
    </dgm:pt>
    <dgm:pt modelId="{319E07B4-8EA9-4DB5-931D-D4D7CD3FEDED}" type="pres">
      <dgm:prSet presAssocID="{38F3C49D-BA10-46DF-AA32-13BBB6D5E70F}" presName="rootText" presStyleLbl="node2" presStyleIdx="1" presStyleCnt="4" custScaleX="113524" custScaleY="132709" custLinFactX="66780" custLinFactNeighborX="100000" custLinFactNeighborY="-968">
        <dgm:presLayoutVars>
          <dgm:chPref val="3"/>
        </dgm:presLayoutVars>
      </dgm:prSet>
      <dgm:spPr/>
    </dgm:pt>
    <dgm:pt modelId="{0C96A98F-D4D8-4CE4-B2FA-ABC9B1CB4633}" type="pres">
      <dgm:prSet presAssocID="{38F3C49D-BA10-46DF-AA32-13BBB6D5E70F}" presName="rootConnector" presStyleLbl="node2" presStyleIdx="1" presStyleCnt="4"/>
      <dgm:spPr/>
    </dgm:pt>
    <dgm:pt modelId="{B051B438-5D7A-454F-8ED1-5950E205D8C1}" type="pres">
      <dgm:prSet presAssocID="{38F3C49D-BA10-46DF-AA32-13BBB6D5E70F}" presName="hierChild4" presStyleCnt="0"/>
      <dgm:spPr/>
    </dgm:pt>
    <dgm:pt modelId="{FD550765-FAF2-4AA4-A1DD-EFCE02F5211B}" type="pres">
      <dgm:prSet presAssocID="{9D489DE5-8657-42F5-B013-2096E115244A}" presName="Name37" presStyleLbl="parChTrans1D3" presStyleIdx="2" presStyleCnt="11"/>
      <dgm:spPr/>
    </dgm:pt>
    <dgm:pt modelId="{5C31F0A7-9E29-49EA-8EFB-B8CB51852258}" type="pres">
      <dgm:prSet presAssocID="{4E4999AC-2D65-4ABF-949A-8AB619BEB72A}" presName="hierRoot2" presStyleCnt="0">
        <dgm:presLayoutVars>
          <dgm:hierBranch val="init"/>
        </dgm:presLayoutVars>
      </dgm:prSet>
      <dgm:spPr/>
    </dgm:pt>
    <dgm:pt modelId="{C703FCA3-3901-4B68-84DD-F638DD16BE7E}" type="pres">
      <dgm:prSet presAssocID="{4E4999AC-2D65-4ABF-949A-8AB619BEB72A}" presName="rootComposite" presStyleCnt="0"/>
      <dgm:spPr/>
    </dgm:pt>
    <dgm:pt modelId="{3D422168-4068-45F2-9716-33081E3DA41D}" type="pres">
      <dgm:prSet presAssocID="{4E4999AC-2D65-4ABF-949A-8AB619BEB72A}" presName="rootText" presStyleLbl="node3" presStyleIdx="2" presStyleCnt="11" custLinFactX="56723" custLinFactY="100000" custLinFactNeighborX="100000" custLinFactNeighborY="139778">
        <dgm:presLayoutVars>
          <dgm:chPref val="3"/>
        </dgm:presLayoutVars>
      </dgm:prSet>
      <dgm:spPr/>
    </dgm:pt>
    <dgm:pt modelId="{5D089EF5-D240-4C29-8597-B2ABEBCD4FD3}" type="pres">
      <dgm:prSet presAssocID="{4E4999AC-2D65-4ABF-949A-8AB619BEB72A}" presName="rootConnector" presStyleLbl="node3" presStyleIdx="2" presStyleCnt="11"/>
      <dgm:spPr/>
    </dgm:pt>
    <dgm:pt modelId="{A12A0934-E0F5-468E-AEA3-AF2C4394F8A5}" type="pres">
      <dgm:prSet presAssocID="{4E4999AC-2D65-4ABF-949A-8AB619BEB72A}" presName="hierChild4" presStyleCnt="0"/>
      <dgm:spPr/>
    </dgm:pt>
    <dgm:pt modelId="{96E817A4-AA70-4BD9-925B-F49EFE57ECE9}" type="pres">
      <dgm:prSet presAssocID="{4E4999AC-2D65-4ABF-949A-8AB619BEB72A}" presName="hierChild5" presStyleCnt="0"/>
      <dgm:spPr/>
    </dgm:pt>
    <dgm:pt modelId="{E861DCD5-B970-4472-A8F2-22CD4F089246}" type="pres">
      <dgm:prSet presAssocID="{46A3EF17-01FF-4B0B-B720-88CA6D5D50D6}" presName="Name37" presStyleLbl="parChTrans1D3" presStyleIdx="3" presStyleCnt="11"/>
      <dgm:spPr/>
    </dgm:pt>
    <dgm:pt modelId="{74A204E2-EB62-453D-B347-BEAF595B0A6C}" type="pres">
      <dgm:prSet presAssocID="{4DFC28B9-73AD-408C-AFED-A6B3B4E4AF7D}" presName="hierRoot2" presStyleCnt="0">
        <dgm:presLayoutVars>
          <dgm:hierBranch val="init"/>
        </dgm:presLayoutVars>
      </dgm:prSet>
      <dgm:spPr/>
    </dgm:pt>
    <dgm:pt modelId="{9A5D87E0-8D5B-45D0-A407-9BF9AD0CED88}" type="pres">
      <dgm:prSet presAssocID="{4DFC28B9-73AD-408C-AFED-A6B3B4E4AF7D}" presName="rootComposite" presStyleCnt="0"/>
      <dgm:spPr/>
    </dgm:pt>
    <dgm:pt modelId="{F30A3B52-7409-45FF-9812-4047A2A5C300}" type="pres">
      <dgm:prSet presAssocID="{4DFC28B9-73AD-408C-AFED-A6B3B4E4AF7D}" presName="rootText" presStyleLbl="node3" presStyleIdx="3" presStyleCnt="11" custLinFactX="58743" custLinFactNeighborX="100000" custLinFactNeighborY="-17566">
        <dgm:presLayoutVars>
          <dgm:chPref val="3"/>
        </dgm:presLayoutVars>
      </dgm:prSet>
      <dgm:spPr/>
    </dgm:pt>
    <dgm:pt modelId="{F7DAC7B1-D86C-4B58-81AA-9D310616C73A}" type="pres">
      <dgm:prSet presAssocID="{4DFC28B9-73AD-408C-AFED-A6B3B4E4AF7D}" presName="rootConnector" presStyleLbl="node3" presStyleIdx="3" presStyleCnt="11"/>
      <dgm:spPr/>
    </dgm:pt>
    <dgm:pt modelId="{23CF849F-F096-4949-B2C4-BE8D72BB1FD5}" type="pres">
      <dgm:prSet presAssocID="{4DFC28B9-73AD-408C-AFED-A6B3B4E4AF7D}" presName="hierChild4" presStyleCnt="0"/>
      <dgm:spPr/>
    </dgm:pt>
    <dgm:pt modelId="{0D6341A7-5F19-489E-817E-70C149D0E71E}" type="pres">
      <dgm:prSet presAssocID="{4DFC28B9-73AD-408C-AFED-A6B3B4E4AF7D}" presName="hierChild5" presStyleCnt="0"/>
      <dgm:spPr/>
    </dgm:pt>
    <dgm:pt modelId="{A85BD343-7F49-4D22-939E-80815E388A0F}" type="pres">
      <dgm:prSet presAssocID="{737AF38F-D18E-4FE2-829C-AEDBA85ACD4C}" presName="Name37" presStyleLbl="parChTrans1D3" presStyleIdx="4" presStyleCnt="11"/>
      <dgm:spPr/>
    </dgm:pt>
    <dgm:pt modelId="{02F5A3C1-A08E-412F-B4CC-33F24C409557}" type="pres">
      <dgm:prSet presAssocID="{35209242-1619-4C72-B418-122023A43203}" presName="hierRoot2" presStyleCnt="0">
        <dgm:presLayoutVars>
          <dgm:hierBranch val="init"/>
        </dgm:presLayoutVars>
      </dgm:prSet>
      <dgm:spPr/>
    </dgm:pt>
    <dgm:pt modelId="{9851FF29-D9C5-4EE8-A2BF-D1FA6FD39EB2}" type="pres">
      <dgm:prSet presAssocID="{35209242-1619-4C72-B418-122023A43203}" presName="rootComposite" presStyleCnt="0"/>
      <dgm:spPr/>
    </dgm:pt>
    <dgm:pt modelId="{32F41CA9-FF74-4D3D-BF54-7A063A5BA69F}" type="pres">
      <dgm:prSet presAssocID="{35209242-1619-4C72-B418-122023A43203}" presName="rootText" presStyleLbl="node3" presStyleIdx="4" presStyleCnt="11" custLinFactX="61668" custLinFactY="-100000" custLinFactNeighborX="100000" custLinFactNeighborY="-182131">
        <dgm:presLayoutVars>
          <dgm:chPref val="3"/>
        </dgm:presLayoutVars>
      </dgm:prSet>
      <dgm:spPr/>
    </dgm:pt>
    <dgm:pt modelId="{F3C9AEE2-2C54-4B49-980E-B5FABD32C3FD}" type="pres">
      <dgm:prSet presAssocID="{35209242-1619-4C72-B418-122023A43203}" presName="rootConnector" presStyleLbl="node3" presStyleIdx="4" presStyleCnt="11"/>
      <dgm:spPr/>
    </dgm:pt>
    <dgm:pt modelId="{D023F77F-69AD-4468-A158-5A95B4311EE4}" type="pres">
      <dgm:prSet presAssocID="{35209242-1619-4C72-B418-122023A43203}" presName="hierChild4" presStyleCnt="0"/>
      <dgm:spPr/>
    </dgm:pt>
    <dgm:pt modelId="{13540CDE-A445-45C7-BD0E-BE17CD473C5B}" type="pres">
      <dgm:prSet presAssocID="{35209242-1619-4C72-B418-122023A43203}" presName="hierChild5" presStyleCnt="0"/>
      <dgm:spPr/>
    </dgm:pt>
    <dgm:pt modelId="{B00E6A9A-E7E2-4396-BBE6-80922AB3F57C}" type="pres">
      <dgm:prSet presAssocID="{38F3C49D-BA10-46DF-AA32-13BBB6D5E70F}" presName="hierChild5" presStyleCnt="0"/>
      <dgm:spPr/>
    </dgm:pt>
    <dgm:pt modelId="{04B61C80-4F94-4C56-A785-B9BFFA9147C2}" type="pres">
      <dgm:prSet presAssocID="{DDB2A6E6-5DB5-4A70-978A-0F9D2DE182F8}" presName="Name37" presStyleLbl="parChTrans1D2" presStyleIdx="2" presStyleCnt="4"/>
      <dgm:spPr/>
    </dgm:pt>
    <dgm:pt modelId="{BCF236C5-847E-4085-A660-296DD36ABC88}" type="pres">
      <dgm:prSet presAssocID="{E109DE93-B7E5-41A4-8836-3EB9626590C2}" presName="hierRoot2" presStyleCnt="0">
        <dgm:presLayoutVars>
          <dgm:hierBranch val="init"/>
        </dgm:presLayoutVars>
      </dgm:prSet>
      <dgm:spPr/>
    </dgm:pt>
    <dgm:pt modelId="{75330ADC-9B31-46C8-9DAC-00E113961532}" type="pres">
      <dgm:prSet presAssocID="{E109DE93-B7E5-41A4-8836-3EB9626590C2}" presName="rootComposite" presStyleCnt="0"/>
      <dgm:spPr/>
    </dgm:pt>
    <dgm:pt modelId="{6300819C-A034-4B46-AD3F-2DC01B3C86C5}" type="pres">
      <dgm:prSet presAssocID="{E109DE93-B7E5-41A4-8836-3EB9626590C2}" presName="rootText" presStyleLbl="node2" presStyleIdx="2" presStyleCnt="4" custScaleX="136347" custScaleY="131015" custLinFactX="-84115" custLinFactNeighborX="-100000" custLinFactNeighborY="9849">
        <dgm:presLayoutVars>
          <dgm:chPref val="3"/>
        </dgm:presLayoutVars>
      </dgm:prSet>
      <dgm:spPr/>
    </dgm:pt>
    <dgm:pt modelId="{1D938967-2A15-4928-9228-14C52BB3CDC6}" type="pres">
      <dgm:prSet presAssocID="{E109DE93-B7E5-41A4-8836-3EB9626590C2}" presName="rootConnector" presStyleLbl="node2" presStyleIdx="2" presStyleCnt="4"/>
      <dgm:spPr/>
    </dgm:pt>
    <dgm:pt modelId="{C66EFF3C-441A-47B9-8281-CC0CC99B5562}" type="pres">
      <dgm:prSet presAssocID="{E109DE93-B7E5-41A4-8836-3EB9626590C2}" presName="hierChild4" presStyleCnt="0"/>
      <dgm:spPr/>
    </dgm:pt>
    <dgm:pt modelId="{321408BA-E900-48CD-A4DB-6EB093185EA2}" type="pres">
      <dgm:prSet presAssocID="{B3125F1B-E0BC-425F-99ED-C623D4C7B531}" presName="Name37" presStyleLbl="parChTrans1D3" presStyleIdx="5" presStyleCnt="11"/>
      <dgm:spPr/>
    </dgm:pt>
    <dgm:pt modelId="{92DB3BAA-C43A-4B1F-AAA8-788431D87E7C}" type="pres">
      <dgm:prSet presAssocID="{48F2E9E3-DDC8-4A6C-8C0A-F74BED75A478}" presName="hierRoot2" presStyleCnt="0">
        <dgm:presLayoutVars>
          <dgm:hierBranch val="init"/>
        </dgm:presLayoutVars>
      </dgm:prSet>
      <dgm:spPr/>
    </dgm:pt>
    <dgm:pt modelId="{0503C890-9E5B-4A82-A189-B5BFE71FF83F}" type="pres">
      <dgm:prSet presAssocID="{48F2E9E3-DDC8-4A6C-8C0A-F74BED75A478}" presName="rootComposite" presStyleCnt="0"/>
      <dgm:spPr/>
    </dgm:pt>
    <dgm:pt modelId="{9FD25B3E-2883-433E-A40B-A9E9882C2ABB}" type="pres">
      <dgm:prSet presAssocID="{48F2E9E3-DDC8-4A6C-8C0A-F74BED75A478}" presName="rootText" presStyleLbl="node3" presStyleIdx="5" presStyleCnt="11" custScaleX="166985" custScaleY="92424" custLinFactX="-91321" custLinFactNeighborX="-100000" custLinFactNeighborY="4907">
        <dgm:presLayoutVars>
          <dgm:chPref val="3"/>
        </dgm:presLayoutVars>
      </dgm:prSet>
      <dgm:spPr/>
    </dgm:pt>
    <dgm:pt modelId="{7A933AC7-D21E-4AE8-8B2D-8AEBA9099753}" type="pres">
      <dgm:prSet presAssocID="{48F2E9E3-DDC8-4A6C-8C0A-F74BED75A478}" presName="rootConnector" presStyleLbl="node3" presStyleIdx="5" presStyleCnt="11"/>
      <dgm:spPr/>
    </dgm:pt>
    <dgm:pt modelId="{30CC9113-C51A-4386-B0C0-9BD749C926E1}" type="pres">
      <dgm:prSet presAssocID="{48F2E9E3-DDC8-4A6C-8C0A-F74BED75A478}" presName="hierChild4" presStyleCnt="0"/>
      <dgm:spPr/>
    </dgm:pt>
    <dgm:pt modelId="{B2935774-988D-4169-80CE-6E964D1EF19F}" type="pres">
      <dgm:prSet presAssocID="{48F2E9E3-DDC8-4A6C-8C0A-F74BED75A478}" presName="hierChild5" presStyleCnt="0"/>
      <dgm:spPr/>
    </dgm:pt>
    <dgm:pt modelId="{147822B9-3F94-46FB-9E10-FA762E0340BF}" type="pres">
      <dgm:prSet presAssocID="{31620DB3-B0EC-4F40-852B-B2DCD50FAFD6}" presName="Name37" presStyleLbl="parChTrans1D3" presStyleIdx="6" presStyleCnt="11"/>
      <dgm:spPr/>
    </dgm:pt>
    <dgm:pt modelId="{D509A87E-B923-4596-A0AF-F139BC24263B}" type="pres">
      <dgm:prSet presAssocID="{A2FF10EB-D712-421A-9680-FCB2B56ABA61}" presName="hierRoot2" presStyleCnt="0">
        <dgm:presLayoutVars>
          <dgm:hierBranch val="init"/>
        </dgm:presLayoutVars>
      </dgm:prSet>
      <dgm:spPr/>
    </dgm:pt>
    <dgm:pt modelId="{5C907085-45B0-4623-9696-678FB3C10E40}" type="pres">
      <dgm:prSet presAssocID="{A2FF10EB-D712-421A-9680-FCB2B56ABA61}" presName="rootComposite" presStyleCnt="0"/>
      <dgm:spPr/>
    </dgm:pt>
    <dgm:pt modelId="{01775C44-D50D-4CF6-A613-F4E9F834E84C}" type="pres">
      <dgm:prSet presAssocID="{A2FF10EB-D712-421A-9680-FCB2B56ABA61}" presName="rootText" presStyleLbl="node3" presStyleIdx="6" presStyleCnt="11" custScaleX="152088" custScaleY="101699" custLinFactX="-89932" custLinFactNeighborX="-100000" custLinFactNeighborY="-2664">
        <dgm:presLayoutVars>
          <dgm:chPref val="3"/>
        </dgm:presLayoutVars>
      </dgm:prSet>
      <dgm:spPr/>
    </dgm:pt>
    <dgm:pt modelId="{9BA3E35D-1D58-4430-82C7-0D3FEA0A6B4B}" type="pres">
      <dgm:prSet presAssocID="{A2FF10EB-D712-421A-9680-FCB2B56ABA61}" presName="rootConnector" presStyleLbl="node3" presStyleIdx="6" presStyleCnt="11"/>
      <dgm:spPr/>
    </dgm:pt>
    <dgm:pt modelId="{194E012B-6DE4-48CA-8C9E-69308FA24092}" type="pres">
      <dgm:prSet presAssocID="{A2FF10EB-D712-421A-9680-FCB2B56ABA61}" presName="hierChild4" presStyleCnt="0"/>
      <dgm:spPr/>
    </dgm:pt>
    <dgm:pt modelId="{78FEC102-ECC4-495F-9B92-03E75A9FBE1A}" type="pres">
      <dgm:prSet presAssocID="{A2FF10EB-D712-421A-9680-FCB2B56ABA61}" presName="hierChild5" presStyleCnt="0"/>
      <dgm:spPr/>
    </dgm:pt>
    <dgm:pt modelId="{021143B6-7532-46E5-ACE8-216AC6510E7A}" type="pres">
      <dgm:prSet presAssocID="{E109DE93-B7E5-41A4-8836-3EB9626590C2}" presName="hierChild5" presStyleCnt="0"/>
      <dgm:spPr/>
    </dgm:pt>
    <dgm:pt modelId="{35C3C1E8-B3A0-4763-92AD-A22AA07EACE8}" type="pres">
      <dgm:prSet presAssocID="{49FF6ECD-7E9D-4048-AD25-FD06830CB556}" presName="Name37" presStyleLbl="parChTrans1D2" presStyleIdx="3" presStyleCnt="4"/>
      <dgm:spPr/>
    </dgm:pt>
    <dgm:pt modelId="{D1A33F30-302D-4645-8AF3-EEEFF4D8133A}" type="pres">
      <dgm:prSet presAssocID="{255B458D-5B38-4B91-AADD-9E855AA88E68}" presName="hierRoot2" presStyleCnt="0">
        <dgm:presLayoutVars>
          <dgm:hierBranch val="init"/>
        </dgm:presLayoutVars>
      </dgm:prSet>
      <dgm:spPr/>
    </dgm:pt>
    <dgm:pt modelId="{6B4C922F-35C8-43D5-B823-14887C6AA156}" type="pres">
      <dgm:prSet presAssocID="{255B458D-5B38-4B91-AADD-9E855AA88E68}" presName="rootComposite" presStyleCnt="0"/>
      <dgm:spPr/>
    </dgm:pt>
    <dgm:pt modelId="{8B7C351D-61D2-4A85-BF9D-A4A396FD18ED}" type="pres">
      <dgm:prSet presAssocID="{255B458D-5B38-4B91-AADD-9E855AA88E68}" presName="rootText" presStyleLbl="node2" presStyleIdx="3" presStyleCnt="4" custAng="0" custScaleX="121211" custScaleY="140843" custLinFactNeighborX="23057" custLinFactNeighborY="961">
        <dgm:presLayoutVars>
          <dgm:chPref val="3"/>
        </dgm:presLayoutVars>
      </dgm:prSet>
      <dgm:spPr/>
    </dgm:pt>
    <dgm:pt modelId="{8C98F859-C98B-47DC-A0F8-5032A54FD886}" type="pres">
      <dgm:prSet presAssocID="{255B458D-5B38-4B91-AADD-9E855AA88E68}" presName="rootConnector" presStyleLbl="node2" presStyleIdx="3" presStyleCnt="4"/>
      <dgm:spPr/>
    </dgm:pt>
    <dgm:pt modelId="{A2BD76B8-7341-466F-B0F8-8C330A9D0563}" type="pres">
      <dgm:prSet presAssocID="{255B458D-5B38-4B91-AADD-9E855AA88E68}" presName="hierChild4" presStyleCnt="0"/>
      <dgm:spPr/>
    </dgm:pt>
    <dgm:pt modelId="{51660E36-0B95-41B6-A5B0-E65DFF0165F6}" type="pres">
      <dgm:prSet presAssocID="{4BC46667-0DD8-4981-9FAF-F767F0F81865}" presName="Name37" presStyleLbl="parChTrans1D3" presStyleIdx="7" presStyleCnt="11"/>
      <dgm:spPr/>
    </dgm:pt>
    <dgm:pt modelId="{29BEB578-CA4A-4E18-AE81-9A612185D51A}" type="pres">
      <dgm:prSet presAssocID="{B63861F7-D322-4A56-9031-859B4C78E5B6}" presName="hierRoot2" presStyleCnt="0">
        <dgm:presLayoutVars>
          <dgm:hierBranch val="init"/>
        </dgm:presLayoutVars>
      </dgm:prSet>
      <dgm:spPr/>
    </dgm:pt>
    <dgm:pt modelId="{ABC7BCB0-6E67-4604-831F-27EBC9003F5F}" type="pres">
      <dgm:prSet presAssocID="{B63861F7-D322-4A56-9031-859B4C78E5B6}" presName="rootComposite" presStyleCnt="0"/>
      <dgm:spPr/>
    </dgm:pt>
    <dgm:pt modelId="{D234155F-0130-4AE3-859B-1326FD3CC85B}" type="pres">
      <dgm:prSet presAssocID="{B63861F7-D322-4A56-9031-859B4C78E5B6}" presName="rootText" presStyleLbl="node3" presStyleIdx="7" presStyleCnt="11" custScaleX="110085" custLinFactNeighborX="31269" custLinFactNeighborY="-2226">
        <dgm:presLayoutVars>
          <dgm:chPref val="3"/>
        </dgm:presLayoutVars>
      </dgm:prSet>
      <dgm:spPr/>
    </dgm:pt>
    <dgm:pt modelId="{E10D7B03-88F1-40A4-A191-8AF262B59A58}" type="pres">
      <dgm:prSet presAssocID="{B63861F7-D322-4A56-9031-859B4C78E5B6}" presName="rootConnector" presStyleLbl="node3" presStyleIdx="7" presStyleCnt="11"/>
      <dgm:spPr/>
    </dgm:pt>
    <dgm:pt modelId="{9459DD75-EA81-4DD9-934D-9B7AC7D6587E}" type="pres">
      <dgm:prSet presAssocID="{B63861F7-D322-4A56-9031-859B4C78E5B6}" presName="hierChild4" presStyleCnt="0"/>
      <dgm:spPr/>
    </dgm:pt>
    <dgm:pt modelId="{E12344D4-B64A-438D-A233-E651FAF2914B}" type="pres">
      <dgm:prSet presAssocID="{B63861F7-D322-4A56-9031-859B4C78E5B6}" presName="hierChild5" presStyleCnt="0"/>
      <dgm:spPr/>
    </dgm:pt>
    <dgm:pt modelId="{1244A66B-C566-49B6-A5AC-2BC83733463A}" type="pres">
      <dgm:prSet presAssocID="{692BBA26-2D6F-4ED9-A95C-801BD0EBD3ED}" presName="Name37" presStyleLbl="parChTrans1D3" presStyleIdx="8" presStyleCnt="11"/>
      <dgm:spPr/>
    </dgm:pt>
    <dgm:pt modelId="{E2CD1D78-A929-4513-AC9D-4C6C82CCCA3B}" type="pres">
      <dgm:prSet presAssocID="{3EC858C2-50BC-4712-8764-B6AE1CC5769E}" presName="hierRoot2" presStyleCnt="0">
        <dgm:presLayoutVars>
          <dgm:hierBranch val="init"/>
        </dgm:presLayoutVars>
      </dgm:prSet>
      <dgm:spPr/>
    </dgm:pt>
    <dgm:pt modelId="{3947FA4C-08AF-4C4C-8B23-93454DA58BD2}" type="pres">
      <dgm:prSet presAssocID="{3EC858C2-50BC-4712-8764-B6AE1CC5769E}" presName="rootComposite" presStyleCnt="0"/>
      <dgm:spPr/>
    </dgm:pt>
    <dgm:pt modelId="{AFCDA0AB-D635-4CE3-A109-2AC8CBDA6012}" type="pres">
      <dgm:prSet presAssocID="{3EC858C2-50BC-4712-8764-B6AE1CC5769E}" presName="rootText" presStyleLbl="node3" presStyleIdx="8" presStyleCnt="11" custScaleX="160466" custLinFactNeighborX="29888" custLinFactNeighborY="-24808">
        <dgm:presLayoutVars>
          <dgm:chPref val="3"/>
        </dgm:presLayoutVars>
      </dgm:prSet>
      <dgm:spPr/>
    </dgm:pt>
    <dgm:pt modelId="{04210DB9-8FAF-4C8E-A245-50926F30C5EE}" type="pres">
      <dgm:prSet presAssocID="{3EC858C2-50BC-4712-8764-B6AE1CC5769E}" presName="rootConnector" presStyleLbl="node3" presStyleIdx="8" presStyleCnt="11"/>
      <dgm:spPr/>
    </dgm:pt>
    <dgm:pt modelId="{EF6FCA2C-1FC2-4BCC-9EEC-1238AF2DC1C4}" type="pres">
      <dgm:prSet presAssocID="{3EC858C2-50BC-4712-8764-B6AE1CC5769E}" presName="hierChild4" presStyleCnt="0"/>
      <dgm:spPr/>
    </dgm:pt>
    <dgm:pt modelId="{E0CBBF59-CEB3-45D5-885B-E80952573908}" type="pres">
      <dgm:prSet presAssocID="{3EC858C2-50BC-4712-8764-B6AE1CC5769E}" presName="hierChild5" presStyleCnt="0"/>
      <dgm:spPr/>
    </dgm:pt>
    <dgm:pt modelId="{CAEEF563-295F-4DCF-9BDC-61451B1DEE78}" type="pres">
      <dgm:prSet presAssocID="{7D486902-6938-4899-AC2A-3383E2E1C1B5}" presName="Name37" presStyleLbl="parChTrans1D3" presStyleIdx="9" presStyleCnt="11"/>
      <dgm:spPr/>
    </dgm:pt>
    <dgm:pt modelId="{34F11241-2BEA-463B-83A9-D76B058D7E81}" type="pres">
      <dgm:prSet presAssocID="{CB702008-6B9E-43F7-AF27-9D543B4864DB}" presName="hierRoot2" presStyleCnt="0">
        <dgm:presLayoutVars>
          <dgm:hierBranch val="init"/>
        </dgm:presLayoutVars>
      </dgm:prSet>
      <dgm:spPr/>
    </dgm:pt>
    <dgm:pt modelId="{22B54D8D-6215-4390-9738-E4CAFE271C28}" type="pres">
      <dgm:prSet presAssocID="{CB702008-6B9E-43F7-AF27-9D543B4864DB}" presName="rootComposite" presStyleCnt="0"/>
      <dgm:spPr/>
    </dgm:pt>
    <dgm:pt modelId="{A040B1CA-6EFC-48DF-94B9-73158264CA52}" type="pres">
      <dgm:prSet presAssocID="{CB702008-6B9E-43F7-AF27-9D543B4864DB}" presName="rootText" presStyleLbl="node3" presStyleIdx="9" presStyleCnt="11" custScaleX="142586" custLinFactNeighborX="30560" custLinFactNeighborY="-42054">
        <dgm:presLayoutVars>
          <dgm:chPref val="3"/>
        </dgm:presLayoutVars>
      </dgm:prSet>
      <dgm:spPr/>
    </dgm:pt>
    <dgm:pt modelId="{764600F8-DA37-47D1-8FEA-728B0643B405}" type="pres">
      <dgm:prSet presAssocID="{CB702008-6B9E-43F7-AF27-9D543B4864DB}" presName="rootConnector" presStyleLbl="node3" presStyleIdx="9" presStyleCnt="11"/>
      <dgm:spPr/>
    </dgm:pt>
    <dgm:pt modelId="{78F3B330-A6D6-461A-B70D-8E14164AEB62}" type="pres">
      <dgm:prSet presAssocID="{CB702008-6B9E-43F7-AF27-9D543B4864DB}" presName="hierChild4" presStyleCnt="0"/>
      <dgm:spPr/>
    </dgm:pt>
    <dgm:pt modelId="{4D488F9C-E7E6-4D19-83D9-3FD35BF41F9C}" type="pres">
      <dgm:prSet presAssocID="{CB702008-6B9E-43F7-AF27-9D543B4864DB}" presName="hierChild5" presStyleCnt="0"/>
      <dgm:spPr/>
    </dgm:pt>
    <dgm:pt modelId="{A5F294DE-F8EA-4BE8-A2BC-C76A38AE99A1}" type="pres">
      <dgm:prSet presAssocID="{43B08AB9-C5F3-4479-98B3-CD4D98FF582A}" presName="Name37" presStyleLbl="parChTrans1D3" presStyleIdx="10" presStyleCnt="11"/>
      <dgm:spPr/>
    </dgm:pt>
    <dgm:pt modelId="{05DC2C0D-28B6-420B-A83E-3B3B300E9BEE}" type="pres">
      <dgm:prSet presAssocID="{2A88B04D-5A53-4538-8139-E6E8898F4418}" presName="hierRoot2" presStyleCnt="0">
        <dgm:presLayoutVars>
          <dgm:hierBranch val="init"/>
        </dgm:presLayoutVars>
      </dgm:prSet>
      <dgm:spPr/>
    </dgm:pt>
    <dgm:pt modelId="{4981E2EE-D3C1-4CDB-81F3-D04D53A590A5}" type="pres">
      <dgm:prSet presAssocID="{2A88B04D-5A53-4538-8139-E6E8898F4418}" presName="rootComposite" presStyleCnt="0"/>
      <dgm:spPr/>
    </dgm:pt>
    <dgm:pt modelId="{8D2E0AE6-A587-4314-BC4F-1F20ACE3044C}" type="pres">
      <dgm:prSet presAssocID="{2A88B04D-5A53-4538-8139-E6E8898F4418}" presName="rootText" presStyleLbl="node3" presStyleIdx="10" presStyleCnt="11" custScaleX="143462" custLinFactNeighborX="27868" custLinFactNeighborY="-58664">
        <dgm:presLayoutVars>
          <dgm:chPref val="3"/>
        </dgm:presLayoutVars>
      </dgm:prSet>
      <dgm:spPr/>
    </dgm:pt>
    <dgm:pt modelId="{A1A74494-FD36-40EF-9B5A-1075208ACB32}" type="pres">
      <dgm:prSet presAssocID="{2A88B04D-5A53-4538-8139-E6E8898F4418}" presName="rootConnector" presStyleLbl="node3" presStyleIdx="10" presStyleCnt="11"/>
      <dgm:spPr/>
    </dgm:pt>
    <dgm:pt modelId="{35816D48-3094-4746-B567-9A5ED3DFDFD6}" type="pres">
      <dgm:prSet presAssocID="{2A88B04D-5A53-4538-8139-E6E8898F4418}" presName="hierChild4" presStyleCnt="0"/>
      <dgm:spPr/>
    </dgm:pt>
    <dgm:pt modelId="{6CC6569C-51CE-4F07-A06F-C8406D935EB2}" type="pres">
      <dgm:prSet presAssocID="{2A88B04D-5A53-4538-8139-E6E8898F4418}" presName="hierChild5" presStyleCnt="0"/>
      <dgm:spPr/>
    </dgm:pt>
    <dgm:pt modelId="{1A2B4306-B758-4B36-86CC-BC07B2638B77}" type="pres">
      <dgm:prSet presAssocID="{255B458D-5B38-4B91-AADD-9E855AA88E68}" presName="hierChild5" presStyleCnt="0"/>
      <dgm:spPr/>
    </dgm:pt>
    <dgm:pt modelId="{5671B63E-7812-4B46-ABF6-2FB490FD179B}" type="pres">
      <dgm:prSet presAssocID="{0C8A8A87-BCBB-427A-980D-A4D61DFB0361}" presName="hierChild3" presStyleCnt="0"/>
      <dgm:spPr/>
    </dgm:pt>
  </dgm:ptLst>
  <dgm:cxnLst>
    <dgm:cxn modelId="{DD81E908-4C40-48EC-B783-9B188DC7D26C}" type="presOf" srcId="{9FF4E36C-E69F-48DB-91F4-EAD06808832B}" destId="{73596BEE-D7C3-4E77-B303-74AC7E81E4BC}" srcOrd="0" destOrd="0" presId="urn:microsoft.com/office/officeart/2005/8/layout/orgChart1"/>
    <dgm:cxn modelId="{DE90490E-F613-4456-AB9A-67F680CF0978}" srcId="{E109DE93-B7E5-41A4-8836-3EB9626590C2}" destId="{A2FF10EB-D712-421A-9680-FCB2B56ABA61}" srcOrd="1" destOrd="0" parTransId="{31620DB3-B0EC-4F40-852B-B2DCD50FAFD6}" sibTransId="{19F0CE3C-9BD4-4E19-A511-E691A81E0882}"/>
    <dgm:cxn modelId="{BABE9D10-734E-4076-8E6E-F7E39752A0FC}" type="presOf" srcId="{CB702008-6B9E-43F7-AF27-9D543B4864DB}" destId="{764600F8-DA37-47D1-8FEA-728B0643B405}" srcOrd="1" destOrd="0" presId="urn:microsoft.com/office/officeart/2005/8/layout/orgChart1"/>
    <dgm:cxn modelId="{225DFD10-6D57-46C6-B3EF-6569DDF161E1}" srcId="{38F3C49D-BA10-46DF-AA32-13BBB6D5E70F}" destId="{4DFC28B9-73AD-408C-AFED-A6B3B4E4AF7D}" srcOrd="1" destOrd="0" parTransId="{46A3EF17-01FF-4B0B-B720-88CA6D5D50D6}" sibTransId="{667BD874-640F-4E1E-9919-652CB52EB926}"/>
    <dgm:cxn modelId="{E1D48016-EEF5-4DC9-BCF2-F8620342F8DA}" type="presOf" srcId="{38F3C49D-BA10-46DF-AA32-13BBB6D5E70F}" destId="{0C96A98F-D4D8-4CE4-B2FA-ABC9B1CB4633}" srcOrd="1" destOrd="0" presId="urn:microsoft.com/office/officeart/2005/8/layout/orgChart1"/>
    <dgm:cxn modelId="{F1028918-5A3E-4490-9BC4-8C9A153F0130}" type="presOf" srcId="{E109DE93-B7E5-41A4-8836-3EB9626590C2}" destId="{1D938967-2A15-4928-9228-14C52BB3CDC6}" srcOrd="1" destOrd="0" presId="urn:microsoft.com/office/officeart/2005/8/layout/orgChart1"/>
    <dgm:cxn modelId="{93F38E18-FFA8-4109-A3CA-72FA4310E830}" type="presOf" srcId="{255B458D-5B38-4B91-AADD-9E855AA88E68}" destId="{8C98F859-C98B-47DC-A0F8-5032A54FD886}" srcOrd="1" destOrd="0" presId="urn:microsoft.com/office/officeart/2005/8/layout/orgChart1"/>
    <dgm:cxn modelId="{6458F919-5695-4BBE-8AEA-E24EE86EB34E}" type="presOf" srcId="{CB702008-6B9E-43F7-AF27-9D543B4864DB}" destId="{A040B1CA-6EFC-48DF-94B9-73158264CA52}" srcOrd="0" destOrd="0" presId="urn:microsoft.com/office/officeart/2005/8/layout/orgChart1"/>
    <dgm:cxn modelId="{7974BE1B-4896-421C-B72B-6C97BA57881A}" type="presOf" srcId="{35209242-1619-4C72-B418-122023A43203}" destId="{32F41CA9-FF74-4D3D-BF54-7A063A5BA69F}" srcOrd="0" destOrd="0" presId="urn:microsoft.com/office/officeart/2005/8/layout/orgChart1"/>
    <dgm:cxn modelId="{300DED1B-3142-41B3-887C-3245B362AA1B}" srcId="{0C8A8A87-BCBB-427A-980D-A4D61DFB0361}" destId="{01D98C9B-6A56-4206-B61A-6AD00D2365C1}" srcOrd="0" destOrd="0" parTransId="{9FF4E36C-E69F-48DB-91F4-EAD06808832B}" sibTransId="{DA9C3D27-67FF-4674-AED3-308E0F6D5698}"/>
    <dgm:cxn modelId="{8C8DD721-1672-4A5C-A823-CCF250ED6ACA}" type="presOf" srcId="{778E6767-7E6D-4565-8848-C90E843EED39}" destId="{5E2D59BE-F69E-49D2-8909-C01A31CF5098}" srcOrd="1" destOrd="0" presId="urn:microsoft.com/office/officeart/2005/8/layout/orgChart1"/>
    <dgm:cxn modelId="{CB67EE21-4F4C-47D8-BA9B-C968813EF82F}" type="presOf" srcId="{48F2E9E3-DDC8-4A6C-8C0A-F74BED75A478}" destId="{9FD25B3E-2883-433E-A40B-A9E9882C2ABB}" srcOrd="0" destOrd="0" presId="urn:microsoft.com/office/officeart/2005/8/layout/orgChart1"/>
    <dgm:cxn modelId="{E7668529-13AE-43FD-ADF8-5E13D759D7B5}" srcId="{01D98C9B-6A56-4206-B61A-6AD00D2365C1}" destId="{778E6767-7E6D-4565-8848-C90E843EED39}" srcOrd="1" destOrd="0" parTransId="{569BDF88-C330-4663-A178-969FA377B345}" sibTransId="{F0562775-9E94-4A34-8F99-47A972DD0D5A}"/>
    <dgm:cxn modelId="{C0C2752B-5A35-4B1C-88FB-186C7AE37D13}" type="presOf" srcId="{B63861F7-D322-4A56-9031-859B4C78E5B6}" destId="{D234155F-0130-4AE3-859B-1326FD3CC85B}" srcOrd="0" destOrd="0" presId="urn:microsoft.com/office/officeart/2005/8/layout/orgChart1"/>
    <dgm:cxn modelId="{4FCE0730-9E87-48B1-8F2E-35C805623207}" type="presOf" srcId="{B3125F1B-E0BC-425F-99ED-C623D4C7B531}" destId="{321408BA-E900-48CD-A4DB-6EB093185EA2}" srcOrd="0" destOrd="0" presId="urn:microsoft.com/office/officeart/2005/8/layout/orgChart1"/>
    <dgm:cxn modelId="{B7379533-D3E0-4F07-A248-C87A095B0E27}" type="presOf" srcId="{3EC858C2-50BC-4712-8764-B6AE1CC5769E}" destId="{AFCDA0AB-D635-4CE3-A109-2AC8CBDA6012}" srcOrd="0" destOrd="0" presId="urn:microsoft.com/office/officeart/2005/8/layout/orgChart1"/>
    <dgm:cxn modelId="{8A1BAC33-50EA-4D6B-B478-C3CC45F5DA12}" srcId="{0C8A8A87-BCBB-427A-980D-A4D61DFB0361}" destId="{255B458D-5B38-4B91-AADD-9E855AA88E68}" srcOrd="3" destOrd="0" parTransId="{49FF6ECD-7E9D-4048-AD25-FD06830CB556}" sibTransId="{42E79405-2E00-4E9F-9F6D-63B2779FD638}"/>
    <dgm:cxn modelId="{9010AB37-89BB-48F5-A8ED-C7CD75A6130C}" srcId="{255B458D-5B38-4B91-AADD-9E855AA88E68}" destId="{B63861F7-D322-4A56-9031-859B4C78E5B6}" srcOrd="0" destOrd="0" parTransId="{4BC46667-0DD8-4981-9FAF-F767F0F81865}" sibTransId="{72E2A398-CF36-4901-B26C-F77A53EA0294}"/>
    <dgm:cxn modelId="{A890543B-55B7-4828-8D49-C550EE40D61C}" type="presOf" srcId="{4DA80F38-65BD-41DC-B7AA-34B0EBDC08F9}" destId="{9AAE100C-6020-45E3-8941-DC751E91C2DC}" srcOrd="0" destOrd="0" presId="urn:microsoft.com/office/officeart/2005/8/layout/orgChart1"/>
    <dgm:cxn modelId="{B32EDC3E-B028-44A9-BCF2-5062081B7772}" type="presOf" srcId="{2A88B04D-5A53-4538-8139-E6E8898F4418}" destId="{A1A74494-FD36-40EF-9B5A-1075208ACB32}" srcOrd="1" destOrd="0" presId="urn:microsoft.com/office/officeart/2005/8/layout/orgChart1"/>
    <dgm:cxn modelId="{41557041-7090-4F50-9B74-09850A167051}" srcId="{47C7BD3B-92DA-48D1-A911-FF449BC3FFA1}" destId="{0C8A8A87-BCBB-427A-980D-A4D61DFB0361}" srcOrd="0" destOrd="0" parTransId="{F9F711DA-2CD6-43E4-8074-2E4184FDDFA9}" sibTransId="{93683498-7508-43BF-B686-3DF9A185E7E5}"/>
    <dgm:cxn modelId="{17FD0E64-87E7-4123-B7C0-7D27A049AF7D}" srcId="{255B458D-5B38-4B91-AADD-9E855AA88E68}" destId="{2A88B04D-5A53-4538-8139-E6E8898F4418}" srcOrd="3" destOrd="0" parTransId="{43B08AB9-C5F3-4479-98B3-CD4D98FF582A}" sibTransId="{C0BA1FA1-0ECC-4436-9759-79D07CF3B432}"/>
    <dgm:cxn modelId="{4BF73645-A53F-4D45-BE25-D82491686077}" type="presOf" srcId="{0C8A8A87-BCBB-427A-980D-A4D61DFB0361}" destId="{71634EF3-E4F0-4D65-BDCD-528D04FD35A7}" srcOrd="0" destOrd="0" presId="urn:microsoft.com/office/officeart/2005/8/layout/orgChart1"/>
    <dgm:cxn modelId="{760D7066-3A0D-46C9-881D-E618A104DA21}" type="presOf" srcId="{DDB2A6E6-5DB5-4A70-978A-0F9D2DE182F8}" destId="{04B61C80-4F94-4C56-A785-B9BFFA9147C2}" srcOrd="0" destOrd="0" presId="urn:microsoft.com/office/officeart/2005/8/layout/orgChart1"/>
    <dgm:cxn modelId="{54AB5646-F218-4626-8672-C9E2052E0B38}" type="presOf" srcId="{3EC858C2-50BC-4712-8764-B6AE1CC5769E}" destId="{04210DB9-8FAF-4C8E-A245-50926F30C5EE}" srcOrd="1" destOrd="0" presId="urn:microsoft.com/office/officeart/2005/8/layout/orgChart1"/>
    <dgm:cxn modelId="{240A3A49-3262-4602-8166-2CCAE0D2596F}" type="presOf" srcId="{4E4999AC-2D65-4ABF-949A-8AB619BEB72A}" destId="{3D422168-4068-45F2-9716-33081E3DA41D}" srcOrd="0" destOrd="0" presId="urn:microsoft.com/office/officeart/2005/8/layout/orgChart1"/>
    <dgm:cxn modelId="{8B996D4A-D179-446B-8547-AD860E48605C}" type="presOf" srcId="{9907613C-551A-4365-BE69-7015127F1C8E}" destId="{D6DC457A-FD4C-407F-AB18-EE39889257C1}" srcOrd="0" destOrd="0" presId="urn:microsoft.com/office/officeart/2005/8/layout/orgChart1"/>
    <dgm:cxn modelId="{DBAB544A-83DB-4F69-AFC0-420F0C290073}" type="presOf" srcId="{2A88B04D-5A53-4538-8139-E6E8898F4418}" destId="{8D2E0AE6-A587-4314-BC4F-1F20ACE3044C}" srcOrd="0" destOrd="0" presId="urn:microsoft.com/office/officeart/2005/8/layout/orgChart1"/>
    <dgm:cxn modelId="{C661C670-E520-47D1-ABB0-E546F3A46CD2}" type="presOf" srcId="{4DFC28B9-73AD-408C-AFED-A6B3B4E4AF7D}" destId="{F7DAC7B1-D86C-4B58-81AA-9D310616C73A}" srcOrd="1" destOrd="0" presId="urn:microsoft.com/office/officeart/2005/8/layout/orgChart1"/>
    <dgm:cxn modelId="{76B11451-D2E4-444F-AB0E-539EFD52302B}" type="presOf" srcId="{A2FF10EB-D712-421A-9680-FCB2B56ABA61}" destId="{01775C44-D50D-4CF6-A613-F4E9F834E84C}" srcOrd="0" destOrd="0" presId="urn:microsoft.com/office/officeart/2005/8/layout/orgChart1"/>
    <dgm:cxn modelId="{E0F10174-9C40-4E92-8709-C344D4088030}" type="presOf" srcId="{B63861F7-D322-4A56-9031-859B4C78E5B6}" destId="{E10D7B03-88F1-40A4-A191-8AF262B59A58}" srcOrd="1" destOrd="0" presId="urn:microsoft.com/office/officeart/2005/8/layout/orgChart1"/>
    <dgm:cxn modelId="{A3B27B76-A4B6-4C34-9FC3-6B3329F6325A}" type="presOf" srcId="{4E4999AC-2D65-4ABF-949A-8AB619BEB72A}" destId="{5D089EF5-D240-4C29-8597-B2ABEBCD4FD3}" srcOrd="1" destOrd="0" presId="urn:microsoft.com/office/officeart/2005/8/layout/orgChart1"/>
    <dgm:cxn modelId="{93A69277-5A87-43A1-B7DD-0F0F5FA63F27}" type="presOf" srcId="{01D98C9B-6A56-4206-B61A-6AD00D2365C1}" destId="{A4ABF534-0666-484D-A76D-FBF32ACD8006}" srcOrd="0" destOrd="0" presId="urn:microsoft.com/office/officeart/2005/8/layout/orgChart1"/>
    <dgm:cxn modelId="{DE67027A-1B63-4FDB-A017-C95A4C13AEDF}" srcId="{38F3C49D-BA10-46DF-AA32-13BBB6D5E70F}" destId="{4E4999AC-2D65-4ABF-949A-8AB619BEB72A}" srcOrd="0" destOrd="0" parTransId="{9D489DE5-8657-42F5-B013-2096E115244A}" sibTransId="{451EE5FF-0F77-4DB9-A46F-8B4A37D70562}"/>
    <dgm:cxn modelId="{F6A4FB7E-8E70-406D-A238-08162007F3E4}" type="presOf" srcId="{47C7BD3B-92DA-48D1-A911-FF449BC3FFA1}" destId="{B8A23A11-4607-4045-BADA-F96C1DBF2B02}" srcOrd="0" destOrd="0" presId="urn:microsoft.com/office/officeart/2005/8/layout/orgChart1"/>
    <dgm:cxn modelId="{82A34484-4E0F-4D4E-9AE5-F4F3E2F33B02}" srcId="{255B458D-5B38-4B91-AADD-9E855AA88E68}" destId="{3EC858C2-50BC-4712-8764-B6AE1CC5769E}" srcOrd="1" destOrd="0" parTransId="{692BBA26-2D6F-4ED9-A95C-801BD0EBD3ED}" sibTransId="{A5A80C83-044E-4D59-94E8-7C36EFF4D5DD}"/>
    <dgm:cxn modelId="{0D72138A-2A3F-4FC5-B2F0-1ABE7B158DFB}" type="presOf" srcId="{35209242-1619-4C72-B418-122023A43203}" destId="{F3C9AEE2-2C54-4B49-980E-B5FABD32C3FD}" srcOrd="1" destOrd="0" presId="urn:microsoft.com/office/officeart/2005/8/layout/orgChart1"/>
    <dgm:cxn modelId="{FE07BB8D-3BBD-49AD-BD2F-3E3213003B7A}" type="presOf" srcId="{737AF38F-D18E-4FE2-829C-AEDBA85ACD4C}" destId="{A85BD343-7F49-4D22-939E-80815E388A0F}" srcOrd="0" destOrd="0" presId="urn:microsoft.com/office/officeart/2005/8/layout/orgChart1"/>
    <dgm:cxn modelId="{C5A82790-4F12-4063-B83D-4E1B1DD071AF}" type="presOf" srcId="{569BDF88-C330-4663-A178-969FA377B345}" destId="{BD702317-AE3E-428F-8ACC-9D9F95721273}" srcOrd="0" destOrd="0" presId="urn:microsoft.com/office/officeart/2005/8/layout/orgChart1"/>
    <dgm:cxn modelId="{A5C0B490-8C19-4930-9D8A-FA26FACB971A}" type="presOf" srcId="{4DFC28B9-73AD-408C-AFED-A6B3B4E4AF7D}" destId="{F30A3B52-7409-45FF-9812-4047A2A5C300}" srcOrd="0" destOrd="0" presId="urn:microsoft.com/office/officeart/2005/8/layout/orgChart1"/>
    <dgm:cxn modelId="{D42BBB9D-BB93-41EF-AD96-0FD63E6DB2CB}" type="presOf" srcId="{E109DE93-B7E5-41A4-8836-3EB9626590C2}" destId="{6300819C-A034-4B46-AD3F-2DC01B3C86C5}" srcOrd="0" destOrd="0" presId="urn:microsoft.com/office/officeart/2005/8/layout/orgChart1"/>
    <dgm:cxn modelId="{0601B6A0-0671-4247-8F5C-BD33897EA63E}" type="presOf" srcId="{43B08AB9-C5F3-4479-98B3-CD4D98FF582A}" destId="{A5F294DE-F8EA-4BE8-A2BC-C76A38AE99A1}" srcOrd="0" destOrd="0" presId="urn:microsoft.com/office/officeart/2005/8/layout/orgChart1"/>
    <dgm:cxn modelId="{D81368A2-841A-42BB-A9B6-F96AACA33E80}" type="presOf" srcId="{31620DB3-B0EC-4F40-852B-B2DCD50FAFD6}" destId="{147822B9-3F94-46FB-9E10-FA762E0340BF}" srcOrd="0" destOrd="0" presId="urn:microsoft.com/office/officeart/2005/8/layout/orgChart1"/>
    <dgm:cxn modelId="{0FDBD5A7-141D-4FFC-B0FB-360D28FAFD95}" type="presOf" srcId="{7D486902-6938-4899-AC2A-3383E2E1C1B5}" destId="{CAEEF563-295F-4DCF-9BDC-61451B1DEE78}" srcOrd="0" destOrd="0" presId="urn:microsoft.com/office/officeart/2005/8/layout/orgChart1"/>
    <dgm:cxn modelId="{46BFA8AD-12D6-406A-B61E-6088781717B1}" type="presOf" srcId="{40D27824-F9A4-4840-A66B-C26CF2F90271}" destId="{BB1D57FC-CBE1-46D0-A15E-F0C27BF950E6}" srcOrd="0" destOrd="0" presId="urn:microsoft.com/office/officeart/2005/8/layout/orgChart1"/>
    <dgm:cxn modelId="{F2B405B2-9C95-474B-9AA5-3D62629A4552}" srcId="{0C8A8A87-BCBB-427A-980D-A4D61DFB0361}" destId="{E109DE93-B7E5-41A4-8836-3EB9626590C2}" srcOrd="2" destOrd="0" parTransId="{DDB2A6E6-5DB5-4A70-978A-0F9D2DE182F8}" sibTransId="{7AED01C0-5DD9-4971-A903-624B13B3811B}"/>
    <dgm:cxn modelId="{1A6F9CB5-EF03-413D-A4F1-69DA78DD7114}" srcId="{38F3C49D-BA10-46DF-AA32-13BBB6D5E70F}" destId="{35209242-1619-4C72-B418-122023A43203}" srcOrd="2" destOrd="0" parTransId="{737AF38F-D18E-4FE2-829C-AEDBA85ACD4C}" sibTransId="{384F033D-2F91-4484-8108-0958224AC0B6}"/>
    <dgm:cxn modelId="{555A9BB7-4F21-40C7-9C45-E531B5465C36}" type="presOf" srcId="{48F2E9E3-DDC8-4A6C-8C0A-F74BED75A478}" destId="{7A933AC7-D21E-4AE8-8B2D-8AEBA9099753}" srcOrd="1" destOrd="0" presId="urn:microsoft.com/office/officeart/2005/8/layout/orgChart1"/>
    <dgm:cxn modelId="{D00BC6BC-A79D-44A0-A7FD-D1F08BDD9AFA}" type="presOf" srcId="{255B458D-5B38-4B91-AADD-9E855AA88E68}" destId="{8B7C351D-61D2-4A85-BF9D-A4A396FD18ED}" srcOrd="0" destOrd="0" presId="urn:microsoft.com/office/officeart/2005/8/layout/orgChart1"/>
    <dgm:cxn modelId="{865E5FC0-9C17-4393-BDC4-1410EE9FDAF0}" type="presOf" srcId="{38F3C49D-BA10-46DF-AA32-13BBB6D5E70F}" destId="{319E07B4-8EA9-4DB5-931D-D4D7CD3FEDED}" srcOrd="0" destOrd="0" presId="urn:microsoft.com/office/officeart/2005/8/layout/orgChart1"/>
    <dgm:cxn modelId="{C3F249C1-6559-4325-A766-7FCED012EB21}" type="presOf" srcId="{01D98C9B-6A56-4206-B61A-6AD00D2365C1}" destId="{1330D53B-65BF-4F69-A3FB-6374EA681FDA}" srcOrd="1" destOrd="0" presId="urn:microsoft.com/office/officeart/2005/8/layout/orgChart1"/>
    <dgm:cxn modelId="{5D2CD1C3-1EC8-4C76-99CD-1EE22F9EBA76}" type="presOf" srcId="{A2FF10EB-D712-421A-9680-FCB2B56ABA61}" destId="{9BA3E35D-1D58-4430-82C7-0D3FEA0A6B4B}" srcOrd="1" destOrd="0" presId="urn:microsoft.com/office/officeart/2005/8/layout/orgChart1"/>
    <dgm:cxn modelId="{A5C809C7-95B8-4504-B92C-E780083D5106}" srcId="{01D98C9B-6A56-4206-B61A-6AD00D2365C1}" destId="{40D27824-F9A4-4840-A66B-C26CF2F90271}" srcOrd="0" destOrd="0" parTransId="{4DA80F38-65BD-41DC-B7AA-34B0EBDC08F9}" sibTransId="{9C064BAC-6E8F-4DA3-880F-34C76C872771}"/>
    <dgm:cxn modelId="{CDC57CCC-1785-4B5F-A419-F90FFCEB4093}" type="presOf" srcId="{9D489DE5-8657-42F5-B013-2096E115244A}" destId="{FD550765-FAF2-4AA4-A1DD-EFCE02F5211B}" srcOrd="0" destOrd="0" presId="urn:microsoft.com/office/officeart/2005/8/layout/orgChart1"/>
    <dgm:cxn modelId="{96EE3DD1-12CA-475A-9AF6-1D32AB3655ED}" type="presOf" srcId="{0C8A8A87-BCBB-427A-980D-A4D61DFB0361}" destId="{49527BA9-647A-49AC-B7C2-29591126FF29}" srcOrd="1" destOrd="0" presId="urn:microsoft.com/office/officeart/2005/8/layout/orgChart1"/>
    <dgm:cxn modelId="{D6B5F7D8-7D86-41CB-92D2-175F67EF0F01}" type="presOf" srcId="{692BBA26-2D6F-4ED9-A95C-801BD0EBD3ED}" destId="{1244A66B-C566-49B6-A5AC-2BC83733463A}" srcOrd="0" destOrd="0" presId="urn:microsoft.com/office/officeart/2005/8/layout/orgChart1"/>
    <dgm:cxn modelId="{F01158D9-5FC3-4642-BC85-3DD9606D5FC7}" type="presOf" srcId="{4BC46667-0DD8-4981-9FAF-F767F0F81865}" destId="{51660E36-0B95-41B6-A5B0-E65DFF0165F6}" srcOrd="0" destOrd="0" presId="urn:microsoft.com/office/officeart/2005/8/layout/orgChart1"/>
    <dgm:cxn modelId="{EC513EDC-73A6-4694-9F98-5396E8D77B86}" srcId="{0C8A8A87-BCBB-427A-980D-A4D61DFB0361}" destId="{38F3C49D-BA10-46DF-AA32-13BBB6D5E70F}" srcOrd="1" destOrd="0" parTransId="{9907613C-551A-4365-BE69-7015127F1C8E}" sibTransId="{B7599B89-29AF-449F-950E-A3715E8362DF}"/>
    <dgm:cxn modelId="{C11AE4DC-EEDD-4E39-8C97-A0E2F068B0C2}" srcId="{255B458D-5B38-4B91-AADD-9E855AA88E68}" destId="{CB702008-6B9E-43F7-AF27-9D543B4864DB}" srcOrd="2" destOrd="0" parTransId="{7D486902-6938-4899-AC2A-3383E2E1C1B5}" sibTransId="{58D68817-63BE-496B-8927-6D2F80010F07}"/>
    <dgm:cxn modelId="{201E93E2-B290-42CA-92DB-F6BE8F7175D3}" type="presOf" srcId="{40D27824-F9A4-4840-A66B-C26CF2F90271}" destId="{FE8529CA-FD71-4E96-A32B-8769179D2C1B}" srcOrd="1" destOrd="0" presId="urn:microsoft.com/office/officeart/2005/8/layout/orgChart1"/>
    <dgm:cxn modelId="{3C20F4E6-650F-4EBC-AE32-AC5AEAAA7B95}" type="presOf" srcId="{49FF6ECD-7E9D-4048-AD25-FD06830CB556}" destId="{35C3C1E8-B3A0-4763-92AD-A22AA07EACE8}" srcOrd="0" destOrd="0" presId="urn:microsoft.com/office/officeart/2005/8/layout/orgChart1"/>
    <dgm:cxn modelId="{5D7DB5EA-A704-4040-9707-34F91D159D87}" type="presOf" srcId="{46A3EF17-01FF-4B0B-B720-88CA6D5D50D6}" destId="{E861DCD5-B970-4472-A8F2-22CD4F089246}" srcOrd="0" destOrd="0" presId="urn:microsoft.com/office/officeart/2005/8/layout/orgChart1"/>
    <dgm:cxn modelId="{E1371EEB-DB56-49B1-9E11-D617A61E1ACA}" srcId="{E109DE93-B7E5-41A4-8836-3EB9626590C2}" destId="{48F2E9E3-DDC8-4A6C-8C0A-F74BED75A478}" srcOrd="0" destOrd="0" parTransId="{B3125F1B-E0BC-425F-99ED-C623D4C7B531}" sibTransId="{BF70310F-2DAE-46ED-AF8F-99E0F833268D}"/>
    <dgm:cxn modelId="{51B8EDFA-69DC-4009-8F0F-A1AA4DDB6293}" type="presOf" srcId="{778E6767-7E6D-4565-8848-C90E843EED39}" destId="{364E9694-AF5B-42C6-9E6C-CB37044FD049}" srcOrd="0" destOrd="0" presId="urn:microsoft.com/office/officeart/2005/8/layout/orgChart1"/>
    <dgm:cxn modelId="{288516DC-E54A-4060-B520-85E1F09304D4}" type="presParOf" srcId="{B8A23A11-4607-4045-BADA-F96C1DBF2B02}" destId="{B75A4A58-CC40-4813-B7E0-4F0560CABA72}" srcOrd="0" destOrd="0" presId="urn:microsoft.com/office/officeart/2005/8/layout/orgChart1"/>
    <dgm:cxn modelId="{B153AB4B-3A84-4EC0-AB20-001250E796D9}" type="presParOf" srcId="{B75A4A58-CC40-4813-B7E0-4F0560CABA72}" destId="{0A383FE4-FD89-431E-87B8-171E59AC0D4F}" srcOrd="0" destOrd="0" presId="urn:microsoft.com/office/officeart/2005/8/layout/orgChart1"/>
    <dgm:cxn modelId="{6697EB51-2CFF-4E26-9A8C-E7C3D7A659F6}" type="presParOf" srcId="{0A383FE4-FD89-431E-87B8-171E59AC0D4F}" destId="{71634EF3-E4F0-4D65-BDCD-528D04FD35A7}" srcOrd="0" destOrd="0" presId="urn:microsoft.com/office/officeart/2005/8/layout/orgChart1"/>
    <dgm:cxn modelId="{AF327DF5-FC4C-4C34-BB09-71F831F91BF6}" type="presParOf" srcId="{0A383FE4-FD89-431E-87B8-171E59AC0D4F}" destId="{49527BA9-647A-49AC-B7C2-29591126FF29}" srcOrd="1" destOrd="0" presId="urn:microsoft.com/office/officeart/2005/8/layout/orgChart1"/>
    <dgm:cxn modelId="{8B5A4193-F92E-4B3B-A664-8795A2738726}" type="presParOf" srcId="{B75A4A58-CC40-4813-B7E0-4F0560CABA72}" destId="{2FC448C5-6F6F-4B20-9F23-C535D238BD6A}" srcOrd="1" destOrd="0" presId="urn:microsoft.com/office/officeart/2005/8/layout/orgChart1"/>
    <dgm:cxn modelId="{29276248-72BD-4C13-AACF-48200394F1FD}" type="presParOf" srcId="{2FC448C5-6F6F-4B20-9F23-C535D238BD6A}" destId="{73596BEE-D7C3-4E77-B303-74AC7E81E4BC}" srcOrd="0" destOrd="0" presId="urn:microsoft.com/office/officeart/2005/8/layout/orgChart1"/>
    <dgm:cxn modelId="{3DA131C6-2B2A-45D6-9CCE-3928D9CF81DF}" type="presParOf" srcId="{2FC448C5-6F6F-4B20-9F23-C535D238BD6A}" destId="{DCF86433-8A8C-427B-B2F0-68C1DF687F63}" srcOrd="1" destOrd="0" presId="urn:microsoft.com/office/officeart/2005/8/layout/orgChart1"/>
    <dgm:cxn modelId="{1C88BD10-5DA4-44FC-BAFF-7D2C9B7D36CA}" type="presParOf" srcId="{DCF86433-8A8C-427B-B2F0-68C1DF687F63}" destId="{9A141B90-9BBE-41E9-B792-DD5D72ECFDB8}" srcOrd="0" destOrd="0" presId="urn:microsoft.com/office/officeart/2005/8/layout/orgChart1"/>
    <dgm:cxn modelId="{77F4E797-1038-45B8-9D99-63C1865A1CF0}" type="presParOf" srcId="{9A141B90-9BBE-41E9-B792-DD5D72ECFDB8}" destId="{A4ABF534-0666-484D-A76D-FBF32ACD8006}" srcOrd="0" destOrd="0" presId="urn:microsoft.com/office/officeart/2005/8/layout/orgChart1"/>
    <dgm:cxn modelId="{EB8FC68C-668A-4672-82FD-BC4E2317B6D5}" type="presParOf" srcId="{9A141B90-9BBE-41E9-B792-DD5D72ECFDB8}" destId="{1330D53B-65BF-4F69-A3FB-6374EA681FDA}" srcOrd="1" destOrd="0" presId="urn:microsoft.com/office/officeart/2005/8/layout/orgChart1"/>
    <dgm:cxn modelId="{8751B4B4-5E71-4DD1-9DA8-1EEE1E5B5A44}" type="presParOf" srcId="{DCF86433-8A8C-427B-B2F0-68C1DF687F63}" destId="{09E19BFD-11ED-4698-83A3-49981E88ABAB}" srcOrd="1" destOrd="0" presId="urn:microsoft.com/office/officeart/2005/8/layout/orgChart1"/>
    <dgm:cxn modelId="{6B5E583C-BDF7-4C30-9B90-73C6F2B84BB6}" type="presParOf" srcId="{09E19BFD-11ED-4698-83A3-49981E88ABAB}" destId="{9AAE100C-6020-45E3-8941-DC751E91C2DC}" srcOrd="0" destOrd="0" presId="urn:microsoft.com/office/officeart/2005/8/layout/orgChart1"/>
    <dgm:cxn modelId="{0C91CCE8-2CDD-4560-8BAC-52ED06769BF3}" type="presParOf" srcId="{09E19BFD-11ED-4698-83A3-49981E88ABAB}" destId="{55BF50EB-1658-4757-B827-1C88B2C38E8E}" srcOrd="1" destOrd="0" presId="urn:microsoft.com/office/officeart/2005/8/layout/orgChart1"/>
    <dgm:cxn modelId="{6C07ADA9-56B6-47BE-8E4B-FD5B9658F095}" type="presParOf" srcId="{55BF50EB-1658-4757-B827-1C88B2C38E8E}" destId="{99105A30-A969-4C8A-883A-635A9D502D87}" srcOrd="0" destOrd="0" presId="urn:microsoft.com/office/officeart/2005/8/layout/orgChart1"/>
    <dgm:cxn modelId="{80927CC1-A180-488C-A87B-A2B2B7508A14}" type="presParOf" srcId="{99105A30-A969-4C8A-883A-635A9D502D87}" destId="{BB1D57FC-CBE1-46D0-A15E-F0C27BF950E6}" srcOrd="0" destOrd="0" presId="urn:microsoft.com/office/officeart/2005/8/layout/orgChart1"/>
    <dgm:cxn modelId="{A01BB7D0-A25F-43C5-8BEA-68159D88EEF5}" type="presParOf" srcId="{99105A30-A969-4C8A-883A-635A9D502D87}" destId="{FE8529CA-FD71-4E96-A32B-8769179D2C1B}" srcOrd="1" destOrd="0" presId="urn:microsoft.com/office/officeart/2005/8/layout/orgChart1"/>
    <dgm:cxn modelId="{7CFC739A-3552-46CF-9307-28F910F52F8D}" type="presParOf" srcId="{55BF50EB-1658-4757-B827-1C88B2C38E8E}" destId="{803850CF-D1E0-43B2-B2AF-01FF40B355D3}" srcOrd="1" destOrd="0" presId="urn:microsoft.com/office/officeart/2005/8/layout/orgChart1"/>
    <dgm:cxn modelId="{4E9AB356-4D6D-424C-87A9-38C3E3172B48}" type="presParOf" srcId="{55BF50EB-1658-4757-B827-1C88B2C38E8E}" destId="{2A243DC8-B214-4D0A-89BC-64F86F9E40F6}" srcOrd="2" destOrd="0" presId="urn:microsoft.com/office/officeart/2005/8/layout/orgChart1"/>
    <dgm:cxn modelId="{26691EE9-2957-4D00-A9E5-9C8FC59EA530}" type="presParOf" srcId="{09E19BFD-11ED-4698-83A3-49981E88ABAB}" destId="{BD702317-AE3E-428F-8ACC-9D9F95721273}" srcOrd="2" destOrd="0" presId="urn:microsoft.com/office/officeart/2005/8/layout/orgChart1"/>
    <dgm:cxn modelId="{125A8EC4-F05C-4513-BA79-5FC4100BA7C1}" type="presParOf" srcId="{09E19BFD-11ED-4698-83A3-49981E88ABAB}" destId="{44424665-5F83-49AD-AE58-E90BA1B00ED6}" srcOrd="3" destOrd="0" presId="urn:microsoft.com/office/officeart/2005/8/layout/orgChart1"/>
    <dgm:cxn modelId="{6E2149E2-6DBD-4003-99CC-4C6E75BEA158}" type="presParOf" srcId="{44424665-5F83-49AD-AE58-E90BA1B00ED6}" destId="{C7D71AFC-8E8F-4DE1-82DE-D283D328FC6E}" srcOrd="0" destOrd="0" presId="urn:microsoft.com/office/officeart/2005/8/layout/orgChart1"/>
    <dgm:cxn modelId="{2E48D001-90B9-4FBC-B65A-8EEC761E0DB3}" type="presParOf" srcId="{C7D71AFC-8E8F-4DE1-82DE-D283D328FC6E}" destId="{364E9694-AF5B-42C6-9E6C-CB37044FD049}" srcOrd="0" destOrd="0" presId="urn:microsoft.com/office/officeart/2005/8/layout/orgChart1"/>
    <dgm:cxn modelId="{280D6FA4-5BD2-4CE1-9A36-BC936F640415}" type="presParOf" srcId="{C7D71AFC-8E8F-4DE1-82DE-D283D328FC6E}" destId="{5E2D59BE-F69E-49D2-8909-C01A31CF5098}" srcOrd="1" destOrd="0" presId="urn:microsoft.com/office/officeart/2005/8/layout/orgChart1"/>
    <dgm:cxn modelId="{04ED4EA6-64AA-40A8-B354-98BE0C84585B}" type="presParOf" srcId="{44424665-5F83-49AD-AE58-E90BA1B00ED6}" destId="{FC6B71CF-2AAC-45C5-BA39-166CA2665B91}" srcOrd="1" destOrd="0" presId="urn:microsoft.com/office/officeart/2005/8/layout/orgChart1"/>
    <dgm:cxn modelId="{466220BB-F706-440D-A2DC-CB0B91E0AAD8}" type="presParOf" srcId="{44424665-5F83-49AD-AE58-E90BA1B00ED6}" destId="{A35710A1-EED7-4443-B82B-0317BF4BFB85}" srcOrd="2" destOrd="0" presId="urn:microsoft.com/office/officeart/2005/8/layout/orgChart1"/>
    <dgm:cxn modelId="{EC5531CB-904C-4AD7-ACB2-5A20CB9F1295}" type="presParOf" srcId="{DCF86433-8A8C-427B-B2F0-68C1DF687F63}" destId="{B6454EDE-DAD9-4443-8F74-5334F706DB3D}" srcOrd="2" destOrd="0" presId="urn:microsoft.com/office/officeart/2005/8/layout/orgChart1"/>
    <dgm:cxn modelId="{D590EF1B-AED6-4290-87DC-29A55116282C}" type="presParOf" srcId="{2FC448C5-6F6F-4B20-9F23-C535D238BD6A}" destId="{D6DC457A-FD4C-407F-AB18-EE39889257C1}" srcOrd="2" destOrd="0" presId="urn:microsoft.com/office/officeart/2005/8/layout/orgChart1"/>
    <dgm:cxn modelId="{0DE75F55-4179-4C79-89E3-F5E96C766D1E}" type="presParOf" srcId="{2FC448C5-6F6F-4B20-9F23-C535D238BD6A}" destId="{055AC8B2-EC06-493D-AB85-747B7292CDB2}" srcOrd="3" destOrd="0" presId="urn:microsoft.com/office/officeart/2005/8/layout/orgChart1"/>
    <dgm:cxn modelId="{041CE868-91BE-405B-A447-01E39F4F94E5}" type="presParOf" srcId="{055AC8B2-EC06-493D-AB85-747B7292CDB2}" destId="{131F9223-AE97-4691-A129-7807341DB71B}" srcOrd="0" destOrd="0" presId="urn:microsoft.com/office/officeart/2005/8/layout/orgChart1"/>
    <dgm:cxn modelId="{216C30F5-3C7A-485A-9B25-828A4D0641F0}" type="presParOf" srcId="{131F9223-AE97-4691-A129-7807341DB71B}" destId="{319E07B4-8EA9-4DB5-931D-D4D7CD3FEDED}" srcOrd="0" destOrd="0" presId="urn:microsoft.com/office/officeart/2005/8/layout/orgChart1"/>
    <dgm:cxn modelId="{D4E644CD-A048-40BD-90C6-A59F3487AEC7}" type="presParOf" srcId="{131F9223-AE97-4691-A129-7807341DB71B}" destId="{0C96A98F-D4D8-4CE4-B2FA-ABC9B1CB4633}" srcOrd="1" destOrd="0" presId="urn:microsoft.com/office/officeart/2005/8/layout/orgChart1"/>
    <dgm:cxn modelId="{51B7AB5A-B749-4AE1-910E-18426FD0B237}" type="presParOf" srcId="{055AC8B2-EC06-493D-AB85-747B7292CDB2}" destId="{B051B438-5D7A-454F-8ED1-5950E205D8C1}" srcOrd="1" destOrd="0" presId="urn:microsoft.com/office/officeart/2005/8/layout/orgChart1"/>
    <dgm:cxn modelId="{01ECFD6D-BA16-4B0B-A219-866A65116C2E}" type="presParOf" srcId="{B051B438-5D7A-454F-8ED1-5950E205D8C1}" destId="{FD550765-FAF2-4AA4-A1DD-EFCE02F5211B}" srcOrd="0" destOrd="0" presId="urn:microsoft.com/office/officeart/2005/8/layout/orgChart1"/>
    <dgm:cxn modelId="{880734A3-09FF-4996-9EEC-90D648B85F7B}" type="presParOf" srcId="{B051B438-5D7A-454F-8ED1-5950E205D8C1}" destId="{5C31F0A7-9E29-49EA-8EFB-B8CB51852258}" srcOrd="1" destOrd="0" presId="urn:microsoft.com/office/officeart/2005/8/layout/orgChart1"/>
    <dgm:cxn modelId="{16136C08-6163-4EE8-97E5-F318956D0DAD}" type="presParOf" srcId="{5C31F0A7-9E29-49EA-8EFB-B8CB51852258}" destId="{C703FCA3-3901-4B68-84DD-F638DD16BE7E}" srcOrd="0" destOrd="0" presId="urn:microsoft.com/office/officeart/2005/8/layout/orgChart1"/>
    <dgm:cxn modelId="{9AA972A2-0F88-42AD-834E-9E3918C75E06}" type="presParOf" srcId="{C703FCA3-3901-4B68-84DD-F638DD16BE7E}" destId="{3D422168-4068-45F2-9716-33081E3DA41D}" srcOrd="0" destOrd="0" presId="urn:microsoft.com/office/officeart/2005/8/layout/orgChart1"/>
    <dgm:cxn modelId="{5F0B64D5-3E78-4D05-8EF8-622272E7EF9E}" type="presParOf" srcId="{C703FCA3-3901-4B68-84DD-F638DD16BE7E}" destId="{5D089EF5-D240-4C29-8597-B2ABEBCD4FD3}" srcOrd="1" destOrd="0" presId="urn:microsoft.com/office/officeart/2005/8/layout/orgChart1"/>
    <dgm:cxn modelId="{410C2AC0-E531-4BB4-B662-137F97CDF733}" type="presParOf" srcId="{5C31F0A7-9E29-49EA-8EFB-B8CB51852258}" destId="{A12A0934-E0F5-468E-AEA3-AF2C4394F8A5}" srcOrd="1" destOrd="0" presId="urn:microsoft.com/office/officeart/2005/8/layout/orgChart1"/>
    <dgm:cxn modelId="{09BD71A7-F07A-458F-B262-FD3887A0B097}" type="presParOf" srcId="{5C31F0A7-9E29-49EA-8EFB-B8CB51852258}" destId="{96E817A4-AA70-4BD9-925B-F49EFE57ECE9}" srcOrd="2" destOrd="0" presId="urn:microsoft.com/office/officeart/2005/8/layout/orgChart1"/>
    <dgm:cxn modelId="{9412C5F7-02F0-4B37-B5EE-B9CCB4FCE5D4}" type="presParOf" srcId="{B051B438-5D7A-454F-8ED1-5950E205D8C1}" destId="{E861DCD5-B970-4472-A8F2-22CD4F089246}" srcOrd="2" destOrd="0" presId="urn:microsoft.com/office/officeart/2005/8/layout/orgChart1"/>
    <dgm:cxn modelId="{3D869D24-0EC1-4811-9E7E-B3C4EF1798E5}" type="presParOf" srcId="{B051B438-5D7A-454F-8ED1-5950E205D8C1}" destId="{74A204E2-EB62-453D-B347-BEAF595B0A6C}" srcOrd="3" destOrd="0" presId="urn:microsoft.com/office/officeart/2005/8/layout/orgChart1"/>
    <dgm:cxn modelId="{484FE0D7-6E5B-4D9B-95F0-78CAB5B7372F}" type="presParOf" srcId="{74A204E2-EB62-453D-B347-BEAF595B0A6C}" destId="{9A5D87E0-8D5B-45D0-A407-9BF9AD0CED88}" srcOrd="0" destOrd="0" presId="urn:microsoft.com/office/officeart/2005/8/layout/orgChart1"/>
    <dgm:cxn modelId="{D74FAE1E-3B5E-4DAE-B534-0B6FD4CE2D6B}" type="presParOf" srcId="{9A5D87E0-8D5B-45D0-A407-9BF9AD0CED88}" destId="{F30A3B52-7409-45FF-9812-4047A2A5C300}" srcOrd="0" destOrd="0" presId="urn:microsoft.com/office/officeart/2005/8/layout/orgChart1"/>
    <dgm:cxn modelId="{578A5352-06FE-453B-B936-C0CF83C08A6F}" type="presParOf" srcId="{9A5D87E0-8D5B-45D0-A407-9BF9AD0CED88}" destId="{F7DAC7B1-D86C-4B58-81AA-9D310616C73A}" srcOrd="1" destOrd="0" presId="urn:microsoft.com/office/officeart/2005/8/layout/orgChart1"/>
    <dgm:cxn modelId="{53BCF0F5-9B00-4CE0-8C3C-877286817518}" type="presParOf" srcId="{74A204E2-EB62-453D-B347-BEAF595B0A6C}" destId="{23CF849F-F096-4949-B2C4-BE8D72BB1FD5}" srcOrd="1" destOrd="0" presId="urn:microsoft.com/office/officeart/2005/8/layout/orgChart1"/>
    <dgm:cxn modelId="{75967031-F730-414A-9D75-E980FFCA334B}" type="presParOf" srcId="{74A204E2-EB62-453D-B347-BEAF595B0A6C}" destId="{0D6341A7-5F19-489E-817E-70C149D0E71E}" srcOrd="2" destOrd="0" presId="urn:microsoft.com/office/officeart/2005/8/layout/orgChart1"/>
    <dgm:cxn modelId="{EBBC15E8-E03F-4952-A14E-08F2AFF1AF3C}" type="presParOf" srcId="{B051B438-5D7A-454F-8ED1-5950E205D8C1}" destId="{A85BD343-7F49-4D22-939E-80815E388A0F}" srcOrd="4" destOrd="0" presId="urn:microsoft.com/office/officeart/2005/8/layout/orgChart1"/>
    <dgm:cxn modelId="{1CACAF8F-63E4-4738-A835-B28F86591B79}" type="presParOf" srcId="{B051B438-5D7A-454F-8ED1-5950E205D8C1}" destId="{02F5A3C1-A08E-412F-B4CC-33F24C409557}" srcOrd="5" destOrd="0" presId="urn:microsoft.com/office/officeart/2005/8/layout/orgChart1"/>
    <dgm:cxn modelId="{DB1F61A0-90A5-4D0D-AC87-F00106A3D0B6}" type="presParOf" srcId="{02F5A3C1-A08E-412F-B4CC-33F24C409557}" destId="{9851FF29-D9C5-4EE8-A2BF-D1FA6FD39EB2}" srcOrd="0" destOrd="0" presId="urn:microsoft.com/office/officeart/2005/8/layout/orgChart1"/>
    <dgm:cxn modelId="{9B7761B0-9526-4BB2-95E2-D823D4CF4DAC}" type="presParOf" srcId="{9851FF29-D9C5-4EE8-A2BF-D1FA6FD39EB2}" destId="{32F41CA9-FF74-4D3D-BF54-7A063A5BA69F}" srcOrd="0" destOrd="0" presId="urn:microsoft.com/office/officeart/2005/8/layout/orgChart1"/>
    <dgm:cxn modelId="{9C2641B5-20BE-4767-9CD9-BAE70215E247}" type="presParOf" srcId="{9851FF29-D9C5-4EE8-A2BF-D1FA6FD39EB2}" destId="{F3C9AEE2-2C54-4B49-980E-B5FABD32C3FD}" srcOrd="1" destOrd="0" presId="urn:microsoft.com/office/officeart/2005/8/layout/orgChart1"/>
    <dgm:cxn modelId="{9F8EB4C1-83BB-4B11-8C60-248D10FF008C}" type="presParOf" srcId="{02F5A3C1-A08E-412F-B4CC-33F24C409557}" destId="{D023F77F-69AD-4468-A158-5A95B4311EE4}" srcOrd="1" destOrd="0" presId="urn:microsoft.com/office/officeart/2005/8/layout/orgChart1"/>
    <dgm:cxn modelId="{3EF31265-A328-4A5B-9B0A-B0CBCDB90ABC}" type="presParOf" srcId="{02F5A3C1-A08E-412F-B4CC-33F24C409557}" destId="{13540CDE-A445-45C7-BD0E-BE17CD473C5B}" srcOrd="2" destOrd="0" presId="urn:microsoft.com/office/officeart/2005/8/layout/orgChart1"/>
    <dgm:cxn modelId="{9FFC1B5F-D0AF-483F-93DA-7D4F0A1C1CF1}" type="presParOf" srcId="{055AC8B2-EC06-493D-AB85-747B7292CDB2}" destId="{B00E6A9A-E7E2-4396-BBE6-80922AB3F57C}" srcOrd="2" destOrd="0" presId="urn:microsoft.com/office/officeart/2005/8/layout/orgChart1"/>
    <dgm:cxn modelId="{54211EC1-5099-43CE-8131-6597C4D14ABE}" type="presParOf" srcId="{2FC448C5-6F6F-4B20-9F23-C535D238BD6A}" destId="{04B61C80-4F94-4C56-A785-B9BFFA9147C2}" srcOrd="4" destOrd="0" presId="urn:microsoft.com/office/officeart/2005/8/layout/orgChart1"/>
    <dgm:cxn modelId="{1A14E88C-3CDE-4F41-B527-ECC624BC6161}" type="presParOf" srcId="{2FC448C5-6F6F-4B20-9F23-C535D238BD6A}" destId="{BCF236C5-847E-4085-A660-296DD36ABC88}" srcOrd="5" destOrd="0" presId="urn:microsoft.com/office/officeart/2005/8/layout/orgChart1"/>
    <dgm:cxn modelId="{CC0820EC-ED4A-4C41-96AD-4E0E0AA2C76A}" type="presParOf" srcId="{BCF236C5-847E-4085-A660-296DD36ABC88}" destId="{75330ADC-9B31-46C8-9DAC-00E113961532}" srcOrd="0" destOrd="0" presId="urn:microsoft.com/office/officeart/2005/8/layout/orgChart1"/>
    <dgm:cxn modelId="{70A90379-D557-4C58-8412-63F43662B2AB}" type="presParOf" srcId="{75330ADC-9B31-46C8-9DAC-00E113961532}" destId="{6300819C-A034-4B46-AD3F-2DC01B3C86C5}" srcOrd="0" destOrd="0" presId="urn:microsoft.com/office/officeart/2005/8/layout/orgChart1"/>
    <dgm:cxn modelId="{4B422D07-DBB2-444B-A5B1-794182A108ED}" type="presParOf" srcId="{75330ADC-9B31-46C8-9DAC-00E113961532}" destId="{1D938967-2A15-4928-9228-14C52BB3CDC6}" srcOrd="1" destOrd="0" presId="urn:microsoft.com/office/officeart/2005/8/layout/orgChart1"/>
    <dgm:cxn modelId="{F0E70693-61FC-4C5A-AF50-1053B8E3A593}" type="presParOf" srcId="{BCF236C5-847E-4085-A660-296DD36ABC88}" destId="{C66EFF3C-441A-47B9-8281-CC0CC99B5562}" srcOrd="1" destOrd="0" presId="urn:microsoft.com/office/officeart/2005/8/layout/orgChart1"/>
    <dgm:cxn modelId="{302D561A-A1EE-483D-9FEC-A7C118712E2A}" type="presParOf" srcId="{C66EFF3C-441A-47B9-8281-CC0CC99B5562}" destId="{321408BA-E900-48CD-A4DB-6EB093185EA2}" srcOrd="0" destOrd="0" presId="urn:microsoft.com/office/officeart/2005/8/layout/orgChart1"/>
    <dgm:cxn modelId="{0A91E6A2-8DDE-454F-9683-960D2EBD3B93}" type="presParOf" srcId="{C66EFF3C-441A-47B9-8281-CC0CC99B5562}" destId="{92DB3BAA-C43A-4B1F-AAA8-788431D87E7C}" srcOrd="1" destOrd="0" presId="urn:microsoft.com/office/officeart/2005/8/layout/orgChart1"/>
    <dgm:cxn modelId="{A91A424C-4140-439E-94FB-8B4FA33DF03D}" type="presParOf" srcId="{92DB3BAA-C43A-4B1F-AAA8-788431D87E7C}" destId="{0503C890-9E5B-4A82-A189-B5BFE71FF83F}" srcOrd="0" destOrd="0" presId="urn:microsoft.com/office/officeart/2005/8/layout/orgChart1"/>
    <dgm:cxn modelId="{5C5DAD9F-74DB-460F-908B-DC469295D050}" type="presParOf" srcId="{0503C890-9E5B-4A82-A189-B5BFE71FF83F}" destId="{9FD25B3E-2883-433E-A40B-A9E9882C2ABB}" srcOrd="0" destOrd="0" presId="urn:microsoft.com/office/officeart/2005/8/layout/orgChart1"/>
    <dgm:cxn modelId="{4D493656-5BCF-40C7-A238-482B29542FC5}" type="presParOf" srcId="{0503C890-9E5B-4A82-A189-B5BFE71FF83F}" destId="{7A933AC7-D21E-4AE8-8B2D-8AEBA9099753}" srcOrd="1" destOrd="0" presId="urn:microsoft.com/office/officeart/2005/8/layout/orgChart1"/>
    <dgm:cxn modelId="{ACF02343-2187-4D47-9EC3-693A7262573B}" type="presParOf" srcId="{92DB3BAA-C43A-4B1F-AAA8-788431D87E7C}" destId="{30CC9113-C51A-4386-B0C0-9BD749C926E1}" srcOrd="1" destOrd="0" presId="urn:microsoft.com/office/officeart/2005/8/layout/orgChart1"/>
    <dgm:cxn modelId="{E3C5DB1F-23E6-43A2-BF89-D49859571244}" type="presParOf" srcId="{92DB3BAA-C43A-4B1F-AAA8-788431D87E7C}" destId="{B2935774-988D-4169-80CE-6E964D1EF19F}" srcOrd="2" destOrd="0" presId="urn:microsoft.com/office/officeart/2005/8/layout/orgChart1"/>
    <dgm:cxn modelId="{AB3DEB14-E0F8-4580-A668-D65C3EB73293}" type="presParOf" srcId="{C66EFF3C-441A-47B9-8281-CC0CC99B5562}" destId="{147822B9-3F94-46FB-9E10-FA762E0340BF}" srcOrd="2" destOrd="0" presId="urn:microsoft.com/office/officeart/2005/8/layout/orgChart1"/>
    <dgm:cxn modelId="{0865425D-47A2-493C-ACE9-E84C42660070}" type="presParOf" srcId="{C66EFF3C-441A-47B9-8281-CC0CC99B5562}" destId="{D509A87E-B923-4596-A0AF-F139BC24263B}" srcOrd="3" destOrd="0" presId="urn:microsoft.com/office/officeart/2005/8/layout/orgChart1"/>
    <dgm:cxn modelId="{B2F73403-7CC5-4835-B3C6-5D15FAE66707}" type="presParOf" srcId="{D509A87E-B923-4596-A0AF-F139BC24263B}" destId="{5C907085-45B0-4623-9696-678FB3C10E40}" srcOrd="0" destOrd="0" presId="urn:microsoft.com/office/officeart/2005/8/layout/orgChart1"/>
    <dgm:cxn modelId="{4E1D5E18-B1C6-4EA1-AD52-EB2ECE64AE45}" type="presParOf" srcId="{5C907085-45B0-4623-9696-678FB3C10E40}" destId="{01775C44-D50D-4CF6-A613-F4E9F834E84C}" srcOrd="0" destOrd="0" presId="urn:microsoft.com/office/officeart/2005/8/layout/orgChart1"/>
    <dgm:cxn modelId="{830D1C98-2E8E-4CF7-9569-7C6711CB3749}" type="presParOf" srcId="{5C907085-45B0-4623-9696-678FB3C10E40}" destId="{9BA3E35D-1D58-4430-82C7-0D3FEA0A6B4B}" srcOrd="1" destOrd="0" presId="urn:microsoft.com/office/officeart/2005/8/layout/orgChart1"/>
    <dgm:cxn modelId="{8DF93D5E-A2B5-4B09-83F8-3F73B8C3FC93}" type="presParOf" srcId="{D509A87E-B923-4596-A0AF-F139BC24263B}" destId="{194E012B-6DE4-48CA-8C9E-69308FA24092}" srcOrd="1" destOrd="0" presId="urn:microsoft.com/office/officeart/2005/8/layout/orgChart1"/>
    <dgm:cxn modelId="{0062BF13-389F-4E4D-9F0A-DE663740A6A3}" type="presParOf" srcId="{D509A87E-B923-4596-A0AF-F139BC24263B}" destId="{78FEC102-ECC4-495F-9B92-03E75A9FBE1A}" srcOrd="2" destOrd="0" presId="urn:microsoft.com/office/officeart/2005/8/layout/orgChart1"/>
    <dgm:cxn modelId="{5DBAD2B1-F9F9-4D79-8BE8-8F8697D2EDBD}" type="presParOf" srcId="{BCF236C5-847E-4085-A660-296DD36ABC88}" destId="{021143B6-7532-46E5-ACE8-216AC6510E7A}" srcOrd="2" destOrd="0" presId="urn:microsoft.com/office/officeart/2005/8/layout/orgChart1"/>
    <dgm:cxn modelId="{3229C172-6E02-4E7A-B7BF-95A2786FC7C5}" type="presParOf" srcId="{2FC448C5-6F6F-4B20-9F23-C535D238BD6A}" destId="{35C3C1E8-B3A0-4763-92AD-A22AA07EACE8}" srcOrd="6" destOrd="0" presId="urn:microsoft.com/office/officeart/2005/8/layout/orgChart1"/>
    <dgm:cxn modelId="{391C837D-106F-49E9-8B3D-EF373C8511E3}" type="presParOf" srcId="{2FC448C5-6F6F-4B20-9F23-C535D238BD6A}" destId="{D1A33F30-302D-4645-8AF3-EEEFF4D8133A}" srcOrd="7" destOrd="0" presId="urn:microsoft.com/office/officeart/2005/8/layout/orgChart1"/>
    <dgm:cxn modelId="{18AE6242-05B5-4F51-8E0F-C2B2F206F0F7}" type="presParOf" srcId="{D1A33F30-302D-4645-8AF3-EEEFF4D8133A}" destId="{6B4C922F-35C8-43D5-B823-14887C6AA156}" srcOrd="0" destOrd="0" presId="urn:microsoft.com/office/officeart/2005/8/layout/orgChart1"/>
    <dgm:cxn modelId="{A0830F00-E7E9-4AD7-8BF8-020EF6B0EC44}" type="presParOf" srcId="{6B4C922F-35C8-43D5-B823-14887C6AA156}" destId="{8B7C351D-61D2-4A85-BF9D-A4A396FD18ED}" srcOrd="0" destOrd="0" presId="urn:microsoft.com/office/officeart/2005/8/layout/orgChart1"/>
    <dgm:cxn modelId="{3EEC3EDB-0815-4809-B3A6-96028B5C31C4}" type="presParOf" srcId="{6B4C922F-35C8-43D5-B823-14887C6AA156}" destId="{8C98F859-C98B-47DC-A0F8-5032A54FD886}" srcOrd="1" destOrd="0" presId="urn:microsoft.com/office/officeart/2005/8/layout/orgChart1"/>
    <dgm:cxn modelId="{0BE81440-AFEB-4C63-AA01-D4993DCE2063}" type="presParOf" srcId="{D1A33F30-302D-4645-8AF3-EEEFF4D8133A}" destId="{A2BD76B8-7341-466F-B0F8-8C330A9D0563}" srcOrd="1" destOrd="0" presId="urn:microsoft.com/office/officeart/2005/8/layout/orgChart1"/>
    <dgm:cxn modelId="{B849CB37-8047-43F0-9153-139888D8EDCF}" type="presParOf" srcId="{A2BD76B8-7341-466F-B0F8-8C330A9D0563}" destId="{51660E36-0B95-41B6-A5B0-E65DFF0165F6}" srcOrd="0" destOrd="0" presId="urn:microsoft.com/office/officeart/2005/8/layout/orgChart1"/>
    <dgm:cxn modelId="{99DDFB03-F597-41E1-AAE7-15A20222BACF}" type="presParOf" srcId="{A2BD76B8-7341-466F-B0F8-8C330A9D0563}" destId="{29BEB578-CA4A-4E18-AE81-9A612185D51A}" srcOrd="1" destOrd="0" presId="urn:microsoft.com/office/officeart/2005/8/layout/orgChart1"/>
    <dgm:cxn modelId="{7B672763-BC53-4664-B963-38AF05454820}" type="presParOf" srcId="{29BEB578-CA4A-4E18-AE81-9A612185D51A}" destId="{ABC7BCB0-6E67-4604-831F-27EBC9003F5F}" srcOrd="0" destOrd="0" presId="urn:microsoft.com/office/officeart/2005/8/layout/orgChart1"/>
    <dgm:cxn modelId="{8120060A-8987-49BF-803F-D5EED82E762C}" type="presParOf" srcId="{ABC7BCB0-6E67-4604-831F-27EBC9003F5F}" destId="{D234155F-0130-4AE3-859B-1326FD3CC85B}" srcOrd="0" destOrd="0" presId="urn:microsoft.com/office/officeart/2005/8/layout/orgChart1"/>
    <dgm:cxn modelId="{D9C62216-D2E6-4886-9261-A3CBBC8E8D34}" type="presParOf" srcId="{ABC7BCB0-6E67-4604-831F-27EBC9003F5F}" destId="{E10D7B03-88F1-40A4-A191-8AF262B59A58}" srcOrd="1" destOrd="0" presId="urn:microsoft.com/office/officeart/2005/8/layout/orgChart1"/>
    <dgm:cxn modelId="{D303ED55-F1CF-4697-9F84-06A60BDA6D6B}" type="presParOf" srcId="{29BEB578-CA4A-4E18-AE81-9A612185D51A}" destId="{9459DD75-EA81-4DD9-934D-9B7AC7D6587E}" srcOrd="1" destOrd="0" presId="urn:microsoft.com/office/officeart/2005/8/layout/orgChart1"/>
    <dgm:cxn modelId="{C4E0FEEC-78FF-4D5D-9D47-A8C823F1E921}" type="presParOf" srcId="{29BEB578-CA4A-4E18-AE81-9A612185D51A}" destId="{E12344D4-B64A-438D-A233-E651FAF2914B}" srcOrd="2" destOrd="0" presId="urn:microsoft.com/office/officeart/2005/8/layout/orgChart1"/>
    <dgm:cxn modelId="{376DD003-38B4-499F-A49C-5B1DCBF34F03}" type="presParOf" srcId="{A2BD76B8-7341-466F-B0F8-8C330A9D0563}" destId="{1244A66B-C566-49B6-A5AC-2BC83733463A}" srcOrd="2" destOrd="0" presId="urn:microsoft.com/office/officeart/2005/8/layout/orgChart1"/>
    <dgm:cxn modelId="{2FADC579-788F-40AA-9981-64847D6DFC43}" type="presParOf" srcId="{A2BD76B8-7341-466F-B0F8-8C330A9D0563}" destId="{E2CD1D78-A929-4513-AC9D-4C6C82CCCA3B}" srcOrd="3" destOrd="0" presId="urn:microsoft.com/office/officeart/2005/8/layout/orgChart1"/>
    <dgm:cxn modelId="{830DA28C-11A5-497E-802A-1CB2A49C1AC0}" type="presParOf" srcId="{E2CD1D78-A929-4513-AC9D-4C6C82CCCA3B}" destId="{3947FA4C-08AF-4C4C-8B23-93454DA58BD2}" srcOrd="0" destOrd="0" presId="urn:microsoft.com/office/officeart/2005/8/layout/orgChart1"/>
    <dgm:cxn modelId="{78EFFC77-CAEE-4E5C-AA20-71098F0CE14A}" type="presParOf" srcId="{3947FA4C-08AF-4C4C-8B23-93454DA58BD2}" destId="{AFCDA0AB-D635-4CE3-A109-2AC8CBDA6012}" srcOrd="0" destOrd="0" presId="urn:microsoft.com/office/officeart/2005/8/layout/orgChart1"/>
    <dgm:cxn modelId="{E00F0042-4084-48F4-9F0D-B4279A6D98E7}" type="presParOf" srcId="{3947FA4C-08AF-4C4C-8B23-93454DA58BD2}" destId="{04210DB9-8FAF-4C8E-A245-50926F30C5EE}" srcOrd="1" destOrd="0" presId="urn:microsoft.com/office/officeart/2005/8/layout/orgChart1"/>
    <dgm:cxn modelId="{2C6421F8-F757-4147-B0EC-02A461604E36}" type="presParOf" srcId="{E2CD1D78-A929-4513-AC9D-4C6C82CCCA3B}" destId="{EF6FCA2C-1FC2-4BCC-9EEC-1238AF2DC1C4}" srcOrd="1" destOrd="0" presId="urn:microsoft.com/office/officeart/2005/8/layout/orgChart1"/>
    <dgm:cxn modelId="{6FB3EA37-ACBE-4996-9F2A-4773A3FB4E8B}" type="presParOf" srcId="{E2CD1D78-A929-4513-AC9D-4C6C82CCCA3B}" destId="{E0CBBF59-CEB3-45D5-885B-E80952573908}" srcOrd="2" destOrd="0" presId="urn:microsoft.com/office/officeart/2005/8/layout/orgChart1"/>
    <dgm:cxn modelId="{634D3101-AAFC-47F8-8A3D-ED8E115E4D7D}" type="presParOf" srcId="{A2BD76B8-7341-466F-B0F8-8C330A9D0563}" destId="{CAEEF563-295F-4DCF-9BDC-61451B1DEE78}" srcOrd="4" destOrd="0" presId="urn:microsoft.com/office/officeart/2005/8/layout/orgChart1"/>
    <dgm:cxn modelId="{C7865570-C5CD-4FBB-87AA-F7782626FAB1}" type="presParOf" srcId="{A2BD76B8-7341-466F-B0F8-8C330A9D0563}" destId="{34F11241-2BEA-463B-83A9-D76B058D7E81}" srcOrd="5" destOrd="0" presId="urn:microsoft.com/office/officeart/2005/8/layout/orgChart1"/>
    <dgm:cxn modelId="{A0FA63A8-9BC9-4C13-A6F4-440297110087}" type="presParOf" srcId="{34F11241-2BEA-463B-83A9-D76B058D7E81}" destId="{22B54D8D-6215-4390-9738-E4CAFE271C28}" srcOrd="0" destOrd="0" presId="urn:microsoft.com/office/officeart/2005/8/layout/orgChart1"/>
    <dgm:cxn modelId="{8AF1490B-C693-46C5-89BB-15F64411A2C8}" type="presParOf" srcId="{22B54D8D-6215-4390-9738-E4CAFE271C28}" destId="{A040B1CA-6EFC-48DF-94B9-73158264CA52}" srcOrd="0" destOrd="0" presId="urn:microsoft.com/office/officeart/2005/8/layout/orgChart1"/>
    <dgm:cxn modelId="{74986586-AB73-47CA-B5F2-BAE047FF11D9}" type="presParOf" srcId="{22B54D8D-6215-4390-9738-E4CAFE271C28}" destId="{764600F8-DA37-47D1-8FEA-728B0643B405}" srcOrd="1" destOrd="0" presId="urn:microsoft.com/office/officeart/2005/8/layout/orgChart1"/>
    <dgm:cxn modelId="{54B0A33E-5E9E-4AC4-BE95-240B61825B49}" type="presParOf" srcId="{34F11241-2BEA-463B-83A9-D76B058D7E81}" destId="{78F3B330-A6D6-461A-B70D-8E14164AEB62}" srcOrd="1" destOrd="0" presId="urn:microsoft.com/office/officeart/2005/8/layout/orgChart1"/>
    <dgm:cxn modelId="{236650CB-A4D6-4429-BB03-40AFCF42A5DA}" type="presParOf" srcId="{34F11241-2BEA-463B-83A9-D76B058D7E81}" destId="{4D488F9C-E7E6-4D19-83D9-3FD35BF41F9C}" srcOrd="2" destOrd="0" presId="urn:microsoft.com/office/officeart/2005/8/layout/orgChart1"/>
    <dgm:cxn modelId="{AA10FF91-8F83-4E78-999F-32A144652BB0}" type="presParOf" srcId="{A2BD76B8-7341-466F-B0F8-8C330A9D0563}" destId="{A5F294DE-F8EA-4BE8-A2BC-C76A38AE99A1}" srcOrd="6" destOrd="0" presId="urn:microsoft.com/office/officeart/2005/8/layout/orgChart1"/>
    <dgm:cxn modelId="{186FDB1F-7DE3-4A15-BBF4-7CAFC78DEA0B}" type="presParOf" srcId="{A2BD76B8-7341-466F-B0F8-8C330A9D0563}" destId="{05DC2C0D-28B6-420B-A83E-3B3B300E9BEE}" srcOrd="7" destOrd="0" presId="urn:microsoft.com/office/officeart/2005/8/layout/orgChart1"/>
    <dgm:cxn modelId="{1C96F6FF-5E1E-4999-BA26-FDB6CAE4EEC3}" type="presParOf" srcId="{05DC2C0D-28B6-420B-A83E-3B3B300E9BEE}" destId="{4981E2EE-D3C1-4CDB-81F3-D04D53A590A5}" srcOrd="0" destOrd="0" presId="urn:microsoft.com/office/officeart/2005/8/layout/orgChart1"/>
    <dgm:cxn modelId="{920CC2EB-CA45-445C-BFFE-637A8980AD41}" type="presParOf" srcId="{4981E2EE-D3C1-4CDB-81F3-D04D53A590A5}" destId="{8D2E0AE6-A587-4314-BC4F-1F20ACE3044C}" srcOrd="0" destOrd="0" presId="urn:microsoft.com/office/officeart/2005/8/layout/orgChart1"/>
    <dgm:cxn modelId="{92D2C73C-4AEA-4414-AC42-E6E16213AEEE}" type="presParOf" srcId="{4981E2EE-D3C1-4CDB-81F3-D04D53A590A5}" destId="{A1A74494-FD36-40EF-9B5A-1075208ACB32}" srcOrd="1" destOrd="0" presId="urn:microsoft.com/office/officeart/2005/8/layout/orgChart1"/>
    <dgm:cxn modelId="{F2C8B2FE-5A25-4381-B1DF-AB76E20F4B67}" type="presParOf" srcId="{05DC2C0D-28B6-420B-A83E-3B3B300E9BEE}" destId="{35816D48-3094-4746-B567-9A5ED3DFDFD6}" srcOrd="1" destOrd="0" presId="urn:microsoft.com/office/officeart/2005/8/layout/orgChart1"/>
    <dgm:cxn modelId="{4846F025-ACA5-48D6-90EE-E5E3EE3C7A22}" type="presParOf" srcId="{05DC2C0D-28B6-420B-A83E-3B3B300E9BEE}" destId="{6CC6569C-51CE-4F07-A06F-C8406D935EB2}" srcOrd="2" destOrd="0" presId="urn:microsoft.com/office/officeart/2005/8/layout/orgChart1"/>
    <dgm:cxn modelId="{F4B0940C-5728-418E-9E9C-EEA94C8B94C7}" type="presParOf" srcId="{D1A33F30-302D-4645-8AF3-EEEFF4D8133A}" destId="{1A2B4306-B758-4B36-86CC-BC07B2638B77}" srcOrd="2" destOrd="0" presId="urn:microsoft.com/office/officeart/2005/8/layout/orgChart1"/>
    <dgm:cxn modelId="{63AF2BF6-CE34-40DB-9A2B-1F73BEE08D3C}" type="presParOf" srcId="{B75A4A58-CC40-4813-B7E0-4F0560CABA72}" destId="{5671B63E-7812-4B46-ABF6-2FB490FD17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C7BD3B-92DA-48D1-A911-FF449BC3FFA1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01D98C9B-6A56-4206-B61A-6AD00D2365C1}">
      <dgm:prSet phldrT="[Текст]" custT="1"/>
      <dgm:spPr/>
      <dgm:t>
        <a:bodyPr/>
        <a:lstStyle/>
        <a:p>
          <a:r>
            <a:rPr lang="ru-RU" sz="1400" dirty="0"/>
            <a:t>Нажатие кнопки </a:t>
          </a:r>
          <a:r>
            <a:rPr lang="en-US" sz="1400" dirty="0"/>
            <a:t>/help</a:t>
          </a:r>
          <a:endParaRPr lang="ru-RU" sz="1400" dirty="0"/>
        </a:p>
      </dgm:t>
    </dgm:pt>
    <dgm:pt modelId="{9FF4E36C-E69F-48DB-91F4-EAD06808832B}" type="parTrans" cxnId="{300DED1B-3142-41B3-887C-3245B362AA1B}">
      <dgm:prSet/>
      <dgm:spPr/>
      <dgm:t>
        <a:bodyPr/>
        <a:lstStyle/>
        <a:p>
          <a:endParaRPr lang="ru-RU" sz="2000"/>
        </a:p>
      </dgm:t>
    </dgm:pt>
    <dgm:pt modelId="{DA9C3D27-67FF-4674-AED3-308E0F6D5698}" type="sibTrans" cxnId="{300DED1B-3142-41B3-887C-3245B362AA1B}">
      <dgm:prSet/>
      <dgm:spPr/>
      <dgm:t>
        <a:bodyPr/>
        <a:lstStyle/>
        <a:p>
          <a:endParaRPr lang="ru-RU"/>
        </a:p>
      </dgm:t>
    </dgm:pt>
    <dgm:pt modelId="{52485C55-6D8A-43AE-8688-D8FE3886FDC4}" type="asst">
      <dgm:prSet phldrT="[Текст]" custT="1"/>
      <dgm:spPr/>
      <dgm:t>
        <a:bodyPr/>
        <a:lstStyle/>
        <a:p>
          <a:r>
            <a:rPr lang="ru-RU" sz="1400" dirty="0"/>
            <a:t>Выбор необходимой ссылки</a:t>
          </a:r>
        </a:p>
      </dgm:t>
    </dgm:pt>
    <dgm:pt modelId="{A530C932-9734-43B5-83F8-8B785BA92783}" type="parTrans" cxnId="{1D505A99-BDF6-40D1-9039-354FAA6861F5}">
      <dgm:prSet/>
      <dgm:spPr/>
      <dgm:t>
        <a:bodyPr/>
        <a:lstStyle/>
        <a:p>
          <a:endParaRPr lang="ru-RU" sz="2000"/>
        </a:p>
      </dgm:t>
    </dgm:pt>
    <dgm:pt modelId="{8614A2F5-9585-4C6C-8F87-21C3711249F2}" type="sibTrans" cxnId="{1D505A99-BDF6-40D1-9039-354FAA6861F5}">
      <dgm:prSet/>
      <dgm:spPr/>
      <dgm:t>
        <a:bodyPr/>
        <a:lstStyle/>
        <a:p>
          <a:endParaRPr lang="ru-RU"/>
        </a:p>
      </dgm:t>
    </dgm:pt>
    <dgm:pt modelId="{3530D369-3EC4-4F7E-8527-A43AD5A31C8F}">
      <dgm:prSet phldrT="[Текст]" custT="1"/>
      <dgm:spPr/>
      <dgm:t>
        <a:bodyPr/>
        <a:lstStyle/>
        <a:p>
          <a:r>
            <a:rPr lang="ru-RU" sz="1400" dirty="0"/>
            <a:t>Переход на страничку сайта КНИТУ-КАИ</a:t>
          </a:r>
        </a:p>
      </dgm:t>
    </dgm:pt>
    <dgm:pt modelId="{04F8B359-D6A7-41BF-AC55-D59C91D38BBD}" type="parTrans" cxnId="{7C7C79A2-B9B4-45CE-9E7C-82F403BBD55F}">
      <dgm:prSet/>
      <dgm:spPr/>
      <dgm:t>
        <a:bodyPr/>
        <a:lstStyle/>
        <a:p>
          <a:endParaRPr lang="ru-RU" sz="2000"/>
        </a:p>
      </dgm:t>
    </dgm:pt>
    <dgm:pt modelId="{F418E495-6DD8-449B-85E6-4F65109D4BF9}" type="sibTrans" cxnId="{7C7C79A2-B9B4-45CE-9E7C-82F403BBD55F}">
      <dgm:prSet/>
      <dgm:spPr/>
      <dgm:t>
        <a:bodyPr/>
        <a:lstStyle/>
        <a:p>
          <a:endParaRPr lang="ru-RU"/>
        </a:p>
      </dgm:t>
    </dgm:pt>
    <dgm:pt modelId="{4F1FF807-0F3F-4B98-B451-47541C8FF6D9}">
      <dgm:prSet phldrT="[Текст]" custT="1"/>
      <dgm:spPr/>
      <dgm:t>
        <a:bodyPr/>
        <a:lstStyle/>
        <a:p>
          <a:r>
            <a:rPr lang="ru-RU" sz="1400" dirty="0"/>
            <a:t>Переход в подменю</a:t>
          </a:r>
        </a:p>
      </dgm:t>
    </dgm:pt>
    <dgm:pt modelId="{274769EE-44B9-478F-840E-B63996059E47}" type="parTrans" cxnId="{F4A4789F-B170-45EB-9F12-C603EA1BC124}">
      <dgm:prSet/>
      <dgm:spPr/>
      <dgm:t>
        <a:bodyPr/>
        <a:lstStyle/>
        <a:p>
          <a:endParaRPr lang="ru-RU" sz="2000"/>
        </a:p>
      </dgm:t>
    </dgm:pt>
    <dgm:pt modelId="{C44C7C08-83D3-4F70-BE88-D2024F109273}" type="sibTrans" cxnId="{F4A4789F-B170-45EB-9F12-C603EA1BC124}">
      <dgm:prSet/>
      <dgm:spPr/>
      <dgm:t>
        <a:bodyPr/>
        <a:lstStyle/>
        <a:p>
          <a:endParaRPr lang="ru-RU"/>
        </a:p>
      </dgm:t>
    </dgm:pt>
    <dgm:pt modelId="{53F985EF-1875-4F92-9D88-1E8890CA2A58}">
      <dgm:prSet phldrT="[Текст]" custT="1"/>
      <dgm:spPr/>
      <dgm:t>
        <a:bodyPr/>
        <a:lstStyle/>
        <a:p>
          <a:r>
            <a:rPr lang="ru-RU" sz="1400" dirty="0"/>
            <a:t>Нажатие кнопки </a:t>
          </a:r>
          <a:r>
            <a:rPr lang="en-US" sz="1400" dirty="0"/>
            <a:t>/start(</a:t>
          </a:r>
          <a:r>
            <a:rPr lang="ru-RU" sz="1400" dirty="0"/>
            <a:t>Вход в главное меню)</a:t>
          </a:r>
        </a:p>
      </dgm:t>
    </dgm:pt>
    <dgm:pt modelId="{54B1F7EA-2F86-40D5-8DCA-0CC5827E1136}" type="parTrans" cxnId="{3F213CB3-D1C4-4D90-BA8D-F6F3CA2D418D}">
      <dgm:prSet/>
      <dgm:spPr/>
      <dgm:t>
        <a:bodyPr anchor="ctr"/>
        <a:lstStyle/>
        <a:p>
          <a:endParaRPr lang="ru-RU" sz="2000"/>
        </a:p>
      </dgm:t>
    </dgm:pt>
    <dgm:pt modelId="{35F948EC-29C8-41ED-B0FE-D68D215C5600}" type="sibTrans" cxnId="{3F213CB3-D1C4-4D90-BA8D-F6F3CA2D418D}">
      <dgm:prSet/>
      <dgm:spPr/>
      <dgm:t>
        <a:bodyPr/>
        <a:lstStyle/>
        <a:p>
          <a:endParaRPr lang="ru-RU"/>
        </a:p>
      </dgm:t>
    </dgm:pt>
    <dgm:pt modelId="{3E94F916-CC5E-44E7-A1C7-C4C949B7A2BD}" type="asst">
      <dgm:prSet phldrT="[Текст]" custT="1"/>
      <dgm:spPr/>
      <dgm:t>
        <a:bodyPr/>
        <a:lstStyle/>
        <a:p>
          <a:r>
            <a:rPr lang="ru-RU" sz="1400" dirty="0"/>
            <a:t>Выбор кнопки с действием</a:t>
          </a:r>
        </a:p>
      </dgm:t>
    </dgm:pt>
    <dgm:pt modelId="{114BF243-6072-402A-B0D6-350C07F36B10}" type="parTrans" cxnId="{844CDC84-5109-40C1-A5BF-0AB715BB9B39}">
      <dgm:prSet/>
      <dgm:spPr/>
      <dgm:t>
        <a:bodyPr/>
        <a:lstStyle/>
        <a:p>
          <a:endParaRPr lang="ru-RU" sz="2000"/>
        </a:p>
      </dgm:t>
    </dgm:pt>
    <dgm:pt modelId="{597A3755-EAF4-4144-B71E-54268C797C72}" type="sibTrans" cxnId="{844CDC84-5109-40C1-A5BF-0AB715BB9B39}">
      <dgm:prSet/>
      <dgm:spPr/>
      <dgm:t>
        <a:bodyPr/>
        <a:lstStyle/>
        <a:p>
          <a:endParaRPr lang="ru-RU"/>
        </a:p>
      </dgm:t>
    </dgm:pt>
    <dgm:pt modelId="{2EB3E66F-B478-4138-B476-97AF86B86740}">
      <dgm:prSet phldrT="[Текст]" custT="1"/>
      <dgm:spPr/>
      <dgm:t>
        <a:bodyPr/>
        <a:lstStyle/>
        <a:p>
          <a:r>
            <a:rPr lang="ru-RU" sz="1400" dirty="0"/>
            <a:t>Открытие контактов Приемной комиссии</a:t>
          </a:r>
        </a:p>
      </dgm:t>
    </dgm:pt>
    <dgm:pt modelId="{5A8EA780-F4C5-423D-A497-F254700FE0E1}" type="parTrans" cxnId="{247E2374-174D-4883-B551-C579CCE9D2B8}">
      <dgm:prSet/>
      <dgm:spPr/>
      <dgm:t>
        <a:bodyPr/>
        <a:lstStyle/>
        <a:p>
          <a:endParaRPr lang="ru-RU" sz="2000"/>
        </a:p>
      </dgm:t>
    </dgm:pt>
    <dgm:pt modelId="{8B299B7E-6063-4638-A8B7-1318D1F07FB3}" type="sibTrans" cxnId="{247E2374-174D-4883-B551-C579CCE9D2B8}">
      <dgm:prSet/>
      <dgm:spPr/>
      <dgm:t>
        <a:bodyPr/>
        <a:lstStyle/>
        <a:p>
          <a:endParaRPr lang="ru-RU"/>
        </a:p>
      </dgm:t>
    </dgm:pt>
    <dgm:pt modelId="{14D19737-E8FD-4914-A1EA-92BF1ED94AEA}">
      <dgm:prSet phldrT="[Текст]" custT="1"/>
      <dgm:spPr/>
      <dgm:t>
        <a:bodyPr/>
        <a:lstStyle/>
        <a:p>
          <a:r>
            <a:rPr lang="ru-RU" sz="1400" dirty="0"/>
            <a:t>Выбор ссылки для открытия официального документа</a:t>
          </a:r>
        </a:p>
      </dgm:t>
    </dgm:pt>
    <dgm:pt modelId="{6AFE0050-5E55-49E1-8C33-8CF36ECF7645}" type="parTrans" cxnId="{62A03458-C029-4618-B8C2-004453BFDF08}">
      <dgm:prSet/>
      <dgm:spPr/>
      <dgm:t>
        <a:bodyPr/>
        <a:lstStyle/>
        <a:p>
          <a:endParaRPr lang="ru-RU" sz="2000"/>
        </a:p>
      </dgm:t>
    </dgm:pt>
    <dgm:pt modelId="{0BB75AEE-3E7B-4942-BD99-BF158FA0E812}" type="sibTrans" cxnId="{62A03458-C029-4618-B8C2-004453BFDF08}">
      <dgm:prSet/>
      <dgm:spPr/>
      <dgm:t>
        <a:bodyPr/>
        <a:lstStyle/>
        <a:p>
          <a:endParaRPr lang="ru-RU"/>
        </a:p>
      </dgm:t>
    </dgm:pt>
    <dgm:pt modelId="{38F3C49D-BA10-46DF-AA32-13BBB6D5E70F}">
      <dgm:prSet phldrT="[Текст]" custT="1"/>
      <dgm:spPr/>
      <dgm:t>
        <a:bodyPr/>
        <a:lstStyle/>
        <a:p>
          <a:r>
            <a:rPr lang="ru-RU" sz="1400" dirty="0"/>
            <a:t>Ввод собственного вопроса</a:t>
          </a:r>
        </a:p>
      </dgm:t>
    </dgm:pt>
    <dgm:pt modelId="{9907613C-551A-4365-BE69-7015127F1C8E}" type="parTrans" cxnId="{EC513EDC-73A6-4694-9F98-5396E8D77B86}">
      <dgm:prSet/>
      <dgm:spPr/>
      <dgm:t>
        <a:bodyPr/>
        <a:lstStyle/>
        <a:p>
          <a:endParaRPr lang="ru-RU" sz="2000"/>
        </a:p>
      </dgm:t>
    </dgm:pt>
    <dgm:pt modelId="{B7599B89-29AF-449F-950E-A3715E8362DF}" type="sibTrans" cxnId="{EC513EDC-73A6-4694-9F98-5396E8D77B86}">
      <dgm:prSet/>
      <dgm:spPr/>
      <dgm:t>
        <a:bodyPr/>
        <a:lstStyle/>
        <a:p>
          <a:endParaRPr lang="ru-RU"/>
        </a:p>
      </dgm:t>
    </dgm:pt>
    <dgm:pt modelId="{E109DE93-B7E5-41A4-8836-3EB9626590C2}">
      <dgm:prSet phldrT="[Текст]" custT="1"/>
      <dgm:spPr/>
      <dgm:t>
        <a:bodyPr/>
        <a:lstStyle/>
        <a:p>
          <a:r>
            <a:rPr lang="ru-RU" sz="1400" dirty="0"/>
            <a:t>Обработка вопроса</a:t>
          </a:r>
        </a:p>
      </dgm:t>
    </dgm:pt>
    <dgm:pt modelId="{DDB2A6E6-5DB5-4A70-978A-0F9D2DE182F8}" type="parTrans" cxnId="{F2B405B2-9C95-474B-9AA5-3D62629A4552}">
      <dgm:prSet/>
      <dgm:spPr/>
      <dgm:t>
        <a:bodyPr/>
        <a:lstStyle/>
        <a:p>
          <a:endParaRPr lang="ru-RU" sz="2000"/>
        </a:p>
      </dgm:t>
    </dgm:pt>
    <dgm:pt modelId="{7AED01C0-5DD9-4971-A903-624B13B3811B}" type="sibTrans" cxnId="{F2B405B2-9C95-474B-9AA5-3D62629A4552}">
      <dgm:prSet/>
      <dgm:spPr/>
      <dgm:t>
        <a:bodyPr/>
        <a:lstStyle/>
        <a:p>
          <a:endParaRPr lang="ru-RU"/>
        </a:p>
      </dgm:t>
    </dgm:pt>
    <dgm:pt modelId="{255B458D-5B38-4B91-AADD-9E855AA88E68}">
      <dgm:prSet phldrT="[Текст]" custT="1"/>
      <dgm:spPr/>
      <dgm:t>
        <a:bodyPr/>
        <a:lstStyle/>
        <a:p>
          <a:r>
            <a:rPr lang="ru-RU" sz="1400" dirty="0"/>
            <a:t>Формирование ответа</a:t>
          </a:r>
        </a:p>
      </dgm:t>
    </dgm:pt>
    <dgm:pt modelId="{49FF6ECD-7E9D-4048-AD25-FD06830CB556}" type="parTrans" cxnId="{8A1BAC33-50EA-4D6B-B478-C3CC45F5DA12}">
      <dgm:prSet/>
      <dgm:spPr/>
      <dgm:t>
        <a:bodyPr/>
        <a:lstStyle/>
        <a:p>
          <a:endParaRPr lang="ru-RU" sz="2000"/>
        </a:p>
      </dgm:t>
    </dgm:pt>
    <dgm:pt modelId="{42E79405-2E00-4E9F-9F6D-63B2779FD638}" type="sibTrans" cxnId="{8A1BAC33-50EA-4D6B-B478-C3CC45F5DA12}">
      <dgm:prSet/>
      <dgm:spPr/>
      <dgm:t>
        <a:bodyPr/>
        <a:lstStyle/>
        <a:p>
          <a:endParaRPr lang="ru-RU"/>
        </a:p>
      </dgm:t>
    </dgm:pt>
    <dgm:pt modelId="{F5D35C85-8124-4E5F-B388-966E619F8F35}">
      <dgm:prSet phldrT="[Текст]" custT="1"/>
      <dgm:spPr/>
      <dgm:t>
        <a:bodyPr/>
        <a:lstStyle/>
        <a:p>
          <a:r>
            <a:rPr lang="ru-RU" sz="1400" dirty="0"/>
            <a:t>Отправка ответа пользователю</a:t>
          </a:r>
        </a:p>
      </dgm:t>
    </dgm:pt>
    <dgm:pt modelId="{AE994A23-13CC-4798-904B-7FCC89EF986E}" type="parTrans" cxnId="{9C7DF378-7C53-4DD7-B0BB-FCB104500C80}">
      <dgm:prSet/>
      <dgm:spPr/>
      <dgm:t>
        <a:bodyPr/>
        <a:lstStyle/>
        <a:p>
          <a:endParaRPr lang="ru-RU" sz="2000"/>
        </a:p>
      </dgm:t>
    </dgm:pt>
    <dgm:pt modelId="{0D2D61A7-597D-4C2D-A101-7FE2D1835416}" type="sibTrans" cxnId="{9C7DF378-7C53-4DD7-B0BB-FCB104500C80}">
      <dgm:prSet/>
      <dgm:spPr/>
      <dgm:t>
        <a:bodyPr/>
        <a:lstStyle/>
        <a:p>
          <a:endParaRPr lang="ru-RU"/>
        </a:p>
      </dgm:t>
    </dgm:pt>
    <dgm:pt modelId="{0C8A8A87-BCBB-427A-980D-A4D61DFB0361}">
      <dgm:prSet phldrT="[Текст]" custT="1"/>
      <dgm:spPr/>
      <dgm:t>
        <a:bodyPr/>
        <a:lstStyle/>
        <a:p>
          <a:r>
            <a:rPr lang="ru-RU" sz="1400" dirty="0"/>
            <a:t>Запуск  </a:t>
          </a:r>
          <a:r>
            <a:rPr lang="en-US" sz="1400" dirty="0"/>
            <a:t>Telegram </a:t>
          </a:r>
          <a:r>
            <a:rPr lang="ru-RU" sz="1400" dirty="0"/>
            <a:t>бота</a:t>
          </a:r>
        </a:p>
      </dgm:t>
    </dgm:pt>
    <dgm:pt modelId="{F9F711DA-2CD6-43E4-8074-2E4184FDDFA9}" type="parTrans" cxnId="{41557041-7090-4F50-9B74-09850A167051}">
      <dgm:prSet/>
      <dgm:spPr/>
      <dgm:t>
        <a:bodyPr/>
        <a:lstStyle/>
        <a:p>
          <a:endParaRPr lang="ru-RU"/>
        </a:p>
      </dgm:t>
    </dgm:pt>
    <dgm:pt modelId="{93683498-7508-43BF-B686-3DF9A185E7E5}" type="sibTrans" cxnId="{41557041-7090-4F50-9B74-09850A167051}">
      <dgm:prSet/>
      <dgm:spPr/>
      <dgm:t>
        <a:bodyPr/>
        <a:lstStyle/>
        <a:p>
          <a:endParaRPr lang="ru-RU"/>
        </a:p>
      </dgm:t>
    </dgm:pt>
    <dgm:pt modelId="{B8A23A11-4607-4045-BADA-F96C1DBF2B02}" type="pres">
      <dgm:prSet presAssocID="{47C7BD3B-92DA-48D1-A911-FF449BC3FF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5A4A58-CC40-4813-B7E0-4F0560CABA72}" type="pres">
      <dgm:prSet presAssocID="{0C8A8A87-BCBB-427A-980D-A4D61DFB0361}" presName="hierRoot1" presStyleCnt="0">
        <dgm:presLayoutVars>
          <dgm:hierBranch val="init"/>
        </dgm:presLayoutVars>
      </dgm:prSet>
      <dgm:spPr/>
    </dgm:pt>
    <dgm:pt modelId="{0A383FE4-FD89-431E-87B8-171E59AC0D4F}" type="pres">
      <dgm:prSet presAssocID="{0C8A8A87-BCBB-427A-980D-A4D61DFB0361}" presName="rootComposite1" presStyleCnt="0"/>
      <dgm:spPr/>
    </dgm:pt>
    <dgm:pt modelId="{71634EF3-E4F0-4D65-BDCD-528D04FD35A7}" type="pres">
      <dgm:prSet presAssocID="{0C8A8A87-BCBB-427A-980D-A4D61DFB0361}" presName="rootText1" presStyleLbl="node0" presStyleIdx="0" presStyleCnt="1" custScaleX="115423" custScaleY="124291">
        <dgm:presLayoutVars>
          <dgm:chPref val="3"/>
        </dgm:presLayoutVars>
      </dgm:prSet>
      <dgm:spPr/>
    </dgm:pt>
    <dgm:pt modelId="{49527BA9-647A-49AC-B7C2-29591126FF29}" type="pres">
      <dgm:prSet presAssocID="{0C8A8A87-BCBB-427A-980D-A4D61DFB0361}" presName="rootConnector1" presStyleLbl="node1" presStyleIdx="0" presStyleCnt="0"/>
      <dgm:spPr/>
    </dgm:pt>
    <dgm:pt modelId="{2FC448C5-6F6F-4B20-9F23-C535D238BD6A}" type="pres">
      <dgm:prSet presAssocID="{0C8A8A87-BCBB-427A-980D-A4D61DFB0361}" presName="hierChild2" presStyleCnt="0"/>
      <dgm:spPr/>
    </dgm:pt>
    <dgm:pt modelId="{73596BEE-D7C3-4E77-B303-74AC7E81E4BC}" type="pres">
      <dgm:prSet presAssocID="{9FF4E36C-E69F-48DB-91F4-EAD06808832B}" presName="Name37" presStyleLbl="parChTrans1D2" presStyleIdx="0" presStyleCnt="3"/>
      <dgm:spPr/>
    </dgm:pt>
    <dgm:pt modelId="{DCF86433-8A8C-427B-B2F0-68C1DF687F63}" type="pres">
      <dgm:prSet presAssocID="{01D98C9B-6A56-4206-B61A-6AD00D2365C1}" presName="hierRoot2" presStyleCnt="0">
        <dgm:presLayoutVars>
          <dgm:hierBranch val="init"/>
        </dgm:presLayoutVars>
      </dgm:prSet>
      <dgm:spPr/>
    </dgm:pt>
    <dgm:pt modelId="{9A141B90-9BBE-41E9-B792-DD5D72ECFDB8}" type="pres">
      <dgm:prSet presAssocID="{01D98C9B-6A56-4206-B61A-6AD00D2365C1}" presName="rootComposite" presStyleCnt="0"/>
      <dgm:spPr/>
    </dgm:pt>
    <dgm:pt modelId="{A4ABF534-0666-484D-A76D-FBF32ACD8006}" type="pres">
      <dgm:prSet presAssocID="{01D98C9B-6A56-4206-B61A-6AD00D2365C1}" presName="rootText" presStyleLbl="node2" presStyleIdx="0" presStyleCnt="3" custLinFactNeighborX="-11044" custLinFactNeighborY="-7810">
        <dgm:presLayoutVars>
          <dgm:chPref val="3"/>
        </dgm:presLayoutVars>
      </dgm:prSet>
      <dgm:spPr/>
    </dgm:pt>
    <dgm:pt modelId="{1330D53B-65BF-4F69-A3FB-6374EA681FDA}" type="pres">
      <dgm:prSet presAssocID="{01D98C9B-6A56-4206-B61A-6AD00D2365C1}" presName="rootConnector" presStyleLbl="node2" presStyleIdx="0" presStyleCnt="3"/>
      <dgm:spPr/>
    </dgm:pt>
    <dgm:pt modelId="{09E19BFD-11ED-4698-83A3-49981E88ABAB}" type="pres">
      <dgm:prSet presAssocID="{01D98C9B-6A56-4206-B61A-6AD00D2365C1}" presName="hierChild4" presStyleCnt="0"/>
      <dgm:spPr/>
    </dgm:pt>
    <dgm:pt modelId="{B6454EDE-DAD9-4443-8F74-5334F706DB3D}" type="pres">
      <dgm:prSet presAssocID="{01D98C9B-6A56-4206-B61A-6AD00D2365C1}" presName="hierChild5" presStyleCnt="0"/>
      <dgm:spPr/>
    </dgm:pt>
    <dgm:pt modelId="{D6DC457A-FD4C-407F-AB18-EE39889257C1}" type="pres">
      <dgm:prSet presAssocID="{9907613C-551A-4365-BE69-7015127F1C8E}" presName="Name37" presStyleLbl="parChTrans1D2" presStyleIdx="1" presStyleCnt="3"/>
      <dgm:spPr/>
    </dgm:pt>
    <dgm:pt modelId="{055AC8B2-EC06-493D-AB85-747B7292CDB2}" type="pres">
      <dgm:prSet presAssocID="{38F3C49D-BA10-46DF-AA32-13BBB6D5E70F}" presName="hierRoot2" presStyleCnt="0">
        <dgm:presLayoutVars>
          <dgm:hierBranch val="init"/>
        </dgm:presLayoutVars>
      </dgm:prSet>
      <dgm:spPr/>
    </dgm:pt>
    <dgm:pt modelId="{131F9223-AE97-4691-A129-7807341DB71B}" type="pres">
      <dgm:prSet presAssocID="{38F3C49D-BA10-46DF-AA32-13BBB6D5E70F}" presName="rootComposite" presStyleCnt="0"/>
      <dgm:spPr/>
    </dgm:pt>
    <dgm:pt modelId="{319E07B4-8EA9-4DB5-931D-D4D7CD3FEDED}" type="pres">
      <dgm:prSet presAssocID="{38F3C49D-BA10-46DF-AA32-13BBB6D5E70F}" presName="rootText" presStyleLbl="node2" presStyleIdx="1" presStyleCnt="3" custLinFactX="125699" custLinFactNeighborX="200000" custLinFactNeighborY="10319">
        <dgm:presLayoutVars>
          <dgm:chPref val="3"/>
        </dgm:presLayoutVars>
      </dgm:prSet>
      <dgm:spPr/>
    </dgm:pt>
    <dgm:pt modelId="{0C96A98F-D4D8-4CE4-B2FA-ABC9B1CB4633}" type="pres">
      <dgm:prSet presAssocID="{38F3C49D-BA10-46DF-AA32-13BBB6D5E70F}" presName="rootConnector" presStyleLbl="node2" presStyleIdx="1" presStyleCnt="3"/>
      <dgm:spPr/>
    </dgm:pt>
    <dgm:pt modelId="{B051B438-5D7A-454F-8ED1-5950E205D8C1}" type="pres">
      <dgm:prSet presAssocID="{38F3C49D-BA10-46DF-AA32-13BBB6D5E70F}" presName="hierChild4" presStyleCnt="0"/>
      <dgm:spPr/>
    </dgm:pt>
    <dgm:pt modelId="{04B61C80-4F94-4C56-A785-B9BFFA9147C2}" type="pres">
      <dgm:prSet presAssocID="{DDB2A6E6-5DB5-4A70-978A-0F9D2DE182F8}" presName="Name37" presStyleLbl="parChTrans1D3" presStyleIdx="0" presStyleCnt="6"/>
      <dgm:spPr/>
    </dgm:pt>
    <dgm:pt modelId="{BCF236C5-847E-4085-A660-296DD36ABC88}" type="pres">
      <dgm:prSet presAssocID="{E109DE93-B7E5-41A4-8836-3EB9626590C2}" presName="hierRoot2" presStyleCnt="0">
        <dgm:presLayoutVars>
          <dgm:hierBranch val="init"/>
        </dgm:presLayoutVars>
      </dgm:prSet>
      <dgm:spPr/>
    </dgm:pt>
    <dgm:pt modelId="{75330ADC-9B31-46C8-9DAC-00E113961532}" type="pres">
      <dgm:prSet presAssocID="{E109DE93-B7E5-41A4-8836-3EB9626590C2}" presName="rootComposite" presStyleCnt="0"/>
      <dgm:spPr/>
    </dgm:pt>
    <dgm:pt modelId="{6300819C-A034-4B46-AD3F-2DC01B3C86C5}" type="pres">
      <dgm:prSet presAssocID="{E109DE93-B7E5-41A4-8836-3EB9626590C2}" presName="rootText" presStyleLbl="node3" presStyleIdx="0" presStyleCnt="4" custLinFactX="125797" custLinFactNeighborX="200000" custLinFactNeighborY="15029">
        <dgm:presLayoutVars>
          <dgm:chPref val="3"/>
        </dgm:presLayoutVars>
      </dgm:prSet>
      <dgm:spPr/>
    </dgm:pt>
    <dgm:pt modelId="{1D938967-2A15-4928-9228-14C52BB3CDC6}" type="pres">
      <dgm:prSet presAssocID="{E109DE93-B7E5-41A4-8836-3EB9626590C2}" presName="rootConnector" presStyleLbl="node3" presStyleIdx="0" presStyleCnt="4"/>
      <dgm:spPr/>
    </dgm:pt>
    <dgm:pt modelId="{C66EFF3C-441A-47B9-8281-CC0CC99B5562}" type="pres">
      <dgm:prSet presAssocID="{E109DE93-B7E5-41A4-8836-3EB9626590C2}" presName="hierChild4" presStyleCnt="0"/>
      <dgm:spPr/>
    </dgm:pt>
    <dgm:pt modelId="{35C3C1E8-B3A0-4763-92AD-A22AA07EACE8}" type="pres">
      <dgm:prSet presAssocID="{49FF6ECD-7E9D-4048-AD25-FD06830CB556}" presName="Name37" presStyleLbl="parChTrans1D4" presStyleIdx="0" presStyleCnt="3"/>
      <dgm:spPr/>
    </dgm:pt>
    <dgm:pt modelId="{D1A33F30-302D-4645-8AF3-EEEFF4D8133A}" type="pres">
      <dgm:prSet presAssocID="{255B458D-5B38-4B91-AADD-9E855AA88E68}" presName="hierRoot2" presStyleCnt="0">
        <dgm:presLayoutVars>
          <dgm:hierBranch val="init"/>
        </dgm:presLayoutVars>
      </dgm:prSet>
      <dgm:spPr/>
    </dgm:pt>
    <dgm:pt modelId="{6B4C922F-35C8-43D5-B823-14887C6AA156}" type="pres">
      <dgm:prSet presAssocID="{255B458D-5B38-4B91-AADD-9E855AA88E68}" presName="rootComposite" presStyleCnt="0"/>
      <dgm:spPr/>
    </dgm:pt>
    <dgm:pt modelId="{8B7C351D-61D2-4A85-BF9D-A4A396FD18ED}" type="pres">
      <dgm:prSet presAssocID="{255B458D-5B38-4B91-AADD-9E855AA88E68}" presName="rootText" presStyleLbl="node4" presStyleIdx="0" presStyleCnt="3" custAng="0" custScaleY="101949" custLinFactX="125798" custLinFactNeighborX="200000" custLinFactNeighborY="18100">
        <dgm:presLayoutVars>
          <dgm:chPref val="3"/>
        </dgm:presLayoutVars>
      </dgm:prSet>
      <dgm:spPr/>
    </dgm:pt>
    <dgm:pt modelId="{8C98F859-C98B-47DC-A0F8-5032A54FD886}" type="pres">
      <dgm:prSet presAssocID="{255B458D-5B38-4B91-AADD-9E855AA88E68}" presName="rootConnector" presStyleLbl="node4" presStyleIdx="0" presStyleCnt="3"/>
      <dgm:spPr/>
    </dgm:pt>
    <dgm:pt modelId="{A2BD76B8-7341-466F-B0F8-8C330A9D0563}" type="pres">
      <dgm:prSet presAssocID="{255B458D-5B38-4B91-AADD-9E855AA88E68}" presName="hierChild4" presStyleCnt="0"/>
      <dgm:spPr/>
    </dgm:pt>
    <dgm:pt modelId="{09AC24BE-735A-41B1-A0F0-912A348F72D2}" type="pres">
      <dgm:prSet presAssocID="{AE994A23-13CC-4798-904B-7FCC89EF986E}" presName="Name37" presStyleLbl="parChTrans1D4" presStyleIdx="1" presStyleCnt="3"/>
      <dgm:spPr/>
    </dgm:pt>
    <dgm:pt modelId="{6143A7F7-4864-4C5E-B2AC-B12205D95577}" type="pres">
      <dgm:prSet presAssocID="{F5D35C85-8124-4E5F-B388-966E619F8F35}" presName="hierRoot2" presStyleCnt="0">
        <dgm:presLayoutVars>
          <dgm:hierBranch val="init"/>
        </dgm:presLayoutVars>
      </dgm:prSet>
      <dgm:spPr/>
    </dgm:pt>
    <dgm:pt modelId="{36BC1B8F-F109-4E6A-8500-14AE2D0E9E85}" type="pres">
      <dgm:prSet presAssocID="{F5D35C85-8124-4E5F-B388-966E619F8F35}" presName="rootComposite" presStyleCnt="0"/>
      <dgm:spPr/>
    </dgm:pt>
    <dgm:pt modelId="{95CAC177-6EDD-4725-B8FA-1B036A1832FC}" type="pres">
      <dgm:prSet presAssocID="{F5D35C85-8124-4E5F-B388-966E619F8F35}" presName="rootText" presStyleLbl="node4" presStyleIdx="1" presStyleCnt="3" custAng="0" custScaleY="105204" custLinFactX="101665" custLinFactNeighborX="200000" custLinFactNeighborY="24134">
        <dgm:presLayoutVars>
          <dgm:chPref val="3"/>
        </dgm:presLayoutVars>
      </dgm:prSet>
      <dgm:spPr/>
    </dgm:pt>
    <dgm:pt modelId="{446BDBAD-E678-470D-AF3B-8A9EEBC8D064}" type="pres">
      <dgm:prSet presAssocID="{F5D35C85-8124-4E5F-B388-966E619F8F35}" presName="rootConnector" presStyleLbl="node4" presStyleIdx="1" presStyleCnt="3"/>
      <dgm:spPr/>
    </dgm:pt>
    <dgm:pt modelId="{B4FC0948-3108-4359-B349-70AB10650569}" type="pres">
      <dgm:prSet presAssocID="{F5D35C85-8124-4E5F-B388-966E619F8F35}" presName="hierChild4" presStyleCnt="0"/>
      <dgm:spPr/>
    </dgm:pt>
    <dgm:pt modelId="{100ED181-C37C-4FC1-BFA2-527666FAAC41}" type="pres">
      <dgm:prSet presAssocID="{F5D35C85-8124-4E5F-B388-966E619F8F35}" presName="hierChild5" presStyleCnt="0"/>
      <dgm:spPr/>
    </dgm:pt>
    <dgm:pt modelId="{1A2B4306-B758-4B36-86CC-BC07B2638B77}" type="pres">
      <dgm:prSet presAssocID="{255B458D-5B38-4B91-AADD-9E855AA88E68}" presName="hierChild5" presStyleCnt="0"/>
      <dgm:spPr/>
    </dgm:pt>
    <dgm:pt modelId="{021143B6-7532-46E5-ACE8-216AC6510E7A}" type="pres">
      <dgm:prSet presAssocID="{E109DE93-B7E5-41A4-8836-3EB9626590C2}" presName="hierChild5" presStyleCnt="0"/>
      <dgm:spPr/>
    </dgm:pt>
    <dgm:pt modelId="{B00E6A9A-E7E2-4396-BBE6-80922AB3F57C}" type="pres">
      <dgm:prSet presAssocID="{38F3C49D-BA10-46DF-AA32-13BBB6D5E70F}" presName="hierChild5" presStyleCnt="0"/>
      <dgm:spPr/>
    </dgm:pt>
    <dgm:pt modelId="{FF8715E7-519E-4855-9269-251243A12C33}" type="pres">
      <dgm:prSet presAssocID="{54B1F7EA-2F86-40D5-8DCA-0CC5827E1136}" presName="Name37" presStyleLbl="parChTrans1D2" presStyleIdx="2" presStyleCnt="3"/>
      <dgm:spPr/>
    </dgm:pt>
    <dgm:pt modelId="{C16863A3-87EF-4729-8C2C-2905F1B748DB}" type="pres">
      <dgm:prSet presAssocID="{53F985EF-1875-4F92-9D88-1E8890CA2A58}" presName="hierRoot2" presStyleCnt="0">
        <dgm:presLayoutVars>
          <dgm:hierBranch val="init"/>
        </dgm:presLayoutVars>
      </dgm:prSet>
      <dgm:spPr/>
    </dgm:pt>
    <dgm:pt modelId="{AAD8912E-9AB6-453A-B211-7909BD4C4161}" type="pres">
      <dgm:prSet presAssocID="{53F985EF-1875-4F92-9D88-1E8890CA2A58}" presName="rootComposite" presStyleCnt="0"/>
      <dgm:spPr/>
    </dgm:pt>
    <dgm:pt modelId="{B49E604B-993B-4020-B51C-487AD1FCC368}" type="pres">
      <dgm:prSet presAssocID="{53F985EF-1875-4F92-9D88-1E8890CA2A58}" presName="rootText" presStyleLbl="node2" presStyleIdx="2" presStyleCnt="3" custLinFactX="-83238" custLinFactNeighborX="-100000" custLinFactNeighborY="20568">
        <dgm:presLayoutVars>
          <dgm:chPref val="3"/>
        </dgm:presLayoutVars>
      </dgm:prSet>
      <dgm:spPr/>
    </dgm:pt>
    <dgm:pt modelId="{74363550-3A67-4D59-959A-E0DA4F9A9A9C}" type="pres">
      <dgm:prSet presAssocID="{53F985EF-1875-4F92-9D88-1E8890CA2A58}" presName="rootConnector" presStyleLbl="node2" presStyleIdx="2" presStyleCnt="3"/>
      <dgm:spPr/>
    </dgm:pt>
    <dgm:pt modelId="{B70AFC83-B813-4E92-B35E-4CEBB7EF4D3C}" type="pres">
      <dgm:prSet presAssocID="{53F985EF-1875-4F92-9D88-1E8890CA2A58}" presName="hierChild4" presStyleCnt="0"/>
      <dgm:spPr/>
    </dgm:pt>
    <dgm:pt modelId="{8DA8AC3E-E497-4063-9F97-5B9882C95E2F}" type="pres">
      <dgm:prSet presAssocID="{04F8B359-D6A7-41BF-AC55-D59C91D38BBD}" presName="Name37" presStyleLbl="parChTrans1D3" presStyleIdx="1" presStyleCnt="6"/>
      <dgm:spPr/>
    </dgm:pt>
    <dgm:pt modelId="{4E505141-0B02-4D27-96A6-84FD958F5361}" type="pres">
      <dgm:prSet presAssocID="{3530D369-3EC4-4F7E-8527-A43AD5A31C8F}" presName="hierRoot2" presStyleCnt="0">
        <dgm:presLayoutVars>
          <dgm:hierBranch val="init"/>
        </dgm:presLayoutVars>
      </dgm:prSet>
      <dgm:spPr/>
    </dgm:pt>
    <dgm:pt modelId="{143A267A-0C38-4176-9FF5-1A6FE652B444}" type="pres">
      <dgm:prSet presAssocID="{3530D369-3EC4-4F7E-8527-A43AD5A31C8F}" presName="rootComposite" presStyleCnt="0"/>
      <dgm:spPr/>
    </dgm:pt>
    <dgm:pt modelId="{0DD82443-57BD-44A8-A0BB-DE0B631BEE91}" type="pres">
      <dgm:prSet presAssocID="{3530D369-3EC4-4F7E-8527-A43AD5A31C8F}" presName="rootText" presStyleLbl="node3" presStyleIdx="1" presStyleCnt="4" custLinFactX="-87745" custLinFactNeighborX="-100000" custLinFactNeighborY="24168">
        <dgm:presLayoutVars>
          <dgm:chPref val="3"/>
        </dgm:presLayoutVars>
      </dgm:prSet>
      <dgm:spPr/>
    </dgm:pt>
    <dgm:pt modelId="{0D19A29D-E9C2-45A7-B03D-0DC239535AA6}" type="pres">
      <dgm:prSet presAssocID="{3530D369-3EC4-4F7E-8527-A43AD5A31C8F}" presName="rootConnector" presStyleLbl="node3" presStyleIdx="1" presStyleCnt="4"/>
      <dgm:spPr/>
    </dgm:pt>
    <dgm:pt modelId="{4271C6F2-E3BA-4FE9-9C0A-22CE3A768986}" type="pres">
      <dgm:prSet presAssocID="{3530D369-3EC4-4F7E-8527-A43AD5A31C8F}" presName="hierChild4" presStyleCnt="0"/>
      <dgm:spPr/>
    </dgm:pt>
    <dgm:pt modelId="{1BFA191E-43AD-4F00-8D96-B6DFDB348825}" type="pres">
      <dgm:prSet presAssocID="{3530D369-3EC4-4F7E-8527-A43AD5A31C8F}" presName="hierChild5" presStyleCnt="0"/>
      <dgm:spPr/>
    </dgm:pt>
    <dgm:pt modelId="{328EFE0C-8CFE-48A6-B130-6FEF62771C6C}" type="pres">
      <dgm:prSet presAssocID="{274769EE-44B9-478F-840E-B63996059E47}" presName="Name37" presStyleLbl="parChTrans1D3" presStyleIdx="2" presStyleCnt="6"/>
      <dgm:spPr/>
    </dgm:pt>
    <dgm:pt modelId="{DF720BCF-C7B8-4340-BC80-32086C609A6D}" type="pres">
      <dgm:prSet presAssocID="{4F1FF807-0F3F-4B98-B451-47541C8FF6D9}" presName="hierRoot2" presStyleCnt="0">
        <dgm:presLayoutVars>
          <dgm:hierBranch val="init"/>
        </dgm:presLayoutVars>
      </dgm:prSet>
      <dgm:spPr/>
    </dgm:pt>
    <dgm:pt modelId="{B3942424-9B24-4922-9F3C-A4DB7E6646C0}" type="pres">
      <dgm:prSet presAssocID="{4F1FF807-0F3F-4B98-B451-47541C8FF6D9}" presName="rootComposite" presStyleCnt="0"/>
      <dgm:spPr/>
    </dgm:pt>
    <dgm:pt modelId="{65B92ECA-BB5C-4415-A2B8-045273C0E342}" type="pres">
      <dgm:prSet presAssocID="{4F1FF807-0F3F-4B98-B451-47541C8FF6D9}" presName="rootText" presStyleLbl="node3" presStyleIdx="2" presStyleCnt="4" custLinFactX="-87745" custLinFactNeighborX="-100000" custLinFactNeighborY="24168">
        <dgm:presLayoutVars>
          <dgm:chPref val="3"/>
        </dgm:presLayoutVars>
      </dgm:prSet>
      <dgm:spPr/>
    </dgm:pt>
    <dgm:pt modelId="{40096F3A-85B4-4E89-917F-7E07B33A1E7C}" type="pres">
      <dgm:prSet presAssocID="{4F1FF807-0F3F-4B98-B451-47541C8FF6D9}" presName="rootConnector" presStyleLbl="node3" presStyleIdx="2" presStyleCnt="4"/>
      <dgm:spPr/>
    </dgm:pt>
    <dgm:pt modelId="{C22111DF-893D-4B93-ADDC-59CB635DF26A}" type="pres">
      <dgm:prSet presAssocID="{4F1FF807-0F3F-4B98-B451-47541C8FF6D9}" presName="hierChild4" presStyleCnt="0"/>
      <dgm:spPr/>
    </dgm:pt>
    <dgm:pt modelId="{5F4BBA88-39B6-43FB-8F0D-6CA42EE3EDBD}" type="pres">
      <dgm:prSet presAssocID="{6AFE0050-5E55-49E1-8C33-8CF36ECF7645}" presName="Name37" presStyleLbl="parChTrans1D4" presStyleIdx="2" presStyleCnt="3"/>
      <dgm:spPr/>
    </dgm:pt>
    <dgm:pt modelId="{869EF5A1-9EEC-4804-8E28-38FE36DBB480}" type="pres">
      <dgm:prSet presAssocID="{14D19737-E8FD-4914-A1EA-92BF1ED94AEA}" presName="hierRoot2" presStyleCnt="0">
        <dgm:presLayoutVars>
          <dgm:hierBranch val="init"/>
        </dgm:presLayoutVars>
      </dgm:prSet>
      <dgm:spPr/>
    </dgm:pt>
    <dgm:pt modelId="{2D2A577F-0208-4BCA-A622-E35E59F74CDC}" type="pres">
      <dgm:prSet presAssocID="{14D19737-E8FD-4914-A1EA-92BF1ED94AEA}" presName="rootComposite" presStyleCnt="0"/>
      <dgm:spPr/>
    </dgm:pt>
    <dgm:pt modelId="{2F164DD6-CE4D-411E-9CF2-F63F74B85A25}" type="pres">
      <dgm:prSet presAssocID="{14D19737-E8FD-4914-A1EA-92BF1ED94AEA}" presName="rootText" presStyleLbl="node4" presStyleIdx="2" presStyleCnt="3" custLinFactX="-63569" custLinFactNeighborX="-100000" custLinFactNeighborY="8051">
        <dgm:presLayoutVars>
          <dgm:chPref val="3"/>
        </dgm:presLayoutVars>
      </dgm:prSet>
      <dgm:spPr/>
    </dgm:pt>
    <dgm:pt modelId="{492E8472-39B6-4AA6-BFF5-CEC7CF6B7B06}" type="pres">
      <dgm:prSet presAssocID="{14D19737-E8FD-4914-A1EA-92BF1ED94AEA}" presName="rootConnector" presStyleLbl="node4" presStyleIdx="2" presStyleCnt="3"/>
      <dgm:spPr/>
    </dgm:pt>
    <dgm:pt modelId="{16944665-2798-4F97-A0BF-F46FC925459A}" type="pres">
      <dgm:prSet presAssocID="{14D19737-E8FD-4914-A1EA-92BF1ED94AEA}" presName="hierChild4" presStyleCnt="0"/>
      <dgm:spPr/>
    </dgm:pt>
    <dgm:pt modelId="{3EBF3712-376A-40FC-A266-A77E4A8A35C7}" type="pres">
      <dgm:prSet presAssocID="{14D19737-E8FD-4914-A1EA-92BF1ED94AEA}" presName="hierChild5" presStyleCnt="0"/>
      <dgm:spPr/>
    </dgm:pt>
    <dgm:pt modelId="{12B8E656-DFD6-4266-8F37-86BFAA95A905}" type="pres">
      <dgm:prSet presAssocID="{4F1FF807-0F3F-4B98-B451-47541C8FF6D9}" presName="hierChild5" presStyleCnt="0"/>
      <dgm:spPr/>
    </dgm:pt>
    <dgm:pt modelId="{9F407F33-064C-43C3-8D0C-4676A559E5B3}" type="pres">
      <dgm:prSet presAssocID="{5A8EA780-F4C5-423D-A497-F254700FE0E1}" presName="Name37" presStyleLbl="parChTrans1D3" presStyleIdx="3" presStyleCnt="6"/>
      <dgm:spPr/>
    </dgm:pt>
    <dgm:pt modelId="{5BA4C8E5-2917-4B02-8C4E-40025F69685D}" type="pres">
      <dgm:prSet presAssocID="{2EB3E66F-B478-4138-B476-97AF86B86740}" presName="hierRoot2" presStyleCnt="0">
        <dgm:presLayoutVars>
          <dgm:hierBranch val="init"/>
        </dgm:presLayoutVars>
      </dgm:prSet>
      <dgm:spPr/>
    </dgm:pt>
    <dgm:pt modelId="{48E3CF18-C6CE-45B4-B1B5-2099F5997DAA}" type="pres">
      <dgm:prSet presAssocID="{2EB3E66F-B478-4138-B476-97AF86B86740}" presName="rootComposite" presStyleCnt="0"/>
      <dgm:spPr/>
    </dgm:pt>
    <dgm:pt modelId="{5B5E96F9-EE63-45CE-BD3E-776100E2C1EF}" type="pres">
      <dgm:prSet presAssocID="{2EB3E66F-B478-4138-B476-97AF86B86740}" presName="rootText" presStyleLbl="node3" presStyleIdx="3" presStyleCnt="4" custLinFactX="-87745" custLinFactNeighborX="-100000" custLinFactNeighborY="24168">
        <dgm:presLayoutVars>
          <dgm:chPref val="3"/>
        </dgm:presLayoutVars>
      </dgm:prSet>
      <dgm:spPr/>
    </dgm:pt>
    <dgm:pt modelId="{8802306E-8A49-45C9-A3BD-85B7B094F6A5}" type="pres">
      <dgm:prSet presAssocID="{2EB3E66F-B478-4138-B476-97AF86B86740}" presName="rootConnector" presStyleLbl="node3" presStyleIdx="3" presStyleCnt="4"/>
      <dgm:spPr/>
    </dgm:pt>
    <dgm:pt modelId="{C831CD36-995A-444F-AE0D-912AAB26CB01}" type="pres">
      <dgm:prSet presAssocID="{2EB3E66F-B478-4138-B476-97AF86B86740}" presName="hierChild4" presStyleCnt="0"/>
      <dgm:spPr/>
    </dgm:pt>
    <dgm:pt modelId="{C5F720CD-76EA-45CD-8188-16C16F11F3EA}" type="pres">
      <dgm:prSet presAssocID="{2EB3E66F-B478-4138-B476-97AF86B86740}" presName="hierChild5" presStyleCnt="0"/>
      <dgm:spPr/>
    </dgm:pt>
    <dgm:pt modelId="{59C386EE-2E59-4B52-A9F8-8494B08F309D}" type="pres">
      <dgm:prSet presAssocID="{53F985EF-1875-4F92-9D88-1E8890CA2A58}" presName="hierChild5" presStyleCnt="0"/>
      <dgm:spPr/>
    </dgm:pt>
    <dgm:pt modelId="{1A361C35-9B44-467D-ABB5-3E7831DC4EF6}" type="pres">
      <dgm:prSet presAssocID="{A530C932-9734-43B5-83F8-8B785BA92783}" presName="Name111" presStyleLbl="parChTrans1D3" presStyleIdx="4" presStyleCnt="6"/>
      <dgm:spPr/>
    </dgm:pt>
    <dgm:pt modelId="{CEDCF72B-AB3B-4041-900D-14711340E498}" type="pres">
      <dgm:prSet presAssocID="{52485C55-6D8A-43AE-8688-D8FE3886FDC4}" presName="hierRoot3" presStyleCnt="0">
        <dgm:presLayoutVars>
          <dgm:hierBranch val="init"/>
        </dgm:presLayoutVars>
      </dgm:prSet>
      <dgm:spPr/>
    </dgm:pt>
    <dgm:pt modelId="{55F03EB7-F196-4C2D-9CB1-64DF11EEE2B4}" type="pres">
      <dgm:prSet presAssocID="{52485C55-6D8A-43AE-8688-D8FE3886FDC4}" presName="rootComposite3" presStyleCnt="0"/>
      <dgm:spPr/>
    </dgm:pt>
    <dgm:pt modelId="{EB297F10-7653-4AEF-AE02-7BB86E7B5FF4}" type="pres">
      <dgm:prSet presAssocID="{52485C55-6D8A-43AE-8688-D8FE3886FDC4}" presName="rootText3" presStyleLbl="asst2" presStyleIdx="0" presStyleCnt="2" custLinFactX="-100000" custLinFactNeighborX="-100281" custLinFactNeighborY="663">
        <dgm:presLayoutVars>
          <dgm:chPref val="3"/>
        </dgm:presLayoutVars>
      </dgm:prSet>
      <dgm:spPr/>
    </dgm:pt>
    <dgm:pt modelId="{95FC6E0E-6226-4D84-907B-387C38A91098}" type="pres">
      <dgm:prSet presAssocID="{52485C55-6D8A-43AE-8688-D8FE3886FDC4}" presName="rootConnector3" presStyleLbl="asst2" presStyleIdx="0" presStyleCnt="2"/>
      <dgm:spPr/>
    </dgm:pt>
    <dgm:pt modelId="{1BA43DDB-AAFE-4C46-835B-E4D26509BCCF}" type="pres">
      <dgm:prSet presAssocID="{52485C55-6D8A-43AE-8688-D8FE3886FDC4}" presName="hierChild6" presStyleCnt="0"/>
      <dgm:spPr/>
    </dgm:pt>
    <dgm:pt modelId="{D35CBAA8-148B-4797-A4F4-22F1574E5E6D}" type="pres">
      <dgm:prSet presAssocID="{52485C55-6D8A-43AE-8688-D8FE3886FDC4}" presName="hierChild7" presStyleCnt="0"/>
      <dgm:spPr/>
    </dgm:pt>
    <dgm:pt modelId="{22131770-F8C9-4CCF-A5AE-7A3859A9F1D7}" type="pres">
      <dgm:prSet presAssocID="{114BF243-6072-402A-B0D6-350C07F36B10}" presName="Name111" presStyleLbl="parChTrans1D3" presStyleIdx="5" presStyleCnt="6"/>
      <dgm:spPr/>
    </dgm:pt>
    <dgm:pt modelId="{7539F8CF-D3E9-41BE-9EDC-84E1E2C8D063}" type="pres">
      <dgm:prSet presAssocID="{3E94F916-CC5E-44E7-A1C7-C4C949B7A2BD}" presName="hierRoot3" presStyleCnt="0">
        <dgm:presLayoutVars>
          <dgm:hierBranch val="init"/>
        </dgm:presLayoutVars>
      </dgm:prSet>
      <dgm:spPr/>
    </dgm:pt>
    <dgm:pt modelId="{D0FD0AD3-2118-48FA-9139-FF418F0A35BE}" type="pres">
      <dgm:prSet presAssocID="{3E94F916-CC5E-44E7-A1C7-C4C949B7A2BD}" presName="rootComposite3" presStyleCnt="0"/>
      <dgm:spPr/>
    </dgm:pt>
    <dgm:pt modelId="{DF6571D6-E895-4453-B9B8-2FBA84F91C01}" type="pres">
      <dgm:prSet presAssocID="{3E94F916-CC5E-44E7-A1C7-C4C949B7A2BD}" presName="rootText3" presStyleLbl="asst2" presStyleIdx="1" presStyleCnt="2" custLinFactX="-64722" custLinFactNeighborX="-100000" custLinFactNeighborY="13244">
        <dgm:presLayoutVars>
          <dgm:chPref val="3"/>
        </dgm:presLayoutVars>
      </dgm:prSet>
      <dgm:spPr/>
    </dgm:pt>
    <dgm:pt modelId="{DFB1A73E-2FA9-4587-9519-398A519AB4D9}" type="pres">
      <dgm:prSet presAssocID="{3E94F916-CC5E-44E7-A1C7-C4C949B7A2BD}" presName="rootConnector3" presStyleLbl="asst2" presStyleIdx="1" presStyleCnt="2"/>
      <dgm:spPr/>
    </dgm:pt>
    <dgm:pt modelId="{1F306F6D-BC44-462E-A3EB-084FEC7FC932}" type="pres">
      <dgm:prSet presAssocID="{3E94F916-CC5E-44E7-A1C7-C4C949B7A2BD}" presName="hierChild6" presStyleCnt="0"/>
      <dgm:spPr/>
    </dgm:pt>
    <dgm:pt modelId="{950030A4-BECF-4C0D-AF87-D4FB9FB6F5BB}" type="pres">
      <dgm:prSet presAssocID="{3E94F916-CC5E-44E7-A1C7-C4C949B7A2BD}" presName="hierChild7" presStyleCnt="0"/>
      <dgm:spPr/>
    </dgm:pt>
    <dgm:pt modelId="{5671B63E-7812-4B46-ABF6-2FB490FD179B}" type="pres">
      <dgm:prSet presAssocID="{0C8A8A87-BCBB-427A-980D-A4D61DFB0361}" presName="hierChild3" presStyleCnt="0"/>
      <dgm:spPr/>
    </dgm:pt>
  </dgm:ptLst>
  <dgm:cxnLst>
    <dgm:cxn modelId="{351C2901-757D-4CF7-AC07-0BB407AC7A23}" type="presOf" srcId="{DDB2A6E6-5DB5-4A70-978A-0F9D2DE182F8}" destId="{04B61C80-4F94-4C56-A785-B9BFFA9147C2}" srcOrd="0" destOrd="0" presId="urn:microsoft.com/office/officeart/2005/8/layout/orgChart1"/>
    <dgm:cxn modelId="{E575EE0E-B4C6-41EE-9226-D28C15D55BD0}" type="presOf" srcId="{04F8B359-D6A7-41BF-AC55-D59C91D38BBD}" destId="{8DA8AC3E-E497-4063-9F97-5B9882C95E2F}" srcOrd="0" destOrd="0" presId="urn:microsoft.com/office/officeart/2005/8/layout/orgChart1"/>
    <dgm:cxn modelId="{300DED1B-3142-41B3-887C-3245B362AA1B}" srcId="{0C8A8A87-BCBB-427A-980D-A4D61DFB0361}" destId="{01D98C9B-6A56-4206-B61A-6AD00D2365C1}" srcOrd="0" destOrd="0" parTransId="{9FF4E36C-E69F-48DB-91F4-EAD06808832B}" sibTransId="{DA9C3D27-67FF-4674-AED3-308E0F6D5698}"/>
    <dgm:cxn modelId="{954CAD24-68B3-4F9E-BE95-5479563F23D7}" type="presOf" srcId="{F5D35C85-8124-4E5F-B388-966E619F8F35}" destId="{95CAC177-6EDD-4725-B8FA-1B036A1832FC}" srcOrd="0" destOrd="0" presId="urn:microsoft.com/office/officeart/2005/8/layout/orgChart1"/>
    <dgm:cxn modelId="{CB220C2B-929C-47CE-A0BD-3D435ABD390A}" type="presOf" srcId="{E109DE93-B7E5-41A4-8836-3EB9626590C2}" destId="{6300819C-A034-4B46-AD3F-2DC01B3C86C5}" srcOrd="0" destOrd="0" presId="urn:microsoft.com/office/officeart/2005/8/layout/orgChart1"/>
    <dgm:cxn modelId="{075AC72E-D2E0-4817-9118-C271F2017068}" type="presOf" srcId="{3530D369-3EC4-4F7E-8527-A43AD5A31C8F}" destId="{0DD82443-57BD-44A8-A0BB-DE0B631BEE91}" srcOrd="0" destOrd="0" presId="urn:microsoft.com/office/officeart/2005/8/layout/orgChart1"/>
    <dgm:cxn modelId="{EEC0ED2E-4548-45AB-8A2D-E8D8715EE6B5}" type="presOf" srcId="{9FF4E36C-E69F-48DB-91F4-EAD06808832B}" destId="{73596BEE-D7C3-4E77-B303-74AC7E81E4BC}" srcOrd="0" destOrd="0" presId="urn:microsoft.com/office/officeart/2005/8/layout/orgChart1"/>
    <dgm:cxn modelId="{8A1BAC33-50EA-4D6B-B478-C3CC45F5DA12}" srcId="{E109DE93-B7E5-41A4-8836-3EB9626590C2}" destId="{255B458D-5B38-4B91-AADD-9E855AA88E68}" srcOrd="0" destOrd="0" parTransId="{49FF6ECD-7E9D-4048-AD25-FD06830CB556}" sibTransId="{42E79405-2E00-4E9F-9F6D-63B2779FD638}"/>
    <dgm:cxn modelId="{BF6B205B-8364-4B33-AD69-F4D171E85DFC}" type="presOf" srcId="{9907613C-551A-4365-BE69-7015127F1C8E}" destId="{D6DC457A-FD4C-407F-AB18-EE39889257C1}" srcOrd="0" destOrd="0" presId="urn:microsoft.com/office/officeart/2005/8/layout/orgChart1"/>
    <dgm:cxn modelId="{41557041-7090-4F50-9B74-09850A167051}" srcId="{47C7BD3B-92DA-48D1-A911-FF449BC3FFA1}" destId="{0C8A8A87-BCBB-427A-980D-A4D61DFB0361}" srcOrd="0" destOrd="0" parTransId="{F9F711DA-2CD6-43E4-8074-2E4184FDDFA9}" sibTransId="{93683498-7508-43BF-B686-3DF9A185E7E5}"/>
    <dgm:cxn modelId="{FA7DAD41-3779-46C7-9CB8-E3639129DE79}" type="presOf" srcId="{38F3C49D-BA10-46DF-AA32-13BBB6D5E70F}" destId="{319E07B4-8EA9-4DB5-931D-D4D7CD3FEDED}" srcOrd="0" destOrd="0" presId="urn:microsoft.com/office/officeart/2005/8/layout/orgChart1"/>
    <dgm:cxn modelId="{969A0D64-A4C4-4349-84B0-C71D79CAE785}" type="presOf" srcId="{2EB3E66F-B478-4138-B476-97AF86B86740}" destId="{8802306E-8A49-45C9-A3BD-85B7B094F6A5}" srcOrd="1" destOrd="0" presId="urn:microsoft.com/office/officeart/2005/8/layout/orgChart1"/>
    <dgm:cxn modelId="{A4F8B367-F31E-42F9-BA84-2E6B4E019520}" type="presOf" srcId="{3530D369-3EC4-4F7E-8527-A43AD5A31C8F}" destId="{0D19A29D-E9C2-45A7-B03D-0DC239535AA6}" srcOrd="1" destOrd="0" presId="urn:microsoft.com/office/officeart/2005/8/layout/orgChart1"/>
    <dgm:cxn modelId="{A92FDF50-291B-4050-8E3F-1EF4744E331D}" type="presOf" srcId="{53F985EF-1875-4F92-9D88-1E8890CA2A58}" destId="{B49E604B-993B-4020-B51C-487AD1FCC368}" srcOrd="0" destOrd="0" presId="urn:microsoft.com/office/officeart/2005/8/layout/orgChart1"/>
    <dgm:cxn modelId="{C7B9E772-CE2F-412A-B974-CD8679B0EBF1}" type="presOf" srcId="{E109DE93-B7E5-41A4-8836-3EB9626590C2}" destId="{1D938967-2A15-4928-9228-14C52BB3CDC6}" srcOrd="1" destOrd="0" presId="urn:microsoft.com/office/officeart/2005/8/layout/orgChart1"/>
    <dgm:cxn modelId="{247E2374-174D-4883-B551-C579CCE9D2B8}" srcId="{53F985EF-1875-4F92-9D88-1E8890CA2A58}" destId="{2EB3E66F-B478-4138-B476-97AF86B86740}" srcOrd="4" destOrd="0" parTransId="{5A8EA780-F4C5-423D-A497-F254700FE0E1}" sibTransId="{8B299B7E-6063-4638-A8B7-1318D1F07FB3}"/>
    <dgm:cxn modelId="{5BF43D74-0E0A-4119-827C-51899FAB5315}" type="presOf" srcId="{47C7BD3B-92DA-48D1-A911-FF449BC3FFA1}" destId="{B8A23A11-4607-4045-BADA-F96C1DBF2B02}" srcOrd="0" destOrd="0" presId="urn:microsoft.com/office/officeart/2005/8/layout/orgChart1"/>
    <dgm:cxn modelId="{62A03458-C029-4618-B8C2-004453BFDF08}" srcId="{4F1FF807-0F3F-4B98-B451-47541C8FF6D9}" destId="{14D19737-E8FD-4914-A1EA-92BF1ED94AEA}" srcOrd="0" destOrd="0" parTransId="{6AFE0050-5E55-49E1-8C33-8CF36ECF7645}" sibTransId="{0BB75AEE-3E7B-4942-BD99-BF158FA0E812}"/>
    <dgm:cxn modelId="{9C7DF378-7C53-4DD7-B0BB-FCB104500C80}" srcId="{255B458D-5B38-4B91-AADD-9E855AA88E68}" destId="{F5D35C85-8124-4E5F-B388-966E619F8F35}" srcOrd="0" destOrd="0" parTransId="{AE994A23-13CC-4798-904B-7FCC89EF986E}" sibTransId="{0D2D61A7-597D-4C2D-A101-7FE2D1835416}"/>
    <dgm:cxn modelId="{3D385C79-C404-42B9-8B1C-C2C8E859E2BF}" type="presOf" srcId="{38F3C49D-BA10-46DF-AA32-13BBB6D5E70F}" destId="{0C96A98F-D4D8-4CE4-B2FA-ABC9B1CB4633}" srcOrd="1" destOrd="0" presId="urn:microsoft.com/office/officeart/2005/8/layout/orgChart1"/>
    <dgm:cxn modelId="{C3622F5A-D633-47B7-940F-52A0BA7C7B38}" type="presOf" srcId="{53F985EF-1875-4F92-9D88-1E8890CA2A58}" destId="{74363550-3A67-4D59-959A-E0DA4F9A9A9C}" srcOrd="1" destOrd="0" presId="urn:microsoft.com/office/officeart/2005/8/layout/orgChart1"/>
    <dgm:cxn modelId="{844CDC84-5109-40C1-A5BF-0AB715BB9B39}" srcId="{53F985EF-1875-4F92-9D88-1E8890CA2A58}" destId="{3E94F916-CC5E-44E7-A1C7-C4C949B7A2BD}" srcOrd="1" destOrd="0" parTransId="{114BF243-6072-402A-B0D6-350C07F36B10}" sibTransId="{597A3755-EAF4-4144-B71E-54268C797C72}"/>
    <dgm:cxn modelId="{F036898B-2E78-41A0-AA1D-C28C20870079}" type="presOf" srcId="{114BF243-6072-402A-B0D6-350C07F36B10}" destId="{22131770-F8C9-4CCF-A5AE-7A3859A9F1D7}" srcOrd="0" destOrd="0" presId="urn:microsoft.com/office/officeart/2005/8/layout/orgChart1"/>
    <dgm:cxn modelId="{5269F18C-63A5-4B80-9661-F0583AD8FA04}" type="presOf" srcId="{4F1FF807-0F3F-4B98-B451-47541C8FF6D9}" destId="{65B92ECA-BB5C-4415-A2B8-045273C0E342}" srcOrd="0" destOrd="0" presId="urn:microsoft.com/office/officeart/2005/8/layout/orgChart1"/>
    <dgm:cxn modelId="{93831E8F-FCDF-4584-A135-AABA8A636C9B}" type="presOf" srcId="{14D19737-E8FD-4914-A1EA-92BF1ED94AEA}" destId="{2F164DD6-CE4D-411E-9CF2-F63F74B85A25}" srcOrd="0" destOrd="0" presId="urn:microsoft.com/office/officeart/2005/8/layout/orgChart1"/>
    <dgm:cxn modelId="{1F48BB90-3D18-44AE-ACDE-A236D6D66481}" type="presOf" srcId="{54B1F7EA-2F86-40D5-8DCA-0CC5827E1136}" destId="{FF8715E7-519E-4855-9269-251243A12C33}" srcOrd="0" destOrd="0" presId="urn:microsoft.com/office/officeart/2005/8/layout/orgChart1"/>
    <dgm:cxn modelId="{1D505A99-BDF6-40D1-9039-354FAA6861F5}" srcId="{53F985EF-1875-4F92-9D88-1E8890CA2A58}" destId="{52485C55-6D8A-43AE-8688-D8FE3886FDC4}" srcOrd="0" destOrd="0" parTransId="{A530C932-9734-43B5-83F8-8B785BA92783}" sibTransId="{8614A2F5-9585-4C6C-8F87-21C3711249F2}"/>
    <dgm:cxn modelId="{F4A4789F-B170-45EB-9F12-C603EA1BC124}" srcId="{53F985EF-1875-4F92-9D88-1E8890CA2A58}" destId="{4F1FF807-0F3F-4B98-B451-47541C8FF6D9}" srcOrd="3" destOrd="0" parTransId="{274769EE-44B9-478F-840E-B63996059E47}" sibTransId="{C44C7C08-83D3-4F70-BE88-D2024F109273}"/>
    <dgm:cxn modelId="{3A2FCFA1-319E-4373-BA9E-AB2E80770714}" type="presOf" srcId="{2EB3E66F-B478-4138-B476-97AF86B86740}" destId="{5B5E96F9-EE63-45CE-BD3E-776100E2C1EF}" srcOrd="0" destOrd="0" presId="urn:microsoft.com/office/officeart/2005/8/layout/orgChart1"/>
    <dgm:cxn modelId="{7C7C79A2-B9B4-45CE-9E7C-82F403BBD55F}" srcId="{53F985EF-1875-4F92-9D88-1E8890CA2A58}" destId="{3530D369-3EC4-4F7E-8527-A43AD5A31C8F}" srcOrd="2" destOrd="0" parTransId="{04F8B359-D6A7-41BF-AC55-D59C91D38BBD}" sibTransId="{F418E495-6DD8-449B-85E6-4F65109D4BF9}"/>
    <dgm:cxn modelId="{24DAC4A3-4E10-445E-BD55-DE6D82E7C506}" type="presOf" srcId="{255B458D-5B38-4B91-AADD-9E855AA88E68}" destId="{8C98F859-C98B-47DC-A0F8-5032A54FD886}" srcOrd="1" destOrd="0" presId="urn:microsoft.com/office/officeart/2005/8/layout/orgChart1"/>
    <dgm:cxn modelId="{7494E7A3-20D1-47D3-91C5-F0C1333F8497}" type="presOf" srcId="{14D19737-E8FD-4914-A1EA-92BF1ED94AEA}" destId="{492E8472-39B6-4AA6-BFF5-CEC7CF6B7B06}" srcOrd="1" destOrd="0" presId="urn:microsoft.com/office/officeart/2005/8/layout/orgChart1"/>
    <dgm:cxn modelId="{52D8B1A5-C6AE-4F60-9E50-94F6F02A1B59}" type="presOf" srcId="{6AFE0050-5E55-49E1-8C33-8CF36ECF7645}" destId="{5F4BBA88-39B6-43FB-8F0D-6CA42EE3EDBD}" srcOrd="0" destOrd="0" presId="urn:microsoft.com/office/officeart/2005/8/layout/orgChart1"/>
    <dgm:cxn modelId="{F2B405B2-9C95-474B-9AA5-3D62629A4552}" srcId="{38F3C49D-BA10-46DF-AA32-13BBB6D5E70F}" destId="{E109DE93-B7E5-41A4-8836-3EB9626590C2}" srcOrd="0" destOrd="0" parTransId="{DDB2A6E6-5DB5-4A70-978A-0F9D2DE182F8}" sibTransId="{7AED01C0-5DD9-4971-A903-624B13B3811B}"/>
    <dgm:cxn modelId="{3F213CB3-D1C4-4D90-BA8D-F6F3CA2D418D}" srcId="{0C8A8A87-BCBB-427A-980D-A4D61DFB0361}" destId="{53F985EF-1875-4F92-9D88-1E8890CA2A58}" srcOrd="2" destOrd="0" parTransId="{54B1F7EA-2F86-40D5-8DCA-0CC5827E1136}" sibTransId="{35F948EC-29C8-41ED-B0FE-D68D215C5600}"/>
    <dgm:cxn modelId="{63B194BE-8D49-47C4-A34E-EF26F89B60FB}" type="presOf" srcId="{01D98C9B-6A56-4206-B61A-6AD00D2365C1}" destId="{A4ABF534-0666-484D-A76D-FBF32ACD8006}" srcOrd="0" destOrd="0" presId="urn:microsoft.com/office/officeart/2005/8/layout/orgChart1"/>
    <dgm:cxn modelId="{D407DAC5-D3E3-4626-B6FC-5A9AD1A4B006}" type="presOf" srcId="{4F1FF807-0F3F-4B98-B451-47541C8FF6D9}" destId="{40096F3A-85B4-4E89-917F-7E07B33A1E7C}" srcOrd="1" destOrd="0" presId="urn:microsoft.com/office/officeart/2005/8/layout/orgChart1"/>
    <dgm:cxn modelId="{7DE173C9-CB77-4DD2-B3DE-5E2159804636}" type="presOf" srcId="{52485C55-6D8A-43AE-8688-D8FE3886FDC4}" destId="{EB297F10-7653-4AEF-AE02-7BB86E7B5FF4}" srcOrd="0" destOrd="0" presId="urn:microsoft.com/office/officeart/2005/8/layout/orgChart1"/>
    <dgm:cxn modelId="{042636CB-8470-4F5B-945F-2BB35EF2A118}" type="presOf" srcId="{0C8A8A87-BCBB-427A-980D-A4D61DFB0361}" destId="{49527BA9-647A-49AC-B7C2-29591126FF29}" srcOrd="1" destOrd="0" presId="urn:microsoft.com/office/officeart/2005/8/layout/orgChart1"/>
    <dgm:cxn modelId="{8026CBD4-948B-4177-B7B6-6123EA7BB215}" type="presOf" srcId="{274769EE-44B9-478F-840E-B63996059E47}" destId="{328EFE0C-8CFE-48A6-B130-6FEF62771C6C}" srcOrd="0" destOrd="0" presId="urn:microsoft.com/office/officeart/2005/8/layout/orgChart1"/>
    <dgm:cxn modelId="{FF90B1DB-58A3-49B7-AB7B-F6E4130A04D2}" type="presOf" srcId="{49FF6ECD-7E9D-4048-AD25-FD06830CB556}" destId="{35C3C1E8-B3A0-4763-92AD-A22AA07EACE8}" srcOrd="0" destOrd="0" presId="urn:microsoft.com/office/officeart/2005/8/layout/orgChart1"/>
    <dgm:cxn modelId="{EC513EDC-73A6-4694-9F98-5396E8D77B86}" srcId="{0C8A8A87-BCBB-427A-980D-A4D61DFB0361}" destId="{38F3C49D-BA10-46DF-AA32-13BBB6D5E70F}" srcOrd="1" destOrd="0" parTransId="{9907613C-551A-4365-BE69-7015127F1C8E}" sibTransId="{B7599B89-29AF-449F-950E-A3715E8362DF}"/>
    <dgm:cxn modelId="{2AC9B1DF-A0B2-45FD-B210-2F79A699E846}" type="presOf" srcId="{A530C932-9734-43B5-83F8-8B785BA92783}" destId="{1A361C35-9B44-467D-ABB5-3E7831DC4EF6}" srcOrd="0" destOrd="0" presId="urn:microsoft.com/office/officeart/2005/8/layout/orgChart1"/>
    <dgm:cxn modelId="{1A34A9E4-DE0B-4AA9-80F6-A7E7013F0398}" type="presOf" srcId="{0C8A8A87-BCBB-427A-980D-A4D61DFB0361}" destId="{71634EF3-E4F0-4D65-BDCD-528D04FD35A7}" srcOrd="0" destOrd="0" presId="urn:microsoft.com/office/officeart/2005/8/layout/orgChart1"/>
    <dgm:cxn modelId="{DBD4F4E7-7CE7-477B-B1C4-F08C475434AD}" type="presOf" srcId="{3E94F916-CC5E-44E7-A1C7-C4C949B7A2BD}" destId="{DFB1A73E-2FA9-4587-9519-398A519AB4D9}" srcOrd="1" destOrd="0" presId="urn:microsoft.com/office/officeart/2005/8/layout/orgChart1"/>
    <dgm:cxn modelId="{8CC028EC-8CD3-4C12-81F7-FC848DE545FA}" type="presOf" srcId="{01D98C9B-6A56-4206-B61A-6AD00D2365C1}" destId="{1330D53B-65BF-4F69-A3FB-6374EA681FDA}" srcOrd="1" destOrd="0" presId="urn:microsoft.com/office/officeart/2005/8/layout/orgChart1"/>
    <dgm:cxn modelId="{50C456ED-D81A-4FEE-A238-89F68B3C9AFD}" type="presOf" srcId="{5A8EA780-F4C5-423D-A497-F254700FE0E1}" destId="{9F407F33-064C-43C3-8D0C-4676A559E5B3}" srcOrd="0" destOrd="0" presId="urn:microsoft.com/office/officeart/2005/8/layout/orgChart1"/>
    <dgm:cxn modelId="{5B89ACEF-F7A3-4959-8404-FEB5059554FB}" type="presOf" srcId="{3E94F916-CC5E-44E7-A1C7-C4C949B7A2BD}" destId="{DF6571D6-E895-4453-B9B8-2FBA84F91C01}" srcOrd="0" destOrd="0" presId="urn:microsoft.com/office/officeart/2005/8/layout/orgChart1"/>
    <dgm:cxn modelId="{4FF0F4F3-19CC-4120-8101-6AE35312FA17}" type="presOf" srcId="{AE994A23-13CC-4798-904B-7FCC89EF986E}" destId="{09AC24BE-735A-41B1-A0F0-912A348F72D2}" srcOrd="0" destOrd="0" presId="urn:microsoft.com/office/officeart/2005/8/layout/orgChart1"/>
    <dgm:cxn modelId="{C2BC10F4-D348-4F46-BAC3-5CECD980B8E0}" type="presOf" srcId="{52485C55-6D8A-43AE-8688-D8FE3886FDC4}" destId="{95FC6E0E-6226-4D84-907B-387C38A91098}" srcOrd="1" destOrd="0" presId="urn:microsoft.com/office/officeart/2005/8/layout/orgChart1"/>
    <dgm:cxn modelId="{33FB59FA-DC57-43CD-BC70-846F824BD0E6}" type="presOf" srcId="{F5D35C85-8124-4E5F-B388-966E619F8F35}" destId="{446BDBAD-E678-470D-AF3B-8A9EEBC8D064}" srcOrd="1" destOrd="0" presId="urn:microsoft.com/office/officeart/2005/8/layout/orgChart1"/>
    <dgm:cxn modelId="{1F87EFFF-15C6-4D20-BD14-8A0E857B452A}" type="presOf" srcId="{255B458D-5B38-4B91-AADD-9E855AA88E68}" destId="{8B7C351D-61D2-4A85-BF9D-A4A396FD18ED}" srcOrd="0" destOrd="0" presId="urn:microsoft.com/office/officeart/2005/8/layout/orgChart1"/>
    <dgm:cxn modelId="{C1DDE90D-2FE3-46AB-958E-098EB076DB12}" type="presParOf" srcId="{B8A23A11-4607-4045-BADA-F96C1DBF2B02}" destId="{B75A4A58-CC40-4813-B7E0-4F0560CABA72}" srcOrd="0" destOrd="0" presId="urn:microsoft.com/office/officeart/2005/8/layout/orgChart1"/>
    <dgm:cxn modelId="{A3ED296E-B3F7-4BD2-8560-0A73447F34FA}" type="presParOf" srcId="{B75A4A58-CC40-4813-B7E0-4F0560CABA72}" destId="{0A383FE4-FD89-431E-87B8-171E59AC0D4F}" srcOrd="0" destOrd="0" presId="urn:microsoft.com/office/officeart/2005/8/layout/orgChart1"/>
    <dgm:cxn modelId="{3A670587-EBD3-439F-A163-B8A1BA51CC68}" type="presParOf" srcId="{0A383FE4-FD89-431E-87B8-171E59AC0D4F}" destId="{71634EF3-E4F0-4D65-BDCD-528D04FD35A7}" srcOrd="0" destOrd="0" presId="urn:microsoft.com/office/officeart/2005/8/layout/orgChart1"/>
    <dgm:cxn modelId="{FA960E24-A61F-48F1-82CB-A7DEBF130BF4}" type="presParOf" srcId="{0A383FE4-FD89-431E-87B8-171E59AC0D4F}" destId="{49527BA9-647A-49AC-B7C2-29591126FF29}" srcOrd="1" destOrd="0" presId="urn:microsoft.com/office/officeart/2005/8/layout/orgChart1"/>
    <dgm:cxn modelId="{0608AF24-47C1-48E8-AC8F-05159E102470}" type="presParOf" srcId="{B75A4A58-CC40-4813-B7E0-4F0560CABA72}" destId="{2FC448C5-6F6F-4B20-9F23-C535D238BD6A}" srcOrd="1" destOrd="0" presId="urn:microsoft.com/office/officeart/2005/8/layout/orgChart1"/>
    <dgm:cxn modelId="{3E35519C-1A5F-4D23-8D45-6443DA2D6898}" type="presParOf" srcId="{2FC448C5-6F6F-4B20-9F23-C535D238BD6A}" destId="{73596BEE-D7C3-4E77-B303-74AC7E81E4BC}" srcOrd="0" destOrd="0" presId="urn:microsoft.com/office/officeart/2005/8/layout/orgChart1"/>
    <dgm:cxn modelId="{F1BCA38D-0AB4-4DBC-A221-92DA31728E23}" type="presParOf" srcId="{2FC448C5-6F6F-4B20-9F23-C535D238BD6A}" destId="{DCF86433-8A8C-427B-B2F0-68C1DF687F63}" srcOrd="1" destOrd="0" presId="urn:microsoft.com/office/officeart/2005/8/layout/orgChart1"/>
    <dgm:cxn modelId="{652F22AD-023C-4150-AA8C-D743D96ECAA3}" type="presParOf" srcId="{DCF86433-8A8C-427B-B2F0-68C1DF687F63}" destId="{9A141B90-9BBE-41E9-B792-DD5D72ECFDB8}" srcOrd="0" destOrd="0" presId="urn:microsoft.com/office/officeart/2005/8/layout/orgChart1"/>
    <dgm:cxn modelId="{80B416DD-C25D-4ABD-A6C6-EB6002235B28}" type="presParOf" srcId="{9A141B90-9BBE-41E9-B792-DD5D72ECFDB8}" destId="{A4ABF534-0666-484D-A76D-FBF32ACD8006}" srcOrd="0" destOrd="0" presId="urn:microsoft.com/office/officeart/2005/8/layout/orgChart1"/>
    <dgm:cxn modelId="{1BFA7144-5B82-40C3-8550-A1741A2DD87C}" type="presParOf" srcId="{9A141B90-9BBE-41E9-B792-DD5D72ECFDB8}" destId="{1330D53B-65BF-4F69-A3FB-6374EA681FDA}" srcOrd="1" destOrd="0" presId="urn:microsoft.com/office/officeart/2005/8/layout/orgChart1"/>
    <dgm:cxn modelId="{8D846477-9CFF-49D1-B2FE-F6142BFB994F}" type="presParOf" srcId="{DCF86433-8A8C-427B-B2F0-68C1DF687F63}" destId="{09E19BFD-11ED-4698-83A3-49981E88ABAB}" srcOrd="1" destOrd="0" presId="urn:microsoft.com/office/officeart/2005/8/layout/orgChart1"/>
    <dgm:cxn modelId="{4FECAF82-CDE1-44AA-BC79-671670046E5E}" type="presParOf" srcId="{DCF86433-8A8C-427B-B2F0-68C1DF687F63}" destId="{B6454EDE-DAD9-4443-8F74-5334F706DB3D}" srcOrd="2" destOrd="0" presId="urn:microsoft.com/office/officeart/2005/8/layout/orgChart1"/>
    <dgm:cxn modelId="{3271028D-131A-41F6-A896-CFADBE3AD01D}" type="presParOf" srcId="{2FC448C5-6F6F-4B20-9F23-C535D238BD6A}" destId="{D6DC457A-FD4C-407F-AB18-EE39889257C1}" srcOrd="2" destOrd="0" presId="urn:microsoft.com/office/officeart/2005/8/layout/orgChart1"/>
    <dgm:cxn modelId="{16E182BC-CC78-4F18-B41D-49762AB73B40}" type="presParOf" srcId="{2FC448C5-6F6F-4B20-9F23-C535D238BD6A}" destId="{055AC8B2-EC06-493D-AB85-747B7292CDB2}" srcOrd="3" destOrd="0" presId="urn:microsoft.com/office/officeart/2005/8/layout/orgChart1"/>
    <dgm:cxn modelId="{91A0A922-1222-4311-8ECC-FCFD360330C0}" type="presParOf" srcId="{055AC8B2-EC06-493D-AB85-747B7292CDB2}" destId="{131F9223-AE97-4691-A129-7807341DB71B}" srcOrd="0" destOrd="0" presId="urn:microsoft.com/office/officeart/2005/8/layout/orgChart1"/>
    <dgm:cxn modelId="{C001F2E3-F723-4C0F-9D67-22076DA74493}" type="presParOf" srcId="{131F9223-AE97-4691-A129-7807341DB71B}" destId="{319E07B4-8EA9-4DB5-931D-D4D7CD3FEDED}" srcOrd="0" destOrd="0" presId="urn:microsoft.com/office/officeart/2005/8/layout/orgChart1"/>
    <dgm:cxn modelId="{9C80FCD2-18B5-4852-B62C-2289886F227A}" type="presParOf" srcId="{131F9223-AE97-4691-A129-7807341DB71B}" destId="{0C96A98F-D4D8-4CE4-B2FA-ABC9B1CB4633}" srcOrd="1" destOrd="0" presId="urn:microsoft.com/office/officeart/2005/8/layout/orgChart1"/>
    <dgm:cxn modelId="{6F5BC119-50A1-4CFC-B63A-B94A68287C91}" type="presParOf" srcId="{055AC8B2-EC06-493D-AB85-747B7292CDB2}" destId="{B051B438-5D7A-454F-8ED1-5950E205D8C1}" srcOrd="1" destOrd="0" presId="urn:microsoft.com/office/officeart/2005/8/layout/orgChart1"/>
    <dgm:cxn modelId="{B50D40BC-123D-4F28-9778-AA861F75EC6E}" type="presParOf" srcId="{B051B438-5D7A-454F-8ED1-5950E205D8C1}" destId="{04B61C80-4F94-4C56-A785-B9BFFA9147C2}" srcOrd="0" destOrd="0" presId="urn:microsoft.com/office/officeart/2005/8/layout/orgChart1"/>
    <dgm:cxn modelId="{7116A433-9A99-49D2-8D6F-451CD6DAB6FA}" type="presParOf" srcId="{B051B438-5D7A-454F-8ED1-5950E205D8C1}" destId="{BCF236C5-847E-4085-A660-296DD36ABC88}" srcOrd="1" destOrd="0" presId="urn:microsoft.com/office/officeart/2005/8/layout/orgChart1"/>
    <dgm:cxn modelId="{A6EF647C-C240-4387-BD27-C621B3CFD31A}" type="presParOf" srcId="{BCF236C5-847E-4085-A660-296DD36ABC88}" destId="{75330ADC-9B31-46C8-9DAC-00E113961532}" srcOrd="0" destOrd="0" presId="urn:microsoft.com/office/officeart/2005/8/layout/orgChart1"/>
    <dgm:cxn modelId="{FDE9E9FE-DF1F-462F-B0BC-B126C2B3E064}" type="presParOf" srcId="{75330ADC-9B31-46C8-9DAC-00E113961532}" destId="{6300819C-A034-4B46-AD3F-2DC01B3C86C5}" srcOrd="0" destOrd="0" presId="urn:microsoft.com/office/officeart/2005/8/layout/orgChart1"/>
    <dgm:cxn modelId="{FFF385CF-414F-4D39-8009-37962C44013F}" type="presParOf" srcId="{75330ADC-9B31-46C8-9DAC-00E113961532}" destId="{1D938967-2A15-4928-9228-14C52BB3CDC6}" srcOrd="1" destOrd="0" presId="urn:microsoft.com/office/officeart/2005/8/layout/orgChart1"/>
    <dgm:cxn modelId="{0BD6BA89-54EF-4271-91EE-EB11F02ED1B3}" type="presParOf" srcId="{BCF236C5-847E-4085-A660-296DD36ABC88}" destId="{C66EFF3C-441A-47B9-8281-CC0CC99B5562}" srcOrd="1" destOrd="0" presId="urn:microsoft.com/office/officeart/2005/8/layout/orgChart1"/>
    <dgm:cxn modelId="{CBD7B306-F5BD-4CCC-B513-7C627782CF33}" type="presParOf" srcId="{C66EFF3C-441A-47B9-8281-CC0CC99B5562}" destId="{35C3C1E8-B3A0-4763-92AD-A22AA07EACE8}" srcOrd="0" destOrd="0" presId="urn:microsoft.com/office/officeart/2005/8/layout/orgChart1"/>
    <dgm:cxn modelId="{308D851F-D3BC-4B0E-B7B4-3544FE6DD0CB}" type="presParOf" srcId="{C66EFF3C-441A-47B9-8281-CC0CC99B5562}" destId="{D1A33F30-302D-4645-8AF3-EEEFF4D8133A}" srcOrd="1" destOrd="0" presId="urn:microsoft.com/office/officeart/2005/8/layout/orgChart1"/>
    <dgm:cxn modelId="{89A39D4E-480B-4CFE-8A2C-315F154C96EB}" type="presParOf" srcId="{D1A33F30-302D-4645-8AF3-EEEFF4D8133A}" destId="{6B4C922F-35C8-43D5-B823-14887C6AA156}" srcOrd="0" destOrd="0" presId="urn:microsoft.com/office/officeart/2005/8/layout/orgChart1"/>
    <dgm:cxn modelId="{03BF6208-FCA0-478D-8E9E-C3FA0644D4BF}" type="presParOf" srcId="{6B4C922F-35C8-43D5-B823-14887C6AA156}" destId="{8B7C351D-61D2-4A85-BF9D-A4A396FD18ED}" srcOrd="0" destOrd="0" presId="urn:microsoft.com/office/officeart/2005/8/layout/orgChart1"/>
    <dgm:cxn modelId="{2DAEA08F-CCD6-4C89-AC3A-0BA83ED8AFFE}" type="presParOf" srcId="{6B4C922F-35C8-43D5-B823-14887C6AA156}" destId="{8C98F859-C98B-47DC-A0F8-5032A54FD886}" srcOrd="1" destOrd="0" presId="urn:microsoft.com/office/officeart/2005/8/layout/orgChart1"/>
    <dgm:cxn modelId="{A277CECD-C80B-433B-A3A1-54EE228D83BD}" type="presParOf" srcId="{D1A33F30-302D-4645-8AF3-EEEFF4D8133A}" destId="{A2BD76B8-7341-466F-B0F8-8C330A9D0563}" srcOrd="1" destOrd="0" presId="urn:microsoft.com/office/officeart/2005/8/layout/orgChart1"/>
    <dgm:cxn modelId="{C0F966B3-899A-4AEA-83AE-12CE3EBDE1A2}" type="presParOf" srcId="{A2BD76B8-7341-466F-B0F8-8C330A9D0563}" destId="{09AC24BE-735A-41B1-A0F0-912A348F72D2}" srcOrd="0" destOrd="0" presId="urn:microsoft.com/office/officeart/2005/8/layout/orgChart1"/>
    <dgm:cxn modelId="{F3C9F484-588F-4F5C-8579-04F40C5250F0}" type="presParOf" srcId="{A2BD76B8-7341-466F-B0F8-8C330A9D0563}" destId="{6143A7F7-4864-4C5E-B2AC-B12205D95577}" srcOrd="1" destOrd="0" presId="urn:microsoft.com/office/officeart/2005/8/layout/orgChart1"/>
    <dgm:cxn modelId="{1E5FBCDC-FF2F-493A-985F-F714C2ABB18E}" type="presParOf" srcId="{6143A7F7-4864-4C5E-B2AC-B12205D95577}" destId="{36BC1B8F-F109-4E6A-8500-14AE2D0E9E85}" srcOrd="0" destOrd="0" presId="urn:microsoft.com/office/officeart/2005/8/layout/orgChart1"/>
    <dgm:cxn modelId="{2DB0FC41-094A-421F-B94F-6507413A7DD6}" type="presParOf" srcId="{36BC1B8F-F109-4E6A-8500-14AE2D0E9E85}" destId="{95CAC177-6EDD-4725-B8FA-1B036A1832FC}" srcOrd="0" destOrd="0" presId="urn:microsoft.com/office/officeart/2005/8/layout/orgChart1"/>
    <dgm:cxn modelId="{C245792C-6A7B-489B-878C-08B416C0F907}" type="presParOf" srcId="{36BC1B8F-F109-4E6A-8500-14AE2D0E9E85}" destId="{446BDBAD-E678-470D-AF3B-8A9EEBC8D064}" srcOrd="1" destOrd="0" presId="urn:microsoft.com/office/officeart/2005/8/layout/orgChart1"/>
    <dgm:cxn modelId="{32CFCDEC-221B-4610-B138-A8F38AED0D6B}" type="presParOf" srcId="{6143A7F7-4864-4C5E-B2AC-B12205D95577}" destId="{B4FC0948-3108-4359-B349-70AB10650569}" srcOrd="1" destOrd="0" presId="urn:microsoft.com/office/officeart/2005/8/layout/orgChart1"/>
    <dgm:cxn modelId="{A397909B-00C9-4FA2-A3AB-181C53D16B76}" type="presParOf" srcId="{6143A7F7-4864-4C5E-B2AC-B12205D95577}" destId="{100ED181-C37C-4FC1-BFA2-527666FAAC41}" srcOrd="2" destOrd="0" presId="urn:microsoft.com/office/officeart/2005/8/layout/orgChart1"/>
    <dgm:cxn modelId="{61A84318-2AB9-432C-A915-A7A3D413A044}" type="presParOf" srcId="{D1A33F30-302D-4645-8AF3-EEEFF4D8133A}" destId="{1A2B4306-B758-4B36-86CC-BC07B2638B77}" srcOrd="2" destOrd="0" presId="urn:microsoft.com/office/officeart/2005/8/layout/orgChart1"/>
    <dgm:cxn modelId="{4A977E3A-A73D-4052-A473-47BE20DEC642}" type="presParOf" srcId="{BCF236C5-847E-4085-A660-296DD36ABC88}" destId="{021143B6-7532-46E5-ACE8-216AC6510E7A}" srcOrd="2" destOrd="0" presId="urn:microsoft.com/office/officeart/2005/8/layout/orgChart1"/>
    <dgm:cxn modelId="{3D3BB8C7-7718-4C53-80DC-C057BEA379D4}" type="presParOf" srcId="{055AC8B2-EC06-493D-AB85-747B7292CDB2}" destId="{B00E6A9A-E7E2-4396-BBE6-80922AB3F57C}" srcOrd="2" destOrd="0" presId="urn:microsoft.com/office/officeart/2005/8/layout/orgChart1"/>
    <dgm:cxn modelId="{946B8048-BA1E-496C-ABD8-5002546BE568}" type="presParOf" srcId="{2FC448C5-6F6F-4B20-9F23-C535D238BD6A}" destId="{FF8715E7-519E-4855-9269-251243A12C33}" srcOrd="4" destOrd="0" presId="urn:microsoft.com/office/officeart/2005/8/layout/orgChart1"/>
    <dgm:cxn modelId="{97D203DB-6020-4CCA-90E1-EBCABD557A6F}" type="presParOf" srcId="{2FC448C5-6F6F-4B20-9F23-C535D238BD6A}" destId="{C16863A3-87EF-4729-8C2C-2905F1B748DB}" srcOrd="5" destOrd="0" presId="urn:microsoft.com/office/officeart/2005/8/layout/orgChart1"/>
    <dgm:cxn modelId="{C5ECF5DF-E5C3-4022-A279-DECF29B9F727}" type="presParOf" srcId="{C16863A3-87EF-4729-8C2C-2905F1B748DB}" destId="{AAD8912E-9AB6-453A-B211-7909BD4C4161}" srcOrd="0" destOrd="0" presId="urn:microsoft.com/office/officeart/2005/8/layout/orgChart1"/>
    <dgm:cxn modelId="{3C98E87E-F22D-4EC5-9F1B-DB9BFDA03A84}" type="presParOf" srcId="{AAD8912E-9AB6-453A-B211-7909BD4C4161}" destId="{B49E604B-993B-4020-B51C-487AD1FCC368}" srcOrd="0" destOrd="0" presId="urn:microsoft.com/office/officeart/2005/8/layout/orgChart1"/>
    <dgm:cxn modelId="{EFC8E637-D47A-4026-8B0B-7BDD10F11528}" type="presParOf" srcId="{AAD8912E-9AB6-453A-B211-7909BD4C4161}" destId="{74363550-3A67-4D59-959A-E0DA4F9A9A9C}" srcOrd="1" destOrd="0" presId="urn:microsoft.com/office/officeart/2005/8/layout/orgChart1"/>
    <dgm:cxn modelId="{52B700F5-F35D-4160-87FD-ABB66B46F27F}" type="presParOf" srcId="{C16863A3-87EF-4729-8C2C-2905F1B748DB}" destId="{B70AFC83-B813-4E92-B35E-4CEBB7EF4D3C}" srcOrd="1" destOrd="0" presId="urn:microsoft.com/office/officeart/2005/8/layout/orgChart1"/>
    <dgm:cxn modelId="{0E2C2475-F60D-48D9-97D5-28CBB7D01488}" type="presParOf" srcId="{B70AFC83-B813-4E92-B35E-4CEBB7EF4D3C}" destId="{8DA8AC3E-E497-4063-9F97-5B9882C95E2F}" srcOrd="0" destOrd="0" presId="urn:microsoft.com/office/officeart/2005/8/layout/orgChart1"/>
    <dgm:cxn modelId="{4512D7EC-3D8F-415F-A1F4-AA9724B3BCE3}" type="presParOf" srcId="{B70AFC83-B813-4E92-B35E-4CEBB7EF4D3C}" destId="{4E505141-0B02-4D27-96A6-84FD958F5361}" srcOrd="1" destOrd="0" presId="urn:microsoft.com/office/officeart/2005/8/layout/orgChart1"/>
    <dgm:cxn modelId="{ABFD14AE-6F61-4765-ADFE-2B6481FB7FC2}" type="presParOf" srcId="{4E505141-0B02-4D27-96A6-84FD958F5361}" destId="{143A267A-0C38-4176-9FF5-1A6FE652B444}" srcOrd="0" destOrd="0" presId="urn:microsoft.com/office/officeart/2005/8/layout/orgChart1"/>
    <dgm:cxn modelId="{2B0D8217-5ADD-4754-90B4-0374686A9243}" type="presParOf" srcId="{143A267A-0C38-4176-9FF5-1A6FE652B444}" destId="{0DD82443-57BD-44A8-A0BB-DE0B631BEE91}" srcOrd="0" destOrd="0" presId="urn:microsoft.com/office/officeart/2005/8/layout/orgChart1"/>
    <dgm:cxn modelId="{371EC78B-5B55-44A0-8B64-0EC95ED32C8E}" type="presParOf" srcId="{143A267A-0C38-4176-9FF5-1A6FE652B444}" destId="{0D19A29D-E9C2-45A7-B03D-0DC239535AA6}" srcOrd="1" destOrd="0" presId="urn:microsoft.com/office/officeart/2005/8/layout/orgChart1"/>
    <dgm:cxn modelId="{A35096DD-3A2B-4255-B197-3163403028DF}" type="presParOf" srcId="{4E505141-0B02-4D27-96A6-84FD958F5361}" destId="{4271C6F2-E3BA-4FE9-9C0A-22CE3A768986}" srcOrd="1" destOrd="0" presId="urn:microsoft.com/office/officeart/2005/8/layout/orgChart1"/>
    <dgm:cxn modelId="{ABEF7463-CF76-4534-AFD3-EEB84CE6D903}" type="presParOf" srcId="{4E505141-0B02-4D27-96A6-84FD958F5361}" destId="{1BFA191E-43AD-4F00-8D96-B6DFDB348825}" srcOrd="2" destOrd="0" presId="urn:microsoft.com/office/officeart/2005/8/layout/orgChart1"/>
    <dgm:cxn modelId="{D4FEE346-250F-4D4A-B3E2-958EF58B9DD2}" type="presParOf" srcId="{B70AFC83-B813-4E92-B35E-4CEBB7EF4D3C}" destId="{328EFE0C-8CFE-48A6-B130-6FEF62771C6C}" srcOrd="2" destOrd="0" presId="urn:microsoft.com/office/officeart/2005/8/layout/orgChart1"/>
    <dgm:cxn modelId="{B177A8FC-F80F-4A07-B824-6B961ED083CD}" type="presParOf" srcId="{B70AFC83-B813-4E92-B35E-4CEBB7EF4D3C}" destId="{DF720BCF-C7B8-4340-BC80-32086C609A6D}" srcOrd="3" destOrd="0" presId="urn:microsoft.com/office/officeart/2005/8/layout/orgChart1"/>
    <dgm:cxn modelId="{E5FA9744-6EDE-4F73-BAF4-8ABF97121BEE}" type="presParOf" srcId="{DF720BCF-C7B8-4340-BC80-32086C609A6D}" destId="{B3942424-9B24-4922-9F3C-A4DB7E6646C0}" srcOrd="0" destOrd="0" presId="urn:microsoft.com/office/officeart/2005/8/layout/orgChart1"/>
    <dgm:cxn modelId="{2357F750-01AE-4870-881E-D27F5B7AD94C}" type="presParOf" srcId="{B3942424-9B24-4922-9F3C-A4DB7E6646C0}" destId="{65B92ECA-BB5C-4415-A2B8-045273C0E342}" srcOrd="0" destOrd="0" presId="urn:microsoft.com/office/officeart/2005/8/layout/orgChart1"/>
    <dgm:cxn modelId="{EC6BDAA6-D69A-4E9E-9A16-671C30C7CD3F}" type="presParOf" srcId="{B3942424-9B24-4922-9F3C-A4DB7E6646C0}" destId="{40096F3A-85B4-4E89-917F-7E07B33A1E7C}" srcOrd="1" destOrd="0" presId="urn:microsoft.com/office/officeart/2005/8/layout/orgChart1"/>
    <dgm:cxn modelId="{1FC50B63-5A1B-4BD0-BD73-8D284BB66F3D}" type="presParOf" srcId="{DF720BCF-C7B8-4340-BC80-32086C609A6D}" destId="{C22111DF-893D-4B93-ADDC-59CB635DF26A}" srcOrd="1" destOrd="0" presId="urn:microsoft.com/office/officeart/2005/8/layout/orgChart1"/>
    <dgm:cxn modelId="{1E8AB709-5D7C-48BF-8A31-739C1E90CC94}" type="presParOf" srcId="{C22111DF-893D-4B93-ADDC-59CB635DF26A}" destId="{5F4BBA88-39B6-43FB-8F0D-6CA42EE3EDBD}" srcOrd="0" destOrd="0" presId="urn:microsoft.com/office/officeart/2005/8/layout/orgChart1"/>
    <dgm:cxn modelId="{FB4D9D29-F491-401E-9F62-C833BC13F126}" type="presParOf" srcId="{C22111DF-893D-4B93-ADDC-59CB635DF26A}" destId="{869EF5A1-9EEC-4804-8E28-38FE36DBB480}" srcOrd="1" destOrd="0" presId="urn:microsoft.com/office/officeart/2005/8/layout/orgChart1"/>
    <dgm:cxn modelId="{F380C5D9-2EAE-4AE1-A1EE-85C29F2BC63C}" type="presParOf" srcId="{869EF5A1-9EEC-4804-8E28-38FE36DBB480}" destId="{2D2A577F-0208-4BCA-A622-E35E59F74CDC}" srcOrd="0" destOrd="0" presId="urn:microsoft.com/office/officeart/2005/8/layout/orgChart1"/>
    <dgm:cxn modelId="{837D7A5D-A059-40C5-B5C0-A9AD5D55B38E}" type="presParOf" srcId="{2D2A577F-0208-4BCA-A622-E35E59F74CDC}" destId="{2F164DD6-CE4D-411E-9CF2-F63F74B85A25}" srcOrd="0" destOrd="0" presId="urn:microsoft.com/office/officeart/2005/8/layout/orgChart1"/>
    <dgm:cxn modelId="{51EC6678-72F9-4C56-B5F6-F5083FDDEDD6}" type="presParOf" srcId="{2D2A577F-0208-4BCA-A622-E35E59F74CDC}" destId="{492E8472-39B6-4AA6-BFF5-CEC7CF6B7B06}" srcOrd="1" destOrd="0" presId="urn:microsoft.com/office/officeart/2005/8/layout/orgChart1"/>
    <dgm:cxn modelId="{52D180B1-1BAD-4AB2-A8D2-28D5D9201C12}" type="presParOf" srcId="{869EF5A1-9EEC-4804-8E28-38FE36DBB480}" destId="{16944665-2798-4F97-A0BF-F46FC925459A}" srcOrd="1" destOrd="0" presId="urn:microsoft.com/office/officeart/2005/8/layout/orgChart1"/>
    <dgm:cxn modelId="{59037140-34F9-47E1-94A0-230CB1B5A25C}" type="presParOf" srcId="{869EF5A1-9EEC-4804-8E28-38FE36DBB480}" destId="{3EBF3712-376A-40FC-A266-A77E4A8A35C7}" srcOrd="2" destOrd="0" presId="urn:microsoft.com/office/officeart/2005/8/layout/orgChart1"/>
    <dgm:cxn modelId="{836464A9-FB78-40C4-8ED7-BD75A15479F5}" type="presParOf" srcId="{DF720BCF-C7B8-4340-BC80-32086C609A6D}" destId="{12B8E656-DFD6-4266-8F37-86BFAA95A905}" srcOrd="2" destOrd="0" presId="urn:microsoft.com/office/officeart/2005/8/layout/orgChart1"/>
    <dgm:cxn modelId="{B8D94A07-DB0C-4DBA-AACE-ACD10188E5DD}" type="presParOf" srcId="{B70AFC83-B813-4E92-B35E-4CEBB7EF4D3C}" destId="{9F407F33-064C-43C3-8D0C-4676A559E5B3}" srcOrd="4" destOrd="0" presId="urn:microsoft.com/office/officeart/2005/8/layout/orgChart1"/>
    <dgm:cxn modelId="{4E242DC4-D683-4C9B-BB8C-71F04E2A5094}" type="presParOf" srcId="{B70AFC83-B813-4E92-B35E-4CEBB7EF4D3C}" destId="{5BA4C8E5-2917-4B02-8C4E-40025F69685D}" srcOrd="5" destOrd="0" presId="urn:microsoft.com/office/officeart/2005/8/layout/orgChart1"/>
    <dgm:cxn modelId="{798E5EE5-9F6E-401F-9842-C6FE187BA9FD}" type="presParOf" srcId="{5BA4C8E5-2917-4B02-8C4E-40025F69685D}" destId="{48E3CF18-C6CE-45B4-B1B5-2099F5997DAA}" srcOrd="0" destOrd="0" presId="urn:microsoft.com/office/officeart/2005/8/layout/orgChart1"/>
    <dgm:cxn modelId="{BBAF8B04-345A-46F7-AB27-212A3C243CDD}" type="presParOf" srcId="{48E3CF18-C6CE-45B4-B1B5-2099F5997DAA}" destId="{5B5E96F9-EE63-45CE-BD3E-776100E2C1EF}" srcOrd="0" destOrd="0" presId="urn:microsoft.com/office/officeart/2005/8/layout/orgChart1"/>
    <dgm:cxn modelId="{D1B0EB94-EF98-4D74-A498-528AB5318B46}" type="presParOf" srcId="{48E3CF18-C6CE-45B4-B1B5-2099F5997DAA}" destId="{8802306E-8A49-45C9-A3BD-85B7B094F6A5}" srcOrd="1" destOrd="0" presId="urn:microsoft.com/office/officeart/2005/8/layout/orgChart1"/>
    <dgm:cxn modelId="{9AAC9101-2A05-42AB-9757-B3FC297C11E2}" type="presParOf" srcId="{5BA4C8E5-2917-4B02-8C4E-40025F69685D}" destId="{C831CD36-995A-444F-AE0D-912AAB26CB01}" srcOrd="1" destOrd="0" presId="urn:microsoft.com/office/officeart/2005/8/layout/orgChart1"/>
    <dgm:cxn modelId="{29D00EFB-B03C-4A38-B7AD-919BA11D7547}" type="presParOf" srcId="{5BA4C8E5-2917-4B02-8C4E-40025F69685D}" destId="{C5F720CD-76EA-45CD-8188-16C16F11F3EA}" srcOrd="2" destOrd="0" presId="urn:microsoft.com/office/officeart/2005/8/layout/orgChart1"/>
    <dgm:cxn modelId="{17A298AA-580B-46D4-A39B-EE276FF64623}" type="presParOf" srcId="{C16863A3-87EF-4729-8C2C-2905F1B748DB}" destId="{59C386EE-2E59-4B52-A9F8-8494B08F309D}" srcOrd="2" destOrd="0" presId="urn:microsoft.com/office/officeart/2005/8/layout/orgChart1"/>
    <dgm:cxn modelId="{A5F4CC3C-EEA1-450C-83FB-CCB42B617B01}" type="presParOf" srcId="{59C386EE-2E59-4B52-A9F8-8494B08F309D}" destId="{1A361C35-9B44-467D-ABB5-3E7831DC4EF6}" srcOrd="0" destOrd="0" presId="urn:microsoft.com/office/officeart/2005/8/layout/orgChart1"/>
    <dgm:cxn modelId="{7DE94C64-EA06-464E-B6DC-449851601AA1}" type="presParOf" srcId="{59C386EE-2E59-4B52-A9F8-8494B08F309D}" destId="{CEDCF72B-AB3B-4041-900D-14711340E498}" srcOrd="1" destOrd="0" presId="urn:microsoft.com/office/officeart/2005/8/layout/orgChart1"/>
    <dgm:cxn modelId="{AC7DF8CE-C8EE-44E9-8D93-4B8B90A3B40C}" type="presParOf" srcId="{CEDCF72B-AB3B-4041-900D-14711340E498}" destId="{55F03EB7-F196-4C2D-9CB1-64DF11EEE2B4}" srcOrd="0" destOrd="0" presId="urn:microsoft.com/office/officeart/2005/8/layout/orgChart1"/>
    <dgm:cxn modelId="{3A5EADFB-68F7-4625-BE57-6DF14ED3A4BC}" type="presParOf" srcId="{55F03EB7-F196-4C2D-9CB1-64DF11EEE2B4}" destId="{EB297F10-7653-4AEF-AE02-7BB86E7B5FF4}" srcOrd="0" destOrd="0" presId="urn:microsoft.com/office/officeart/2005/8/layout/orgChart1"/>
    <dgm:cxn modelId="{3E56EDFE-D10E-4389-B59A-5C05EA46E02E}" type="presParOf" srcId="{55F03EB7-F196-4C2D-9CB1-64DF11EEE2B4}" destId="{95FC6E0E-6226-4D84-907B-387C38A91098}" srcOrd="1" destOrd="0" presId="urn:microsoft.com/office/officeart/2005/8/layout/orgChart1"/>
    <dgm:cxn modelId="{BDD6F1C6-5C7F-49CA-8C88-5E3ED0A94B13}" type="presParOf" srcId="{CEDCF72B-AB3B-4041-900D-14711340E498}" destId="{1BA43DDB-AAFE-4C46-835B-E4D26509BCCF}" srcOrd="1" destOrd="0" presId="urn:microsoft.com/office/officeart/2005/8/layout/orgChart1"/>
    <dgm:cxn modelId="{63B8571E-75AF-46D6-9B19-BED7D2E9E47F}" type="presParOf" srcId="{CEDCF72B-AB3B-4041-900D-14711340E498}" destId="{D35CBAA8-148B-4797-A4F4-22F1574E5E6D}" srcOrd="2" destOrd="0" presId="urn:microsoft.com/office/officeart/2005/8/layout/orgChart1"/>
    <dgm:cxn modelId="{FE6A407A-C579-4C40-AA28-288A3A5B58AB}" type="presParOf" srcId="{59C386EE-2E59-4B52-A9F8-8494B08F309D}" destId="{22131770-F8C9-4CCF-A5AE-7A3859A9F1D7}" srcOrd="2" destOrd="0" presId="urn:microsoft.com/office/officeart/2005/8/layout/orgChart1"/>
    <dgm:cxn modelId="{E37F32D4-89F5-49A0-9D9C-D77C8C810971}" type="presParOf" srcId="{59C386EE-2E59-4B52-A9F8-8494B08F309D}" destId="{7539F8CF-D3E9-41BE-9EDC-84E1E2C8D063}" srcOrd="3" destOrd="0" presId="urn:microsoft.com/office/officeart/2005/8/layout/orgChart1"/>
    <dgm:cxn modelId="{8D702661-2BD8-458E-9E23-6644B29DD97D}" type="presParOf" srcId="{7539F8CF-D3E9-41BE-9EDC-84E1E2C8D063}" destId="{D0FD0AD3-2118-48FA-9139-FF418F0A35BE}" srcOrd="0" destOrd="0" presId="urn:microsoft.com/office/officeart/2005/8/layout/orgChart1"/>
    <dgm:cxn modelId="{873F87BC-31DD-42C9-898A-E511361C7D35}" type="presParOf" srcId="{D0FD0AD3-2118-48FA-9139-FF418F0A35BE}" destId="{DF6571D6-E895-4453-B9B8-2FBA84F91C01}" srcOrd="0" destOrd="0" presId="urn:microsoft.com/office/officeart/2005/8/layout/orgChart1"/>
    <dgm:cxn modelId="{5878BFD2-A5A6-4EFE-981A-32F8F59C6941}" type="presParOf" srcId="{D0FD0AD3-2118-48FA-9139-FF418F0A35BE}" destId="{DFB1A73E-2FA9-4587-9519-398A519AB4D9}" srcOrd="1" destOrd="0" presId="urn:microsoft.com/office/officeart/2005/8/layout/orgChart1"/>
    <dgm:cxn modelId="{3E4A08C6-E34B-467C-A535-CAB0B6FFEC0F}" type="presParOf" srcId="{7539F8CF-D3E9-41BE-9EDC-84E1E2C8D063}" destId="{1F306F6D-BC44-462E-A3EB-084FEC7FC932}" srcOrd="1" destOrd="0" presId="urn:microsoft.com/office/officeart/2005/8/layout/orgChart1"/>
    <dgm:cxn modelId="{A2B972AC-2B6E-41C0-A12C-2A621A18F33C}" type="presParOf" srcId="{7539F8CF-D3E9-41BE-9EDC-84E1E2C8D063}" destId="{950030A4-BECF-4C0D-AF87-D4FB9FB6F5BB}" srcOrd="2" destOrd="0" presId="urn:microsoft.com/office/officeart/2005/8/layout/orgChart1"/>
    <dgm:cxn modelId="{10630436-1DED-4C16-B212-FCE0E07C5861}" type="presParOf" srcId="{B75A4A58-CC40-4813-B7E0-4F0560CABA72}" destId="{5671B63E-7812-4B46-ABF6-2FB490FD17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294DE-F8EA-4BE8-A2BC-C76A38AE99A1}">
      <dsp:nvSpPr>
        <dsp:cNvPr id="0" name=""/>
        <dsp:cNvSpPr/>
      </dsp:nvSpPr>
      <dsp:spPr>
        <a:xfrm>
          <a:off x="7584202" y="2065311"/>
          <a:ext cx="315485" cy="3144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4710"/>
              </a:lnTo>
              <a:lnTo>
                <a:pt x="315485" y="3144710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EF563-295F-4DCF-9BDC-61451B1DEE78}">
      <dsp:nvSpPr>
        <dsp:cNvPr id="0" name=""/>
        <dsp:cNvSpPr/>
      </dsp:nvSpPr>
      <dsp:spPr>
        <a:xfrm>
          <a:off x="7584202" y="2065311"/>
          <a:ext cx="352422" cy="2284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464"/>
              </a:lnTo>
              <a:lnTo>
                <a:pt x="352422" y="2284464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4A66B-C566-49B6-A5AC-2BC83733463A}">
      <dsp:nvSpPr>
        <dsp:cNvPr id="0" name=""/>
        <dsp:cNvSpPr/>
      </dsp:nvSpPr>
      <dsp:spPr>
        <a:xfrm>
          <a:off x="7584202" y="2065311"/>
          <a:ext cx="343201" cy="1428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8581"/>
              </a:lnTo>
              <a:lnTo>
                <a:pt x="343201" y="1428581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60E36-0B95-41B6-A5B0-E65DFF0165F6}">
      <dsp:nvSpPr>
        <dsp:cNvPr id="0" name=""/>
        <dsp:cNvSpPr/>
      </dsp:nvSpPr>
      <dsp:spPr>
        <a:xfrm>
          <a:off x="7584202" y="2065311"/>
          <a:ext cx="362150" cy="609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307"/>
              </a:lnTo>
              <a:lnTo>
                <a:pt x="362150" y="609307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3C1E8-B3A0-4763-92AD-A22AA07EACE8}">
      <dsp:nvSpPr>
        <dsp:cNvPr id="0" name=""/>
        <dsp:cNvSpPr/>
      </dsp:nvSpPr>
      <dsp:spPr>
        <a:xfrm>
          <a:off x="4722234" y="801684"/>
          <a:ext cx="3527228" cy="297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93"/>
              </a:lnTo>
              <a:lnTo>
                <a:pt x="3527228" y="153293"/>
              </a:lnTo>
              <a:lnTo>
                <a:pt x="3527228" y="297365"/>
              </a:lnTo>
            </a:path>
          </a:pathLst>
        </a:custGeom>
        <a:noFill/>
        <a:ln w="1397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822B9-3F94-46FB-9E10-FA762E0340BF}">
      <dsp:nvSpPr>
        <dsp:cNvPr id="0" name=""/>
        <dsp:cNvSpPr/>
      </dsp:nvSpPr>
      <dsp:spPr>
        <a:xfrm>
          <a:off x="2131050" y="2058862"/>
          <a:ext cx="200809" cy="1473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3377"/>
              </a:lnTo>
              <a:lnTo>
                <a:pt x="200809" y="1473377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408BA-E900-48CD-A4DB-6EB093185EA2}">
      <dsp:nvSpPr>
        <dsp:cNvPr id="0" name=""/>
        <dsp:cNvSpPr/>
      </dsp:nvSpPr>
      <dsp:spPr>
        <a:xfrm>
          <a:off x="2131050" y="2058862"/>
          <a:ext cx="181750" cy="571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279"/>
              </a:lnTo>
              <a:lnTo>
                <a:pt x="181750" y="571279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61C80-4F94-4C56-A785-B9BFFA9147C2}">
      <dsp:nvSpPr>
        <dsp:cNvPr id="0" name=""/>
        <dsp:cNvSpPr/>
      </dsp:nvSpPr>
      <dsp:spPr>
        <a:xfrm>
          <a:off x="2879384" y="801684"/>
          <a:ext cx="1842850" cy="358341"/>
        </a:xfrm>
        <a:custGeom>
          <a:avLst/>
          <a:gdLst/>
          <a:ahLst/>
          <a:cxnLst/>
          <a:rect l="0" t="0" r="0" b="0"/>
          <a:pathLst>
            <a:path>
              <a:moveTo>
                <a:pt x="1842850" y="0"/>
              </a:moveTo>
              <a:lnTo>
                <a:pt x="1842850" y="214269"/>
              </a:lnTo>
              <a:lnTo>
                <a:pt x="0" y="214269"/>
              </a:lnTo>
              <a:lnTo>
                <a:pt x="0" y="358341"/>
              </a:lnTo>
            </a:path>
          </a:pathLst>
        </a:custGeom>
        <a:noFill/>
        <a:ln w="1397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BD343-7F49-4D22-939E-80815E388A0F}">
      <dsp:nvSpPr>
        <dsp:cNvPr id="0" name=""/>
        <dsp:cNvSpPr/>
      </dsp:nvSpPr>
      <dsp:spPr>
        <a:xfrm>
          <a:off x="5068588" y="1996273"/>
          <a:ext cx="163509" cy="65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635"/>
              </a:lnTo>
              <a:lnTo>
                <a:pt x="163509" y="650635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1DCD5-B970-4472-A8F2-22CD4F089246}">
      <dsp:nvSpPr>
        <dsp:cNvPr id="0" name=""/>
        <dsp:cNvSpPr/>
      </dsp:nvSpPr>
      <dsp:spPr>
        <a:xfrm>
          <a:off x="5068588" y="1996273"/>
          <a:ext cx="123374" cy="1491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500"/>
              </a:lnTo>
              <a:lnTo>
                <a:pt x="123374" y="1491500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50765-FAF2-4AA4-A1DD-EFCE02F5211B}">
      <dsp:nvSpPr>
        <dsp:cNvPr id="0" name=""/>
        <dsp:cNvSpPr/>
      </dsp:nvSpPr>
      <dsp:spPr>
        <a:xfrm>
          <a:off x="5068588" y="1996273"/>
          <a:ext cx="95658" cy="2282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2824"/>
              </a:lnTo>
              <a:lnTo>
                <a:pt x="95658" y="2282824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C457A-FD4C-407F-AB18-EE39889257C1}">
      <dsp:nvSpPr>
        <dsp:cNvPr id="0" name=""/>
        <dsp:cNvSpPr/>
      </dsp:nvSpPr>
      <dsp:spPr>
        <a:xfrm>
          <a:off x="4722234" y="801684"/>
          <a:ext cx="969425" cy="284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59"/>
              </a:lnTo>
              <a:lnTo>
                <a:pt x="969425" y="140059"/>
              </a:lnTo>
              <a:lnTo>
                <a:pt x="969425" y="284131"/>
              </a:lnTo>
            </a:path>
          </a:pathLst>
        </a:custGeom>
        <a:noFill/>
        <a:ln w="1397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02317-AE3E-428F-8ACC-9D9F95721273}">
      <dsp:nvSpPr>
        <dsp:cNvPr id="0" name=""/>
        <dsp:cNvSpPr/>
      </dsp:nvSpPr>
      <dsp:spPr>
        <a:xfrm>
          <a:off x="158704" y="1959377"/>
          <a:ext cx="118393" cy="1621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343"/>
              </a:lnTo>
              <a:lnTo>
                <a:pt x="118393" y="1621343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E100C-6020-45E3-8941-DC751E91C2DC}">
      <dsp:nvSpPr>
        <dsp:cNvPr id="0" name=""/>
        <dsp:cNvSpPr/>
      </dsp:nvSpPr>
      <dsp:spPr>
        <a:xfrm>
          <a:off x="158704" y="1959377"/>
          <a:ext cx="136862" cy="715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5241"/>
              </a:lnTo>
              <a:lnTo>
                <a:pt x="136862" y="715241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96BEE-D7C3-4E77-B303-74AC7E81E4BC}">
      <dsp:nvSpPr>
        <dsp:cNvPr id="0" name=""/>
        <dsp:cNvSpPr/>
      </dsp:nvSpPr>
      <dsp:spPr>
        <a:xfrm>
          <a:off x="793520" y="801684"/>
          <a:ext cx="3928714" cy="283993"/>
        </a:xfrm>
        <a:custGeom>
          <a:avLst/>
          <a:gdLst/>
          <a:ahLst/>
          <a:cxnLst/>
          <a:rect l="0" t="0" r="0" b="0"/>
          <a:pathLst>
            <a:path>
              <a:moveTo>
                <a:pt x="3928714" y="0"/>
              </a:moveTo>
              <a:lnTo>
                <a:pt x="3928714" y="139922"/>
              </a:lnTo>
              <a:lnTo>
                <a:pt x="0" y="139922"/>
              </a:lnTo>
              <a:lnTo>
                <a:pt x="0" y="283993"/>
              </a:lnTo>
            </a:path>
          </a:pathLst>
        </a:custGeom>
        <a:noFill/>
        <a:ln w="1397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34EF3-E4F0-4D65-BDCD-528D04FD35A7}">
      <dsp:nvSpPr>
        <dsp:cNvPr id="0" name=""/>
        <dsp:cNvSpPr/>
      </dsp:nvSpPr>
      <dsp:spPr>
        <a:xfrm>
          <a:off x="3556837" y="0"/>
          <a:ext cx="2330794" cy="801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Чат-бот классифицируются:</a:t>
          </a:r>
        </a:p>
      </dsp:txBody>
      <dsp:txXfrm>
        <a:off x="3556837" y="0"/>
        <a:ext cx="2330794" cy="801684"/>
      </dsp:txXfrm>
    </dsp:sp>
    <dsp:sp modelId="{A4ABF534-0666-484D-A76D-FBF32ACD8006}">
      <dsp:nvSpPr>
        <dsp:cNvPr id="0" name=""/>
        <dsp:cNvSpPr/>
      </dsp:nvSpPr>
      <dsp:spPr>
        <a:xfrm>
          <a:off x="0" y="1085678"/>
          <a:ext cx="1587040" cy="8736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 алгоритму</a:t>
          </a:r>
        </a:p>
      </dsp:txBody>
      <dsp:txXfrm>
        <a:off x="0" y="1085678"/>
        <a:ext cx="1587040" cy="873699"/>
      </dsp:txXfrm>
    </dsp:sp>
    <dsp:sp modelId="{BB1D57FC-CBE1-46D0-A15E-F0C27BF950E6}">
      <dsp:nvSpPr>
        <dsp:cNvPr id="0" name=""/>
        <dsp:cNvSpPr/>
      </dsp:nvSpPr>
      <dsp:spPr>
        <a:xfrm>
          <a:off x="295566" y="2331590"/>
          <a:ext cx="1419628" cy="6860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Скриптовые</a:t>
          </a:r>
        </a:p>
      </dsp:txBody>
      <dsp:txXfrm>
        <a:off x="295566" y="2331590"/>
        <a:ext cx="1419628" cy="686056"/>
      </dsp:txXfrm>
    </dsp:sp>
    <dsp:sp modelId="{364E9694-AF5B-42C6-9E6C-CB37044FD049}">
      <dsp:nvSpPr>
        <dsp:cNvPr id="0" name=""/>
        <dsp:cNvSpPr/>
      </dsp:nvSpPr>
      <dsp:spPr>
        <a:xfrm>
          <a:off x="277097" y="3237692"/>
          <a:ext cx="1372112" cy="6860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Обучаемые</a:t>
          </a:r>
          <a:endParaRPr lang="ru-RU" sz="1100" kern="1200" dirty="0"/>
        </a:p>
      </dsp:txBody>
      <dsp:txXfrm>
        <a:off x="277097" y="3237692"/>
        <a:ext cx="1372112" cy="686056"/>
      </dsp:txXfrm>
    </dsp:sp>
    <dsp:sp modelId="{319E07B4-8EA9-4DB5-931D-D4D7CD3FEDED}">
      <dsp:nvSpPr>
        <dsp:cNvPr id="0" name=""/>
        <dsp:cNvSpPr/>
      </dsp:nvSpPr>
      <dsp:spPr>
        <a:xfrm>
          <a:off x="4912821" y="1085815"/>
          <a:ext cx="1557677" cy="9104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 виду</a:t>
          </a:r>
        </a:p>
      </dsp:txBody>
      <dsp:txXfrm>
        <a:off x="4912821" y="1085815"/>
        <a:ext cx="1557677" cy="910458"/>
      </dsp:txXfrm>
    </dsp:sp>
    <dsp:sp modelId="{3D422168-4068-45F2-9716-33081E3DA41D}">
      <dsp:nvSpPr>
        <dsp:cNvPr id="0" name=""/>
        <dsp:cNvSpPr/>
      </dsp:nvSpPr>
      <dsp:spPr>
        <a:xfrm>
          <a:off x="5164247" y="3936070"/>
          <a:ext cx="1372112" cy="6860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Кнопочный</a:t>
          </a:r>
          <a:endParaRPr lang="ru-RU" sz="1100" kern="1200" dirty="0"/>
        </a:p>
      </dsp:txBody>
      <dsp:txXfrm>
        <a:off x="5164247" y="3936070"/>
        <a:ext cx="1372112" cy="686056"/>
      </dsp:txXfrm>
    </dsp:sp>
    <dsp:sp modelId="{F30A3B52-7409-45FF-9812-4047A2A5C300}">
      <dsp:nvSpPr>
        <dsp:cNvPr id="0" name=""/>
        <dsp:cNvSpPr/>
      </dsp:nvSpPr>
      <dsp:spPr>
        <a:xfrm>
          <a:off x="5191963" y="3144745"/>
          <a:ext cx="1372112" cy="6860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Текстовый</a:t>
          </a:r>
          <a:endParaRPr lang="ru-RU" sz="1100" kern="1200" dirty="0"/>
        </a:p>
      </dsp:txBody>
      <dsp:txXfrm>
        <a:off x="5191963" y="3144745"/>
        <a:ext cx="1372112" cy="686056"/>
      </dsp:txXfrm>
    </dsp:sp>
    <dsp:sp modelId="{32F41CA9-FF74-4D3D-BF54-7A063A5BA69F}">
      <dsp:nvSpPr>
        <dsp:cNvPr id="0" name=""/>
        <dsp:cNvSpPr/>
      </dsp:nvSpPr>
      <dsp:spPr>
        <a:xfrm>
          <a:off x="5232098" y="2303880"/>
          <a:ext cx="1372112" cy="6860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Голосовой</a:t>
          </a:r>
          <a:endParaRPr lang="ru-RU" sz="1100" kern="1200" dirty="0"/>
        </a:p>
      </dsp:txBody>
      <dsp:txXfrm>
        <a:off x="5232098" y="2303880"/>
        <a:ext cx="1372112" cy="686056"/>
      </dsp:txXfrm>
    </dsp:sp>
    <dsp:sp modelId="{6300819C-A034-4B46-AD3F-2DC01B3C86C5}">
      <dsp:nvSpPr>
        <dsp:cNvPr id="0" name=""/>
        <dsp:cNvSpPr/>
      </dsp:nvSpPr>
      <dsp:spPr>
        <a:xfrm>
          <a:off x="1943967" y="1160026"/>
          <a:ext cx="1870834" cy="8988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 функционалу</a:t>
          </a:r>
        </a:p>
      </dsp:txBody>
      <dsp:txXfrm>
        <a:off x="1943967" y="1160026"/>
        <a:ext cx="1870834" cy="898836"/>
      </dsp:txXfrm>
    </dsp:sp>
    <dsp:sp modelId="{9FD25B3E-2883-433E-A40B-A9E9882C2ABB}">
      <dsp:nvSpPr>
        <dsp:cNvPr id="0" name=""/>
        <dsp:cNvSpPr/>
      </dsp:nvSpPr>
      <dsp:spPr>
        <a:xfrm>
          <a:off x="2312801" y="2313101"/>
          <a:ext cx="2291222" cy="63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Коммуникационные</a:t>
          </a:r>
          <a:endParaRPr lang="ru-RU" sz="1100" kern="1200" dirty="0"/>
        </a:p>
      </dsp:txBody>
      <dsp:txXfrm>
        <a:off x="2312801" y="2313101"/>
        <a:ext cx="2291222" cy="634080"/>
      </dsp:txXfrm>
    </dsp:sp>
    <dsp:sp modelId="{01775C44-D50D-4CF6-A613-F4E9F834E84C}">
      <dsp:nvSpPr>
        <dsp:cNvPr id="0" name=""/>
        <dsp:cNvSpPr/>
      </dsp:nvSpPr>
      <dsp:spPr>
        <a:xfrm>
          <a:off x="2331860" y="3183384"/>
          <a:ext cx="2086818" cy="6977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Функциональные</a:t>
          </a:r>
          <a:endParaRPr lang="ru-RU" sz="1100" kern="1200" dirty="0"/>
        </a:p>
      </dsp:txBody>
      <dsp:txXfrm>
        <a:off x="2331860" y="3183384"/>
        <a:ext cx="2086818" cy="697712"/>
      </dsp:txXfrm>
    </dsp:sp>
    <dsp:sp modelId="{8B7C351D-61D2-4A85-BF9D-A4A396FD18ED}">
      <dsp:nvSpPr>
        <dsp:cNvPr id="0" name=""/>
        <dsp:cNvSpPr/>
      </dsp:nvSpPr>
      <dsp:spPr>
        <a:xfrm>
          <a:off x="7417887" y="1099049"/>
          <a:ext cx="1663151" cy="9662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 сфере применения</a:t>
          </a:r>
        </a:p>
      </dsp:txBody>
      <dsp:txXfrm>
        <a:off x="7417887" y="1099049"/>
        <a:ext cx="1663151" cy="966262"/>
      </dsp:txXfrm>
    </dsp:sp>
    <dsp:sp modelId="{D234155F-0130-4AE3-859B-1326FD3CC85B}">
      <dsp:nvSpPr>
        <dsp:cNvPr id="0" name=""/>
        <dsp:cNvSpPr/>
      </dsp:nvSpPr>
      <dsp:spPr>
        <a:xfrm>
          <a:off x="7946352" y="2331590"/>
          <a:ext cx="1510490" cy="6860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Для</a:t>
          </a:r>
          <a:r>
            <a:rPr lang="ru-RU" sz="1100" kern="1200" dirty="0"/>
            <a:t> </a:t>
          </a:r>
          <a:r>
            <a:rPr lang="ru-RU" sz="1800" kern="1200" dirty="0"/>
            <a:t>продаж</a:t>
          </a:r>
          <a:endParaRPr lang="ru-RU" sz="1100" kern="1200" dirty="0"/>
        </a:p>
      </dsp:txBody>
      <dsp:txXfrm>
        <a:off x="7946352" y="2331590"/>
        <a:ext cx="1510490" cy="686056"/>
      </dsp:txXfrm>
    </dsp:sp>
    <dsp:sp modelId="{AFCDA0AB-D635-4CE3-A109-2AC8CBDA6012}">
      <dsp:nvSpPr>
        <dsp:cNvPr id="0" name=""/>
        <dsp:cNvSpPr/>
      </dsp:nvSpPr>
      <dsp:spPr>
        <a:xfrm>
          <a:off x="7927404" y="3150865"/>
          <a:ext cx="2201774" cy="6860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Для сбора данных</a:t>
          </a:r>
        </a:p>
      </dsp:txBody>
      <dsp:txXfrm>
        <a:off x="7927404" y="3150865"/>
        <a:ext cx="2201774" cy="686056"/>
      </dsp:txXfrm>
    </dsp:sp>
    <dsp:sp modelId="{A040B1CA-6EFC-48DF-94B9-73158264CA52}">
      <dsp:nvSpPr>
        <dsp:cNvPr id="0" name=""/>
        <dsp:cNvSpPr/>
      </dsp:nvSpPr>
      <dsp:spPr>
        <a:xfrm>
          <a:off x="7936624" y="4006748"/>
          <a:ext cx="1956440" cy="6860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Для информирования</a:t>
          </a:r>
        </a:p>
      </dsp:txBody>
      <dsp:txXfrm>
        <a:off x="7936624" y="4006748"/>
        <a:ext cx="1956440" cy="686056"/>
      </dsp:txXfrm>
    </dsp:sp>
    <dsp:sp modelId="{8D2E0AE6-A587-4314-BC4F-1F20ACE3044C}">
      <dsp:nvSpPr>
        <dsp:cNvPr id="0" name=""/>
        <dsp:cNvSpPr/>
      </dsp:nvSpPr>
      <dsp:spPr>
        <a:xfrm>
          <a:off x="7899687" y="4866994"/>
          <a:ext cx="1968460" cy="6860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Для транзакций</a:t>
          </a:r>
        </a:p>
      </dsp:txBody>
      <dsp:txXfrm>
        <a:off x="7899687" y="4866994"/>
        <a:ext cx="1968460" cy="686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31770-F8C9-4CCF-A5AE-7A3859A9F1D7}">
      <dsp:nvSpPr>
        <dsp:cNvPr id="0" name=""/>
        <dsp:cNvSpPr/>
      </dsp:nvSpPr>
      <dsp:spPr>
        <a:xfrm>
          <a:off x="4042405" y="2113021"/>
          <a:ext cx="427247" cy="623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408"/>
              </a:lnTo>
              <a:lnTo>
                <a:pt x="427247" y="623408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61C35-9B44-467D-ABB5-3E7831DC4EF6}">
      <dsp:nvSpPr>
        <dsp:cNvPr id="0" name=""/>
        <dsp:cNvSpPr/>
      </dsp:nvSpPr>
      <dsp:spPr>
        <a:xfrm>
          <a:off x="3636846" y="2113021"/>
          <a:ext cx="405558" cy="530783"/>
        </a:xfrm>
        <a:custGeom>
          <a:avLst/>
          <a:gdLst/>
          <a:ahLst/>
          <a:cxnLst/>
          <a:rect l="0" t="0" r="0" b="0"/>
          <a:pathLst>
            <a:path>
              <a:moveTo>
                <a:pt x="405558" y="0"/>
              </a:moveTo>
              <a:lnTo>
                <a:pt x="405558" y="530783"/>
              </a:lnTo>
              <a:lnTo>
                <a:pt x="0" y="530783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07F33-064C-43C3-8D0C-4676A559E5B3}">
      <dsp:nvSpPr>
        <dsp:cNvPr id="0" name=""/>
        <dsp:cNvSpPr/>
      </dsp:nvSpPr>
      <dsp:spPr>
        <a:xfrm>
          <a:off x="4042405" y="2113021"/>
          <a:ext cx="1715308" cy="1381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555"/>
              </a:lnTo>
              <a:lnTo>
                <a:pt x="1715308" y="1226555"/>
              </a:lnTo>
              <a:lnTo>
                <a:pt x="1715308" y="1381163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BBA88-39B6-43FB-8F0D-6CA42EE3EDBD}">
      <dsp:nvSpPr>
        <dsp:cNvPr id="0" name=""/>
        <dsp:cNvSpPr/>
      </dsp:nvSpPr>
      <dsp:spPr>
        <a:xfrm>
          <a:off x="3387059" y="4230413"/>
          <a:ext cx="576849" cy="553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145"/>
              </a:lnTo>
              <a:lnTo>
                <a:pt x="576849" y="553145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EFE0C-8CFE-48A6-B130-6FEF62771C6C}">
      <dsp:nvSpPr>
        <dsp:cNvPr id="0" name=""/>
        <dsp:cNvSpPr/>
      </dsp:nvSpPr>
      <dsp:spPr>
        <a:xfrm>
          <a:off x="3930321" y="2113021"/>
          <a:ext cx="91440" cy="1381163"/>
        </a:xfrm>
        <a:custGeom>
          <a:avLst/>
          <a:gdLst/>
          <a:ahLst/>
          <a:cxnLst/>
          <a:rect l="0" t="0" r="0" b="0"/>
          <a:pathLst>
            <a:path>
              <a:moveTo>
                <a:pt x="112083" y="0"/>
              </a:moveTo>
              <a:lnTo>
                <a:pt x="112083" y="1226555"/>
              </a:lnTo>
              <a:lnTo>
                <a:pt x="45720" y="1226555"/>
              </a:lnTo>
              <a:lnTo>
                <a:pt x="45720" y="1381163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8AC3E-E497-4063-9F97-5B9882C95E2F}">
      <dsp:nvSpPr>
        <dsp:cNvPr id="0" name=""/>
        <dsp:cNvSpPr/>
      </dsp:nvSpPr>
      <dsp:spPr>
        <a:xfrm>
          <a:off x="2194369" y="2113021"/>
          <a:ext cx="1848035" cy="1381163"/>
        </a:xfrm>
        <a:custGeom>
          <a:avLst/>
          <a:gdLst/>
          <a:ahLst/>
          <a:cxnLst/>
          <a:rect l="0" t="0" r="0" b="0"/>
          <a:pathLst>
            <a:path>
              <a:moveTo>
                <a:pt x="1848035" y="0"/>
              </a:moveTo>
              <a:lnTo>
                <a:pt x="1848035" y="1226555"/>
              </a:lnTo>
              <a:lnTo>
                <a:pt x="0" y="1226555"/>
              </a:lnTo>
              <a:lnTo>
                <a:pt x="0" y="1381163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715E7-519E-4855-9269-251243A12C33}">
      <dsp:nvSpPr>
        <dsp:cNvPr id="0" name=""/>
        <dsp:cNvSpPr/>
      </dsp:nvSpPr>
      <dsp:spPr>
        <a:xfrm>
          <a:off x="3996685" y="916150"/>
          <a:ext cx="91440" cy="460643"/>
        </a:xfrm>
        <a:custGeom>
          <a:avLst/>
          <a:gdLst/>
          <a:ahLst/>
          <a:cxnLst/>
          <a:rect l="0" t="0" r="0" b="0"/>
          <a:pathLst>
            <a:path>
              <a:moveTo>
                <a:pt x="71311" y="0"/>
              </a:moveTo>
              <a:lnTo>
                <a:pt x="71311" y="306035"/>
              </a:lnTo>
              <a:lnTo>
                <a:pt x="45720" y="306035"/>
              </a:lnTo>
              <a:lnTo>
                <a:pt x="45720" y="460643"/>
              </a:lnTo>
            </a:path>
          </a:pathLst>
        </a:custGeom>
        <a:noFill/>
        <a:ln w="1397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C24BE-735A-41B1-A0F0-912A348F72D2}">
      <dsp:nvSpPr>
        <dsp:cNvPr id="0" name=""/>
        <dsp:cNvSpPr/>
      </dsp:nvSpPr>
      <dsp:spPr>
        <a:xfrm>
          <a:off x="7250931" y="4200088"/>
          <a:ext cx="134479" cy="564314"/>
        </a:xfrm>
        <a:custGeom>
          <a:avLst/>
          <a:gdLst/>
          <a:ahLst/>
          <a:cxnLst/>
          <a:rect l="0" t="0" r="0" b="0"/>
          <a:pathLst>
            <a:path>
              <a:moveTo>
                <a:pt x="134479" y="0"/>
              </a:moveTo>
              <a:lnTo>
                <a:pt x="0" y="564314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3C1E8-B3A0-4763-92AD-A22AA07EACE8}">
      <dsp:nvSpPr>
        <dsp:cNvPr id="0" name=""/>
        <dsp:cNvSpPr/>
      </dsp:nvSpPr>
      <dsp:spPr>
        <a:xfrm>
          <a:off x="7928658" y="3117685"/>
          <a:ext cx="91440" cy="3318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217"/>
              </a:lnTo>
              <a:lnTo>
                <a:pt x="45734" y="177217"/>
              </a:lnTo>
              <a:lnTo>
                <a:pt x="45734" y="331825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61C80-4F94-4C56-A785-B9BFFA9147C2}">
      <dsp:nvSpPr>
        <dsp:cNvPr id="0" name=""/>
        <dsp:cNvSpPr/>
      </dsp:nvSpPr>
      <dsp:spPr>
        <a:xfrm>
          <a:off x="7927215" y="2037565"/>
          <a:ext cx="91440" cy="3438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284"/>
              </a:lnTo>
              <a:lnTo>
                <a:pt x="47163" y="189284"/>
              </a:lnTo>
              <a:lnTo>
                <a:pt x="47163" y="343892"/>
              </a:lnTo>
            </a:path>
          </a:pathLst>
        </a:custGeom>
        <a:noFill/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C457A-FD4C-407F-AB18-EE39889257C1}">
      <dsp:nvSpPr>
        <dsp:cNvPr id="0" name=""/>
        <dsp:cNvSpPr/>
      </dsp:nvSpPr>
      <dsp:spPr>
        <a:xfrm>
          <a:off x="4067996" y="916150"/>
          <a:ext cx="3904938" cy="385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579"/>
              </a:lnTo>
              <a:lnTo>
                <a:pt x="3904938" y="230579"/>
              </a:lnTo>
              <a:lnTo>
                <a:pt x="3904938" y="385187"/>
              </a:lnTo>
            </a:path>
          </a:pathLst>
        </a:custGeom>
        <a:noFill/>
        <a:ln w="1397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96BEE-D7C3-4E77-B303-74AC7E81E4BC}">
      <dsp:nvSpPr>
        <dsp:cNvPr id="0" name=""/>
        <dsp:cNvSpPr/>
      </dsp:nvSpPr>
      <dsp:spPr>
        <a:xfrm>
          <a:off x="1232870" y="916150"/>
          <a:ext cx="2835125" cy="251716"/>
        </a:xfrm>
        <a:custGeom>
          <a:avLst/>
          <a:gdLst/>
          <a:ahLst/>
          <a:cxnLst/>
          <a:rect l="0" t="0" r="0" b="0"/>
          <a:pathLst>
            <a:path>
              <a:moveTo>
                <a:pt x="2835125" y="0"/>
              </a:moveTo>
              <a:lnTo>
                <a:pt x="2835125" y="97108"/>
              </a:lnTo>
              <a:lnTo>
                <a:pt x="0" y="97108"/>
              </a:lnTo>
              <a:lnTo>
                <a:pt x="0" y="251716"/>
              </a:lnTo>
            </a:path>
          </a:pathLst>
        </a:custGeom>
        <a:noFill/>
        <a:ln w="1397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34EF3-E4F0-4D65-BDCD-528D04FD35A7}">
      <dsp:nvSpPr>
        <dsp:cNvPr id="0" name=""/>
        <dsp:cNvSpPr/>
      </dsp:nvSpPr>
      <dsp:spPr>
        <a:xfrm>
          <a:off x="3218220" y="1085"/>
          <a:ext cx="1699552" cy="9150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Запуск  </a:t>
          </a:r>
          <a:r>
            <a:rPr lang="en-US" sz="1400" kern="1200" dirty="0"/>
            <a:t>Telegram </a:t>
          </a:r>
          <a:r>
            <a:rPr lang="ru-RU" sz="1400" kern="1200" dirty="0"/>
            <a:t>бота</a:t>
          </a:r>
        </a:p>
      </dsp:txBody>
      <dsp:txXfrm>
        <a:off x="3218220" y="1085"/>
        <a:ext cx="1699552" cy="915065"/>
      </dsp:txXfrm>
    </dsp:sp>
    <dsp:sp modelId="{A4ABF534-0666-484D-A76D-FBF32ACD8006}">
      <dsp:nvSpPr>
        <dsp:cNvPr id="0" name=""/>
        <dsp:cNvSpPr/>
      </dsp:nvSpPr>
      <dsp:spPr>
        <a:xfrm>
          <a:off x="496642" y="1167866"/>
          <a:ext cx="1472456" cy="736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Нажатие кнопки </a:t>
          </a:r>
          <a:r>
            <a:rPr lang="en-US" sz="1400" kern="1200" dirty="0"/>
            <a:t>/help</a:t>
          </a:r>
          <a:endParaRPr lang="ru-RU" sz="1400" kern="1200" dirty="0"/>
        </a:p>
      </dsp:txBody>
      <dsp:txXfrm>
        <a:off x="496642" y="1167866"/>
        <a:ext cx="1472456" cy="736228"/>
      </dsp:txXfrm>
    </dsp:sp>
    <dsp:sp modelId="{319E07B4-8EA9-4DB5-931D-D4D7CD3FEDED}">
      <dsp:nvSpPr>
        <dsp:cNvPr id="0" name=""/>
        <dsp:cNvSpPr/>
      </dsp:nvSpPr>
      <dsp:spPr>
        <a:xfrm>
          <a:off x="7236707" y="1301337"/>
          <a:ext cx="1472456" cy="736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Ввод собственного вопроса</a:t>
          </a:r>
        </a:p>
      </dsp:txBody>
      <dsp:txXfrm>
        <a:off x="7236707" y="1301337"/>
        <a:ext cx="1472456" cy="736228"/>
      </dsp:txXfrm>
    </dsp:sp>
    <dsp:sp modelId="{6300819C-A034-4B46-AD3F-2DC01B3C86C5}">
      <dsp:nvSpPr>
        <dsp:cNvPr id="0" name=""/>
        <dsp:cNvSpPr/>
      </dsp:nvSpPr>
      <dsp:spPr>
        <a:xfrm>
          <a:off x="7238150" y="2381457"/>
          <a:ext cx="1472456" cy="736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Обработка вопроса</a:t>
          </a:r>
        </a:p>
      </dsp:txBody>
      <dsp:txXfrm>
        <a:off x="7238150" y="2381457"/>
        <a:ext cx="1472456" cy="736228"/>
      </dsp:txXfrm>
    </dsp:sp>
    <dsp:sp modelId="{8B7C351D-61D2-4A85-BF9D-A4A396FD18ED}">
      <dsp:nvSpPr>
        <dsp:cNvPr id="0" name=""/>
        <dsp:cNvSpPr/>
      </dsp:nvSpPr>
      <dsp:spPr>
        <a:xfrm>
          <a:off x="7238165" y="3449510"/>
          <a:ext cx="1472456" cy="7505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Формирование ответа</a:t>
          </a:r>
        </a:p>
      </dsp:txBody>
      <dsp:txXfrm>
        <a:off x="7238165" y="3449510"/>
        <a:ext cx="1472456" cy="750577"/>
      </dsp:txXfrm>
    </dsp:sp>
    <dsp:sp modelId="{95CAC177-6EDD-4725-B8FA-1B036A1832FC}">
      <dsp:nvSpPr>
        <dsp:cNvPr id="0" name=""/>
        <dsp:cNvSpPr/>
      </dsp:nvSpPr>
      <dsp:spPr>
        <a:xfrm>
          <a:off x="7250931" y="4377131"/>
          <a:ext cx="1472456" cy="7745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Отправка ответа пользователю</a:t>
          </a:r>
        </a:p>
      </dsp:txBody>
      <dsp:txXfrm>
        <a:off x="7250931" y="4377131"/>
        <a:ext cx="1472456" cy="774541"/>
      </dsp:txXfrm>
    </dsp:sp>
    <dsp:sp modelId="{B49E604B-993B-4020-B51C-487AD1FCC368}">
      <dsp:nvSpPr>
        <dsp:cNvPr id="0" name=""/>
        <dsp:cNvSpPr/>
      </dsp:nvSpPr>
      <dsp:spPr>
        <a:xfrm>
          <a:off x="3306177" y="1376793"/>
          <a:ext cx="1472456" cy="736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Нажатие кнопки </a:t>
          </a:r>
          <a:r>
            <a:rPr lang="en-US" sz="1400" kern="1200" dirty="0"/>
            <a:t>/start(</a:t>
          </a:r>
          <a:r>
            <a:rPr lang="ru-RU" sz="1400" kern="1200" dirty="0"/>
            <a:t>Вход в главное меню)</a:t>
          </a:r>
        </a:p>
      </dsp:txBody>
      <dsp:txXfrm>
        <a:off x="3306177" y="1376793"/>
        <a:ext cx="1472456" cy="736228"/>
      </dsp:txXfrm>
    </dsp:sp>
    <dsp:sp modelId="{0DD82443-57BD-44A8-A0BB-DE0B631BEE91}">
      <dsp:nvSpPr>
        <dsp:cNvPr id="0" name=""/>
        <dsp:cNvSpPr/>
      </dsp:nvSpPr>
      <dsp:spPr>
        <a:xfrm>
          <a:off x="1458141" y="3494185"/>
          <a:ext cx="1472456" cy="736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Переход на страничку сайта КНИТУ-КАИ</a:t>
          </a:r>
        </a:p>
      </dsp:txBody>
      <dsp:txXfrm>
        <a:off x="1458141" y="3494185"/>
        <a:ext cx="1472456" cy="736228"/>
      </dsp:txXfrm>
    </dsp:sp>
    <dsp:sp modelId="{65B92ECA-BB5C-4415-A2B8-045273C0E342}">
      <dsp:nvSpPr>
        <dsp:cNvPr id="0" name=""/>
        <dsp:cNvSpPr/>
      </dsp:nvSpPr>
      <dsp:spPr>
        <a:xfrm>
          <a:off x="3239813" y="3494185"/>
          <a:ext cx="1472456" cy="736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Переход в подменю</a:t>
          </a:r>
        </a:p>
      </dsp:txBody>
      <dsp:txXfrm>
        <a:off x="3239813" y="3494185"/>
        <a:ext cx="1472456" cy="736228"/>
      </dsp:txXfrm>
    </dsp:sp>
    <dsp:sp modelId="{2F164DD6-CE4D-411E-9CF2-F63F74B85A25}">
      <dsp:nvSpPr>
        <dsp:cNvPr id="0" name=""/>
        <dsp:cNvSpPr/>
      </dsp:nvSpPr>
      <dsp:spPr>
        <a:xfrm>
          <a:off x="3963908" y="4415444"/>
          <a:ext cx="1472456" cy="736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Выбор ссылки для открытия официального документа</a:t>
          </a:r>
        </a:p>
      </dsp:txBody>
      <dsp:txXfrm>
        <a:off x="3963908" y="4415444"/>
        <a:ext cx="1472456" cy="736228"/>
      </dsp:txXfrm>
    </dsp:sp>
    <dsp:sp modelId="{5B5E96F9-EE63-45CE-BD3E-776100E2C1EF}">
      <dsp:nvSpPr>
        <dsp:cNvPr id="0" name=""/>
        <dsp:cNvSpPr/>
      </dsp:nvSpPr>
      <dsp:spPr>
        <a:xfrm>
          <a:off x="5021485" y="3494185"/>
          <a:ext cx="1472456" cy="736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Открытие контактов Приемной комиссии</a:t>
          </a:r>
        </a:p>
      </dsp:txBody>
      <dsp:txXfrm>
        <a:off x="5021485" y="3494185"/>
        <a:ext cx="1472456" cy="736228"/>
      </dsp:txXfrm>
    </dsp:sp>
    <dsp:sp modelId="{EB297F10-7653-4AEF-AE02-7BB86E7B5FF4}">
      <dsp:nvSpPr>
        <dsp:cNvPr id="0" name=""/>
        <dsp:cNvSpPr/>
      </dsp:nvSpPr>
      <dsp:spPr>
        <a:xfrm>
          <a:off x="2164390" y="2275691"/>
          <a:ext cx="1472456" cy="736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Выбор необходимой ссылки</a:t>
          </a:r>
        </a:p>
      </dsp:txBody>
      <dsp:txXfrm>
        <a:off x="2164390" y="2275691"/>
        <a:ext cx="1472456" cy="736228"/>
      </dsp:txXfrm>
    </dsp:sp>
    <dsp:sp modelId="{DF6571D6-E895-4453-B9B8-2FBA84F91C01}">
      <dsp:nvSpPr>
        <dsp:cNvPr id="0" name=""/>
        <dsp:cNvSpPr/>
      </dsp:nvSpPr>
      <dsp:spPr>
        <a:xfrm>
          <a:off x="4469653" y="2368315"/>
          <a:ext cx="1472456" cy="736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Выбор кнопки с действием</a:t>
          </a:r>
        </a:p>
      </dsp:txBody>
      <dsp:txXfrm>
        <a:off x="4469653" y="2368315"/>
        <a:ext cx="1472456" cy="736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63FDD-051E-4B9A-A0C0-AAC874E1CC87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D59EF-1894-4610-8710-4A02AFD4F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1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C7E8677-A14B-4531-B808-9F4D59D48D9F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5863900-90A3-477C-B966-F0E8F133132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305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7C27-0799-434E-9976-167880E44A7C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3900-90A3-477C-B966-F0E8F133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98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334-1783-4F2F-9558-EAD6549996D5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3900-90A3-477C-B966-F0E8F133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69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A0F3-3EE7-4CAD-AF00-76210F7456FE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3900-90A3-477C-B966-F0E8F133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0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C22-8870-4C6F-BA7B-97009C5C0E4C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3900-90A3-477C-B966-F0E8F133132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1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B0A-127C-4B89-98D8-19E7F2A9A3E3}" type="datetime1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3900-90A3-477C-B966-F0E8F133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856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DB9B-2416-4255-AF75-BCE2836BD828}" type="datetime1">
              <a:rPr lang="ru-RU" smtClean="0"/>
              <a:t>13.06.2023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3900-90A3-477C-B966-F0E8F133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0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9FF9-5DA3-4B3A-B584-6C99F36068D8}" type="datetime1">
              <a:rPr lang="ru-RU" smtClean="0"/>
              <a:t>13.06.2023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3900-90A3-477C-B966-F0E8F133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11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53EE-9E5E-445A-AB7F-B49911DB13CE}" type="datetime1">
              <a:rPr lang="ru-RU" smtClean="0"/>
              <a:t>13.06.2023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3900-90A3-477C-B966-F0E8F133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9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753B-166E-431D-B955-5ACF0708244F}" type="datetime1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3900-90A3-477C-B966-F0E8F133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740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44B3-FF35-43DC-A24F-D5E3F30BC7AE}" type="datetime1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3900-90A3-477C-B966-F0E8F133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8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D03BDAB-E0B7-4987-A108-D8610506EF3B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5863900-90A3-477C-B966-F0E8F133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43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BB249C-CAB7-422B-A071-3223C4A9DE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/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61595" algn="ctr">
              <a:lnSpc>
                <a:spcPct val="107000"/>
              </a:lnSpc>
              <a:spcAft>
                <a:spcPts val="800"/>
              </a:spcAft>
            </a:pP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"К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азанский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ациональный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сследовательский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ехнический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ниверситет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А. Н.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Туполева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(КНИТУ - КАИ)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ПРИКЛАДНОЙ МАТЕМАТИКИ И ИНФОРМАТИКИ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 Ю.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Кожевникова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indent="-800100" algn="ctr">
              <a:lnSpc>
                <a:spcPct val="150000"/>
              </a:lnSpc>
              <a:spcAft>
                <a:spcPts val="800"/>
              </a:spcAft>
              <a:tabLst>
                <a:tab pos="457200" algn="l"/>
                <a:tab pos="8001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	на тему: </a:t>
            </a:r>
            <a: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«</a:t>
            </a: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Разработка интерфейсной части системы</a:t>
            </a:r>
          </a:p>
          <a:p>
            <a:pPr indent="-800100" algn="ctr">
              <a:lnSpc>
                <a:spcPct val="150000"/>
              </a:lnSpc>
              <a:spcAft>
                <a:spcPts val="800"/>
              </a:spcAft>
              <a:tabLst>
                <a:tab pos="457200" algn="l"/>
                <a:tab pos="800100" algn="l"/>
              </a:tabLst>
            </a:pP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информирования абитуриентов</a:t>
            </a:r>
            <a: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»  </a:t>
            </a:r>
            <a:endParaRPr lang="ru-RU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ctr"/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Calibri Light"/>
              </a:rPr>
            </a:br>
            <a:br>
              <a:rPr lang="en-US" sz="1800" dirty="0">
                <a:latin typeface="Times New Roman"/>
                <a:cs typeface="Calibri Light"/>
              </a:rPr>
            </a:br>
            <a:br>
              <a:rPr lang="en-US" sz="1800" dirty="0">
                <a:latin typeface="Times New Roman"/>
                <a:cs typeface="Calibri Light"/>
              </a:rPr>
            </a:br>
            <a:endParaRPr lang="en-US" sz="1800" b="1" dirty="0">
              <a:latin typeface="Times New Roman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EDB19-D8D3-402A-8D11-CA14124D383D}"/>
              </a:ext>
            </a:extLst>
          </p:cNvPr>
          <p:cNvSpPr txBox="1"/>
          <p:nvPr/>
        </p:nvSpPr>
        <p:spPr>
          <a:xfrm>
            <a:off x="5006235" y="4426255"/>
            <a:ext cx="590638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sz="2000" dirty="0">
                <a:latin typeface="Times New Roman"/>
                <a:cs typeface="Calibri"/>
              </a:rPr>
              <a:t>Выполнил: студент гр. 441</a:t>
            </a:r>
            <a:r>
              <a:rPr lang="en-US" sz="2000" dirty="0">
                <a:latin typeface="Times New Roman"/>
                <a:cs typeface="Calibri"/>
              </a:rPr>
              <a:t>1</a:t>
            </a:r>
            <a:endParaRPr lang="ru-RU" sz="2000" dirty="0">
              <a:latin typeface="Times New Roman"/>
              <a:cs typeface="Calibri"/>
            </a:endParaRPr>
          </a:p>
          <a:p>
            <a:pPr algn="r"/>
            <a:r>
              <a:rPr lang="ru-RU" sz="2000" dirty="0" err="1">
                <a:latin typeface="Times New Roman"/>
                <a:cs typeface="Calibri"/>
              </a:rPr>
              <a:t>Гильфанова</a:t>
            </a:r>
            <a:r>
              <a:rPr lang="ru-RU" sz="2000" dirty="0">
                <a:latin typeface="Times New Roman"/>
                <a:cs typeface="Calibri"/>
              </a:rPr>
              <a:t> К.М.</a:t>
            </a:r>
            <a:endParaRPr lang="en-US" sz="2000" dirty="0">
              <a:latin typeface="Times New Roman"/>
              <a:cs typeface="Calibri"/>
            </a:endParaRPr>
          </a:p>
          <a:p>
            <a:pPr algn="r"/>
            <a:r>
              <a:rPr lang="ru-RU" sz="2000" dirty="0">
                <a:latin typeface="Times New Roman"/>
                <a:cs typeface="Calibri"/>
              </a:rPr>
              <a:t>Руководитель: </a:t>
            </a:r>
            <a:r>
              <a:rPr lang="ru-RU" sz="2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к. т. н., заведующий каф. ПМИ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Зайдуллин</a:t>
            </a:r>
            <a:r>
              <a:rPr lang="ru-RU" sz="20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С.С.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9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E771D-0650-8201-4AAD-F7A0AE18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465"/>
            <a:ext cx="9692640" cy="1325562"/>
          </a:xfrm>
        </p:spPr>
        <p:txBody>
          <a:bodyPr/>
          <a:lstStyle/>
          <a:p>
            <a:pPr algn="ctr"/>
            <a:r>
              <a:rPr lang="ru-RU" dirty="0"/>
              <a:t>Выбор средств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0DC94-28EE-52D6-DD9E-DAC811C3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44" y="1501967"/>
            <a:ext cx="8595360" cy="452014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Telegram Bot </a:t>
            </a:r>
            <a:r>
              <a:rPr lang="en-US" sz="2000" dirty="0">
                <a:latin typeface="+mj-lt"/>
              </a:rPr>
              <a:t>API</a:t>
            </a:r>
            <a:r>
              <a:rPr lang="ru-RU" sz="2000" dirty="0">
                <a:latin typeface="+mj-lt"/>
              </a:rPr>
              <a:t>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+mj-lt"/>
              </a:rPr>
              <a:t>- это пользовательский интерфейс для программирования ботов в Telegram. Он позволяет разработчикам создавать ботов с разными функциями для общения с пользователями через интерфейс Telegram. </a:t>
            </a:r>
            <a:endParaRPr lang="ru-RU" sz="2000" dirty="0"/>
          </a:p>
          <a:p>
            <a:pPr algn="just"/>
            <a:r>
              <a:rPr lang="en-US" sz="2000" dirty="0"/>
              <a:t>Python </a:t>
            </a:r>
            <a:r>
              <a:rPr lang="en-US" sz="2000" dirty="0">
                <a:latin typeface="+mj-lt"/>
              </a:rPr>
              <a:t>-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+mj-lt"/>
              </a:rPr>
              <a:t>применяется в различных областях, таких как наука о данных, автоматизация задач, а также в различных областях искусственного интеллекта.</a:t>
            </a:r>
            <a:endParaRPr lang="en-US" sz="2000" dirty="0">
              <a:latin typeface="+mj-lt"/>
            </a:endParaRPr>
          </a:p>
          <a:p>
            <a:pPr algn="just"/>
            <a:r>
              <a:rPr lang="en-US" sz="2000" dirty="0" err="1"/>
              <a:t>Aiogram</a:t>
            </a:r>
            <a:r>
              <a:rPr lang="en-US" sz="2000" dirty="0"/>
              <a:t> </a:t>
            </a:r>
            <a:r>
              <a:rPr lang="en-US" sz="2000" dirty="0">
                <a:latin typeface="+mj-lt"/>
              </a:rPr>
              <a:t>-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+mj-lt"/>
              </a:rPr>
              <a:t>это Python библиотека, которая позволяет создавать ботов для Telegram с использованием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+mj-lt"/>
              </a:rPr>
              <a:t>asyncio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ACD1A3B-2F58-A7CA-00BD-1EB8AF4D9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72" y="2615896"/>
            <a:ext cx="1835649" cy="183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F2BD974-55D6-9343-B550-3BBABCDC7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83" y="362868"/>
            <a:ext cx="2253028" cy="22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0F009F-6E4E-792D-A137-F0471C57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5863900-90A3-477C-B966-F0E8F133132D}" type="slidenum">
              <a:rPr lang="ru-RU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F620EEF-AAAE-C7F6-6689-C43E2E01A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959" y="4451545"/>
            <a:ext cx="2110273" cy="211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6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3406" y="137472"/>
            <a:ext cx="9692640" cy="714103"/>
          </a:xfrm>
        </p:spPr>
        <p:txBody>
          <a:bodyPr/>
          <a:lstStyle/>
          <a:p>
            <a:r>
              <a:rPr lang="ru-RU" dirty="0"/>
              <a:t>Анализ и сравнение библиотек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328478"/>
              </p:ext>
            </p:extLst>
          </p:nvPr>
        </p:nvGraphicFramePr>
        <p:xfrm>
          <a:off x="357049" y="851575"/>
          <a:ext cx="10842173" cy="5554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5094">
                  <a:extLst>
                    <a:ext uri="{9D8B030D-6E8A-4147-A177-3AD203B41FA5}">
                      <a16:colId xmlns:a16="http://schemas.microsoft.com/office/drawing/2014/main" val="3335065426"/>
                    </a:ext>
                  </a:extLst>
                </a:gridCol>
                <a:gridCol w="4434977">
                  <a:extLst>
                    <a:ext uri="{9D8B030D-6E8A-4147-A177-3AD203B41FA5}">
                      <a16:colId xmlns:a16="http://schemas.microsoft.com/office/drawing/2014/main" val="17955925"/>
                    </a:ext>
                  </a:extLst>
                </a:gridCol>
                <a:gridCol w="3762102">
                  <a:extLst>
                    <a:ext uri="{9D8B030D-6E8A-4147-A177-3AD203B41FA5}">
                      <a16:colId xmlns:a16="http://schemas.microsoft.com/office/drawing/2014/main" val="1080190498"/>
                    </a:ext>
                  </a:extLst>
                </a:gridCol>
              </a:tblGrid>
              <a:tr h="8727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/>
                        <a:t>Название</a:t>
                      </a:r>
                      <a:r>
                        <a:rPr lang="ru-RU" baseline="0" dirty="0"/>
                        <a:t> библиотеки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ru-RU" dirty="0"/>
                        <a:t>Плюсы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ru-RU" dirty="0"/>
                        <a:t>Минусы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48655"/>
                  </a:ext>
                </a:extLst>
              </a:tr>
              <a:tr h="1630993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dirty="0" err="1"/>
                        <a:t>Aiogram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Поддержка</a:t>
                      </a:r>
                      <a:r>
                        <a:rPr lang="ru-RU" baseline="0" dirty="0"/>
                        <a:t> асинхронной работы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Эффективна в случае большого потока пользователей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Возможность задать вопрос разработчикам в </a:t>
                      </a:r>
                      <a:r>
                        <a:rPr lang="en-US" baseline="0" dirty="0"/>
                        <a:t>Telegram </a:t>
                      </a:r>
                      <a:r>
                        <a:rPr lang="ru-RU" baseline="0" dirty="0"/>
                        <a:t>боте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Широкий спектр функций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Мало</a:t>
                      </a:r>
                      <a:r>
                        <a:rPr lang="ru-RU" baseline="0" dirty="0"/>
                        <a:t> информации(плохо написанная документация)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07933"/>
                  </a:ext>
                </a:extLst>
              </a:tr>
              <a:tr h="1598192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dirty="0"/>
                        <a:t>Python-telegram-bot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Поддержка</a:t>
                      </a:r>
                      <a:r>
                        <a:rPr lang="ru-RU" baseline="0" dirty="0"/>
                        <a:t> как асинхронного так и синхронного кода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Простой</a:t>
                      </a:r>
                      <a:r>
                        <a:rPr lang="ru-RU" baseline="0" dirty="0"/>
                        <a:t> для изучения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Подробная документация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Плохо</a:t>
                      </a:r>
                      <a:r>
                        <a:rPr lang="ru-RU" baseline="0" dirty="0"/>
                        <a:t> работает с большим потоком пользователей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Возможность писать только простой функционал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14990"/>
                  </a:ext>
                </a:extLst>
              </a:tr>
              <a:tr h="1345846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dirty="0" err="1"/>
                        <a:t>Telebot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Прост</a:t>
                      </a:r>
                      <a:r>
                        <a:rPr lang="ru-RU" baseline="0" dirty="0"/>
                        <a:t> для изучения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Поддержка синхронной</a:t>
                      </a:r>
                      <a:r>
                        <a:rPr lang="ru-RU" baseline="0" dirty="0"/>
                        <a:t> работы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Плохо</a:t>
                      </a:r>
                      <a:r>
                        <a:rPr lang="ru-RU" baseline="0" dirty="0"/>
                        <a:t> работает с большим потоком пользователей</a:t>
                      </a:r>
                      <a:endParaRPr lang="ru-RU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Возможность писать только простой функционал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47061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0417325-3C3D-1E9D-AA1D-B9E69FE9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5863900-90A3-477C-B966-F0E8F133132D}" type="slidenum">
              <a:rPr lang="ru-RU" smtClean="0">
                <a:solidFill>
                  <a:schemeClr val="bg1"/>
                </a:solidFill>
              </a:rPr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2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C6242-1174-4D85-E004-6F6B2E44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277" y="43452"/>
            <a:ext cx="9692640" cy="1175748"/>
          </a:xfrm>
        </p:spPr>
        <p:txBody>
          <a:bodyPr/>
          <a:lstStyle/>
          <a:p>
            <a:pPr algn="ctr"/>
            <a:r>
              <a:rPr lang="ru-RU" dirty="0"/>
              <a:t>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B6FEC-C6C8-118D-FB3F-042E98574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51" y="1549167"/>
            <a:ext cx="5331875" cy="4326170"/>
          </a:xfrm>
        </p:spPr>
        <p:txBody>
          <a:bodyPr/>
          <a:lstStyle/>
          <a:p>
            <a:r>
              <a:rPr lang="ru-RU" dirty="0"/>
              <a:t>1. Разработка главного меню</a:t>
            </a: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зеленый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3255954-DDB4-F592-1DF6-2474DCC7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2705701"/>
            <a:ext cx="5309554" cy="372889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76999E-0577-2F6D-45E7-CF9EF727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5863900-90A3-477C-B966-F0E8F133132D}" type="slidenum">
              <a:rPr lang="ru-RU" smtClean="0">
                <a:solidFill>
                  <a:schemeClr val="bg1"/>
                </a:solidFill>
              </a:rPr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5689C-39C6-0553-8D3E-6E020060BFA6}"/>
              </a:ext>
            </a:extLst>
          </p:cNvPr>
          <p:cNvSpPr txBox="1"/>
          <p:nvPr/>
        </p:nvSpPr>
        <p:spPr>
          <a:xfrm>
            <a:off x="5845857" y="1549167"/>
            <a:ext cx="6142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2. Разработка модуля для ответа на вопросы на естественном языке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9D63B7-804C-3F34-EED7-5F060551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93" y="2659687"/>
            <a:ext cx="4289108" cy="382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6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94AC7-4D2A-D0F2-B841-3ACE55AB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25614"/>
            <a:ext cx="9692640" cy="1112059"/>
          </a:xfrm>
        </p:spPr>
        <p:txBody>
          <a:bodyPr/>
          <a:lstStyle/>
          <a:p>
            <a:pPr algn="ctr"/>
            <a:r>
              <a:rPr lang="ru-RU" dirty="0"/>
              <a:t>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B3E3B-5221-9D87-5466-1839525B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63" y="1828800"/>
            <a:ext cx="4289183" cy="36945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3. Разработка второстепенных меню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10D976-0BA1-D9BB-3C60-3702EC0D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5863900-90A3-477C-B966-F0E8F133132D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2769C-2575-D84F-9636-DFBF3F60420B}"/>
              </a:ext>
            </a:extLst>
          </p:cNvPr>
          <p:cNvSpPr txBox="1"/>
          <p:nvPr/>
        </p:nvSpPr>
        <p:spPr>
          <a:xfrm>
            <a:off x="6096000" y="1562610"/>
            <a:ext cx="4705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4. Разработка вспомогательных кнопок</a:t>
            </a:r>
          </a:p>
        </p:txBody>
      </p:sp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86E0829-A0A8-F998-48CB-F458CA3B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968" y="2541450"/>
            <a:ext cx="5683990" cy="28018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2529F0-F40A-D921-21BC-1579D3A0D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4" y="2541449"/>
            <a:ext cx="4992307" cy="28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2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E9933-89B2-F60D-A7FA-C66D12A3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5250B1-C4A9-E882-F0DC-A24CE93A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5863900-90A3-477C-B966-F0E8F133132D}" type="slidenum">
              <a:rPr lang="ru-RU" smtClean="0"/>
              <a:t>14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675917-B438-29E3-2553-0DAD4A904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437" y="240144"/>
            <a:ext cx="4468127" cy="64309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55A6D9-8473-3A74-3F42-9D47B0BF8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64" y="240144"/>
            <a:ext cx="4680989" cy="64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1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3774F-2BB9-4AD0-B8DA-BB612A87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53" y="206369"/>
            <a:ext cx="9692640" cy="1325562"/>
          </a:xfrm>
        </p:spPr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7F0A1-059C-43E4-A94D-BC424366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739" y="1639658"/>
            <a:ext cx="8596668" cy="469741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В ходе выполнения ВКР выполнены поставленные задачи:</a:t>
            </a:r>
          </a:p>
          <a:p>
            <a:pPr lvl="0"/>
            <a:r>
              <a:rPr lang="ru-RU" sz="1800" dirty="0"/>
              <a:t>Выбран язык программирования </a:t>
            </a:r>
            <a:r>
              <a:rPr lang="en-US" dirty="0"/>
              <a:t>Python </a:t>
            </a:r>
            <a:r>
              <a:rPr lang="ru-RU" dirty="0"/>
              <a:t>и библиотека для написания </a:t>
            </a:r>
            <a:r>
              <a:rPr lang="en-US" dirty="0"/>
              <a:t>Telegram </a:t>
            </a:r>
            <a:r>
              <a:rPr lang="ru-RU" dirty="0"/>
              <a:t>ботов</a:t>
            </a:r>
            <a:r>
              <a:rPr lang="en-US" dirty="0"/>
              <a:t> </a:t>
            </a:r>
            <a:r>
              <a:rPr lang="en-US" dirty="0" err="1"/>
              <a:t>Aiogram</a:t>
            </a:r>
            <a:r>
              <a:rPr lang="ru-RU" dirty="0"/>
              <a:t>.</a:t>
            </a:r>
            <a:endParaRPr lang="ru-RU" sz="1800" dirty="0"/>
          </a:p>
          <a:p>
            <a:pPr lvl="0"/>
            <a:r>
              <a:rPr lang="ru-RU" sz="1800" dirty="0"/>
              <a:t>Определена функциональность чат-бота.</a:t>
            </a:r>
          </a:p>
          <a:p>
            <a:pPr lvl="0"/>
            <a:r>
              <a:rPr lang="ru-RU" sz="1800" dirty="0"/>
              <a:t>Созданы функции выполняющие задачи чат-бота.</a:t>
            </a:r>
          </a:p>
          <a:p>
            <a:pPr lvl="0"/>
            <a:r>
              <a:rPr lang="ru-RU" sz="1800" dirty="0"/>
              <a:t>Чат-бот подключен к </a:t>
            </a:r>
            <a:r>
              <a:rPr lang="en-US" dirty="0"/>
              <a:t>Backend </a:t>
            </a:r>
            <a:r>
              <a:rPr lang="ru-RU" dirty="0"/>
              <a:t>и выполняет функции общения с абитуриентом.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BFA19C-33D3-C28D-6F76-5AC8C0BD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5863900-90A3-477C-B966-F0E8F133132D}" type="slidenum">
              <a:rPr lang="ru-RU" smtClean="0">
                <a:solidFill>
                  <a:schemeClr val="bg1"/>
                </a:solidFill>
              </a:rPr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8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B82F68F-5F00-DBB1-E7C7-D45C692A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057" y="2117725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6000" dirty="0"/>
              <a:t>Спасибо за внимание!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0E59C8-E7EA-DF77-1634-1525116F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5863900-90A3-477C-B966-F0E8F133132D}" type="slidenum">
              <a:rPr lang="ru-RU" smtClean="0">
                <a:solidFill>
                  <a:schemeClr val="bg1"/>
                </a:solidFill>
              </a:rPr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5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11561-7F7D-490E-8B27-47FD62BE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86" y="119647"/>
            <a:ext cx="9761220" cy="988176"/>
          </a:xfrm>
        </p:spPr>
        <p:txBody>
          <a:bodyPr/>
          <a:lstStyle/>
          <a:p>
            <a:pPr algn="ctr"/>
            <a:r>
              <a:rPr lang="ru-RU" dirty="0"/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7A00B4-A7E6-4050-A2C6-C1912E69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662" y="1440332"/>
            <a:ext cx="8596668" cy="5558589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Высокая популярность </a:t>
            </a:r>
            <a:r>
              <a:rPr lang="en-US" sz="24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Telegram</a:t>
            </a:r>
            <a:r>
              <a:rPr lang="ru-RU" sz="24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и чат-ботов среди </a:t>
            </a:r>
            <a:r>
              <a:rPr lang="ru-RU" sz="2400" dirty="0">
                <a:latin typeface="Times New Roman" panose="02020603050405020304" pitchFamily="18" charset="0"/>
                <a:ea typeface="Yu Mincho" panose="02020400000000000000" pitchFamily="18" charset="-128"/>
              </a:rPr>
              <a:t>людей</a:t>
            </a:r>
            <a:r>
              <a:rPr lang="ru-RU" sz="24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</a:t>
            </a:r>
          </a:p>
          <a:p>
            <a:pPr algn="just"/>
            <a:r>
              <a:rPr lang="ru-RU" sz="24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Чат-боты автоматизируют большое количество возможностей любого мессенджера.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Yu Mincho" panose="02020400000000000000" pitchFamily="18" charset="-128"/>
              </a:rPr>
              <a:t>Чат-боты не требуют установки отдельных приложений.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Yu Mincho" panose="02020400000000000000" pitchFamily="18" charset="-128"/>
              </a:rPr>
              <a:t>Получение быстрого ответа от чат-бота.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EAA6BC-CA3C-582F-E9B8-3C6C6F93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5863900-90A3-477C-B966-F0E8F133132D}" type="slidenum">
              <a:rPr lang="ru-RU" smtClean="0">
                <a:solidFill>
                  <a:schemeClr val="bg1"/>
                </a:solidFill>
              </a:rPr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7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F21D5-0928-4F9B-B8A0-087FF80A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369" y="0"/>
            <a:ext cx="9692640" cy="1325562"/>
          </a:xfrm>
        </p:spPr>
        <p:txBody>
          <a:bodyPr/>
          <a:lstStyle/>
          <a:p>
            <a:pPr algn="ctr"/>
            <a:r>
              <a:rPr lang="ru-RU" dirty="0"/>
              <a:t>Цель и постановка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11BAC-ABD0-4A03-AFDE-500F5E1B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12" y="2717778"/>
            <a:ext cx="8596668" cy="38807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000" b="1" dirty="0"/>
              <a:t>Постановка задачи:</a:t>
            </a:r>
          </a:p>
          <a:p>
            <a:pPr lvl="0" algn="just"/>
            <a:r>
              <a:rPr lang="ru-RU" sz="2000" dirty="0"/>
              <a:t>Выбрать библиотеку и язык программирования.</a:t>
            </a:r>
          </a:p>
          <a:p>
            <a:pPr lvl="0" algn="just"/>
            <a:r>
              <a:rPr lang="ru-RU" sz="2000" dirty="0"/>
              <a:t>Разработать перечень функций чат-бота.</a:t>
            </a:r>
          </a:p>
          <a:p>
            <a:pPr lvl="0" algn="just"/>
            <a:r>
              <a:rPr lang="ru-RU" sz="2000" dirty="0"/>
              <a:t>Реализовать функцию «вопрос-ответ» на самые часто задаваемые вопросы.</a:t>
            </a:r>
          </a:p>
          <a:p>
            <a:pPr algn="just"/>
            <a:r>
              <a:rPr lang="ru-RU" sz="2000" dirty="0"/>
              <a:t>Реализовать функцию распознавания естественного языка.</a:t>
            </a:r>
          </a:p>
          <a:p>
            <a:pPr lvl="0" algn="just"/>
            <a:r>
              <a:rPr lang="ru-RU" sz="2000" dirty="0"/>
              <a:t>Реализовать вспомогательные функции.</a:t>
            </a:r>
            <a:endParaRPr lang="en-US" sz="2000" dirty="0"/>
          </a:p>
          <a:p>
            <a:pPr lvl="0" algn="just"/>
            <a:r>
              <a:rPr lang="ru-RU" sz="2000" dirty="0"/>
              <a:t>Подключить чат-бот к </a:t>
            </a:r>
            <a:r>
              <a:rPr lang="en-US" sz="2000" dirty="0"/>
              <a:t>Backend</a:t>
            </a:r>
            <a:r>
              <a:rPr lang="ru-RU" sz="2000" dirty="0"/>
              <a:t>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3DE47-BD98-4CD0-96A1-0C2598377A05}"/>
              </a:ext>
            </a:extLst>
          </p:cNvPr>
          <p:cNvSpPr txBox="1"/>
          <p:nvPr/>
        </p:nvSpPr>
        <p:spPr>
          <a:xfrm>
            <a:off x="821712" y="1334445"/>
            <a:ext cx="9332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Цель:</a:t>
            </a:r>
          </a:p>
          <a:p>
            <a:r>
              <a:rPr lang="ru-RU" sz="2000" dirty="0"/>
              <a:t>Снижение трудозатрат и повышение эффективности приемной комиссии путем разработки </a:t>
            </a:r>
            <a:r>
              <a:rPr lang="en-US" sz="2000" dirty="0"/>
              <a:t>Telegram </a:t>
            </a:r>
            <a:r>
              <a:rPr lang="ru-RU" sz="2000" dirty="0"/>
              <a:t>бота для абитуриентов с распознаванием естественного языка.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A3D2C7-642A-FB2D-B587-D163DAD9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5863900-90A3-477C-B966-F0E8F133132D}" type="slidenum">
              <a:rPr lang="ru-RU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16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45F0E-81E7-42C9-89F9-ADC75C8E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28814"/>
            <a:ext cx="9692640" cy="1325562"/>
          </a:xfrm>
        </p:spPr>
        <p:txBody>
          <a:bodyPr/>
          <a:lstStyle/>
          <a:p>
            <a:pPr algn="ctr"/>
            <a:r>
              <a:rPr lang="ru-RU" dirty="0"/>
              <a:t>Основные проблемы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EC3EDA-5016-4997-BD31-F7644CB0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Долгое ожидание ответа </a:t>
            </a:r>
            <a:r>
              <a:rPr lang="en-US" dirty="0"/>
              <a:t>call</a:t>
            </a:r>
            <a:r>
              <a:rPr lang="ru-RU" dirty="0"/>
              <a:t>-центра.</a:t>
            </a:r>
          </a:p>
          <a:p>
            <a:pPr algn="just"/>
            <a:r>
              <a:rPr lang="ru-RU" dirty="0"/>
              <a:t>Особенность абитуриентов в желании получить быстрый ответ на свои вопросы (нежелание искать информацию в источниках, на сайте).</a:t>
            </a:r>
          </a:p>
          <a:p>
            <a:pPr algn="just"/>
            <a:r>
              <a:rPr lang="ru-RU" dirty="0"/>
              <a:t>Информация может быть забыта абитуриентом.</a:t>
            </a:r>
          </a:p>
          <a:p>
            <a:pPr algn="just"/>
            <a:r>
              <a:rPr lang="ru-RU" dirty="0"/>
              <a:t>Высокая загруженность работников приемной комиссии, консультирующих абитуриентов.</a:t>
            </a:r>
          </a:p>
          <a:p>
            <a:pPr algn="just"/>
            <a:r>
              <a:rPr lang="ru-RU" dirty="0"/>
              <a:t>Как правило многие вопросы однотипные.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5B0E54-B6B6-9EA2-20E6-E7D7DA96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5863900-90A3-477C-B966-F0E8F133132D}" type="slidenum">
              <a:rPr lang="ru-RU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3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DB92E-C9F4-D9FD-D7F0-1FEDF440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208742"/>
            <a:ext cx="9692640" cy="1325562"/>
          </a:xfrm>
        </p:spPr>
        <p:txBody>
          <a:bodyPr/>
          <a:lstStyle/>
          <a:p>
            <a:pPr algn="ctr"/>
            <a:r>
              <a:rPr lang="ru-RU" dirty="0"/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FB5F0-18B5-0278-67AA-19FAEC0AA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Наличие ссылок на часто посещаемые абитуриентами страницы сайта КНИТУ-КАИ.</a:t>
            </a:r>
          </a:p>
          <a:p>
            <a:pPr algn="just"/>
            <a:r>
              <a:rPr lang="ru-RU" dirty="0"/>
              <a:t>Возможность принимать и обрабатывать вопросы на естественном языке.</a:t>
            </a:r>
          </a:p>
          <a:p>
            <a:pPr algn="just"/>
            <a:r>
              <a:rPr lang="ru-RU" dirty="0"/>
              <a:t>Предоставление контактов для связи с приемной комиссией.</a:t>
            </a:r>
          </a:p>
          <a:p>
            <a:pPr algn="just"/>
            <a:r>
              <a:rPr lang="ru-RU" dirty="0"/>
              <a:t>Возможность работать как в личном чате, так и в группе с несколькими людьми.</a:t>
            </a:r>
          </a:p>
        </p:txBody>
      </p:sp>
    </p:spTree>
    <p:extLst>
      <p:ext uri="{BB962C8B-B14F-4D97-AF65-F5344CB8AC3E}">
        <p14:creationId xmlns:p14="http://schemas.microsoft.com/office/powerpoint/2010/main" val="286320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311F3-DD95-0D37-ECA2-BECC9D54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36" y="97905"/>
            <a:ext cx="9692640" cy="6564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Классификация чат-ботов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C18B907-7143-76E9-B465-6579F3FF8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56165"/>
              </p:ext>
            </p:extLst>
          </p:nvPr>
        </p:nvGraphicFramePr>
        <p:xfrm>
          <a:off x="643035" y="754380"/>
          <a:ext cx="10468309" cy="595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74A000E-FEC0-CBAC-CCE0-EA0733AE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5863900-90A3-477C-B966-F0E8F133132D}" type="slidenum">
              <a:rPr lang="ru-RU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8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0D8A7-C006-91E3-F36E-5917140F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0960"/>
            <a:ext cx="9692640" cy="788337"/>
          </a:xfrm>
        </p:spPr>
        <p:txBody>
          <a:bodyPr/>
          <a:lstStyle/>
          <a:p>
            <a:r>
              <a:rPr lang="ru-RU" dirty="0"/>
              <a:t>Анализ существующих чат-ботов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3131B256-6B4D-F762-E1A5-6F378BDF2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28964"/>
              </p:ext>
            </p:extLst>
          </p:nvPr>
        </p:nvGraphicFramePr>
        <p:xfrm>
          <a:off x="591129" y="880010"/>
          <a:ext cx="10029722" cy="59170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7291">
                  <a:extLst>
                    <a:ext uri="{9D8B030D-6E8A-4147-A177-3AD203B41FA5}">
                      <a16:colId xmlns:a16="http://schemas.microsoft.com/office/drawing/2014/main" val="1564358395"/>
                    </a:ext>
                  </a:extLst>
                </a:gridCol>
                <a:gridCol w="1631594">
                  <a:extLst>
                    <a:ext uri="{9D8B030D-6E8A-4147-A177-3AD203B41FA5}">
                      <a16:colId xmlns:a16="http://schemas.microsoft.com/office/drawing/2014/main" val="1231498658"/>
                    </a:ext>
                  </a:extLst>
                </a:gridCol>
                <a:gridCol w="1841725">
                  <a:extLst>
                    <a:ext uri="{9D8B030D-6E8A-4147-A177-3AD203B41FA5}">
                      <a16:colId xmlns:a16="http://schemas.microsoft.com/office/drawing/2014/main" val="300392362"/>
                    </a:ext>
                  </a:extLst>
                </a:gridCol>
                <a:gridCol w="1894259">
                  <a:extLst>
                    <a:ext uri="{9D8B030D-6E8A-4147-A177-3AD203B41FA5}">
                      <a16:colId xmlns:a16="http://schemas.microsoft.com/office/drawing/2014/main" val="4110996715"/>
                    </a:ext>
                  </a:extLst>
                </a:gridCol>
                <a:gridCol w="2084329">
                  <a:extLst>
                    <a:ext uri="{9D8B030D-6E8A-4147-A177-3AD203B41FA5}">
                      <a16:colId xmlns:a16="http://schemas.microsoft.com/office/drawing/2014/main" val="1454825071"/>
                    </a:ext>
                  </a:extLst>
                </a:gridCol>
                <a:gridCol w="1190524">
                  <a:extLst>
                    <a:ext uri="{9D8B030D-6E8A-4147-A177-3AD203B41FA5}">
                      <a16:colId xmlns:a16="http://schemas.microsoft.com/office/drawing/2014/main" val="2671080694"/>
                    </a:ext>
                  </a:extLst>
                </a:gridCol>
              </a:tblGrid>
              <a:tr h="1512903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Платформа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Техническая поддержка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Функциональность согласно продукту компании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Оповещение или рассылка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Использование 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51436"/>
                  </a:ext>
                </a:extLst>
              </a:tr>
              <a:tr h="1274023">
                <a:tc>
                  <a:txBody>
                    <a:bodyPr/>
                    <a:lstStyle/>
                    <a:p>
                      <a:r>
                        <a:rPr lang="ru-RU" dirty="0"/>
                        <a:t>Тинькофф(голосовой помощник Олег)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Telegram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80615"/>
                  </a:ext>
                </a:extLst>
              </a:tr>
              <a:tr h="633088">
                <a:tc>
                  <a:txBody>
                    <a:bodyPr/>
                    <a:lstStyle/>
                    <a:p>
                      <a:r>
                        <a:rPr lang="en-US" dirty="0" err="1"/>
                        <a:t>Aviasales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Telegram</a:t>
                      </a:r>
                      <a:r>
                        <a:rPr lang="ru-RU" dirty="0"/>
                        <a:t>,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Вконтакте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784227"/>
                  </a:ext>
                </a:extLst>
              </a:tr>
              <a:tr h="361765">
                <a:tc>
                  <a:txBody>
                    <a:bodyPr/>
                    <a:lstStyle/>
                    <a:p>
                      <a:r>
                        <a:rPr lang="en-US" dirty="0"/>
                        <a:t>Gmail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Telegram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26141"/>
                  </a:ext>
                </a:extLst>
              </a:tr>
              <a:tr h="361765">
                <a:tc>
                  <a:txBody>
                    <a:bodyPr/>
                    <a:lstStyle/>
                    <a:p>
                      <a:r>
                        <a:rPr lang="ru-RU" dirty="0"/>
                        <a:t>Связной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Telegram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3050"/>
                  </a:ext>
                </a:extLst>
              </a:tr>
              <a:tr h="559212">
                <a:tc>
                  <a:txBody>
                    <a:bodyPr/>
                    <a:lstStyle/>
                    <a:p>
                      <a:r>
                        <a:rPr lang="ru-RU" dirty="0"/>
                        <a:t>СДЭК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Вконтакте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744534"/>
                  </a:ext>
                </a:extLst>
              </a:tr>
              <a:tr h="633088">
                <a:tc>
                  <a:txBody>
                    <a:bodyPr/>
                    <a:lstStyle/>
                    <a:p>
                      <a:r>
                        <a:rPr lang="ru-RU" dirty="0"/>
                        <a:t>Сбербанк (</a:t>
                      </a:r>
                      <a:r>
                        <a:rPr lang="ru-RU" dirty="0" err="1"/>
                        <a:t>СберКот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Вконтакте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16248"/>
                  </a:ext>
                </a:extLst>
              </a:tr>
              <a:tr h="559212">
                <a:tc>
                  <a:txBody>
                    <a:bodyPr/>
                    <a:lstStyle/>
                    <a:p>
                      <a:r>
                        <a:rPr lang="en-US" dirty="0" err="1"/>
                        <a:t>MeteoBot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Telegram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77539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3087E79-7A27-11D2-47C6-0A9F58E6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5863900-90A3-477C-B966-F0E8F133132D}" type="slidenum">
              <a:rPr lang="ru-RU" smtClean="0">
                <a:solidFill>
                  <a:schemeClr val="bg1"/>
                </a:solidFill>
              </a:rPr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5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311F3-DD95-0D37-ECA2-BECC9D54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1" y="97905"/>
            <a:ext cx="9917665" cy="851329"/>
          </a:xfrm>
        </p:spPr>
        <p:txBody>
          <a:bodyPr/>
          <a:lstStyle/>
          <a:p>
            <a:pPr algn="ctr"/>
            <a:r>
              <a:rPr lang="ru-RU" dirty="0"/>
              <a:t>Функциональная структура проекта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C18B907-7143-76E9-B465-6579F3FF8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074053"/>
              </p:ext>
            </p:extLst>
          </p:nvPr>
        </p:nvGraphicFramePr>
        <p:xfrm>
          <a:off x="805753" y="1108364"/>
          <a:ext cx="9917665" cy="5151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0F80B5-732C-D7AC-3173-8A3D80B2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5863900-90A3-477C-B966-F0E8F133132D}" type="slidenum">
              <a:rPr lang="ru-RU" smtClean="0">
                <a:solidFill>
                  <a:schemeClr val="bg1"/>
                </a:solidFill>
              </a:rPr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4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FFC9B-A4CC-3564-9605-FD23029A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38" y="465761"/>
            <a:ext cx="10580169" cy="5886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810F7-E5B7-48F1-C25F-C01D72FF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7" y="4885614"/>
            <a:ext cx="1330408" cy="3551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Абитуриент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5BB79D4-C0AE-714C-CC95-DFAABE6FDC58}"/>
              </a:ext>
            </a:extLst>
          </p:cNvPr>
          <p:cNvSpPr/>
          <p:nvPr/>
        </p:nvSpPr>
        <p:spPr>
          <a:xfrm>
            <a:off x="303321" y="2548568"/>
            <a:ext cx="807868" cy="8455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89EDCF0-D43F-402C-F3E1-78810D08B68C}"/>
              </a:ext>
            </a:extLst>
          </p:cNvPr>
          <p:cNvCxnSpPr>
            <a:stCxn id="4" idx="4"/>
          </p:cNvCxnSpPr>
          <p:nvPr/>
        </p:nvCxnSpPr>
        <p:spPr>
          <a:xfrm>
            <a:off x="707255" y="3394166"/>
            <a:ext cx="4380" cy="1000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9EE00E6-1720-BFB8-0AC3-831C7729A756}"/>
              </a:ext>
            </a:extLst>
          </p:cNvPr>
          <p:cNvCxnSpPr>
            <a:cxnSpLocks/>
          </p:cNvCxnSpPr>
          <p:nvPr/>
        </p:nvCxnSpPr>
        <p:spPr>
          <a:xfrm flipH="1">
            <a:off x="374343" y="4392164"/>
            <a:ext cx="332912" cy="402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537C962-98A4-202F-10A7-3C4E654C9489}"/>
              </a:ext>
            </a:extLst>
          </p:cNvPr>
          <p:cNvCxnSpPr>
            <a:cxnSpLocks/>
          </p:cNvCxnSpPr>
          <p:nvPr/>
        </p:nvCxnSpPr>
        <p:spPr>
          <a:xfrm>
            <a:off x="707255" y="4392164"/>
            <a:ext cx="261892" cy="402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7CB9A255-6925-BFB5-BD64-85CBDD26CDE8}"/>
              </a:ext>
            </a:extLst>
          </p:cNvPr>
          <p:cNvCxnSpPr>
            <a:cxnSpLocks/>
          </p:cNvCxnSpPr>
          <p:nvPr/>
        </p:nvCxnSpPr>
        <p:spPr>
          <a:xfrm flipH="1">
            <a:off x="374343" y="3590854"/>
            <a:ext cx="332912" cy="402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54F3189-03C6-1A25-E84D-29506BD308D2}"/>
              </a:ext>
            </a:extLst>
          </p:cNvPr>
          <p:cNvCxnSpPr>
            <a:cxnSpLocks/>
          </p:cNvCxnSpPr>
          <p:nvPr/>
        </p:nvCxnSpPr>
        <p:spPr>
          <a:xfrm>
            <a:off x="707255" y="3599043"/>
            <a:ext cx="394315" cy="37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B68C9B33-F5F0-900D-DD63-45638299568B}"/>
              </a:ext>
            </a:extLst>
          </p:cNvPr>
          <p:cNvSpPr/>
          <p:nvPr/>
        </p:nvSpPr>
        <p:spPr>
          <a:xfrm>
            <a:off x="5523626" y="1174435"/>
            <a:ext cx="3630967" cy="131037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E1EBC-CBF3-F74E-3CFA-019333BCB259}"/>
              </a:ext>
            </a:extLst>
          </p:cNvPr>
          <p:cNvSpPr txBox="1"/>
          <p:nvPr/>
        </p:nvSpPr>
        <p:spPr>
          <a:xfrm>
            <a:off x="6144084" y="2811955"/>
            <a:ext cx="2512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Получить контакты университета для связи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FAE1C55-7CF8-400F-AFCD-A44B02936208}"/>
              </a:ext>
            </a:extLst>
          </p:cNvPr>
          <p:cNvSpPr/>
          <p:nvPr/>
        </p:nvSpPr>
        <p:spPr>
          <a:xfrm>
            <a:off x="5639945" y="2600090"/>
            <a:ext cx="3630967" cy="111092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97FF0-0FBC-E12E-EFFF-1ED323C7160E}"/>
              </a:ext>
            </a:extLst>
          </p:cNvPr>
          <p:cNvSpPr txBox="1"/>
          <p:nvPr/>
        </p:nvSpPr>
        <p:spPr>
          <a:xfrm>
            <a:off x="6012698" y="1291611"/>
            <a:ext cx="2512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Задать вопрос, касающийся поступления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0F15202C-0D39-76D3-E17D-B1B009DE20CE}"/>
              </a:ext>
            </a:extLst>
          </p:cNvPr>
          <p:cNvSpPr/>
          <p:nvPr/>
        </p:nvSpPr>
        <p:spPr>
          <a:xfrm>
            <a:off x="5523626" y="4000005"/>
            <a:ext cx="3630967" cy="145319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562085-68AA-7690-EAE9-FFD09E8BDDB4}"/>
              </a:ext>
            </a:extLst>
          </p:cNvPr>
          <p:cNvSpPr txBox="1"/>
          <p:nvPr/>
        </p:nvSpPr>
        <p:spPr>
          <a:xfrm>
            <a:off x="6082919" y="4113326"/>
            <a:ext cx="2512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Получить консультацию от приемной комиссии или ИИ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A92FDE0-03E0-3615-F154-02E7198880B5}"/>
              </a:ext>
            </a:extLst>
          </p:cNvPr>
          <p:cNvSpPr/>
          <p:nvPr/>
        </p:nvSpPr>
        <p:spPr>
          <a:xfrm>
            <a:off x="5604666" y="5566389"/>
            <a:ext cx="3781889" cy="112511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3069BE-A0C6-BC3B-8FF9-03AEB8320450}"/>
              </a:ext>
            </a:extLst>
          </p:cNvPr>
          <p:cNvSpPr txBox="1"/>
          <p:nvPr/>
        </p:nvSpPr>
        <p:spPr>
          <a:xfrm>
            <a:off x="6163959" y="5642974"/>
            <a:ext cx="2512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Получить информацию с сайта КНИТУ-КАИ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899D3B3-B77D-959C-C2EC-7F1AB9F75F2E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200707" y="1829624"/>
            <a:ext cx="4322919" cy="159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2E5C40-50E3-DC40-F2CE-E403EBBF292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200707" y="3155554"/>
            <a:ext cx="4439238" cy="28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971E9EF-9778-A9DD-80A0-D5BF90B96CF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205087" y="3445430"/>
            <a:ext cx="4318539" cy="128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42B43BA-7858-3851-85E0-D8248A248A7A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200707" y="3437215"/>
            <a:ext cx="4403959" cy="2691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DEE51A-0318-57B3-4175-9B91B76E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5863900-90A3-477C-B966-F0E8F133132D}" type="slidenum">
              <a:rPr lang="ru-RU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2624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2046</TotalTime>
  <Words>703</Words>
  <Application>Microsoft Office PowerPoint</Application>
  <PresentationFormat>Широкоэкранный</PresentationFormat>
  <Paragraphs>172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Times New Roman</vt:lpstr>
      <vt:lpstr>Wingdings 2</vt:lpstr>
      <vt:lpstr>Вид</vt:lpstr>
      <vt:lpstr>Презентация PowerPoint</vt:lpstr>
      <vt:lpstr>Актуальность работы</vt:lpstr>
      <vt:lpstr>Цель и постановка задач</vt:lpstr>
      <vt:lpstr>Основные проблемы предметной области</vt:lpstr>
      <vt:lpstr>Требования к системе</vt:lpstr>
      <vt:lpstr>Классификация чат-ботов</vt:lpstr>
      <vt:lpstr>Анализ существующих чат-ботов</vt:lpstr>
      <vt:lpstr>Функциональная структура проекта</vt:lpstr>
      <vt:lpstr>Диаграмма вариантов использования</vt:lpstr>
      <vt:lpstr>Выбор средств реализации</vt:lpstr>
      <vt:lpstr>Анализ и сравнение библиотек</vt:lpstr>
      <vt:lpstr>Этапы разработки</vt:lpstr>
      <vt:lpstr>Этапы разработки</vt:lpstr>
      <vt:lpstr>Презентация PowerPoint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Ильнур Насыров</dc:creator>
  <cp:lastModifiedBy>Камила Г</cp:lastModifiedBy>
  <cp:revision>102</cp:revision>
  <dcterms:created xsi:type="dcterms:W3CDTF">2021-04-22T09:40:01Z</dcterms:created>
  <dcterms:modified xsi:type="dcterms:W3CDTF">2023-06-13T16:39:14Z</dcterms:modified>
</cp:coreProperties>
</file>