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7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2" d="100"/>
          <a:sy n="172" d="100"/>
        </p:scale>
        <p:origin x="-624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405130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 lang="f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 lang="f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  <a:endParaRPr lang="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7E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fr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722937" y="217003"/>
            <a:ext cx="7801500" cy="1021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b="1" dirty="0">
                <a:solidFill>
                  <a:srgbClr val="2A2A2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Code camp Startup Week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2175450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3000">
                <a:solidFill>
                  <a:srgbClr val="2A2A2A"/>
                </a:solidFill>
                <a:latin typeface="Open Sans"/>
                <a:ea typeface="Open Sans"/>
                <a:cs typeface="Open Sans"/>
                <a:sym typeface="Open Sans"/>
              </a:rPr>
              <a:t>Mon frigo, mes recettes</a:t>
            </a:r>
            <a:r>
              <a:rPr lang="fr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" sz="3000">
                <a:solidFill>
                  <a:srgbClr val="2A2A2A"/>
                </a:solidFill>
                <a:latin typeface="Open Sans"/>
                <a:ea typeface="Open Sans"/>
                <a:cs typeface="Open Sans"/>
                <a:sym typeface="Open Sans"/>
              </a:rPr>
              <a:t>!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3953500" y="4162387"/>
            <a:ext cx="4972500" cy="73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sz="2000">
                <a:solidFill>
                  <a:srgbClr val="2A2A2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Céline Annibal             Tomy Chaboche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fr" sz="2000">
                <a:solidFill>
                  <a:srgbClr val="2A2A2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Thomas Lacambra      Corentin Verpill</a:t>
            </a:r>
            <a:r>
              <a:rPr lang="fr" sz="2000">
                <a:solidFill>
                  <a:srgbClr val="2A2A2A"/>
                </a:solidFill>
                <a:latin typeface="Open Sans"/>
                <a:ea typeface="Open Sans"/>
                <a:cs typeface="Open Sans"/>
                <a:sym typeface="Open Sans"/>
              </a:rPr>
              <a:t>at    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4106700" y="2710350"/>
            <a:ext cx="930600" cy="25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0195FF"/>
                </a:solidFill>
                <a:highlight>
                  <a:srgbClr val="0195FF"/>
                </a:highlight>
              </a:rPr>
              <a:t>bonjour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3802" y="1238503"/>
            <a:ext cx="4366448" cy="243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914762"/>
            <a:ext cx="236220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-87025"/>
            <a:ext cx="8520600" cy="50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 sz="4800" b="1">
                <a:solidFill>
                  <a:srgbClr val="2A2A2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 constat 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1922" y="1430474"/>
            <a:ext cx="2040175" cy="316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6072" y="2283709"/>
            <a:ext cx="1291874" cy="1232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/>
        </p:nvSpPr>
        <p:spPr>
          <a:xfrm>
            <a:off x="1649900" y="2161175"/>
            <a:ext cx="1461900" cy="71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 sz="4000" b="1">
                <a:solidFill>
                  <a:srgbClr val="2A2A2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+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1993" y="13208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sz="4800" b="1" dirty="0">
                <a:solidFill>
                  <a:srgbClr val="2A2A2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Une idée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699" y="1396349"/>
            <a:ext cx="1890600" cy="3074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3275" y="1409662"/>
            <a:ext cx="3047550" cy="30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4559025" y="2223275"/>
            <a:ext cx="380700" cy="58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3000" b="1">
                <a:latin typeface="Source Sans Pro"/>
                <a:ea typeface="Source Sans Pro"/>
                <a:cs typeface="Source Sans Pro"/>
                <a:sym typeface="Source Sans Pro"/>
              </a:rPr>
              <a:t>=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8650" y="1409650"/>
            <a:ext cx="3390588" cy="307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098950"/>
            <a:ext cx="8520600" cy="94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 sz="4800" b="1">
                <a:solidFill>
                  <a:srgbClr val="2A2A2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Presentation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Macintosh PowerPoint</Application>
  <PresentationFormat>Présentation à l'écran (16:9)</PresentationFormat>
  <Paragraphs>10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Average</vt:lpstr>
      <vt:lpstr>Oswald</vt:lpstr>
      <vt:lpstr>Source Sans Pro</vt:lpstr>
      <vt:lpstr>Open Sans</vt:lpstr>
      <vt:lpstr>slate</vt:lpstr>
      <vt:lpstr>Code camp Startup Week</vt:lpstr>
      <vt:lpstr>Un constat </vt:lpstr>
      <vt:lpstr>Une idée</vt:lpstr>
      <vt:lpstr>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camp Startup Week</dc:title>
  <cp:lastModifiedBy>Tomy CHABOCHE</cp:lastModifiedBy>
  <cp:revision>1</cp:revision>
  <dcterms:modified xsi:type="dcterms:W3CDTF">2016-05-11T13:05:33Z</dcterms:modified>
</cp:coreProperties>
</file>