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0584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44" autoAdjust="0"/>
    <p:restoredTop sz="94660"/>
  </p:normalViewPr>
  <p:slideViewPr>
    <p:cSldViewPr snapToGrid="0">
      <p:cViewPr>
        <p:scale>
          <a:sx n="57" d="100"/>
          <a:sy n="57" d="100"/>
        </p:scale>
        <p:origin x="2568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122363"/>
            <a:ext cx="854964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3602038"/>
            <a:ext cx="75438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FDFC-A3F0-49EF-9F9E-7E3065794AD8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A611-5413-4A24-BC3E-A69B9EED5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59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FDFC-A3F0-49EF-9F9E-7E3065794AD8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A611-5413-4A24-BC3E-A69B9EED5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7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365125"/>
            <a:ext cx="2168843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365125"/>
            <a:ext cx="6380798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FDFC-A3F0-49EF-9F9E-7E3065794AD8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A611-5413-4A24-BC3E-A69B9EED5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08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FDFC-A3F0-49EF-9F9E-7E3065794AD8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A611-5413-4A24-BC3E-A69B9EED5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31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709740"/>
            <a:ext cx="867537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4589465"/>
            <a:ext cx="867537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FDFC-A3F0-49EF-9F9E-7E3065794AD8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A611-5413-4A24-BC3E-A69B9EED5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817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1825625"/>
            <a:ext cx="427482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1825625"/>
            <a:ext cx="427482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FDFC-A3F0-49EF-9F9E-7E3065794AD8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A611-5413-4A24-BC3E-A69B9EED5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443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365127"/>
            <a:ext cx="867537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681163"/>
            <a:ext cx="425517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505075"/>
            <a:ext cx="4255174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681163"/>
            <a:ext cx="427613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505075"/>
            <a:ext cx="427613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FDFC-A3F0-49EF-9F9E-7E3065794AD8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A611-5413-4A24-BC3E-A69B9EED5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5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FDFC-A3F0-49EF-9F9E-7E3065794AD8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A611-5413-4A24-BC3E-A69B9EED5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6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FDFC-A3F0-49EF-9F9E-7E3065794AD8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A611-5413-4A24-BC3E-A69B9EED5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33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57200"/>
            <a:ext cx="324409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987427"/>
            <a:ext cx="509206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057400"/>
            <a:ext cx="324409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FDFC-A3F0-49EF-9F9E-7E3065794AD8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A611-5413-4A24-BC3E-A69B9EED5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968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57200"/>
            <a:ext cx="324409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987427"/>
            <a:ext cx="509206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057400"/>
            <a:ext cx="324409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FDFC-A3F0-49EF-9F9E-7E3065794AD8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A611-5413-4A24-BC3E-A69B9EED5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147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365127"/>
            <a:ext cx="86753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1825625"/>
            <a:ext cx="867537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6356352"/>
            <a:ext cx="22631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0FDFC-A3F0-49EF-9F9E-7E3065794AD8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6356352"/>
            <a:ext cx="3394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6356352"/>
            <a:ext cx="22631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6A611-5413-4A24-BC3E-A69B9EED5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27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19582" y="847491"/>
            <a:ext cx="8527618" cy="5269550"/>
            <a:chOff x="1056649" y="1169224"/>
            <a:chExt cx="7589727" cy="4689990"/>
          </a:xfrm>
        </p:grpSpPr>
        <p:sp>
          <p:nvSpPr>
            <p:cNvPr id="25" name="Rectangle 24"/>
            <p:cNvSpPr/>
            <p:nvPr/>
          </p:nvSpPr>
          <p:spPr>
            <a:xfrm rot="19312173">
              <a:off x="1056649" y="2503126"/>
              <a:ext cx="2994040" cy="949345"/>
            </a:xfrm>
            <a:custGeom>
              <a:avLst/>
              <a:gdLst>
                <a:gd name="connsiteX0" fmla="*/ 0 w 3612995"/>
                <a:gd name="connsiteY0" fmla="*/ 0 h 1137424"/>
                <a:gd name="connsiteX1" fmla="*/ 3612995 w 3612995"/>
                <a:gd name="connsiteY1" fmla="*/ 0 h 1137424"/>
                <a:gd name="connsiteX2" fmla="*/ 3612995 w 3612995"/>
                <a:gd name="connsiteY2" fmla="*/ 1137424 h 1137424"/>
                <a:gd name="connsiteX3" fmla="*/ 0 w 3612995"/>
                <a:gd name="connsiteY3" fmla="*/ 1137424 h 1137424"/>
                <a:gd name="connsiteX4" fmla="*/ 0 w 3612995"/>
                <a:gd name="connsiteY4" fmla="*/ 0 h 1137424"/>
                <a:gd name="connsiteX0" fmla="*/ 16144 w 3629139"/>
                <a:gd name="connsiteY0" fmla="*/ 0 h 1137424"/>
                <a:gd name="connsiteX1" fmla="*/ 3629139 w 3629139"/>
                <a:gd name="connsiteY1" fmla="*/ 0 h 1137424"/>
                <a:gd name="connsiteX2" fmla="*/ 3629139 w 3629139"/>
                <a:gd name="connsiteY2" fmla="*/ 1137424 h 1137424"/>
                <a:gd name="connsiteX3" fmla="*/ 16144 w 3629139"/>
                <a:gd name="connsiteY3" fmla="*/ 1137424 h 1137424"/>
                <a:gd name="connsiteX4" fmla="*/ 0 w 3629139"/>
                <a:gd name="connsiteY4" fmla="*/ 423660 h 1137424"/>
                <a:gd name="connsiteX5" fmla="*/ 16144 w 3629139"/>
                <a:gd name="connsiteY5" fmla="*/ 0 h 1137424"/>
                <a:gd name="connsiteX0" fmla="*/ 324284 w 3629139"/>
                <a:gd name="connsiteY0" fmla="*/ 0 h 1150721"/>
                <a:gd name="connsiteX1" fmla="*/ 3629139 w 3629139"/>
                <a:gd name="connsiteY1" fmla="*/ 13297 h 1150721"/>
                <a:gd name="connsiteX2" fmla="*/ 3629139 w 3629139"/>
                <a:gd name="connsiteY2" fmla="*/ 1150721 h 1150721"/>
                <a:gd name="connsiteX3" fmla="*/ 16144 w 3629139"/>
                <a:gd name="connsiteY3" fmla="*/ 1150721 h 1150721"/>
                <a:gd name="connsiteX4" fmla="*/ 0 w 3629139"/>
                <a:gd name="connsiteY4" fmla="*/ 436957 h 1150721"/>
                <a:gd name="connsiteX5" fmla="*/ 324284 w 3629139"/>
                <a:gd name="connsiteY5" fmla="*/ 0 h 1150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29139" h="1150721">
                  <a:moveTo>
                    <a:pt x="324284" y="0"/>
                  </a:moveTo>
                  <a:lnTo>
                    <a:pt x="3629139" y="13297"/>
                  </a:lnTo>
                  <a:lnTo>
                    <a:pt x="3629139" y="1150721"/>
                  </a:lnTo>
                  <a:lnTo>
                    <a:pt x="16144" y="1150721"/>
                  </a:lnTo>
                  <a:lnTo>
                    <a:pt x="0" y="436957"/>
                  </a:lnTo>
                  <a:lnTo>
                    <a:pt x="324284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85" dirty="0" err="1"/>
                <a:t>Ss</a:t>
              </a:r>
              <a:r>
                <a:rPr lang="en-US" sz="1485" dirty="0"/>
                <a:t>-Silurian</a:t>
              </a:r>
              <a:endParaRPr lang="en-US" sz="1485" dirty="0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2851158" y="3582330"/>
              <a:ext cx="3946695" cy="2171142"/>
            </a:xfrm>
            <a:custGeom>
              <a:avLst/>
              <a:gdLst>
                <a:gd name="connsiteX0" fmla="*/ 4728117 w 4783873"/>
                <a:gd name="connsiteY0" fmla="*/ 0 h 2631687"/>
                <a:gd name="connsiteX1" fmla="*/ 2754351 w 4783873"/>
                <a:gd name="connsiteY1" fmla="*/ 11151 h 2631687"/>
                <a:gd name="connsiteX2" fmla="*/ 0 w 4783873"/>
                <a:gd name="connsiteY2" fmla="*/ 2631687 h 2631687"/>
                <a:gd name="connsiteX3" fmla="*/ 4427034 w 4783873"/>
                <a:gd name="connsiteY3" fmla="*/ 2553629 h 2631687"/>
                <a:gd name="connsiteX4" fmla="*/ 4783873 w 4783873"/>
                <a:gd name="connsiteY4" fmla="*/ 501805 h 2631687"/>
                <a:gd name="connsiteX5" fmla="*/ 4728117 w 4783873"/>
                <a:gd name="connsiteY5" fmla="*/ 0 h 2631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83873" h="2631687">
                  <a:moveTo>
                    <a:pt x="4728117" y="0"/>
                  </a:moveTo>
                  <a:lnTo>
                    <a:pt x="2754351" y="11151"/>
                  </a:lnTo>
                  <a:lnTo>
                    <a:pt x="0" y="2631687"/>
                  </a:lnTo>
                  <a:lnTo>
                    <a:pt x="4427034" y="2553629"/>
                  </a:lnTo>
                  <a:lnTo>
                    <a:pt x="4783873" y="501805"/>
                  </a:lnTo>
                  <a:lnTo>
                    <a:pt x="4728117" y="0"/>
                  </a:lnTo>
                  <a:close/>
                </a:path>
              </a:pathLst>
            </a:custGeom>
            <a:blipFill>
              <a:blip r:embed="rId2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5"/>
            </a:p>
          </p:txBody>
        </p:sp>
        <p:cxnSp>
          <p:nvCxnSpPr>
            <p:cNvPr id="5" name="Straight Connector 4"/>
            <p:cNvCxnSpPr/>
            <p:nvPr/>
          </p:nvCxnSpPr>
          <p:spPr>
            <a:xfrm flipV="1">
              <a:off x="2041579" y="3223539"/>
              <a:ext cx="2667930" cy="17755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 rot="19312173">
              <a:off x="1645989" y="3240608"/>
              <a:ext cx="2980721" cy="9383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85" dirty="0" err="1"/>
                <a:t>Os</a:t>
              </a:r>
              <a:r>
                <a:rPr lang="en-US" sz="1485" dirty="0"/>
                <a:t>-Ordovician</a:t>
              </a:r>
              <a:endParaRPr lang="en-US" sz="1485" dirty="0"/>
            </a:p>
          </p:txBody>
        </p:sp>
        <p:sp>
          <p:nvSpPr>
            <p:cNvPr id="7" name="Rectangle 6"/>
            <p:cNvSpPr/>
            <p:nvPr/>
          </p:nvSpPr>
          <p:spPr>
            <a:xfrm rot="19312173">
              <a:off x="2261545" y="3983796"/>
              <a:ext cx="2980721" cy="1025094"/>
            </a:xfrm>
            <a:custGeom>
              <a:avLst/>
              <a:gdLst>
                <a:gd name="connsiteX0" fmla="*/ 0 w 3612995"/>
                <a:gd name="connsiteY0" fmla="*/ 0 h 1137424"/>
                <a:gd name="connsiteX1" fmla="*/ 3612995 w 3612995"/>
                <a:gd name="connsiteY1" fmla="*/ 0 h 1137424"/>
                <a:gd name="connsiteX2" fmla="*/ 3612995 w 3612995"/>
                <a:gd name="connsiteY2" fmla="*/ 1137424 h 1137424"/>
                <a:gd name="connsiteX3" fmla="*/ 0 w 3612995"/>
                <a:gd name="connsiteY3" fmla="*/ 1137424 h 1137424"/>
                <a:gd name="connsiteX4" fmla="*/ 0 w 3612995"/>
                <a:gd name="connsiteY4" fmla="*/ 0 h 1137424"/>
                <a:gd name="connsiteX0" fmla="*/ 0 w 3612995"/>
                <a:gd name="connsiteY0" fmla="*/ 0 h 1137424"/>
                <a:gd name="connsiteX1" fmla="*/ 3612995 w 3612995"/>
                <a:gd name="connsiteY1" fmla="*/ 0 h 1137424"/>
                <a:gd name="connsiteX2" fmla="*/ 3612995 w 3612995"/>
                <a:gd name="connsiteY2" fmla="*/ 1137424 h 1137424"/>
                <a:gd name="connsiteX3" fmla="*/ 1845643 w 3612995"/>
                <a:gd name="connsiteY3" fmla="*/ 1114828 h 1137424"/>
                <a:gd name="connsiteX4" fmla="*/ 0 w 3612995"/>
                <a:gd name="connsiteY4" fmla="*/ 1137424 h 1137424"/>
                <a:gd name="connsiteX5" fmla="*/ 0 w 3612995"/>
                <a:gd name="connsiteY5" fmla="*/ 0 h 1137424"/>
                <a:gd name="connsiteX0" fmla="*/ 0 w 3612995"/>
                <a:gd name="connsiteY0" fmla="*/ 0 h 1242538"/>
                <a:gd name="connsiteX1" fmla="*/ 3612995 w 3612995"/>
                <a:gd name="connsiteY1" fmla="*/ 0 h 1242538"/>
                <a:gd name="connsiteX2" fmla="*/ 3612995 w 3612995"/>
                <a:gd name="connsiteY2" fmla="*/ 1137424 h 1242538"/>
                <a:gd name="connsiteX3" fmla="*/ 1972219 w 3612995"/>
                <a:gd name="connsiteY3" fmla="*/ 1242538 h 1242538"/>
                <a:gd name="connsiteX4" fmla="*/ 0 w 3612995"/>
                <a:gd name="connsiteY4" fmla="*/ 1137424 h 1242538"/>
                <a:gd name="connsiteX5" fmla="*/ 0 w 3612995"/>
                <a:gd name="connsiteY5" fmla="*/ 0 h 1242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12995" h="1242538">
                  <a:moveTo>
                    <a:pt x="0" y="0"/>
                  </a:moveTo>
                  <a:lnTo>
                    <a:pt x="3612995" y="0"/>
                  </a:lnTo>
                  <a:lnTo>
                    <a:pt x="3612995" y="1137424"/>
                  </a:lnTo>
                  <a:lnTo>
                    <a:pt x="1972219" y="1242538"/>
                  </a:lnTo>
                  <a:lnTo>
                    <a:pt x="0" y="1137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85" dirty="0" err="1"/>
                <a:t>Cb</a:t>
              </a:r>
              <a:r>
                <a:rPr lang="en-US" sz="1485" dirty="0"/>
                <a:t>-Cambrian</a:t>
              </a:r>
            </a:p>
            <a:p>
              <a:r>
                <a:rPr lang="en-US" sz="1485" dirty="0"/>
                <a:t>Bolsa Quartzite</a:t>
              </a:r>
              <a:endParaRPr lang="en-US" sz="1485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96399" y="2420500"/>
              <a:ext cx="5446256" cy="1245979"/>
            </a:xfrm>
            <a:custGeom>
              <a:avLst/>
              <a:gdLst>
                <a:gd name="connsiteX0" fmla="*/ 0 w 6601522"/>
                <a:gd name="connsiteY0" fmla="*/ 0 h 1409455"/>
                <a:gd name="connsiteX1" fmla="*/ 6601522 w 6601522"/>
                <a:gd name="connsiteY1" fmla="*/ 0 h 1409455"/>
                <a:gd name="connsiteX2" fmla="*/ 6601522 w 6601522"/>
                <a:gd name="connsiteY2" fmla="*/ 1409455 h 1409455"/>
                <a:gd name="connsiteX3" fmla="*/ 0 w 6601522"/>
                <a:gd name="connsiteY3" fmla="*/ 1409455 h 1409455"/>
                <a:gd name="connsiteX4" fmla="*/ 0 w 6601522"/>
                <a:gd name="connsiteY4" fmla="*/ 0 h 1409455"/>
                <a:gd name="connsiteX0" fmla="*/ 0 w 6601522"/>
                <a:gd name="connsiteY0" fmla="*/ 0 h 1409455"/>
                <a:gd name="connsiteX1" fmla="*/ 6601522 w 6601522"/>
                <a:gd name="connsiteY1" fmla="*/ 0 h 1409455"/>
                <a:gd name="connsiteX2" fmla="*/ 6601522 w 6601522"/>
                <a:gd name="connsiteY2" fmla="*/ 1409455 h 1409455"/>
                <a:gd name="connsiteX3" fmla="*/ 1761892 w 6601522"/>
                <a:gd name="connsiteY3" fmla="*/ 1397127 h 1409455"/>
                <a:gd name="connsiteX4" fmla="*/ 0 w 6601522"/>
                <a:gd name="connsiteY4" fmla="*/ 1409455 h 1409455"/>
                <a:gd name="connsiteX5" fmla="*/ 0 w 6601522"/>
                <a:gd name="connsiteY5" fmla="*/ 0 h 1409455"/>
                <a:gd name="connsiteX0" fmla="*/ 0 w 6601522"/>
                <a:gd name="connsiteY0" fmla="*/ 0 h 1509843"/>
                <a:gd name="connsiteX1" fmla="*/ 6601522 w 6601522"/>
                <a:gd name="connsiteY1" fmla="*/ 0 h 1509843"/>
                <a:gd name="connsiteX2" fmla="*/ 6601522 w 6601522"/>
                <a:gd name="connsiteY2" fmla="*/ 1409455 h 1509843"/>
                <a:gd name="connsiteX3" fmla="*/ 1761892 w 6601522"/>
                <a:gd name="connsiteY3" fmla="*/ 1397127 h 1509843"/>
                <a:gd name="connsiteX4" fmla="*/ 0 w 6601522"/>
                <a:gd name="connsiteY4" fmla="*/ 1409455 h 1509843"/>
                <a:gd name="connsiteX5" fmla="*/ 0 w 6601522"/>
                <a:gd name="connsiteY5" fmla="*/ 0 h 1509843"/>
                <a:gd name="connsiteX0" fmla="*/ 0 w 6601522"/>
                <a:gd name="connsiteY0" fmla="*/ 0 h 1510278"/>
                <a:gd name="connsiteX1" fmla="*/ 6601522 w 6601522"/>
                <a:gd name="connsiteY1" fmla="*/ 0 h 1510278"/>
                <a:gd name="connsiteX2" fmla="*/ 6601522 w 6601522"/>
                <a:gd name="connsiteY2" fmla="*/ 1409455 h 1510278"/>
                <a:gd name="connsiteX3" fmla="*/ 2141034 w 6601522"/>
                <a:gd name="connsiteY3" fmla="*/ 1397127 h 1510278"/>
                <a:gd name="connsiteX4" fmla="*/ 1761892 w 6601522"/>
                <a:gd name="connsiteY4" fmla="*/ 1397127 h 1510278"/>
                <a:gd name="connsiteX5" fmla="*/ 0 w 6601522"/>
                <a:gd name="connsiteY5" fmla="*/ 1409455 h 1510278"/>
                <a:gd name="connsiteX6" fmla="*/ 0 w 6601522"/>
                <a:gd name="connsiteY6" fmla="*/ 0 h 1510278"/>
                <a:gd name="connsiteX0" fmla="*/ 0 w 6601522"/>
                <a:gd name="connsiteY0" fmla="*/ 0 h 1510278"/>
                <a:gd name="connsiteX1" fmla="*/ 6601522 w 6601522"/>
                <a:gd name="connsiteY1" fmla="*/ 0 h 1510278"/>
                <a:gd name="connsiteX2" fmla="*/ 6601522 w 6601522"/>
                <a:gd name="connsiteY2" fmla="*/ 1409455 h 1510278"/>
                <a:gd name="connsiteX3" fmla="*/ 2141034 w 6601522"/>
                <a:gd name="connsiteY3" fmla="*/ 1397127 h 1510278"/>
                <a:gd name="connsiteX4" fmla="*/ 1048214 w 6601522"/>
                <a:gd name="connsiteY4" fmla="*/ 1475185 h 1510278"/>
                <a:gd name="connsiteX5" fmla="*/ 0 w 6601522"/>
                <a:gd name="connsiteY5" fmla="*/ 1409455 h 1510278"/>
                <a:gd name="connsiteX6" fmla="*/ 0 w 6601522"/>
                <a:gd name="connsiteY6" fmla="*/ 0 h 1510278"/>
                <a:gd name="connsiteX0" fmla="*/ 0 w 6601522"/>
                <a:gd name="connsiteY0" fmla="*/ 0 h 1510278"/>
                <a:gd name="connsiteX1" fmla="*/ 6601522 w 6601522"/>
                <a:gd name="connsiteY1" fmla="*/ 0 h 1510278"/>
                <a:gd name="connsiteX2" fmla="*/ 6601522 w 6601522"/>
                <a:gd name="connsiteY2" fmla="*/ 1409455 h 1510278"/>
                <a:gd name="connsiteX3" fmla="*/ 2141034 w 6601522"/>
                <a:gd name="connsiteY3" fmla="*/ 1397127 h 1510278"/>
                <a:gd name="connsiteX4" fmla="*/ 1048214 w 6601522"/>
                <a:gd name="connsiteY4" fmla="*/ 1475185 h 1510278"/>
                <a:gd name="connsiteX5" fmla="*/ 0 w 6601522"/>
                <a:gd name="connsiteY5" fmla="*/ 1409455 h 1510278"/>
                <a:gd name="connsiteX6" fmla="*/ 0 w 6601522"/>
                <a:gd name="connsiteY6" fmla="*/ 0 h 1510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1522" h="1510278">
                  <a:moveTo>
                    <a:pt x="0" y="0"/>
                  </a:moveTo>
                  <a:lnTo>
                    <a:pt x="6601522" y="0"/>
                  </a:lnTo>
                  <a:lnTo>
                    <a:pt x="6601522" y="1409455"/>
                  </a:lnTo>
                  <a:cubicBezTo>
                    <a:pt x="5858107" y="1642309"/>
                    <a:pt x="2947639" y="1399182"/>
                    <a:pt x="2141034" y="1397127"/>
                  </a:cubicBezTo>
                  <a:cubicBezTo>
                    <a:pt x="1334429" y="1395072"/>
                    <a:pt x="1349297" y="1450827"/>
                    <a:pt x="1048214" y="1475185"/>
                  </a:cubicBezTo>
                  <a:lnTo>
                    <a:pt x="0" y="14094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85" dirty="0">
                  <a:solidFill>
                    <a:schemeClr val="tx1"/>
                  </a:solidFill>
                </a:rPr>
                <a:t>                                </a:t>
              </a:r>
              <a:r>
                <a:rPr lang="en-US" sz="1485" dirty="0" err="1">
                  <a:solidFill>
                    <a:schemeClr val="tx1"/>
                  </a:solidFill>
                </a:rPr>
                <a:t>Js</a:t>
              </a:r>
              <a:r>
                <a:rPr lang="en-US" sz="1485" dirty="0">
                  <a:solidFill>
                    <a:schemeClr val="tx1"/>
                  </a:solidFill>
                </a:rPr>
                <a:t>- Jurassic</a:t>
              </a:r>
              <a:endParaRPr lang="en-US" sz="1485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1296399" y="3222986"/>
              <a:ext cx="5454275" cy="21362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161877" y="2483928"/>
              <a:ext cx="3226258" cy="3251144"/>
            </a:xfrm>
            <a:custGeom>
              <a:avLst/>
              <a:gdLst>
                <a:gd name="connsiteX0" fmla="*/ 803870 w 3625128"/>
                <a:gd name="connsiteY0" fmla="*/ 2542478 h 3323063"/>
                <a:gd name="connsiteX1" fmla="*/ 803870 w 3625128"/>
                <a:gd name="connsiteY1" fmla="*/ 2542478 h 3323063"/>
                <a:gd name="connsiteX2" fmla="*/ 703509 w 3625128"/>
                <a:gd name="connsiteY2" fmla="*/ 2497873 h 3323063"/>
                <a:gd name="connsiteX3" fmla="*/ 681206 w 3625128"/>
                <a:gd name="connsiteY3" fmla="*/ 2475571 h 3323063"/>
                <a:gd name="connsiteX4" fmla="*/ 636601 w 3625128"/>
                <a:gd name="connsiteY4" fmla="*/ 2442117 h 3323063"/>
                <a:gd name="connsiteX5" fmla="*/ 603148 w 3625128"/>
                <a:gd name="connsiteY5" fmla="*/ 2419815 h 3323063"/>
                <a:gd name="connsiteX6" fmla="*/ 580845 w 3625128"/>
                <a:gd name="connsiteY6" fmla="*/ 2397512 h 3323063"/>
                <a:gd name="connsiteX7" fmla="*/ 536240 w 3625128"/>
                <a:gd name="connsiteY7" fmla="*/ 2364059 h 3323063"/>
                <a:gd name="connsiteX8" fmla="*/ 502787 w 3625128"/>
                <a:gd name="connsiteY8" fmla="*/ 2330605 h 3323063"/>
                <a:gd name="connsiteX9" fmla="*/ 313216 w 3625128"/>
                <a:gd name="connsiteY9" fmla="*/ 2185639 h 3323063"/>
                <a:gd name="connsiteX10" fmla="*/ 179401 w 3625128"/>
                <a:gd name="connsiteY10" fmla="*/ 2051824 h 3323063"/>
                <a:gd name="connsiteX11" fmla="*/ 134796 w 3625128"/>
                <a:gd name="connsiteY11" fmla="*/ 2007219 h 3323063"/>
                <a:gd name="connsiteX12" fmla="*/ 123645 w 3625128"/>
                <a:gd name="connsiteY12" fmla="*/ 1962615 h 3323063"/>
                <a:gd name="connsiteX13" fmla="*/ 79040 w 3625128"/>
                <a:gd name="connsiteY13" fmla="*/ 1918010 h 3323063"/>
                <a:gd name="connsiteX14" fmla="*/ 67889 w 3625128"/>
                <a:gd name="connsiteY14" fmla="*/ 1884556 h 3323063"/>
                <a:gd name="connsiteX15" fmla="*/ 45587 w 3625128"/>
                <a:gd name="connsiteY15" fmla="*/ 1851102 h 3323063"/>
                <a:gd name="connsiteX16" fmla="*/ 23284 w 3625128"/>
                <a:gd name="connsiteY16" fmla="*/ 1806498 h 3323063"/>
                <a:gd name="connsiteX17" fmla="*/ 982 w 3625128"/>
                <a:gd name="connsiteY17" fmla="*/ 1616927 h 3323063"/>
                <a:gd name="connsiteX18" fmla="*/ 190553 w 3625128"/>
                <a:gd name="connsiteY18" fmla="*/ 1148576 h 3323063"/>
                <a:gd name="connsiteX19" fmla="*/ 246309 w 3625128"/>
                <a:gd name="connsiteY19" fmla="*/ 1037063 h 3323063"/>
                <a:gd name="connsiteX20" fmla="*/ 302065 w 3625128"/>
                <a:gd name="connsiteY20" fmla="*/ 970156 h 3323063"/>
                <a:gd name="connsiteX21" fmla="*/ 313216 w 3625128"/>
                <a:gd name="connsiteY21" fmla="*/ 925551 h 3323063"/>
                <a:gd name="connsiteX22" fmla="*/ 357821 w 3625128"/>
                <a:gd name="connsiteY22" fmla="*/ 869795 h 3323063"/>
                <a:gd name="connsiteX23" fmla="*/ 424728 w 3625128"/>
                <a:gd name="connsiteY23" fmla="*/ 758283 h 3323063"/>
                <a:gd name="connsiteX24" fmla="*/ 480484 w 3625128"/>
                <a:gd name="connsiteY24" fmla="*/ 713678 h 3323063"/>
                <a:gd name="connsiteX25" fmla="*/ 502787 w 3625128"/>
                <a:gd name="connsiteY25" fmla="*/ 680224 h 3323063"/>
                <a:gd name="connsiteX26" fmla="*/ 547392 w 3625128"/>
                <a:gd name="connsiteY26" fmla="*/ 646771 h 3323063"/>
                <a:gd name="connsiteX27" fmla="*/ 569694 w 3625128"/>
                <a:gd name="connsiteY27" fmla="*/ 624468 h 3323063"/>
                <a:gd name="connsiteX28" fmla="*/ 614299 w 3625128"/>
                <a:gd name="connsiteY28" fmla="*/ 602166 h 3323063"/>
                <a:gd name="connsiteX29" fmla="*/ 725811 w 3625128"/>
                <a:gd name="connsiteY29" fmla="*/ 546410 h 3323063"/>
                <a:gd name="connsiteX30" fmla="*/ 781567 w 3625128"/>
                <a:gd name="connsiteY30" fmla="*/ 479502 h 3323063"/>
                <a:gd name="connsiteX31" fmla="*/ 815021 w 3625128"/>
                <a:gd name="connsiteY31" fmla="*/ 457200 h 3323063"/>
                <a:gd name="connsiteX32" fmla="*/ 870777 w 3625128"/>
                <a:gd name="connsiteY32" fmla="*/ 412595 h 3323063"/>
                <a:gd name="connsiteX33" fmla="*/ 904231 w 3625128"/>
                <a:gd name="connsiteY33" fmla="*/ 379141 h 3323063"/>
                <a:gd name="connsiteX34" fmla="*/ 937684 w 3625128"/>
                <a:gd name="connsiteY34" fmla="*/ 367990 h 3323063"/>
                <a:gd name="connsiteX35" fmla="*/ 993440 w 3625128"/>
                <a:gd name="connsiteY35" fmla="*/ 323385 h 3323063"/>
                <a:gd name="connsiteX36" fmla="*/ 1038045 w 3625128"/>
                <a:gd name="connsiteY36" fmla="*/ 289932 h 3323063"/>
                <a:gd name="connsiteX37" fmla="*/ 1517548 w 3625128"/>
                <a:gd name="connsiteY37" fmla="*/ 11151 h 3323063"/>
                <a:gd name="connsiteX38" fmla="*/ 1617909 w 3625128"/>
                <a:gd name="connsiteY38" fmla="*/ 0 h 3323063"/>
                <a:gd name="connsiteX39" fmla="*/ 1751723 w 3625128"/>
                <a:gd name="connsiteY39" fmla="*/ 22302 h 3323063"/>
                <a:gd name="connsiteX40" fmla="*/ 1997050 w 3625128"/>
                <a:gd name="connsiteY40" fmla="*/ 44605 h 3323063"/>
                <a:gd name="connsiteX41" fmla="*/ 2086260 w 3625128"/>
                <a:gd name="connsiteY41" fmla="*/ 55756 h 3323063"/>
                <a:gd name="connsiteX42" fmla="*/ 2376192 w 3625128"/>
                <a:gd name="connsiteY42" fmla="*/ 89210 h 3323063"/>
                <a:gd name="connsiteX43" fmla="*/ 2487704 w 3625128"/>
                <a:gd name="connsiteY43" fmla="*/ 111512 h 3323063"/>
                <a:gd name="connsiteX44" fmla="*/ 2554611 w 3625128"/>
                <a:gd name="connsiteY44" fmla="*/ 122663 h 3323063"/>
                <a:gd name="connsiteX45" fmla="*/ 2599216 w 3625128"/>
                <a:gd name="connsiteY45" fmla="*/ 144966 h 3323063"/>
                <a:gd name="connsiteX46" fmla="*/ 2688426 w 3625128"/>
                <a:gd name="connsiteY46" fmla="*/ 167268 h 3323063"/>
                <a:gd name="connsiteX47" fmla="*/ 2721879 w 3625128"/>
                <a:gd name="connsiteY47" fmla="*/ 178419 h 3323063"/>
                <a:gd name="connsiteX48" fmla="*/ 2799938 w 3625128"/>
                <a:gd name="connsiteY48" fmla="*/ 223024 h 3323063"/>
                <a:gd name="connsiteX49" fmla="*/ 2877996 w 3625128"/>
                <a:gd name="connsiteY49" fmla="*/ 256478 h 3323063"/>
                <a:gd name="connsiteX50" fmla="*/ 2967206 w 3625128"/>
                <a:gd name="connsiteY50" fmla="*/ 301083 h 3323063"/>
                <a:gd name="connsiteX51" fmla="*/ 3011811 w 3625128"/>
                <a:gd name="connsiteY51" fmla="*/ 334537 h 3323063"/>
                <a:gd name="connsiteX52" fmla="*/ 3045265 w 3625128"/>
                <a:gd name="connsiteY52" fmla="*/ 345688 h 3323063"/>
                <a:gd name="connsiteX53" fmla="*/ 3134474 w 3625128"/>
                <a:gd name="connsiteY53" fmla="*/ 379141 h 3323063"/>
                <a:gd name="connsiteX54" fmla="*/ 3257138 w 3625128"/>
                <a:gd name="connsiteY54" fmla="*/ 423746 h 3323063"/>
                <a:gd name="connsiteX55" fmla="*/ 3301743 w 3625128"/>
                <a:gd name="connsiteY55" fmla="*/ 434898 h 3323063"/>
                <a:gd name="connsiteX56" fmla="*/ 3625128 w 3625128"/>
                <a:gd name="connsiteY56" fmla="*/ 780585 h 3323063"/>
                <a:gd name="connsiteX57" fmla="*/ 3602826 w 3625128"/>
                <a:gd name="connsiteY57" fmla="*/ 925551 h 3323063"/>
                <a:gd name="connsiteX58" fmla="*/ 3469011 w 3625128"/>
                <a:gd name="connsiteY58" fmla="*/ 1226634 h 3323063"/>
                <a:gd name="connsiteX59" fmla="*/ 3368650 w 3625128"/>
                <a:gd name="connsiteY59" fmla="*/ 1427356 h 3323063"/>
                <a:gd name="connsiteX60" fmla="*/ 3290592 w 3625128"/>
                <a:gd name="connsiteY60" fmla="*/ 1538868 h 3323063"/>
                <a:gd name="connsiteX61" fmla="*/ 3257138 w 3625128"/>
                <a:gd name="connsiteY61" fmla="*/ 1605776 h 3323063"/>
                <a:gd name="connsiteX62" fmla="*/ 3234835 w 3625128"/>
                <a:gd name="connsiteY62" fmla="*/ 1940312 h 3323063"/>
                <a:gd name="connsiteX63" fmla="*/ 2688426 w 3625128"/>
                <a:gd name="connsiteY63" fmla="*/ 2687444 h 3323063"/>
                <a:gd name="connsiteX64" fmla="*/ 2431948 w 3625128"/>
                <a:gd name="connsiteY64" fmla="*/ 2888166 h 3323063"/>
                <a:gd name="connsiteX65" fmla="*/ 2286982 w 3625128"/>
                <a:gd name="connsiteY65" fmla="*/ 2999678 h 3323063"/>
                <a:gd name="connsiteX66" fmla="*/ 2164318 w 3625128"/>
                <a:gd name="connsiteY66" fmla="*/ 3055434 h 3323063"/>
                <a:gd name="connsiteX67" fmla="*/ 2097411 w 3625128"/>
                <a:gd name="connsiteY67" fmla="*/ 3100039 h 3323063"/>
                <a:gd name="connsiteX68" fmla="*/ 1997050 w 3625128"/>
                <a:gd name="connsiteY68" fmla="*/ 3144644 h 3323063"/>
                <a:gd name="connsiteX69" fmla="*/ 1729421 w 3625128"/>
                <a:gd name="connsiteY69" fmla="*/ 3278459 h 3323063"/>
                <a:gd name="connsiteX70" fmla="*/ 1651362 w 3625128"/>
                <a:gd name="connsiteY70" fmla="*/ 3311912 h 3323063"/>
                <a:gd name="connsiteX71" fmla="*/ 1617909 w 3625128"/>
                <a:gd name="connsiteY71" fmla="*/ 3323063 h 3323063"/>
                <a:gd name="connsiteX72" fmla="*/ 803870 w 3625128"/>
                <a:gd name="connsiteY72" fmla="*/ 2542478 h 3323063"/>
                <a:gd name="connsiteX0" fmla="*/ 803870 w 3625128"/>
                <a:gd name="connsiteY0" fmla="*/ 2542478 h 3311952"/>
                <a:gd name="connsiteX1" fmla="*/ 803870 w 3625128"/>
                <a:gd name="connsiteY1" fmla="*/ 2542478 h 3311952"/>
                <a:gd name="connsiteX2" fmla="*/ 703509 w 3625128"/>
                <a:gd name="connsiteY2" fmla="*/ 2497873 h 3311952"/>
                <a:gd name="connsiteX3" fmla="*/ 681206 w 3625128"/>
                <a:gd name="connsiteY3" fmla="*/ 2475571 h 3311952"/>
                <a:gd name="connsiteX4" fmla="*/ 636601 w 3625128"/>
                <a:gd name="connsiteY4" fmla="*/ 2442117 h 3311952"/>
                <a:gd name="connsiteX5" fmla="*/ 603148 w 3625128"/>
                <a:gd name="connsiteY5" fmla="*/ 2419815 h 3311952"/>
                <a:gd name="connsiteX6" fmla="*/ 580845 w 3625128"/>
                <a:gd name="connsiteY6" fmla="*/ 2397512 h 3311952"/>
                <a:gd name="connsiteX7" fmla="*/ 536240 w 3625128"/>
                <a:gd name="connsiteY7" fmla="*/ 2364059 h 3311952"/>
                <a:gd name="connsiteX8" fmla="*/ 502787 w 3625128"/>
                <a:gd name="connsiteY8" fmla="*/ 2330605 h 3311952"/>
                <a:gd name="connsiteX9" fmla="*/ 313216 w 3625128"/>
                <a:gd name="connsiteY9" fmla="*/ 2185639 h 3311952"/>
                <a:gd name="connsiteX10" fmla="*/ 179401 w 3625128"/>
                <a:gd name="connsiteY10" fmla="*/ 2051824 h 3311952"/>
                <a:gd name="connsiteX11" fmla="*/ 134796 w 3625128"/>
                <a:gd name="connsiteY11" fmla="*/ 2007219 h 3311952"/>
                <a:gd name="connsiteX12" fmla="*/ 123645 w 3625128"/>
                <a:gd name="connsiteY12" fmla="*/ 1962615 h 3311952"/>
                <a:gd name="connsiteX13" fmla="*/ 79040 w 3625128"/>
                <a:gd name="connsiteY13" fmla="*/ 1918010 h 3311952"/>
                <a:gd name="connsiteX14" fmla="*/ 67889 w 3625128"/>
                <a:gd name="connsiteY14" fmla="*/ 1884556 h 3311952"/>
                <a:gd name="connsiteX15" fmla="*/ 45587 w 3625128"/>
                <a:gd name="connsiteY15" fmla="*/ 1851102 h 3311952"/>
                <a:gd name="connsiteX16" fmla="*/ 23284 w 3625128"/>
                <a:gd name="connsiteY16" fmla="*/ 1806498 h 3311952"/>
                <a:gd name="connsiteX17" fmla="*/ 982 w 3625128"/>
                <a:gd name="connsiteY17" fmla="*/ 1616927 h 3311952"/>
                <a:gd name="connsiteX18" fmla="*/ 190553 w 3625128"/>
                <a:gd name="connsiteY18" fmla="*/ 1148576 h 3311952"/>
                <a:gd name="connsiteX19" fmla="*/ 246309 w 3625128"/>
                <a:gd name="connsiteY19" fmla="*/ 1037063 h 3311952"/>
                <a:gd name="connsiteX20" fmla="*/ 302065 w 3625128"/>
                <a:gd name="connsiteY20" fmla="*/ 970156 h 3311952"/>
                <a:gd name="connsiteX21" fmla="*/ 313216 w 3625128"/>
                <a:gd name="connsiteY21" fmla="*/ 925551 h 3311952"/>
                <a:gd name="connsiteX22" fmla="*/ 357821 w 3625128"/>
                <a:gd name="connsiteY22" fmla="*/ 869795 h 3311952"/>
                <a:gd name="connsiteX23" fmla="*/ 424728 w 3625128"/>
                <a:gd name="connsiteY23" fmla="*/ 758283 h 3311952"/>
                <a:gd name="connsiteX24" fmla="*/ 480484 w 3625128"/>
                <a:gd name="connsiteY24" fmla="*/ 713678 h 3311952"/>
                <a:gd name="connsiteX25" fmla="*/ 502787 w 3625128"/>
                <a:gd name="connsiteY25" fmla="*/ 680224 h 3311952"/>
                <a:gd name="connsiteX26" fmla="*/ 547392 w 3625128"/>
                <a:gd name="connsiteY26" fmla="*/ 646771 h 3311952"/>
                <a:gd name="connsiteX27" fmla="*/ 569694 w 3625128"/>
                <a:gd name="connsiteY27" fmla="*/ 624468 h 3311952"/>
                <a:gd name="connsiteX28" fmla="*/ 614299 w 3625128"/>
                <a:gd name="connsiteY28" fmla="*/ 602166 h 3311952"/>
                <a:gd name="connsiteX29" fmla="*/ 725811 w 3625128"/>
                <a:gd name="connsiteY29" fmla="*/ 546410 h 3311952"/>
                <a:gd name="connsiteX30" fmla="*/ 781567 w 3625128"/>
                <a:gd name="connsiteY30" fmla="*/ 479502 h 3311952"/>
                <a:gd name="connsiteX31" fmla="*/ 815021 w 3625128"/>
                <a:gd name="connsiteY31" fmla="*/ 457200 h 3311952"/>
                <a:gd name="connsiteX32" fmla="*/ 870777 w 3625128"/>
                <a:gd name="connsiteY32" fmla="*/ 412595 h 3311952"/>
                <a:gd name="connsiteX33" fmla="*/ 904231 w 3625128"/>
                <a:gd name="connsiteY33" fmla="*/ 379141 h 3311952"/>
                <a:gd name="connsiteX34" fmla="*/ 937684 w 3625128"/>
                <a:gd name="connsiteY34" fmla="*/ 367990 h 3311952"/>
                <a:gd name="connsiteX35" fmla="*/ 993440 w 3625128"/>
                <a:gd name="connsiteY35" fmla="*/ 323385 h 3311952"/>
                <a:gd name="connsiteX36" fmla="*/ 1038045 w 3625128"/>
                <a:gd name="connsiteY36" fmla="*/ 289932 h 3311952"/>
                <a:gd name="connsiteX37" fmla="*/ 1517548 w 3625128"/>
                <a:gd name="connsiteY37" fmla="*/ 11151 h 3311952"/>
                <a:gd name="connsiteX38" fmla="*/ 1617909 w 3625128"/>
                <a:gd name="connsiteY38" fmla="*/ 0 h 3311952"/>
                <a:gd name="connsiteX39" fmla="*/ 1751723 w 3625128"/>
                <a:gd name="connsiteY39" fmla="*/ 22302 h 3311952"/>
                <a:gd name="connsiteX40" fmla="*/ 1997050 w 3625128"/>
                <a:gd name="connsiteY40" fmla="*/ 44605 h 3311952"/>
                <a:gd name="connsiteX41" fmla="*/ 2086260 w 3625128"/>
                <a:gd name="connsiteY41" fmla="*/ 55756 h 3311952"/>
                <a:gd name="connsiteX42" fmla="*/ 2376192 w 3625128"/>
                <a:gd name="connsiteY42" fmla="*/ 89210 h 3311952"/>
                <a:gd name="connsiteX43" fmla="*/ 2487704 w 3625128"/>
                <a:gd name="connsiteY43" fmla="*/ 111512 h 3311952"/>
                <a:gd name="connsiteX44" fmla="*/ 2554611 w 3625128"/>
                <a:gd name="connsiteY44" fmla="*/ 122663 h 3311952"/>
                <a:gd name="connsiteX45" fmla="*/ 2599216 w 3625128"/>
                <a:gd name="connsiteY45" fmla="*/ 144966 h 3311952"/>
                <a:gd name="connsiteX46" fmla="*/ 2688426 w 3625128"/>
                <a:gd name="connsiteY46" fmla="*/ 167268 h 3311952"/>
                <a:gd name="connsiteX47" fmla="*/ 2721879 w 3625128"/>
                <a:gd name="connsiteY47" fmla="*/ 178419 h 3311952"/>
                <a:gd name="connsiteX48" fmla="*/ 2799938 w 3625128"/>
                <a:gd name="connsiteY48" fmla="*/ 223024 h 3311952"/>
                <a:gd name="connsiteX49" fmla="*/ 2877996 w 3625128"/>
                <a:gd name="connsiteY49" fmla="*/ 256478 h 3311952"/>
                <a:gd name="connsiteX50" fmla="*/ 2967206 w 3625128"/>
                <a:gd name="connsiteY50" fmla="*/ 301083 h 3311952"/>
                <a:gd name="connsiteX51" fmla="*/ 3011811 w 3625128"/>
                <a:gd name="connsiteY51" fmla="*/ 334537 h 3311952"/>
                <a:gd name="connsiteX52" fmla="*/ 3045265 w 3625128"/>
                <a:gd name="connsiteY52" fmla="*/ 345688 h 3311952"/>
                <a:gd name="connsiteX53" fmla="*/ 3134474 w 3625128"/>
                <a:gd name="connsiteY53" fmla="*/ 379141 h 3311952"/>
                <a:gd name="connsiteX54" fmla="*/ 3257138 w 3625128"/>
                <a:gd name="connsiteY54" fmla="*/ 423746 h 3311952"/>
                <a:gd name="connsiteX55" fmla="*/ 3301743 w 3625128"/>
                <a:gd name="connsiteY55" fmla="*/ 434898 h 3311952"/>
                <a:gd name="connsiteX56" fmla="*/ 3625128 w 3625128"/>
                <a:gd name="connsiteY56" fmla="*/ 780585 h 3311952"/>
                <a:gd name="connsiteX57" fmla="*/ 3602826 w 3625128"/>
                <a:gd name="connsiteY57" fmla="*/ 925551 h 3311952"/>
                <a:gd name="connsiteX58" fmla="*/ 3469011 w 3625128"/>
                <a:gd name="connsiteY58" fmla="*/ 1226634 h 3311952"/>
                <a:gd name="connsiteX59" fmla="*/ 3368650 w 3625128"/>
                <a:gd name="connsiteY59" fmla="*/ 1427356 h 3311952"/>
                <a:gd name="connsiteX60" fmla="*/ 3290592 w 3625128"/>
                <a:gd name="connsiteY60" fmla="*/ 1538868 h 3311952"/>
                <a:gd name="connsiteX61" fmla="*/ 3257138 w 3625128"/>
                <a:gd name="connsiteY61" fmla="*/ 1605776 h 3311952"/>
                <a:gd name="connsiteX62" fmla="*/ 3234835 w 3625128"/>
                <a:gd name="connsiteY62" fmla="*/ 1940312 h 3311952"/>
                <a:gd name="connsiteX63" fmla="*/ 2688426 w 3625128"/>
                <a:gd name="connsiteY63" fmla="*/ 2687444 h 3311952"/>
                <a:gd name="connsiteX64" fmla="*/ 2431948 w 3625128"/>
                <a:gd name="connsiteY64" fmla="*/ 2888166 h 3311952"/>
                <a:gd name="connsiteX65" fmla="*/ 2286982 w 3625128"/>
                <a:gd name="connsiteY65" fmla="*/ 2999678 h 3311952"/>
                <a:gd name="connsiteX66" fmla="*/ 2164318 w 3625128"/>
                <a:gd name="connsiteY66" fmla="*/ 3055434 h 3311952"/>
                <a:gd name="connsiteX67" fmla="*/ 2097411 w 3625128"/>
                <a:gd name="connsiteY67" fmla="*/ 3100039 h 3311952"/>
                <a:gd name="connsiteX68" fmla="*/ 1997050 w 3625128"/>
                <a:gd name="connsiteY68" fmla="*/ 3144644 h 3311952"/>
                <a:gd name="connsiteX69" fmla="*/ 1729421 w 3625128"/>
                <a:gd name="connsiteY69" fmla="*/ 3278459 h 3311952"/>
                <a:gd name="connsiteX70" fmla="*/ 1651362 w 3625128"/>
                <a:gd name="connsiteY70" fmla="*/ 3311912 h 3311952"/>
                <a:gd name="connsiteX71" fmla="*/ 1216465 w 3625128"/>
                <a:gd name="connsiteY71" fmla="*/ 2925681 h 3311952"/>
                <a:gd name="connsiteX72" fmla="*/ 803870 w 3625128"/>
                <a:gd name="connsiteY72" fmla="*/ 2542478 h 3311952"/>
                <a:gd name="connsiteX0" fmla="*/ 803870 w 3625128"/>
                <a:gd name="connsiteY0" fmla="*/ 2542478 h 3286779"/>
                <a:gd name="connsiteX1" fmla="*/ 803870 w 3625128"/>
                <a:gd name="connsiteY1" fmla="*/ 2542478 h 3286779"/>
                <a:gd name="connsiteX2" fmla="*/ 703509 w 3625128"/>
                <a:gd name="connsiteY2" fmla="*/ 2497873 h 3286779"/>
                <a:gd name="connsiteX3" fmla="*/ 681206 w 3625128"/>
                <a:gd name="connsiteY3" fmla="*/ 2475571 h 3286779"/>
                <a:gd name="connsiteX4" fmla="*/ 636601 w 3625128"/>
                <a:gd name="connsiteY4" fmla="*/ 2442117 h 3286779"/>
                <a:gd name="connsiteX5" fmla="*/ 603148 w 3625128"/>
                <a:gd name="connsiteY5" fmla="*/ 2419815 h 3286779"/>
                <a:gd name="connsiteX6" fmla="*/ 580845 w 3625128"/>
                <a:gd name="connsiteY6" fmla="*/ 2397512 h 3286779"/>
                <a:gd name="connsiteX7" fmla="*/ 536240 w 3625128"/>
                <a:gd name="connsiteY7" fmla="*/ 2364059 h 3286779"/>
                <a:gd name="connsiteX8" fmla="*/ 502787 w 3625128"/>
                <a:gd name="connsiteY8" fmla="*/ 2330605 h 3286779"/>
                <a:gd name="connsiteX9" fmla="*/ 313216 w 3625128"/>
                <a:gd name="connsiteY9" fmla="*/ 2185639 h 3286779"/>
                <a:gd name="connsiteX10" fmla="*/ 179401 w 3625128"/>
                <a:gd name="connsiteY10" fmla="*/ 2051824 h 3286779"/>
                <a:gd name="connsiteX11" fmla="*/ 134796 w 3625128"/>
                <a:gd name="connsiteY11" fmla="*/ 2007219 h 3286779"/>
                <a:gd name="connsiteX12" fmla="*/ 123645 w 3625128"/>
                <a:gd name="connsiteY12" fmla="*/ 1962615 h 3286779"/>
                <a:gd name="connsiteX13" fmla="*/ 79040 w 3625128"/>
                <a:gd name="connsiteY13" fmla="*/ 1918010 h 3286779"/>
                <a:gd name="connsiteX14" fmla="*/ 67889 w 3625128"/>
                <a:gd name="connsiteY14" fmla="*/ 1884556 h 3286779"/>
                <a:gd name="connsiteX15" fmla="*/ 45587 w 3625128"/>
                <a:gd name="connsiteY15" fmla="*/ 1851102 h 3286779"/>
                <a:gd name="connsiteX16" fmla="*/ 23284 w 3625128"/>
                <a:gd name="connsiteY16" fmla="*/ 1806498 h 3286779"/>
                <a:gd name="connsiteX17" fmla="*/ 982 w 3625128"/>
                <a:gd name="connsiteY17" fmla="*/ 1616927 h 3286779"/>
                <a:gd name="connsiteX18" fmla="*/ 190553 w 3625128"/>
                <a:gd name="connsiteY18" fmla="*/ 1148576 h 3286779"/>
                <a:gd name="connsiteX19" fmla="*/ 246309 w 3625128"/>
                <a:gd name="connsiteY19" fmla="*/ 1037063 h 3286779"/>
                <a:gd name="connsiteX20" fmla="*/ 302065 w 3625128"/>
                <a:gd name="connsiteY20" fmla="*/ 970156 h 3286779"/>
                <a:gd name="connsiteX21" fmla="*/ 313216 w 3625128"/>
                <a:gd name="connsiteY21" fmla="*/ 925551 h 3286779"/>
                <a:gd name="connsiteX22" fmla="*/ 357821 w 3625128"/>
                <a:gd name="connsiteY22" fmla="*/ 869795 h 3286779"/>
                <a:gd name="connsiteX23" fmla="*/ 424728 w 3625128"/>
                <a:gd name="connsiteY23" fmla="*/ 758283 h 3286779"/>
                <a:gd name="connsiteX24" fmla="*/ 480484 w 3625128"/>
                <a:gd name="connsiteY24" fmla="*/ 713678 h 3286779"/>
                <a:gd name="connsiteX25" fmla="*/ 502787 w 3625128"/>
                <a:gd name="connsiteY25" fmla="*/ 680224 h 3286779"/>
                <a:gd name="connsiteX26" fmla="*/ 547392 w 3625128"/>
                <a:gd name="connsiteY26" fmla="*/ 646771 h 3286779"/>
                <a:gd name="connsiteX27" fmla="*/ 569694 w 3625128"/>
                <a:gd name="connsiteY27" fmla="*/ 624468 h 3286779"/>
                <a:gd name="connsiteX28" fmla="*/ 614299 w 3625128"/>
                <a:gd name="connsiteY28" fmla="*/ 602166 h 3286779"/>
                <a:gd name="connsiteX29" fmla="*/ 725811 w 3625128"/>
                <a:gd name="connsiteY29" fmla="*/ 546410 h 3286779"/>
                <a:gd name="connsiteX30" fmla="*/ 781567 w 3625128"/>
                <a:gd name="connsiteY30" fmla="*/ 479502 h 3286779"/>
                <a:gd name="connsiteX31" fmla="*/ 815021 w 3625128"/>
                <a:gd name="connsiteY31" fmla="*/ 457200 h 3286779"/>
                <a:gd name="connsiteX32" fmla="*/ 870777 w 3625128"/>
                <a:gd name="connsiteY32" fmla="*/ 412595 h 3286779"/>
                <a:gd name="connsiteX33" fmla="*/ 904231 w 3625128"/>
                <a:gd name="connsiteY33" fmla="*/ 379141 h 3286779"/>
                <a:gd name="connsiteX34" fmla="*/ 937684 w 3625128"/>
                <a:gd name="connsiteY34" fmla="*/ 367990 h 3286779"/>
                <a:gd name="connsiteX35" fmla="*/ 993440 w 3625128"/>
                <a:gd name="connsiteY35" fmla="*/ 323385 h 3286779"/>
                <a:gd name="connsiteX36" fmla="*/ 1038045 w 3625128"/>
                <a:gd name="connsiteY36" fmla="*/ 289932 h 3286779"/>
                <a:gd name="connsiteX37" fmla="*/ 1517548 w 3625128"/>
                <a:gd name="connsiteY37" fmla="*/ 11151 h 3286779"/>
                <a:gd name="connsiteX38" fmla="*/ 1617909 w 3625128"/>
                <a:gd name="connsiteY38" fmla="*/ 0 h 3286779"/>
                <a:gd name="connsiteX39" fmla="*/ 1751723 w 3625128"/>
                <a:gd name="connsiteY39" fmla="*/ 22302 h 3286779"/>
                <a:gd name="connsiteX40" fmla="*/ 1997050 w 3625128"/>
                <a:gd name="connsiteY40" fmla="*/ 44605 h 3286779"/>
                <a:gd name="connsiteX41" fmla="*/ 2086260 w 3625128"/>
                <a:gd name="connsiteY41" fmla="*/ 55756 h 3286779"/>
                <a:gd name="connsiteX42" fmla="*/ 2376192 w 3625128"/>
                <a:gd name="connsiteY42" fmla="*/ 89210 h 3286779"/>
                <a:gd name="connsiteX43" fmla="*/ 2487704 w 3625128"/>
                <a:gd name="connsiteY43" fmla="*/ 111512 h 3286779"/>
                <a:gd name="connsiteX44" fmla="*/ 2554611 w 3625128"/>
                <a:gd name="connsiteY44" fmla="*/ 122663 h 3286779"/>
                <a:gd name="connsiteX45" fmla="*/ 2599216 w 3625128"/>
                <a:gd name="connsiteY45" fmla="*/ 144966 h 3286779"/>
                <a:gd name="connsiteX46" fmla="*/ 2688426 w 3625128"/>
                <a:gd name="connsiteY46" fmla="*/ 167268 h 3286779"/>
                <a:gd name="connsiteX47" fmla="*/ 2721879 w 3625128"/>
                <a:gd name="connsiteY47" fmla="*/ 178419 h 3286779"/>
                <a:gd name="connsiteX48" fmla="*/ 2799938 w 3625128"/>
                <a:gd name="connsiteY48" fmla="*/ 223024 h 3286779"/>
                <a:gd name="connsiteX49" fmla="*/ 2877996 w 3625128"/>
                <a:gd name="connsiteY49" fmla="*/ 256478 h 3286779"/>
                <a:gd name="connsiteX50" fmla="*/ 2967206 w 3625128"/>
                <a:gd name="connsiteY50" fmla="*/ 301083 h 3286779"/>
                <a:gd name="connsiteX51" fmla="*/ 3011811 w 3625128"/>
                <a:gd name="connsiteY51" fmla="*/ 334537 h 3286779"/>
                <a:gd name="connsiteX52" fmla="*/ 3045265 w 3625128"/>
                <a:gd name="connsiteY52" fmla="*/ 345688 h 3286779"/>
                <a:gd name="connsiteX53" fmla="*/ 3134474 w 3625128"/>
                <a:gd name="connsiteY53" fmla="*/ 379141 h 3286779"/>
                <a:gd name="connsiteX54" fmla="*/ 3257138 w 3625128"/>
                <a:gd name="connsiteY54" fmla="*/ 423746 h 3286779"/>
                <a:gd name="connsiteX55" fmla="*/ 3301743 w 3625128"/>
                <a:gd name="connsiteY55" fmla="*/ 434898 h 3286779"/>
                <a:gd name="connsiteX56" fmla="*/ 3625128 w 3625128"/>
                <a:gd name="connsiteY56" fmla="*/ 780585 h 3286779"/>
                <a:gd name="connsiteX57" fmla="*/ 3602826 w 3625128"/>
                <a:gd name="connsiteY57" fmla="*/ 925551 h 3286779"/>
                <a:gd name="connsiteX58" fmla="*/ 3469011 w 3625128"/>
                <a:gd name="connsiteY58" fmla="*/ 1226634 h 3286779"/>
                <a:gd name="connsiteX59" fmla="*/ 3368650 w 3625128"/>
                <a:gd name="connsiteY59" fmla="*/ 1427356 h 3286779"/>
                <a:gd name="connsiteX60" fmla="*/ 3290592 w 3625128"/>
                <a:gd name="connsiteY60" fmla="*/ 1538868 h 3286779"/>
                <a:gd name="connsiteX61" fmla="*/ 3257138 w 3625128"/>
                <a:gd name="connsiteY61" fmla="*/ 1605776 h 3286779"/>
                <a:gd name="connsiteX62" fmla="*/ 3234835 w 3625128"/>
                <a:gd name="connsiteY62" fmla="*/ 1940312 h 3286779"/>
                <a:gd name="connsiteX63" fmla="*/ 2688426 w 3625128"/>
                <a:gd name="connsiteY63" fmla="*/ 2687444 h 3286779"/>
                <a:gd name="connsiteX64" fmla="*/ 2431948 w 3625128"/>
                <a:gd name="connsiteY64" fmla="*/ 2888166 h 3286779"/>
                <a:gd name="connsiteX65" fmla="*/ 2286982 w 3625128"/>
                <a:gd name="connsiteY65" fmla="*/ 2999678 h 3286779"/>
                <a:gd name="connsiteX66" fmla="*/ 2164318 w 3625128"/>
                <a:gd name="connsiteY66" fmla="*/ 3055434 h 3286779"/>
                <a:gd name="connsiteX67" fmla="*/ 2097411 w 3625128"/>
                <a:gd name="connsiteY67" fmla="*/ 3100039 h 3286779"/>
                <a:gd name="connsiteX68" fmla="*/ 1997050 w 3625128"/>
                <a:gd name="connsiteY68" fmla="*/ 3144644 h 3286779"/>
                <a:gd name="connsiteX69" fmla="*/ 1729421 w 3625128"/>
                <a:gd name="connsiteY69" fmla="*/ 3278459 h 3286779"/>
                <a:gd name="connsiteX70" fmla="*/ 1216465 w 3625128"/>
                <a:gd name="connsiteY70" fmla="*/ 2925681 h 3286779"/>
                <a:gd name="connsiteX71" fmla="*/ 803870 w 3625128"/>
                <a:gd name="connsiteY71" fmla="*/ 2542478 h 3286779"/>
                <a:gd name="connsiteX0" fmla="*/ 803870 w 3625128"/>
                <a:gd name="connsiteY0" fmla="*/ 2542478 h 3152818"/>
                <a:gd name="connsiteX1" fmla="*/ 803870 w 3625128"/>
                <a:gd name="connsiteY1" fmla="*/ 2542478 h 3152818"/>
                <a:gd name="connsiteX2" fmla="*/ 703509 w 3625128"/>
                <a:gd name="connsiteY2" fmla="*/ 2497873 h 3152818"/>
                <a:gd name="connsiteX3" fmla="*/ 681206 w 3625128"/>
                <a:gd name="connsiteY3" fmla="*/ 2475571 h 3152818"/>
                <a:gd name="connsiteX4" fmla="*/ 636601 w 3625128"/>
                <a:gd name="connsiteY4" fmla="*/ 2442117 h 3152818"/>
                <a:gd name="connsiteX5" fmla="*/ 603148 w 3625128"/>
                <a:gd name="connsiteY5" fmla="*/ 2419815 h 3152818"/>
                <a:gd name="connsiteX6" fmla="*/ 580845 w 3625128"/>
                <a:gd name="connsiteY6" fmla="*/ 2397512 h 3152818"/>
                <a:gd name="connsiteX7" fmla="*/ 536240 w 3625128"/>
                <a:gd name="connsiteY7" fmla="*/ 2364059 h 3152818"/>
                <a:gd name="connsiteX8" fmla="*/ 502787 w 3625128"/>
                <a:gd name="connsiteY8" fmla="*/ 2330605 h 3152818"/>
                <a:gd name="connsiteX9" fmla="*/ 313216 w 3625128"/>
                <a:gd name="connsiteY9" fmla="*/ 2185639 h 3152818"/>
                <a:gd name="connsiteX10" fmla="*/ 179401 w 3625128"/>
                <a:gd name="connsiteY10" fmla="*/ 2051824 h 3152818"/>
                <a:gd name="connsiteX11" fmla="*/ 134796 w 3625128"/>
                <a:gd name="connsiteY11" fmla="*/ 2007219 h 3152818"/>
                <a:gd name="connsiteX12" fmla="*/ 123645 w 3625128"/>
                <a:gd name="connsiteY12" fmla="*/ 1962615 h 3152818"/>
                <a:gd name="connsiteX13" fmla="*/ 79040 w 3625128"/>
                <a:gd name="connsiteY13" fmla="*/ 1918010 h 3152818"/>
                <a:gd name="connsiteX14" fmla="*/ 67889 w 3625128"/>
                <a:gd name="connsiteY14" fmla="*/ 1884556 h 3152818"/>
                <a:gd name="connsiteX15" fmla="*/ 45587 w 3625128"/>
                <a:gd name="connsiteY15" fmla="*/ 1851102 h 3152818"/>
                <a:gd name="connsiteX16" fmla="*/ 23284 w 3625128"/>
                <a:gd name="connsiteY16" fmla="*/ 1806498 h 3152818"/>
                <a:gd name="connsiteX17" fmla="*/ 982 w 3625128"/>
                <a:gd name="connsiteY17" fmla="*/ 1616927 h 3152818"/>
                <a:gd name="connsiteX18" fmla="*/ 190553 w 3625128"/>
                <a:gd name="connsiteY18" fmla="*/ 1148576 h 3152818"/>
                <a:gd name="connsiteX19" fmla="*/ 246309 w 3625128"/>
                <a:gd name="connsiteY19" fmla="*/ 1037063 h 3152818"/>
                <a:gd name="connsiteX20" fmla="*/ 302065 w 3625128"/>
                <a:gd name="connsiteY20" fmla="*/ 970156 h 3152818"/>
                <a:gd name="connsiteX21" fmla="*/ 313216 w 3625128"/>
                <a:gd name="connsiteY21" fmla="*/ 925551 h 3152818"/>
                <a:gd name="connsiteX22" fmla="*/ 357821 w 3625128"/>
                <a:gd name="connsiteY22" fmla="*/ 869795 h 3152818"/>
                <a:gd name="connsiteX23" fmla="*/ 424728 w 3625128"/>
                <a:gd name="connsiteY23" fmla="*/ 758283 h 3152818"/>
                <a:gd name="connsiteX24" fmla="*/ 480484 w 3625128"/>
                <a:gd name="connsiteY24" fmla="*/ 713678 h 3152818"/>
                <a:gd name="connsiteX25" fmla="*/ 502787 w 3625128"/>
                <a:gd name="connsiteY25" fmla="*/ 680224 h 3152818"/>
                <a:gd name="connsiteX26" fmla="*/ 547392 w 3625128"/>
                <a:gd name="connsiteY26" fmla="*/ 646771 h 3152818"/>
                <a:gd name="connsiteX27" fmla="*/ 569694 w 3625128"/>
                <a:gd name="connsiteY27" fmla="*/ 624468 h 3152818"/>
                <a:gd name="connsiteX28" fmla="*/ 614299 w 3625128"/>
                <a:gd name="connsiteY28" fmla="*/ 602166 h 3152818"/>
                <a:gd name="connsiteX29" fmla="*/ 725811 w 3625128"/>
                <a:gd name="connsiteY29" fmla="*/ 546410 h 3152818"/>
                <a:gd name="connsiteX30" fmla="*/ 781567 w 3625128"/>
                <a:gd name="connsiteY30" fmla="*/ 479502 h 3152818"/>
                <a:gd name="connsiteX31" fmla="*/ 815021 w 3625128"/>
                <a:gd name="connsiteY31" fmla="*/ 457200 h 3152818"/>
                <a:gd name="connsiteX32" fmla="*/ 870777 w 3625128"/>
                <a:gd name="connsiteY32" fmla="*/ 412595 h 3152818"/>
                <a:gd name="connsiteX33" fmla="*/ 904231 w 3625128"/>
                <a:gd name="connsiteY33" fmla="*/ 379141 h 3152818"/>
                <a:gd name="connsiteX34" fmla="*/ 937684 w 3625128"/>
                <a:gd name="connsiteY34" fmla="*/ 367990 h 3152818"/>
                <a:gd name="connsiteX35" fmla="*/ 993440 w 3625128"/>
                <a:gd name="connsiteY35" fmla="*/ 323385 h 3152818"/>
                <a:gd name="connsiteX36" fmla="*/ 1038045 w 3625128"/>
                <a:gd name="connsiteY36" fmla="*/ 289932 h 3152818"/>
                <a:gd name="connsiteX37" fmla="*/ 1517548 w 3625128"/>
                <a:gd name="connsiteY37" fmla="*/ 11151 h 3152818"/>
                <a:gd name="connsiteX38" fmla="*/ 1617909 w 3625128"/>
                <a:gd name="connsiteY38" fmla="*/ 0 h 3152818"/>
                <a:gd name="connsiteX39" fmla="*/ 1751723 w 3625128"/>
                <a:gd name="connsiteY39" fmla="*/ 22302 h 3152818"/>
                <a:gd name="connsiteX40" fmla="*/ 1997050 w 3625128"/>
                <a:gd name="connsiteY40" fmla="*/ 44605 h 3152818"/>
                <a:gd name="connsiteX41" fmla="*/ 2086260 w 3625128"/>
                <a:gd name="connsiteY41" fmla="*/ 55756 h 3152818"/>
                <a:gd name="connsiteX42" fmla="*/ 2376192 w 3625128"/>
                <a:gd name="connsiteY42" fmla="*/ 89210 h 3152818"/>
                <a:gd name="connsiteX43" fmla="*/ 2487704 w 3625128"/>
                <a:gd name="connsiteY43" fmla="*/ 111512 h 3152818"/>
                <a:gd name="connsiteX44" fmla="*/ 2554611 w 3625128"/>
                <a:gd name="connsiteY44" fmla="*/ 122663 h 3152818"/>
                <a:gd name="connsiteX45" fmla="*/ 2599216 w 3625128"/>
                <a:gd name="connsiteY45" fmla="*/ 144966 h 3152818"/>
                <a:gd name="connsiteX46" fmla="*/ 2688426 w 3625128"/>
                <a:gd name="connsiteY46" fmla="*/ 167268 h 3152818"/>
                <a:gd name="connsiteX47" fmla="*/ 2721879 w 3625128"/>
                <a:gd name="connsiteY47" fmla="*/ 178419 h 3152818"/>
                <a:gd name="connsiteX48" fmla="*/ 2799938 w 3625128"/>
                <a:gd name="connsiteY48" fmla="*/ 223024 h 3152818"/>
                <a:gd name="connsiteX49" fmla="*/ 2877996 w 3625128"/>
                <a:gd name="connsiteY49" fmla="*/ 256478 h 3152818"/>
                <a:gd name="connsiteX50" fmla="*/ 2967206 w 3625128"/>
                <a:gd name="connsiteY50" fmla="*/ 301083 h 3152818"/>
                <a:gd name="connsiteX51" fmla="*/ 3011811 w 3625128"/>
                <a:gd name="connsiteY51" fmla="*/ 334537 h 3152818"/>
                <a:gd name="connsiteX52" fmla="*/ 3045265 w 3625128"/>
                <a:gd name="connsiteY52" fmla="*/ 345688 h 3152818"/>
                <a:gd name="connsiteX53" fmla="*/ 3134474 w 3625128"/>
                <a:gd name="connsiteY53" fmla="*/ 379141 h 3152818"/>
                <a:gd name="connsiteX54" fmla="*/ 3257138 w 3625128"/>
                <a:gd name="connsiteY54" fmla="*/ 423746 h 3152818"/>
                <a:gd name="connsiteX55" fmla="*/ 3301743 w 3625128"/>
                <a:gd name="connsiteY55" fmla="*/ 434898 h 3152818"/>
                <a:gd name="connsiteX56" fmla="*/ 3625128 w 3625128"/>
                <a:gd name="connsiteY56" fmla="*/ 780585 h 3152818"/>
                <a:gd name="connsiteX57" fmla="*/ 3602826 w 3625128"/>
                <a:gd name="connsiteY57" fmla="*/ 925551 h 3152818"/>
                <a:gd name="connsiteX58" fmla="*/ 3469011 w 3625128"/>
                <a:gd name="connsiteY58" fmla="*/ 1226634 h 3152818"/>
                <a:gd name="connsiteX59" fmla="*/ 3368650 w 3625128"/>
                <a:gd name="connsiteY59" fmla="*/ 1427356 h 3152818"/>
                <a:gd name="connsiteX60" fmla="*/ 3290592 w 3625128"/>
                <a:gd name="connsiteY60" fmla="*/ 1538868 h 3152818"/>
                <a:gd name="connsiteX61" fmla="*/ 3257138 w 3625128"/>
                <a:gd name="connsiteY61" fmla="*/ 1605776 h 3152818"/>
                <a:gd name="connsiteX62" fmla="*/ 3234835 w 3625128"/>
                <a:gd name="connsiteY62" fmla="*/ 1940312 h 3152818"/>
                <a:gd name="connsiteX63" fmla="*/ 2688426 w 3625128"/>
                <a:gd name="connsiteY63" fmla="*/ 2687444 h 3152818"/>
                <a:gd name="connsiteX64" fmla="*/ 2431948 w 3625128"/>
                <a:gd name="connsiteY64" fmla="*/ 2888166 h 3152818"/>
                <a:gd name="connsiteX65" fmla="*/ 2286982 w 3625128"/>
                <a:gd name="connsiteY65" fmla="*/ 2999678 h 3152818"/>
                <a:gd name="connsiteX66" fmla="*/ 2164318 w 3625128"/>
                <a:gd name="connsiteY66" fmla="*/ 3055434 h 3152818"/>
                <a:gd name="connsiteX67" fmla="*/ 2097411 w 3625128"/>
                <a:gd name="connsiteY67" fmla="*/ 3100039 h 3152818"/>
                <a:gd name="connsiteX68" fmla="*/ 1997050 w 3625128"/>
                <a:gd name="connsiteY68" fmla="*/ 3144644 h 3152818"/>
                <a:gd name="connsiteX69" fmla="*/ 1216465 w 3625128"/>
                <a:gd name="connsiteY69" fmla="*/ 2925681 h 3152818"/>
                <a:gd name="connsiteX70" fmla="*/ 803870 w 3625128"/>
                <a:gd name="connsiteY70" fmla="*/ 2542478 h 3152818"/>
                <a:gd name="connsiteX0" fmla="*/ 803870 w 3625128"/>
                <a:gd name="connsiteY0" fmla="*/ 2542478 h 3105115"/>
                <a:gd name="connsiteX1" fmla="*/ 803870 w 3625128"/>
                <a:gd name="connsiteY1" fmla="*/ 2542478 h 3105115"/>
                <a:gd name="connsiteX2" fmla="*/ 703509 w 3625128"/>
                <a:gd name="connsiteY2" fmla="*/ 2497873 h 3105115"/>
                <a:gd name="connsiteX3" fmla="*/ 681206 w 3625128"/>
                <a:gd name="connsiteY3" fmla="*/ 2475571 h 3105115"/>
                <a:gd name="connsiteX4" fmla="*/ 636601 w 3625128"/>
                <a:gd name="connsiteY4" fmla="*/ 2442117 h 3105115"/>
                <a:gd name="connsiteX5" fmla="*/ 603148 w 3625128"/>
                <a:gd name="connsiteY5" fmla="*/ 2419815 h 3105115"/>
                <a:gd name="connsiteX6" fmla="*/ 580845 w 3625128"/>
                <a:gd name="connsiteY6" fmla="*/ 2397512 h 3105115"/>
                <a:gd name="connsiteX7" fmla="*/ 536240 w 3625128"/>
                <a:gd name="connsiteY7" fmla="*/ 2364059 h 3105115"/>
                <a:gd name="connsiteX8" fmla="*/ 502787 w 3625128"/>
                <a:gd name="connsiteY8" fmla="*/ 2330605 h 3105115"/>
                <a:gd name="connsiteX9" fmla="*/ 313216 w 3625128"/>
                <a:gd name="connsiteY9" fmla="*/ 2185639 h 3105115"/>
                <a:gd name="connsiteX10" fmla="*/ 179401 w 3625128"/>
                <a:gd name="connsiteY10" fmla="*/ 2051824 h 3105115"/>
                <a:gd name="connsiteX11" fmla="*/ 134796 w 3625128"/>
                <a:gd name="connsiteY11" fmla="*/ 2007219 h 3105115"/>
                <a:gd name="connsiteX12" fmla="*/ 123645 w 3625128"/>
                <a:gd name="connsiteY12" fmla="*/ 1962615 h 3105115"/>
                <a:gd name="connsiteX13" fmla="*/ 79040 w 3625128"/>
                <a:gd name="connsiteY13" fmla="*/ 1918010 h 3105115"/>
                <a:gd name="connsiteX14" fmla="*/ 67889 w 3625128"/>
                <a:gd name="connsiteY14" fmla="*/ 1884556 h 3105115"/>
                <a:gd name="connsiteX15" fmla="*/ 45587 w 3625128"/>
                <a:gd name="connsiteY15" fmla="*/ 1851102 h 3105115"/>
                <a:gd name="connsiteX16" fmla="*/ 23284 w 3625128"/>
                <a:gd name="connsiteY16" fmla="*/ 1806498 h 3105115"/>
                <a:gd name="connsiteX17" fmla="*/ 982 w 3625128"/>
                <a:gd name="connsiteY17" fmla="*/ 1616927 h 3105115"/>
                <a:gd name="connsiteX18" fmla="*/ 190553 w 3625128"/>
                <a:gd name="connsiteY18" fmla="*/ 1148576 h 3105115"/>
                <a:gd name="connsiteX19" fmla="*/ 246309 w 3625128"/>
                <a:gd name="connsiteY19" fmla="*/ 1037063 h 3105115"/>
                <a:gd name="connsiteX20" fmla="*/ 302065 w 3625128"/>
                <a:gd name="connsiteY20" fmla="*/ 970156 h 3105115"/>
                <a:gd name="connsiteX21" fmla="*/ 313216 w 3625128"/>
                <a:gd name="connsiteY21" fmla="*/ 925551 h 3105115"/>
                <a:gd name="connsiteX22" fmla="*/ 357821 w 3625128"/>
                <a:gd name="connsiteY22" fmla="*/ 869795 h 3105115"/>
                <a:gd name="connsiteX23" fmla="*/ 424728 w 3625128"/>
                <a:gd name="connsiteY23" fmla="*/ 758283 h 3105115"/>
                <a:gd name="connsiteX24" fmla="*/ 480484 w 3625128"/>
                <a:gd name="connsiteY24" fmla="*/ 713678 h 3105115"/>
                <a:gd name="connsiteX25" fmla="*/ 502787 w 3625128"/>
                <a:gd name="connsiteY25" fmla="*/ 680224 h 3105115"/>
                <a:gd name="connsiteX26" fmla="*/ 547392 w 3625128"/>
                <a:gd name="connsiteY26" fmla="*/ 646771 h 3105115"/>
                <a:gd name="connsiteX27" fmla="*/ 569694 w 3625128"/>
                <a:gd name="connsiteY27" fmla="*/ 624468 h 3105115"/>
                <a:gd name="connsiteX28" fmla="*/ 614299 w 3625128"/>
                <a:gd name="connsiteY28" fmla="*/ 602166 h 3105115"/>
                <a:gd name="connsiteX29" fmla="*/ 725811 w 3625128"/>
                <a:gd name="connsiteY29" fmla="*/ 546410 h 3105115"/>
                <a:gd name="connsiteX30" fmla="*/ 781567 w 3625128"/>
                <a:gd name="connsiteY30" fmla="*/ 479502 h 3105115"/>
                <a:gd name="connsiteX31" fmla="*/ 815021 w 3625128"/>
                <a:gd name="connsiteY31" fmla="*/ 457200 h 3105115"/>
                <a:gd name="connsiteX32" fmla="*/ 870777 w 3625128"/>
                <a:gd name="connsiteY32" fmla="*/ 412595 h 3105115"/>
                <a:gd name="connsiteX33" fmla="*/ 904231 w 3625128"/>
                <a:gd name="connsiteY33" fmla="*/ 379141 h 3105115"/>
                <a:gd name="connsiteX34" fmla="*/ 937684 w 3625128"/>
                <a:gd name="connsiteY34" fmla="*/ 367990 h 3105115"/>
                <a:gd name="connsiteX35" fmla="*/ 993440 w 3625128"/>
                <a:gd name="connsiteY35" fmla="*/ 323385 h 3105115"/>
                <a:gd name="connsiteX36" fmla="*/ 1038045 w 3625128"/>
                <a:gd name="connsiteY36" fmla="*/ 289932 h 3105115"/>
                <a:gd name="connsiteX37" fmla="*/ 1517548 w 3625128"/>
                <a:gd name="connsiteY37" fmla="*/ 11151 h 3105115"/>
                <a:gd name="connsiteX38" fmla="*/ 1617909 w 3625128"/>
                <a:gd name="connsiteY38" fmla="*/ 0 h 3105115"/>
                <a:gd name="connsiteX39" fmla="*/ 1751723 w 3625128"/>
                <a:gd name="connsiteY39" fmla="*/ 22302 h 3105115"/>
                <a:gd name="connsiteX40" fmla="*/ 1997050 w 3625128"/>
                <a:gd name="connsiteY40" fmla="*/ 44605 h 3105115"/>
                <a:gd name="connsiteX41" fmla="*/ 2086260 w 3625128"/>
                <a:gd name="connsiteY41" fmla="*/ 55756 h 3105115"/>
                <a:gd name="connsiteX42" fmla="*/ 2376192 w 3625128"/>
                <a:gd name="connsiteY42" fmla="*/ 89210 h 3105115"/>
                <a:gd name="connsiteX43" fmla="*/ 2487704 w 3625128"/>
                <a:gd name="connsiteY43" fmla="*/ 111512 h 3105115"/>
                <a:gd name="connsiteX44" fmla="*/ 2554611 w 3625128"/>
                <a:gd name="connsiteY44" fmla="*/ 122663 h 3105115"/>
                <a:gd name="connsiteX45" fmla="*/ 2599216 w 3625128"/>
                <a:gd name="connsiteY45" fmla="*/ 144966 h 3105115"/>
                <a:gd name="connsiteX46" fmla="*/ 2688426 w 3625128"/>
                <a:gd name="connsiteY46" fmla="*/ 167268 h 3105115"/>
                <a:gd name="connsiteX47" fmla="*/ 2721879 w 3625128"/>
                <a:gd name="connsiteY47" fmla="*/ 178419 h 3105115"/>
                <a:gd name="connsiteX48" fmla="*/ 2799938 w 3625128"/>
                <a:gd name="connsiteY48" fmla="*/ 223024 h 3105115"/>
                <a:gd name="connsiteX49" fmla="*/ 2877996 w 3625128"/>
                <a:gd name="connsiteY49" fmla="*/ 256478 h 3105115"/>
                <a:gd name="connsiteX50" fmla="*/ 2967206 w 3625128"/>
                <a:gd name="connsiteY50" fmla="*/ 301083 h 3105115"/>
                <a:gd name="connsiteX51" fmla="*/ 3011811 w 3625128"/>
                <a:gd name="connsiteY51" fmla="*/ 334537 h 3105115"/>
                <a:gd name="connsiteX52" fmla="*/ 3045265 w 3625128"/>
                <a:gd name="connsiteY52" fmla="*/ 345688 h 3105115"/>
                <a:gd name="connsiteX53" fmla="*/ 3134474 w 3625128"/>
                <a:gd name="connsiteY53" fmla="*/ 379141 h 3105115"/>
                <a:gd name="connsiteX54" fmla="*/ 3257138 w 3625128"/>
                <a:gd name="connsiteY54" fmla="*/ 423746 h 3105115"/>
                <a:gd name="connsiteX55" fmla="*/ 3301743 w 3625128"/>
                <a:gd name="connsiteY55" fmla="*/ 434898 h 3105115"/>
                <a:gd name="connsiteX56" fmla="*/ 3625128 w 3625128"/>
                <a:gd name="connsiteY56" fmla="*/ 780585 h 3105115"/>
                <a:gd name="connsiteX57" fmla="*/ 3602826 w 3625128"/>
                <a:gd name="connsiteY57" fmla="*/ 925551 h 3105115"/>
                <a:gd name="connsiteX58" fmla="*/ 3469011 w 3625128"/>
                <a:gd name="connsiteY58" fmla="*/ 1226634 h 3105115"/>
                <a:gd name="connsiteX59" fmla="*/ 3368650 w 3625128"/>
                <a:gd name="connsiteY59" fmla="*/ 1427356 h 3105115"/>
                <a:gd name="connsiteX60" fmla="*/ 3290592 w 3625128"/>
                <a:gd name="connsiteY60" fmla="*/ 1538868 h 3105115"/>
                <a:gd name="connsiteX61" fmla="*/ 3257138 w 3625128"/>
                <a:gd name="connsiteY61" fmla="*/ 1605776 h 3105115"/>
                <a:gd name="connsiteX62" fmla="*/ 3234835 w 3625128"/>
                <a:gd name="connsiteY62" fmla="*/ 1940312 h 3105115"/>
                <a:gd name="connsiteX63" fmla="*/ 2688426 w 3625128"/>
                <a:gd name="connsiteY63" fmla="*/ 2687444 h 3105115"/>
                <a:gd name="connsiteX64" fmla="*/ 2431948 w 3625128"/>
                <a:gd name="connsiteY64" fmla="*/ 2888166 h 3105115"/>
                <a:gd name="connsiteX65" fmla="*/ 2286982 w 3625128"/>
                <a:gd name="connsiteY65" fmla="*/ 2999678 h 3105115"/>
                <a:gd name="connsiteX66" fmla="*/ 2164318 w 3625128"/>
                <a:gd name="connsiteY66" fmla="*/ 3055434 h 3105115"/>
                <a:gd name="connsiteX67" fmla="*/ 2097411 w 3625128"/>
                <a:gd name="connsiteY67" fmla="*/ 3100039 h 3105115"/>
                <a:gd name="connsiteX68" fmla="*/ 1216465 w 3625128"/>
                <a:gd name="connsiteY68" fmla="*/ 2925681 h 3105115"/>
                <a:gd name="connsiteX69" fmla="*/ 803870 w 3625128"/>
                <a:gd name="connsiteY69" fmla="*/ 2542478 h 3105115"/>
                <a:gd name="connsiteX0" fmla="*/ 803870 w 3625128"/>
                <a:gd name="connsiteY0" fmla="*/ 2542478 h 3057382"/>
                <a:gd name="connsiteX1" fmla="*/ 803870 w 3625128"/>
                <a:gd name="connsiteY1" fmla="*/ 2542478 h 3057382"/>
                <a:gd name="connsiteX2" fmla="*/ 703509 w 3625128"/>
                <a:gd name="connsiteY2" fmla="*/ 2497873 h 3057382"/>
                <a:gd name="connsiteX3" fmla="*/ 681206 w 3625128"/>
                <a:gd name="connsiteY3" fmla="*/ 2475571 h 3057382"/>
                <a:gd name="connsiteX4" fmla="*/ 636601 w 3625128"/>
                <a:gd name="connsiteY4" fmla="*/ 2442117 h 3057382"/>
                <a:gd name="connsiteX5" fmla="*/ 603148 w 3625128"/>
                <a:gd name="connsiteY5" fmla="*/ 2419815 h 3057382"/>
                <a:gd name="connsiteX6" fmla="*/ 580845 w 3625128"/>
                <a:gd name="connsiteY6" fmla="*/ 2397512 h 3057382"/>
                <a:gd name="connsiteX7" fmla="*/ 536240 w 3625128"/>
                <a:gd name="connsiteY7" fmla="*/ 2364059 h 3057382"/>
                <a:gd name="connsiteX8" fmla="*/ 502787 w 3625128"/>
                <a:gd name="connsiteY8" fmla="*/ 2330605 h 3057382"/>
                <a:gd name="connsiteX9" fmla="*/ 313216 w 3625128"/>
                <a:gd name="connsiteY9" fmla="*/ 2185639 h 3057382"/>
                <a:gd name="connsiteX10" fmla="*/ 179401 w 3625128"/>
                <a:gd name="connsiteY10" fmla="*/ 2051824 h 3057382"/>
                <a:gd name="connsiteX11" fmla="*/ 134796 w 3625128"/>
                <a:gd name="connsiteY11" fmla="*/ 2007219 h 3057382"/>
                <a:gd name="connsiteX12" fmla="*/ 123645 w 3625128"/>
                <a:gd name="connsiteY12" fmla="*/ 1962615 h 3057382"/>
                <a:gd name="connsiteX13" fmla="*/ 79040 w 3625128"/>
                <a:gd name="connsiteY13" fmla="*/ 1918010 h 3057382"/>
                <a:gd name="connsiteX14" fmla="*/ 67889 w 3625128"/>
                <a:gd name="connsiteY14" fmla="*/ 1884556 h 3057382"/>
                <a:gd name="connsiteX15" fmla="*/ 45587 w 3625128"/>
                <a:gd name="connsiteY15" fmla="*/ 1851102 h 3057382"/>
                <a:gd name="connsiteX16" fmla="*/ 23284 w 3625128"/>
                <a:gd name="connsiteY16" fmla="*/ 1806498 h 3057382"/>
                <a:gd name="connsiteX17" fmla="*/ 982 w 3625128"/>
                <a:gd name="connsiteY17" fmla="*/ 1616927 h 3057382"/>
                <a:gd name="connsiteX18" fmla="*/ 190553 w 3625128"/>
                <a:gd name="connsiteY18" fmla="*/ 1148576 h 3057382"/>
                <a:gd name="connsiteX19" fmla="*/ 246309 w 3625128"/>
                <a:gd name="connsiteY19" fmla="*/ 1037063 h 3057382"/>
                <a:gd name="connsiteX20" fmla="*/ 302065 w 3625128"/>
                <a:gd name="connsiteY20" fmla="*/ 970156 h 3057382"/>
                <a:gd name="connsiteX21" fmla="*/ 313216 w 3625128"/>
                <a:gd name="connsiteY21" fmla="*/ 925551 h 3057382"/>
                <a:gd name="connsiteX22" fmla="*/ 357821 w 3625128"/>
                <a:gd name="connsiteY22" fmla="*/ 869795 h 3057382"/>
                <a:gd name="connsiteX23" fmla="*/ 424728 w 3625128"/>
                <a:gd name="connsiteY23" fmla="*/ 758283 h 3057382"/>
                <a:gd name="connsiteX24" fmla="*/ 480484 w 3625128"/>
                <a:gd name="connsiteY24" fmla="*/ 713678 h 3057382"/>
                <a:gd name="connsiteX25" fmla="*/ 502787 w 3625128"/>
                <a:gd name="connsiteY25" fmla="*/ 680224 h 3057382"/>
                <a:gd name="connsiteX26" fmla="*/ 547392 w 3625128"/>
                <a:gd name="connsiteY26" fmla="*/ 646771 h 3057382"/>
                <a:gd name="connsiteX27" fmla="*/ 569694 w 3625128"/>
                <a:gd name="connsiteY27" fmla="*/ 624468 h 3057382"/>
                <a:gd name="connsiteX28" fmla="*/ 614299 w 3625128"/>
                <a:gd name="connsiteY28" fmla="*/ 602166 h 3057382"/>
                <a:gd name="connsiteX29" fmla="*/ 725811 w 3625128"/>
                <a:gd name="connsiteY29" fmla="*/ 546410 h 3057382"/>
                <a:gd name="connsiteX30" fmla="*/ 781567 w 3625128"/>
                <a:gd name="connsiteY30" fmla="*/ 479502 h 3057382"/>
                <a:gd name="connsiteX31" fmla="*/ 815021 w 3625128"/>
                <a:gd name="connsiteY31" fmla="*/ 457200 h 3057382"/>
                <a:gd name="connsiteX32" fmla="*/ 870777 w 3625128"/>
                <a:gd name="connsiteY32" fmla="*/ 412595 h 3057382"/>
                <a:gd name="connsiteX33" fmla="*/ 904231 w 3625128"/>
                <a:gd name="connsiteY33" fmla="*/ 379141 h 3057382"/>
                <a:gd name="connsiteX34" fmla="*/ 937684 w 3625128"/>
                <a:gd name="connsiteY34" fmla="*/ 367990 h 3057382"/>
                <a:gd name="connsiteX35" fmla="*/ 993440 w 3625128"/>
                <a:gd name="connsiteY35" fmla="*/ 323385 h 3057382"/>
                <a:gd name="connsiteX36" fmla="*/ 1038045 w 3625128"/>
                <a:gd name="connsiteY36" fmla="*/ 289932 h 3057382"/>
                <a:gd name="connsiteX37" fmla="*/ 1517548 w 3625128"/>
                <a:gd name="connsiteY37" fmla="*/ 11151 h 3057382"/>
                <a:gd name="connsiteX38" fmla="*/ 1617909 w 3625128"/>
                <a:gd name="connsiteY38" fmla="*/ 0 h 3057382"/>
                <a:gd name="connsiteX39" fmla="*/ 1751723 w 3625128"/>
                <a:gd name="connsiteY39" fmla="*/ 22302 h 3057382"/>
                <a:gd name="connsiteX40" fmla="*/ 1997050 w 3625128"/>
                <a:gd name="connsiteY40" fmla="*/ 44605 h 3057382"/>
                <a:gd name="connsiteX41" fmla="*/ 2086260 w 3625128"/>
                <a:gd name="connsiteY41" fmla="*/ 55756 h 3057382"/>
                <a:gd name="connsiteX42" fmla="*/ 2376192 w 3625128"/>
                <a:gd name="connsiteY42" fmla="*/ 89210 h 3057382"/>
                <a:gd name="connsiteX43" fmla="*/ 2487704 w 3625128"/>
                <a:gd name="connsiteY43" fmla="*/ 111512 h 3057382"/>
                <a:gd name="connsiteX44" fmla="*/ 2554611 w 3625128"/>
                <a:gd name="connsiteY44" fmla="*/ 122663 h 3057382"/>
                <a:gd name="connsiteX45" fmla="*/ 2599216 w 3625128"/>
                <a:gd name="connsiteY45" fmla="*/ 144966 h 3057382"/>
                <a:gd name="connsiteX46" fmla="*/ 2688426 w 3625128"/>
                <a:gd name="connsiteY46" fmla="*/ 167268 h 3057382"/>
                <a:gd name="connsiteX47" fmla="*/ 2721879 w 3625128"/>
                <a:gd name="connsiteY47" fmla="*/ 178419 h 3057382"/>
                <a:gd name="connsiteX48" fmla="*/ 2799938 w 3625128"/>
                <a:gd name="connsiteY48" fmla="*/ 223024 h 3057382"/>
                <a:gd name="connsiteX49" fmla="*/ 2877996 w 3625128"/>
                <a:gd name="connsiteY49" fmla="*/ 256478 h 3057382"/>
                <a:gd name="connsiteX50" fmla="*/ 2967206 w 3625128"/>
                <a:gd name="connsiteY50" fmla="*/ 301083 h 3057382"/>
                <a:gd name="connsiteX51" fmla="*/ 3011811 w 3625128"/>
                <a:gd name="connsiteY51" fmla="*/ 334537 h 3057382"/>
                <a:gd name="connsiteX52" fmla="*/ 3045265 w 3625128"/>
                <a:gd name="connsiteY52" fmla="*/ 345688 h 3057382"/>
                <a:gd name="connsiteX53" fmla="*/ 3134474 w 3625128"/>
                <a:gd name="connsiteY53" fmla="*/ 379141 h 3057382"/>
                <a:gd name="connsiteX54" fmla="*/ 3257138 w 3625128"/>
                <a:gd name="connsiteY54" fmla="*/ 423746 h 3057382"/>
                <a:gd name="connsiteX55" fmla="*/ 3301743 w 3625128"/>
                <a:gd name="connsiteY55" fmla="*/ 434898 h 3057382"/>
                <a:gd name="connsiteX56" fmla="*/ 3625128 w 3625128"/>
                <a:gd name="connsiteY56" fmla="*/ 780585 h 3057382"/>
                <a:gd name="connsiteX57" fmla="*/ 3602826 w 3625128"/>
                <a:gd name="connsiteY57" fmla="*/ 925551 h 3057382"/>
                <a:gd name="connsiteX58" fmla="*/ 3469011 w 3625128"/>
                <a:gd name="connsiteY58" fmla="*/ 1226634 h 3057382"/>
                <a:gd name="connsiteX59" fmla="*/ 3368650 w 3625128"/>
                <a:gd name="connsiteY59" fmla="*/ 1427356 h 3057382"/>
                <a:gd name="connsiteX60" fmla="*/ 3290592 w 3625128"/>
                <a:gd name="connsiteY60" fmla="*/ 1538868 h 3057382"/>
                <a:gd name="connsiteX61" fmla="*/ 3257138 w 3625128"/>
                <a:gd name="connsiteY61" fmla="*/ 1605776 h 3057382"/>
                <a:gd name="connsiteX62" fmla="*/ 3234835 w 3625128"/>
                <a:gd name="connsiteY62" fmla="*/ 1940312 h 3057382"/>
                <a:gd name="connsiteX63" fmla="*/ 2688426 w 3625128"/>
                <a:gd name="connsiteY63" fmla="*/ 2687444 h 3057382"/>
                <a:gd name="connsiteX64" fmla="*/ 2431948 w 3625128"/>
                <a:gd name="connsiteY64" fmla="*/ 2888166 h 3057382"/>
                <a:gd name="connsiteX65" fmla="*/ 2286982 w 3625128"/>
                <a:gd name="connsiteY65" fmla="*/ 2999678 h 3057382"/>
                <a:gd name="connsiteX66" fmla="*/ 2164318 w 3625128"/>
                <a:gd name="connsiteY66" fmla="*/ 3055434 h 3057382"/>
                <a:gd name="connsiteX67" fmla="*/ 1216465 w 3625128"/>
                <a:gd name="connsiteY67" fmla="*/ 2925681 h 3057382"/>
                <a:gd name="connsiteX68" fmla="*/ 803870 w 3625128"/>
                <a:gd name="connsiteY68" fmla="*/ 2542478 h 3057382"/>
                <a:gd name="connsiteX0" fmla="*/ 803870 w 3625128"/>
                <a:gd name="connsiteY0" fmla="*/ 2542478 h 3001702"/>
                <a:gd name="connsiteX1" fmla="*/ 803870 w 3625128"/>
                <a:gd name="connsiteY1" fmla="*/ 2542478 h 3001702"/>
                <a:gd name="connsiteX2" fmla="*/ 703509 w 3625128"/>
                <a:gd name="connsiteY2" fmla="*/ 2497873 h 3001702"/>
                <a:gd name="connsiteX3" fmla="*/ 681206 w 3625128"/>
                <a:gd name="connsiteY3" fmla="*/ 2475571 h 3001702"/>
                <a:gd name="connsiteX4" fmla="*/ 636601 w 3625128"/>
                <a:gd name="connsiteY4" fmla="*/ 2442117 h 3001702"/>
                <a:gd name="connsiteX5" fmla="*/ 603148 w 3625128"/>
                <a:gd name="connsiteY5" fmla="*/ 2419815 h 3001702"/>
                <a:gd name="connsiteX6" fmla="*/ 580845 w 3625128"/>
                <a:gd name="connsiteY6" fmla="*/ 2397512 h 3001702"/>
                <a:gd name="connsiteX7" fmla="*/ 536240 w 3625128"/>
                <a:gd name="connsiteY7" fmla="*/ 2364059 h 3001702"/>
                <a:gd name="connsiteX8" fmla="*/ 502787 w 3625128"/>
                <a:gd name="connsiteY8" fmla="*/ 2330605 h 3001702"/>
                <a:gd name="connsiteX9" fmla="*/ 313216 w 3625128"/>
                <a:gd name="connsiteY9" fmla="*/ 2185639 h 3001702"/>
                <a:gd name="connsiteX10" fmla="*/ 179401 w 3625128"/>
                <a:gd name="connsiteY10" fmla="*/ 2051824 h 3001702"/>
                <a:gd name="connsiteX11" fmla="*/ 134796 w 3625128"/>
                <a:gd name="connsiteY11" fmla="*/ 2007219 h 3001702"/>
                <a:gd name="connsiteX12" fmla="*/ 123645 w 3625128"/>
                <a:gd name="connsiteY12" fmla="*/ 1962615 h 3001702"/>
                <a:gd name="connsiteX13" fmla="*/ 79040 w 3625128"/>
                <a:gd name="connsiteY13" fmla="*/ 1918010 h 3001702"/>
                <a:gd name="connsiteX14" fmla="*/ 67889 w 3625128"/>
                <a:gd name="connsiteY14" fmla="*/ 1884556 h 3001702"/>
                <a:gd name="connsiteX15" fmla="*/ 45587 w 3625128"/>
                <a:gd name="connsiteY15" fmla="*/ 1851102 h 3001702"/>
                <a:gd name="connsiteX16" fmla="*/ 23284 w 3625128"/>
                <a:gd name="connsiteY16" fmla="*/ 1806498 h 3001702"/>
                <a:gd name="connsiteX17" fmla="*/ 982 w 3625128"/>
                <a:gd name="connsiteY17" fmla="*/ 1616927 h 3001702"/>
                <a:gd name="connsiteX18" fmla="*/ 190553 w 3625128"/>
                <a:gd name="connsiteY18" fmla="*/ 1148576 h 3001702"/>
                <a:gd name="connsiteX19" fmla="*/ 246309 w 3625128"/>
                <a:gd name="connsiteY19" fmla="*/ 1037063 h 3001702"/>
                <a:gd name="connsiteX20" fmla="*/ 302065 w 3625128"/>
                <a:gd name="connsiteY20" fmla="*/ 970156 h 3001702"/>
                <a:gd name="connsiteX21" fmla="*/ 313216 w 3625128"/>
                <a:gd name="connsiteY21" fmla="*/ 925551 h 3001702"/>
                <a:gd name="connsiteX22" fmla="*/ 357821 w 3625128"/>
                <a:gd name="connsiteY22" fmla="*/ 869795 h 3001702"/>
                <a:gd name="connsiteX23" fmla="*/ 424728 w 3625128"/>
                <a:gd name="connsiteY23" fmla="*/ 758283 h 3001702"/>
                <a:gd name="connsiteX24" fmla="*/ 480484 w 3625128"/>
                <a:gd name="connsiteY24" fmla="*/ 713678 h 3001702"/>
                <a:gd name="connsiteX25" fmla="*/ 502787 w 3625128"/>
                <a:gd name="connsiteY25" fmla="*/ 680224 h 3001702"/>
                <a:gd name="connsiteX26" fmla="*/ 547392 w 3625128"/>
                <a:gd name="connsiteY26" fmla="*/ 646771 h 3001702"/>
                <a:gd name="connsiteX27" fmla="*/ 569694 w 3625128"/>
                <a:gd name="connsiteY27" fmla="*/ 624468 h 3001702"/>
                <a:gd name="connsiteX28" fmla="*/ 614299 w 3625128"/>
                <a:gd name="connsiteY28" fmla="*/ 602166 h 3001702"/>
                <a:gd name="connsiteX29" fmla="*/ 725811 w 3625128"/>
                <a:gd name="connsiteY29" fmla="*/ 546410 h 3001702"/>
                <a:gd name="connsiteX30" fmla="*/ 781567 w 3625128"/>
                <a:gd name="connsiteY30" fmla="*/ 479502 h 3001702"/>
                <a:gd name="connsiteX31" fmla="*/ 815021 w 3625128"/>
                <a:gd name="connsiteY31" fmla="*/ 457200 h 3001702"/>
                <a:gd name="connsiteX32" fmla="*/ 870777 w 3625128"/>
                <a:gd name="connsiteY32" fmla="*/ 412595 h 3001702"/>
                <a:gd name="connsiteX33" fmla="*/ 904231 w 3625128"/>
                <a:gd name="connsiteY33" fmla="*/ 379141 h 3001702"/>
                <a:gd name="connsiteX34" fmla="*/ 937684 w 3625128"/>
                <a:gd name="connsiteY34" fmla="*/ 367990 h 3001702"/>
                <a:gd name="connsiteX35" fmla="*/ 993440 w 3625128"/>
                <a:gd name="connsiteY35" fmla="*/ 323385 h 3001702"/>
                <a:gd name="connsiteX36" fmla="*/ 1038045 w 3625128"/>
                <a:gd name="connsiteY36" fmla="*/ 289932 h 3001702"/>
                <a:gd name="connsiteX37" fmla="*/ 1517548 w 3625128"/>
                <a:gd name="connsiteY37" fmla="*/ 11151 h 3001702"/>
                <a:gd name="connsiteX38" fmla="*/ 1617909 w 3625128"/>
                <a:gd name="connsiteY38" fmla="*/ 0 h 3001702"/>
                <a:gd name="connsiteX39" fmla="*/ 1751723 w 3625128"/>
                <a:gd name="connsiteY39" fmla="*/ 22302 h 3001702"/>
                <a:gd name="connsiteX40" fmla="*/ 1997050 w 3625128"/>
                <a:gd name="connsiteY40" fmla="*/ 44605 h 3001702"/>
                <a:gd name="connsiteX41" fmla="*/ 2086260 w 3625128"/>
                <a:gd name="connsiteY41" fmla="*/ 55756 h 3001702"/>
                <a:gd name="connsiteX42" fmla="*/ 2376192 w 3625128"/>
                <a:gd name="connsiteY42" fmla="*/ 89210 h 3001702"/>
                <a:gd name="connsiteX43" fmla="*/ 2487704 w 3625128"/>
                <a:gd name="connsiteY43" fmla="*/ 111512 h 3001702"/>
                <a:gd name="connsiteX44" fmla="*/ 2554611 w 3625128"/>
                <a:gd name="connsiteY44" fmla="*/ 122663 h 3001702"/>
                <a:gd name="connsiteX45" fmla="*/ 2599216 w 3625128"/>
                <a:gd name="connsiteY45" fmla="*/ 144966 h 3001702"/>
                <a:gd name="connsiteX46" fmla="*/ 2688426 w 3625128"/>
                <a:gd name="connsiteY46" fmla="*/ 167268 h 3001702"/>
                <a:gd name="connsiteX47" fmla="*/ 2721879 w 3625128"/>
                <a:gd name="connsiteY47" fmla="*/ 178419 h 3001702"/>
                <a:gd name="connsiteX48" fmla="*/ 2799938 w 3625128"/>
                <a:gd name="connsiteY48" fmla="*/ 223024 h 3001702"/>
                <a:gd name="connsiteX49" fmla="*/ 2877996 w 3625128"/>
                <a:gd name="connsiteY49" fmla="*/ 256478 h 3001702"/>
                <a:gd name="connsiteX50" fmla="*/ 2967206 w 3625128"/>
                <a:gd name="connsiteY50" fmla="*/ 301083 h 3001702"/>
                <a:gd name="connsiteX51" fmla="*/ 3011811 w 3625128"/>
                <a:gd name="connsiteY51" fmla="*/ 334537 h 3001702"/>
                <a:gd name="connsiteX52" fmla="*/ 3045265 w 3625128"/>
                <a:gd name="connsiteY52" fmla="*/ 345688 h 3001702"/>
                <a:gd name="connsiteX53" fmla="*/ 3134474 w 3625128"/>
                <a:gd name="connsiteY53" fmla="*/ 379141 h 3001702"/>
                <a:gd name="connsiteX54" fmla="*/ 3257138 w 3625128"/>
                <a:gd name="connsiteY54" fmla="*/ 423746 h 3001702"/>
                <a:gd name="connsiteX55" fmla="*/ 3301743 w 3625128"/>
                <a:gd name="connsiteY55" fmla="*/ 434898 h 3001702"/>
                <a:gd name="connsiteX56" fmla="*/ 3625128 w 3625128"/>
                <a:gd name="connsiteY56" fmla="*/ 780585 h 3001702"/>
                <a:gd name="connsiteX57" fmla="*/ 3602826 w 3625128"/>
                <a:gd name="connsiteY57" fmla="*/ 925551 h 3001702"/>
                <a:gd name="connsiteX58" fmla="*/ 3469011 w 3625128"/>
                <a:gd name="connsiteY58" fmla="*/ 1226634 h 3001702"/>
                <a:gd name="connsiteX59" fmla="*/ 3368650 w 3625128"/>
                <a:gd name="connsiteY59" fmla="*/ 1427356 h 3001702"/>
                <a:gd name="connsiteX60" fmla="*/ 3290592 w 3625128"/>
                <a:gd name="connsiteY60" fmla="*/ 1538868 h 3001702"/>
                <a:gd name="connsiteX61" fmla="*/ 3257138 w 3625128"/>
                <a:gd name="connsiteY61" fmla="*/ 1605776 h 3001702"/>
                <a:gd name="connsiteX62" fmla="*/ 3234835 w 3625128"/>
                <a:gd name="connsiteY62" fmla="*/ 1940312 h 3001702"/>
                <a:gd name="connsiteX63" fmla="*/ 2688426 w 3625128"/>
                <a:gd name="connsiteY63" fmla="*/ 2687444 h 3001702"/>
                <a:gd name="connsiteX64" fmla="*/ 2431948 w 3625128"/>
                <a:gd name="connsiteY64" fmla="*/ 2888166 h 3001702"/>
                <a:gd name="connsiteX65" fmla="*/ 2286982 w 3625128"/>
                <a:gd name="connsiteY65" fmla="*/ 2999678 h 3001702"/>
                <a:gd name="connsiteX66" fmla="*/ 1216465 w 3625128"/>
                <a:gd name="connsiteY66" fmla="*/ 2925681 h 3001702"/>
                <a:gd name="connsiteX67" fmla="*/ 803870 w 3625128"/>
                <a:gd name="connsiteY67" fmla="*/ 2542478 h 3001702"/>
                <a:gd name="connsiteX0" fmla="*/ 803870 w 3625128"/>
                <a:gd name="connsiteY0" fmla="*/ 2542478 h 2956780"/>
                <a:gd name="connsiteX1" fmla="*/ 803870 w 3625128"/>
                <a:gd name="connsiteY1" fmla="*/ 2542478 h 2956780"/>
                <a:gd name="connsiteX2" fmla="*/ 703509 w 3625128"/>
                <a:gd name="connsiteY2" fmla="*/ 2497873 h 2956780"/>
                <a:gd name="connsiteX3" fmla="*/ 681206 w 3625128"/>
                <a:gd name="connsiteY3" fmla="*/ 2475571 h 2956780"/>
                <a:gd name="connsiteX4" fmla="*/ 636601 w 3625128"/>
                <a:gd name="connsiteY4" fmla="*/ 2442117 h 2956780"/>
                <a:gd name="connsiteX5" fmla="*/ 603148 w 3625128"/>
                <a:gd name="connsiteY5" fmla="*/ 2419815 h 2956780"/>
                <a:gd name="connsiteX6" fmla="*/ 580845 w 3625128"/>
                <a:gd name="connsiteY6" fmla="*/ 2397512 h 2956780"/>
                <a:gd name="connsiteX7" fmla="*/ 536240 w 3625128"/>
                <a:gd name="connsiteY7" fmla="*/ 2364059 h 2956780"/>
                <a:gd name="connsiteX8" fmla="*/ 502787 w 3625128"/>
                <a:gd name="connsiteY8" fmla="*/ 2330605 h 2956780"/>
                <a:gd name="connsiteX9" fmla="*/ 313216 w 3625128"/>
                <a:gd name="connsiteY9" fmla="*/ 2185639 h 2956780"/>
                <a:gd name="connsiteX10" fmla="*/ 179401 w 3625128"/>
                <a:gd name="connsiteY10" fmla="*/ 2051824 h 2956780"/>
                <a:gd name="connsiteX11" fmla="*/ 134796 w 3625128"/>
                <a:gd name="connsiteY11" fmla="*/ 2007219 h 2956780"/>
                <a:gd name="connsiteX12" fmla="*/ 123645 w 3625128"/>
                <a:gd name="connsiteY12" fmla="*/ 1962615 h 2956780"/>
                <a:gd name="connsiteX13" fmla="*/ 79040 w 3625128"/>
                <a:gd name="connsiteY13" fmla="*/ 1918010 h 2956780"/>
                <a:gd name="connsiteX14" fmla="*/ 67889 w 3625128"/>
                <a:gd name="connsiteY14" fmla="*/ 1884556 h 2956780"/>
                <a:gd name="connsiteX15" fmla="*/ 45587 w 3625128"/>
                <a:gd name="connsiteY15" fmla="*/ 1851102 h 2956780"/>
                <a:gd name="connsiteX16" fmla="*/ 23284 w 3625128"/>
                <a:gd name="connsiteY16" fmla="*/ 1806498 h 2956780"/>
                <a:gd name="connsiteX17" fmla="*/ 982 w 3625128"/>
                <a:gd name="connsiteY17" fmla="*/ 1616927 h 2956780"/>
                <a:gd name="connsiteX18" fmla="*/ 190553 w 3625128"/>
                <a:gd name="connsiteY18" fmla="*/ 1148576 h 2956780"/>
                <a:gd name="connsiteX19" fmla="*/ 246309 w 3625128"/>
                <a:gd name="connsiteY19" fmla="*/ 1037063 h 2956780"/>
                <a:gd name="connsiteX20" fmla="*/ 302065 w 3625128"/>
                <a:gd name="connsiteY20" fmla="*/ 970156 h 2956780"/>
                <a:gd name="connsiteX21" fmla="*/ 313216 w 3625128"/>
                <a:gd name="connsiteY21" fmla="*/ 925551 h 2956780"/>
                <a:gd name="connsiteX22" fmla="*/ 357821 w 3625128"/>
                <a:gd name="connsiteY22" fmla="*/ 869795 h 2956780"/>
                <a:gd name="connsiteX23" fmla="*/ 424728 w 3625128"/>
                <a:gd name="connsiteY23" fmla="*/ 758283 h 2956780"/>
                <a:gd name="connsiteX24" fmla="*/ 480484 w 3625128"/>
                <a:gd name="connsiteY24" fmla="*/ 713678 h 2956780"/>
                <a:gd name="connsiteX25" fmla="*/ 502787 w 3625128"/>
                <a:gd name="connsiteY25" fmla="*/ 680224 h 2956780"/>
                <a:gd name="connsiteX26" fmla="*/ 547392 w 3625128"/>
                <a:gd name="connsiteY26" fmla="*/ 646771 h 2956780"/>
                <a:gd name="connsiteX27" fmla="*/ 569694 w 3625128"/>
                <a:gd name="connsiteY27" fmla="*/ 624468 h 2956780"/>
                <a:gd name="connsiteX28" fmla="*/ 614299 w 3625128"/>
                <a:gd name="connsiteY28" fmla="*/ 602166 h 2956780"/>
                <a:gd name="connsiteX29" fmla="*/ 725811 w 3625128"/>
                <a:gd name="connsiteY29" fmla="*/ 546410 h 2956780"/>
                <a:gd name="connsiteX30" fmla="*/ 781567 w 3625128"/>
                <a:gd name="connsiteY30" fmla="*/ 479502 h 2956780"/>
                <a:gd name="connsiteX31" fmla="*/ 815021 w 3625128"/>
                <a:gd name="connsiteY31" fmla="*/ 457200 h 2956780"/>
                <a:gd name="connsiteX32" fmla="*/ 870777 w 3625128"/>
                <a:gd name="connsiteY32" fmla="*/ 412595 h 2956780"/>
                <a:gd name="connsiteX33" fmla="*/ 904231 w 3625128"/>
                <a:gd name="connsiteY33" fmla="*/ 379141 h 2956780"/>
                <a:gd name="connsiteX34" fmla="*/ 937684 w 3625128"/>
                <a:gd name="connsiteY34" fmla="*/ 367990 h 2956780"/>
                <a:gd name="connsiteX35" fmla="*/ 993440 w 3625128"/>
                <a:gd name="connsiteY35" fmla="*/ 323385 h 2956780"/>
                <a:gd name="connsiteX36" fmla="*/ 1038045 w 3625128"/>
                <a:gd name="connsiteY36" fmla="*/ 289932 h 2956780"/>
                <a:gd name="connsiteX37" fmla="*/ 1517548 w 3625128"/>
                <a:gd name="connsiteY37" fmla="*/ 11151 h 2956780"/>
                <a:gd name="connsiteX38" fmla="*/ 1617909 w 3625128"/>
                <a:gd name="connsiteY38" fmla="*/ 0 h 2956780"/>
                <a:gd name="connsiteX39" fmla="*/ 1751723 w 3625128"/>
                <a:gd name="connsiteY39" fmla="*/ 22302 h 2956780"/>
                <a:gd name="connsiteX40" fmla="*/ 1997050 w 3625128"/>
                <a:gd name="connsiteY40" fmla="*/ 44605 h 2956780"/>
                <a:gd name="connsiteX41" fmla="*/ 2086260 w 3625128"/>
                <a:gd name="connsiteY41" fmla="*/ 55756 h 2956780"/>
                <a:gd name="connsiteX42" fmla="*/ 2376192 w 3625128"/>
                <a:gd name="connsiteY42" fmla="*/ 89210 h 2956780"/>
                <a:gd name="connsiteX43" fmla="*/ 2487704 w 3625128"/>
                <a:gd name="connsiteY43" fmla="*/ 111512 h 2956780"/>
                <a:gd name="connsiteX44" fmla="*/ 2554611 w 3625128"/>
                <a:gd name="connsiteY44" fmla="*/ 122663 h 2956780"/>
                <a:gd name="connsiteX45" fmla="*/ 2599216 w 3625128"/>
                <a:gd name="connsiteY45" fmla="*/ 144966 h 2956780"/>
                <a:gd name="connsiteX46" fmla="*/ 2688426 w 3625128"/>
                <a:gd name="connsiteY46" fmla="*/ 167268 h 2956780"/>
                <a:gd name="connsiteX47" fmla="*/ 2721879 w 3625128"/>
                <a:gd name="connsiteY47" fmla="*/ 178419 h 2956780"/>
                <a:gd name="connsiteX48" fmla="*/ 2799938 w 3625128"/>
                <a:gd name="connsiteY48" fmla="*/ 223024 h 2956780"/>
                <a:gd name="connsiteX49" fmla="*/ 2877996 w 3625128"/>
                <a:gd name="connsiteY49" fmla="*/ 256478 h 2956780"/>
                <a:gd name="connsiteX50" fmla="*/ 2967206 w 3625128"/>
                <a:gd name="connsiteY50" fmla="*/ 301083 h 2956780"/>
                <a:gd name="connsiteX51" fmla="*/ 3011811 w 3625128"/>
                <a:gd name="connsiteY51" fmla="*/ 334537 h 2956780"/>
                <a:gd name="connsiteX52" fmla="*/ 3045265 w 3625128"/>
                <a:gd name="connsiteY52" fmla="*/ 345688 h 2956780"/>
                <a:gd name="connsiteX53" fmla="*/ 3134474 w 3625128"/>
                <a:gd name="connsiteY53" fmla="*/ 379141 h 2956780"/>
                <a:gd name="connsiteX54" fmla="*/ 3257138 w 3625128"/>
                <a:gd name="connsiteY54" fmla="*/ 423746 h 2956780"/>
                <a:gd name="connsiteX55" fmla="*/ 3301743 w 3625128"/>
                <a:gd name="connsiteY55" fmla="*/ 434898 h 2956780"/>
                <a:gd name="connsiteX56" fmla="*/ 3625128 w 3625128"/>
                <a:gd name="connsiteY56" fmla="*/ 780585 h 2956780"/>
                <a:gd name="connsiteX57" fmla="*/ 3602826 w 3625128"/>
                <a:gd name="connsiteY57" fmla="*/ 925551 h 2956780"/>
                <a:gd name="connsiteX58" fmla="*/ 3469011 w 3625128"/>
                <a:gd name="connsiteY58" fmla="*/ 1226634 h 2956780"/>
                <a:gd name="connsiteX59" fmla="*/ 3368650 w 3625128"/>
                <a:gd name="connsiteY59" fmla="*/ 1427356 h 2956780"/>
                <a:gd name="connsiteX60" fmla="*/ 3290592 w 3625128"/>
                <a:gd name="connsiteY60" fmla="*/ 1538868 h 2956780"/>
                <a:gd name="connsiteX61" fmla="*/ 3257138 w 3625128"/>
                <a:gd name="connsiteY61" fmla="*/ 1605776 h 2956780"/>
                <a:gd name="connsiteX62" fmla="*/ 3234835 w 3625128"/>
                <a:gd name="connsiteY62" fmla="*/ 1940312 h 2956780"/>
                <a:gd name="connsiteX63" fmla="*/ 2688426 w 3625128"/>
                <a:gd name="connsiteY63" fmla="*/ 2687444 h 2956780"/>
                <a:gd name="connsiteX64" fmla="*/ 2431948 w 3625128"/>
                <a:gd name="connsiteY64" fmla="*/ 2888166 h 2956780"/>
                <a:gd name="connsiteX65" fmla="*/ 1829782 w 3625128"/>
                <a:gd name="connsiteY65" fmla="*/ 2908611 h 2956780"/>
                <a:gd name="connsiteX66" fmla="*/ 1216465 w 3625128"/>
                <a:gd name="connsiteY66" fmla="*/ 2925681 h 2956780"/>
                <a:gd name="connsiteX67" fmla="*/ 803870 w 3625128"/>
                <a:gd name="connsiteY67" fmla="*/ 2542478 h 2956780"/>
                <a:gd name="connsiteX0" fmla="*/ 803870 w 3625128"/>
                <a:gd name="connsiteY0" fmla="*/ 2542478 h 2925681"/>
                <a:gd name="connsiteX1" fmla="*/ 803870 w 3625128"/>
                <a:gd name="connsiteY1" fmla="*/ 2542478 h 2925681"/>
                <a:gd name="connsiteX2" fmla="*/ 703509 w 3625128"/>
                <a:gd name="connsiteY2" fmla="*/ 2497873 h 2925681"/>
                <a:gd name="connsiteX3" fmla="*/ 681206 w 3625128"/>
                <a:gd name="connsiteY3" fmla="*/ 2475571 h 2925681"/>
                <a:gd name="connsiteX4" fmla="*/ 636601 w 3625128"/>
                <a:gd name="connsiteY4" fmla="*/ 2442117 h 2925681"/>
                <a:gd name="connsiteX5" fmla="*/ 603148 w 3625128"/>
                <a:gd name="connsiteY5" fmla="*/ 2419815 h 2925681"/>
                <a:gd name="connsiteX6" fmla="*/ 580845 w 3625128"/>
                <a:gd name="connsiteY6" fmla="*/ 2397512 h 2925681"/>
                <a:gd name="connsiteX7" fmla="*/ 536240 w 3625128"/>
                <a:gd name="connsiteY7" fmla="*/ 2364059 h 2925681"/>
                <a:gd name="connsiteX8" fmla="*/ 502787 w 3625128"/>
                <a:gd name="connsiteY8" fmla="*/ 2330605 h 2925681"/>
                <a:gd name="connsiteX9" fmla="*/ 313216 w 3625128"/>
                <a:gd name="connsiteY9" fmla="*/ 2185639 h 2925681"/>
                <a:gd name="connsiteX10" fmla="*/ 179401 w 3625128"/>
                <a:gd name="connsiteY10" fmla="*/ 2051824 h 2925681"/>
                <a:gd name="connsiteX11" fmla="*/ 134796 w 3625128"/>
                <a:gd name="connsiteY11" fmla="*/ 2007219 h 2925681"/>
                <a:gd name="connsiteX12" fmla="*/ 123645 w 3625128"/>
                <a:gd name="connsiteY12" fmla="*/ 1962615 h 2925681"/>
                <a:gd name="connsiteX13" fmla="*/ 79040 w 3625128"/>
                <a:gd name="connsiteY13" fmla="*/ 1918010 h 2925681"/>
                <a:gd name="connsiteX14" fmla="*/ 67889 w 3625128"/>
                <a:gd name="connsiteY14" fmla="*/ 1884556 h 2925681"/>
                <a:gd name="connsiteX15" fmla="*/ 45587 w 3625128"/>
                <a:gd name="connsiteY15" fmla="*/ 1851102 h 2925681"/>
                <a:gd name="connsiteX16" fmla="*/ 23284 w 3625128"/>
                <a:gd name="connsiteY16" fmla="*/ 1806498 h 2925681"/>
                <a:gd name="connsiteX17" fmla="*/ 982 w 3625128"/>
                <a:gd name="connsiteY17" fmla="*/ 1616927 h 2925681"/>
                <a:gd name="connsiteX18" fmla="*/ 190553 w 3625128"/>
                <a:gd name="connsiteY18" fmla="*/ 1148576 h 2925681"/>
                <a:gd name="connsiteX19" fmla="*/ 246309 w 3625128"/>
                <a:gd name="connsiteY19" fmla="*/ 1037063 h 2925681"/>
                <a:gd name="connsiteX20" fmla="*/ 302065 w 3625128"/>
                <a:gd name="connsiteY20" fmla="*/ 970156 h 2925681"/>
                <a:gd name="connsiteX21" fmla="*/ 313216 w 3625128"/>
                <a:gd name="connsiteY21" fmla="*/ 925551 h 2925681"/>
                <a:gd name="connsiteX22" fmla="*/ 357821 w 3625128"/>
                <a:gd name="connsiteY22" fmla="*/ 869795 h 2925681"/>
                <a:gd name="connsiteX23" fmla="*/ 424728 w 3625128"/>
                <a:gd name="connsiteY23" fmla="*/ 758283 h 2925681"/>
                <a:gd name="connsiteX24" fmla="*/ 480484 w 3625128"/>
                <a:gd name="connsiteY24" fmla="*/ 713678 h 2925681"/>
                <a:gd name="connsiteX25" fmla="*/ 502787 w 3625128"/>
                <a:gd name="connsiteY25" fmla="*/ 680224 h 2925681"/>
                <a:gd name="connsiteX26" fmla="*/ 547392 w 3625128"/>
                <a:gd name="connsiteY26" fmla="*/ 646771 h 2925681"/>
                <a:gd name="connsiteX27" fmla="*/ 569694 w 3625128"/>
                <a:gd name="connsiteY27" fmla="*/ 624468 h 2925681"/>
                <a:gd name="connsiteX28" fmla="*/ 614299 w 3625128"/>
                <a:gd name="connsiteY28" fmla="*/ 602166 h 2925681"/>
                <a:gd name="connsiteX29" fmla="*/ 725811 w 3625128"/>
                <a:gd name="connsiteY29" fmla="*/ 546410 h 2925681"/>
                <a:gd name="connsiteX30" fmla="*/ 781567 w 3625128"/>
                <a:gd name="connsiteY30" fmla="*/ 479502 h 2925681"/>
                <a:gd name="connsiteX31" fmla="*/ 815021 w 3625128"/>
                <a:gd name="connsiteY31" fmla="*/ 457200 h 2925681"/>
                <a:gd name="connsiteX32" fmla="*/ 870777 w 3625128"/>
                <a:gd name="connsiteY32" fmla="*/ 412595 h 2925681"/>
                <a:gd name="connsiteX33" fmla="*/ 904231 w 3625128"/>
                <a:gd name="connsiteY33" fmla="*/ 379141 h 2925681"/>
                <a:gd name="connsiteX34" fmla="*/ 937684 w 3625128"/>
                <a:gd name="connsiteY34" fmla="*/ 367990 h 2925681"/>
                <a:gd name="connsiteX35" fmla="*/ 993440 w 3625128"/>
                <a:gd name="connsiteY35" fmla="*/ 323385 h 2925681"/>
                <a:gd name="connsiteX36" fmla="*/ 1038045 w 3625128"/>
                <a:gd name="connsiteY36" fmla="*/ 289932 h 2925681"/>
                <a:gd name="connsiteX37" fmla="*/ 1517548 w 3625128"/>
                <a:gd name="connsiteY37" fmla="*/ 11151 h 2925681"/>
                <a:gd name="connsiteX38" fmla="*/ 1617909 w 3625128"/>
                <a:gd name="connsiteY38" fmla="*/ 0 h 2925681"/>
                <a:gd name="connsiteX39" fmla="*/ 1751723 w 3625128"/>
                <a:gd name="connsiteY39" fmla="*/ 22302 h 2925681"/>
                <a:gd name="connsiteX40" fmla="*/ 1997050 w 3625128"/>
                <a:gd name="connsiteY40" fmla="*/ 44605 h 2925681"/>
                <a:gd name="connsiteX41" fmla="*/ 2086260 w 3625128"/>
                <a:gd name="connsiteY41" fmla="*/ 55756 h 2925681"/>
                <a:gd name="connsiteX42" fmla="*/ 2376192 w 3625128"/>
                <a:gd name="connsiteY42" fmla="*/ 89210 h 2925681"/>
                <a:gd name="connsiteX43" fmla="*/ 2487704 w 3625128"/>
                <a:gd name="connsiteY43" fmla="*/ 111512 h 2925681"/>
                <a:gd name="connsiteX44" fmla="*/ 2554611 w 3625128"/>
                <a:gd name="connsiteY44" fmla="*/ 122663 h 2925681"/>
                <a:gd name="connsiteX45" fmla="*/ 2599216 w 3625128"/>
                <a:gd name="connsiteY45" fmla="*/ 144966 h 2925681"/>
                <a:gd name="connsiteX46" fmla="*/ 2688426 w 3625128"/>
                <a:gd name="connsiteY46" fmla="*/ 167268 h 2925681"/>
                <a:gd name="connsiteX47" fmla="*/ 2721879 w 3625128"/>
                <a:gd name="connsiteY47" fmla="*/ 178419 h 2925681"/>
                <a:gd name="connsiteX48" fmla="*/ 2799938 w 3625128"/>
                <a:gd name="connsiteY48" fmla="*/ 223024 h 2925681"/>
                <a:gd name="connsiteX49" fmla="*/ 2877996 w 3625128"/>
                <a:gd name="connsiteY49" fmla="*/ 256478 h 2925681"/>
                <a:gd name="connsiteX50" fmla="*/ 2967206 w 3625128"/>
                <a:gd name="connsiteY50" fmla="*/ 301083 h 2925681"/>
                <a:gd name="connsiteX51" fmla="*/ 3011811 w 3625128"/>
                <a:gd name="connsiteY51" fmla="*/ 334537 h 2925681"/>
                <a:gd name="connsiteX52" fmla="*/ 3045265 w 3625128"/>
                <a:gd name="connsiteY52" fmla="*/ 345688 h 2925681"/>
                <a:gd name="connsiteX53" fmla="*/ 3134474 w 3625128"/>
                <a:gd name="connsiteY53" fmla="*/ 379141 h 2925681"/>
                <a:gd name="connsiteX54" fmla="*/ 3257138 w 3625128"/>
                <a:gd name="connsiteY54" fmla="*/ 423746 h 2925681"/>
                <a:gd name="connsiteX55" fmla="*/ 3301743 w 3625128"/>
                <a:gd name="connsiteY55" fmla="*/ 434898 h 2925681"/>
                <a:gd name="connsiteX56" fmla="*/ 3625128 w 3625128"/>
                <a:gd name="connsiteY56" fmla="*/ 780585 h 2925681"/>
                <a:gd name="connsiteX57" fmla="*/ 3602826 w 3625128"/>
                <a:gd name="connsiteY57" fmla="*/ 925551 h 2925681"/>
                <a:gd name="connsiteX58" fmla="*/ 3469011 w 3625128"/>
                <a:gd name="connsiteY58" fmla="*/ 1226634 h 2925681"/>
                <a:gd name="connsiteX59" fmla="*/ 3368650 w 3625128"/>
                <a:gd name="connsiteY59" fmla="*/ 1427356 h 2925681"/>
                <a:gd name="connsiteX60" fmla="*/ 3290592 w 3625128"/>
                <a:gd name="connsiteY60" fmla="*/ 1538868 h 2925681"/>
                <a:gd name="connsiteX61" fmla="*/ 3257138 w 3625128"/>
                <a:gd name="connsiteY61" fmla="*/ 1605776 h 2925681"/>
                <a:gd name="connsiteX62" fmla="*/ 3234835 w 3625128"/>
                <a:gd name="connsiteY62" fmla="*/ 1940312 h 2925681"/>
                <a:gd name="connsiteX63" fmla="*/ 2688426 w 3625128"/>
                <a:gd name="connsiteY63" fmla="*/ 2687444 h 2925681"/>
                <a:gd name="connsiteX64" fmla="*/ 2431948 w 3625128"/>
                <a:gd name="connsiteY64" fmla="*/ 2888166 h 2925681"/>
                <a:gd name="connsiteX65" fmla="*/ 1829782 w 3625128"/>
                <a:gd name="connsiteY65" fmla="*/ 2908611 h 2925681"/>
                <a:gd name="connsiteX66" fmla="*/ 1216465 w 3625128"/>
                <a:gd name="connsiteY66" fmla="*/ 2925681 h 2925681"/>
                <a:gd name="connsiteX67" fmla="*/ 803870 w 3625128"/>
                <a:gd name="connsiteY67" fmla="*/ 2542478 h 2925681"/>
                <a:gd name="connsiteX0" fmla="*/ 1069134 w 3890392"/>
                <a:gd name="connsiteY0" fmla="*/ 2542478 h 2925681"/>
                <a:gd name="connsiteX1" fmla="*/ 1069134 w 3890392"/>
                <a:gd name="connsiteY1" fmla="*/ 2542478 h 2925681"/>
                <a:gd name="connsiteX2" fmla="*/ 968773 w 3890392"/>
                <a:gd name="connsiteY2" fmla="*/ 2497873 h 2925681"/>
                <a:gd name="connsiteX3" fmla="*/ 946470 w 3890392"/>
                <a:gd name="connsiteY3" fmla="*/ 2475571 h 2925681"/>
                <a:gd name="connsiteX4" fmla="*/ 901865 w 3890392"/>
                <a:gd name="connsiteY4" fmla="*/ 2442117 h 2925681"/>
                <a:gd name="connsiteX5" fmla="*/ 868412 w 3890392"/>
                <a:gd name="connsiteY5" fmla="*/ 2419815 h 2925681"/>
                <a:gd name="connsiteX6" fmla="*/ 846109 w 3890392"/>
                <a:gd name="connsiteY6" fmla="*/ 2397512 h 2925681"/>
                <a:gd name="connsiteX7" fmla="*/ 801504 w 3890392"/>
                <a:gd name="connsiteY7" fmla="*/ 2364059 h 2925681"/>
                <a:gd name="connsiteX8" fmla="*/ 768051 w 3890392"/>
                <a:gd name="connsiteY8" fmla="*/ 2330605 h 2925681"/>
                <a:gd name="connsiteX9" fmla="*/ 578480 w 3890392"/>
                <a:gd name="connsiteY9" fmla="*/ 2185639 h 2925681"/>
                <a:gd name="connsiteX10" fmla="*/ 444665 w 3890392"/>
                <a:gd name="connsiteY10" fmla="*/ 2051824 h 2925681"/>
                <a:gd name="connsiteX11" fmla="*/ 400060 w 3890392"/>
                <a:gd name="connsiteY11" fmla="*/ 2007219 h 2925681"/>
                <a:gd name="connsiteX12" fmla="*/ 388909 w 3890392"/>
                <a:gd name="connsiteY12" fmla="*/ 1962615 h 2925681"/>
                <a:gd name="connsiteX13" fmla="*/ 344304 w 3890392"/>
                <a:gd name="connsiteY13" fmla="*/ 1918010 h 2925681"/>
                <a:gd name="connsiteX14" fmla="*/ 333153 w 3890392"/>
                <a:gd name="connsiteY14" fmla="*/ 1884556 h 2925681"/>
                <a:gd name="connsiteX15" fmla="*/ 310851 w 3890392"/>
                <a:gd name="connsiteY15" fmla="*/ 1851102 h 2925681"/>
                <a:gd name="connsiteX16" fmla="*/ 288548 w 3890392"/>
                <a:gd name="connsiteY16" fmla="*/ 1806498 h 2925681"/>
                <a:gd name="connsiteX17" fmla="*/ 0 w 3890392"/>
                <a:gd name="connsiteY17" fmla="*/ 1451351 h 2925681"/>
                <a:gd name="connsiteX18" fmla="*/ 455817 w 3890392"/>
                <a:gd name="connsiteY18" fmla="*/ 1148576 h 2925681"/>
                <a:gd name="connsiteX19" fmla="*/ 511573 w 3890392"/>
                <a:gd name="connsiteY19" fmla="*/ 1037063 h 2925681"/>
                <a:gd name="connsiteX20" fmla="*/ 567329 w 3890392"/>
                <a:gd name="connsiteY20" fmla="*/ 970156 h 2925681"/>
                <a:gd name="connsiteX21" fmla="*/ 578480 w 3890392"/>
                <a:gd name="connsiteY21" fmla="*/ 925551 h 2925681"/>
                <a:gd name="connsiteX22" fmla="*/ 623085 w 3890392"/>
                <a:gd name="connsiteY22" fmla="*/ 869795 h 2925681"/>
                <a:gd name="connsiteX23" fmla="*/ 689992 w 3890392"/>
                <a:gd name="connsiteY23" fmla="*/ 758283 h 2925681"/>
                <a:gd name="connsiteX24" fmla="*/ 745748 w 3890392"/>
                <a:gd name="connsiteY24" fmla="*/ 713678 h 2925681"/>
                <a:gd name="connsiteX25" fmla="*/ 768051 w 3890392"/>
                <a:gd name="connsiteY25" fmla="*/ 680224 h 2925681"/>
                <a:gd name="connsiteX26" fmla="*/ 812656 w 3890392"/>
                <a:gd name="connsiteY26" fmla="*/ 646771 h 2925681"/>
                <a:gd name="connsiteX27" fmla="*/ 834958 w 3890392"/>
                <a:gd name="connsiteY27" fmla="*/ 624468 h 2925681"/>
                <a:gd name="connsiteX28" fmla="*/ 879563 w 3890392"/>
                <a:gd name="connsiteY28" fmla="*/ 602166 h 2925681"/>
                <a:gd name="connsiteX29" fmla="*/ 991075 w 3890392"/>
                <a:gd name="connsiteY29" fmla="*/ 546410 h 2925681"/>
                <a:gd name="connsiteX30" fmla="*/ 1046831 w 3890392"/>
                <a:gd name="connsiteY30" fmla="*/ 479502 h 2925681"/>
                <a:gd name="connsiteX31" fmla="*/ 1080285 w 3890392"/>
                <a:gd name="connsiteY31" fmla="*/ 457200 h 2925681"/>
                <a:gd name="connsiteX32" fmla="*/ 1136041 w 3890392"/>
                <a:gd name="connsiteY32" fmla="*/ 412595 h 2925681"/>
                <a:gd name="connsiteX33" fmla="*/ 1169495 w 3890392"/>
                <a:gd name="connsiteY33" fmla="*/ 379141 h 2925681"/>
                <a:gd name="connsiteX34" fmla="*/ 1202948 w 3890392"/>
                <a:gd name="connsiteY34" fmla="*/ 367990 h 2925681"/>
                <a:gd name="connsiteX35" fmla="*/ 1258704 w 3890392"/>
                <a:gd name="connsiteY35" fmla="*/ 323385 h 2925681"/>
                <a:gd name="connsiteX36" fmla="*/ 1303309 w 3890392"/>
                <a:gd name="connsiteY36" fmla="*/ 289932 h 2925681"/>
                <a:gd name="connsiteX37" fmla="*/ 1782812 w 3890392"/>
                <a:gd name="connsiteY37" fmla="*/ 11151 h 2925681"/>
                <a:gd name="connsiteX38" fmla="*/ 1883173 w 3890392"/>
                <a:gd name="connsiteY38" fmla="*/ 0 h 2925681"/>
                <a:gd name="connsiteX39" fmla="*/ 2016987 w 3890392"/>
                <a:gd name="connsiteY39" fmla="*/ 22302 h 2925681"/>
                <a:gd name="connsiteX40" fmla="*/ 2262314 w 3890392"/>
                <a:gd name="connsiteY40" fmla="*/ 44605 h 2925681"/>
                <a:gd name="connsiteX41" fmla="*/ 2351524 w 3890392"/>
                <a:gd name="connsiteY41" fmla="*/ 55756 h 2925681"/>
                <a:gd name="connsiteX42" fmla="*/ 2641456 w 3890392"/>
                <a:gd name="connsiteY42" fmla="*/ 89210 h 2925681"/>
                <a:gd name="connsiteX43" fmla="*/ 2752968 w 3890392"/>
                <a:gd name="connsiteY43" fmla="*/ 111512 h 2925681"/>
                <a:gd name="connsiteX44" fmla="*/ 2819875 w 3890392"/>
                <a:gd name="connsiteY44" fmla="*/ 122663 h 2925681"/>
                <a:gd name="connsiteX45" fmla="*/ 2864480 w 3890392"/>
                <a:gd name="connsiteY45" fmla="*/ 144966 h 2925681"/>
                <a:gd name="connsiteX46" fmla="*/ 2953690 w 3890392"/>
                <a:gd name="connsiteY46" fmla="*/ 167268 h 2925681"/>
                <a:gd name="connsiteX47" fmla="*/ 2987143 w 3890392"/>
                <a:gd name="connsiteY47" fmla="*/ 178419 h 2925681"/>
                <a:gd name="connsiteX48" fmla="*/ 3065202 w 3890392"/>
                <a:gd name="connsiteY48" fmla="*/ 223024 h 2925681"/>
                <a:gd name="connsiteX49" fmla="*/ 3143260 w 3890392"/>
                <a:gd name="connsiteY49" fmla="*/ 256478 h 2925681"/>
                <a:gd name="connsiteX50" fmla="*/ 3232470 w 3890392"/>
                <a:gd name="connsiteY50" fmla="*/ 301083 h 2925681"/>
                <a:gd name="connsiteX51" fmla="*/ 3277075 w 3890392"/>
                <a:gd name="connsiteY51" fmla="*/ 334537 h 2925681"/>
                <a:gd name="connsiteX52" fmla="*/ 3310529 w 3890392"/>
                <a:gd name="connsiteY52" fmla="*/ 345688 h 2925681"/>
                <a:gd name="connsiteX53" fmla="*/ 3399738 w 3890392"/>
                <a:gd name="connsiteY53" fmla="*/ 379141 h 2925681"/>
                <a:gd name="connsiteX54" fmla="*/ 3522402 w 3890392"/>
                <a:gd name="connsiteY54" fmla="*/ 423746 h 2925681"/>
                <a:gd name="connsiteX55" fmla="*/ 3567007 w 3890392"/>
                <a:gd name="connsiteY55" fmla="*/ 434898 h 2925681"/>
                <a:gd name="connsiteX56" fmla="*/ 3890392 w 3890392"/>
                <a:gd name="connsiteY56" fmla="*/ 780585 h 2925681"/>
                <a:gd name="connsiteX57" fmla="*/ 3868090 w 3890392"/>
                <a:gd name="connsiteY57" fmla="*/ 925551 h 2925681"/>
                <a:gd name="connsiteX58" fmla="*/ 3734275 w 3890392"/>
                <a:gd name="connsiteY58" fmla="*/ 1226634 h 2925681"/>
                <a:gd name="connsiteX59" fmla="*/ 3633914 w 3890392"/>
                <a:gd name="connsiteY59" fmla="*/ 1427356 h 2925681"/>
                <a:gd name="connsiteX60" fmla="*/ 3555856 w 3890392"/>
                <a:gd name="connsiteY60" fmla="*/ 1538868 h 2925681"/>
                <a:gd name="connsiteX61" fmla="*/ 3522402 w 3890392"/>
                <a:gd name="connsiteY61" fmla="*/ 1605776 h 2925681"/>
                <a:gd name="connsiteX62" fmla="*/ 3500099 w 3890392"/>
                <a:gd name="connsiteY62" fmla="*/ 1940312 h 2925681"/>
                <a:gd name="connsiteX63" fmla="*/ 2953690 w 3890392"/>
                <a:gd name="connsiteY63" fmla="*/ 2687444 h 2925681"/>
                <a:gd name="connsiteX64" fmla="*/ 2697212 w 3890392"/>
                <a:gd name="connsiteY64" fmla="*/ 2888166 h 2925681"/>
                <a:gd name="connsiteX65" fmla="*/ 2095046 w 3890392"/>
                <a:gd name="connsiteY65" fmla="*/ 2908611 h 2925681"/>
                <a:gd name="connsiteX66" fmla="*/ 1481729 w 3890392"/>
                <a:gd name="connsiteY66" fmla="*/ 2925681 h 2925681"/>
                <a:gd name="connsiteX67" fmla="*/ 1069134 w 3890392"/>
                <a:gd name="connsiteY67" fmla="*/ 2542478 h 2925681"/>
                <a:gd name="connsiteX0" fmla="*/ 1069134 w 3890392"/>
                <a:gd name="connsiteY0" fmla="*/ 2542478 h 2925681"/>
                <a:gd name="connsiteX1" fmla="*/ 1069134 w 3890392"/>
                <a:gd name="connsiteY1" fmla="*/ 2542478 h 2925681"/>
                <a:gd name="connsiteX2" fmla="*/ 968773 w 3890392"/>
                <a:gd name="connsiteY2" fmla="*/ 2497873 h 2925681"/>
                <a:gd name="connsiteX3" fmla="*/ 946470 w 3890392"/>
                <a:gd name="connsiteY3" fmla="*/ 2475571 h 2925681"/>
                <a:gd name="connsiteX4" fmla="*/ 901865 w 3890392"/>
                <a:gd name="connsiteY4" fmla="*/ 2442117 h 2925681"/>
                <a:gd name="connsiteX5" fmla="*/ 868412 w 3890392"/>
                <a:gd name="connsiteY5" fmla="*/ 2419815 h 2925681"/>
                <a:gd name="connsiteX6" fmla="*/ 846109 w 3890392"/>
                <a:gd name="connsiteY6" fmla="*/ 2397512 h 2925681"/>
                <a:gd name="connsiteX7" fmla="*/ 801504 w 3890392"/>
                <a:gd name="connsiteY7" fmla="*/ 2364059 h 2925681"/>
                <a:gd name="connsiteX8" fmla="*/ 768051 w 3890392"/>
                <a:gd name="connsiteY8" fmla="*/ 2330605 h 2925681"/>
                <a:gd name="connsiteX9" fmla="*/ 578480 w 3890392"/>
                <a:gd name="connsiteY9" fmla="*/ 2185639 h 2925681"/>
                <a:gd name="connsiteX10" fmla="*/ 444665 w 3890392"/>
                <a:gd name="connsiteY10" fmla="*/ 2051824 h 2925681"/>
                <a:gd name="connsiteX11" fmla="*/ 400060 w 3890392"/>
                <a:gd name="connsiteY11" fmla="*/ 2007219 h 2925681"/>
                <a:gd name="connsiteX12" fmla="*/ 388909 w 3890392"/>
                <a:gd name="connsiteY12" fmla="*/ 1962615 h 2925681"/>
                <a:gd name="connsiteX13" fmla="*/ 344304 w 3890392"/>
                <a:gd name="connsiteY13" fmla="*/ 1918010 h 2925681"/>
                <a:gd name="connsiteX14" fmla="*/ 333153 w 3890392"/>
                <a:gd name="connsiteY14" fmla="*/ 1884556 h 2925681"/>
                <a:gd name="connsiteX15" fmla="*/ 310851 w 3890392"/>
                <a:gd name="connsiteY15" fmla="*/ 1851102 h 2925681"/>
                <a:gd name="connsiteX16" fmla="*/ 288548 w 3890392"/>
                <a:gd name="connsiteY16" fmla="*/ 1806498 h 2925681"/>
                <a:gd name="connsiteX17" fmla="*/ 0 w 3890392"/>
                <a:gd name="connsiteY17" fmla="*/ 1451351 h 2925681"/>
                <a:gd name="connsiteX18" fmla="*/ 100824 w 3890392"/>
                <a:gd name="connsiteY18" fmla="*/ 1223085 h 2925681"/>
                <a:gd name="connsiteX19" fmla="*/ 511573 w 3890392"/>
                <a:gd name="connsiteY19" fmla="*/ 1037063 h 2925681"/>
                <a:gd name="connsiteX20" fmla="*/ 567329 w 3890392"/>
                <a:gd name="connsiteY20" fmla="*/ 970156 h 2925681"/>
                <a:gd name="connsiteX21" fmla="*/ 578480 w 3890392"/>
                <a:gd name="connsiteY21" fmla="*/ 925551 h 2925681"/>
                <a:gd name="connsiteX22" fmla="*/ 623085 w 3890392"/>
                <a:gd name="connsiteY22" fmla="*/ 869795 h 2925681"/>
                <a:gd name="connsiteX23" fmla="*/ 689992 w 3890392"/>
                <a:gd name="connsiteY23" fmla="*/ 758283 h 2925681"/>
                <a:gd name="connsiteX24" fmla="*/ 745748 w 3890392"/>
                <a:gd name="connsiteY24" fmla="*/ 713678 h 2925681"/>
                <a:gd name="connsiteX25" fmla="*/ 768051 w 3890392"/>
                <a:gd name="connsiteY25" fmla="*/ 680224 h 2925681"/>
                <a:gd name="connsiteX26" fmla="*/ 812656 w 3890392"/>
                <a:gd name="connsiteY26" fmla="*/ 646771 h 2925681"/>
                <a:gd name="connsiteX27" fmla="*/ 834958 w 3890392"/>
                <a:gd name="connsiteY27" fmla="*/ 624468 h 2925681"/>
                <a:gd name="connsiteX28" fmla="*/ 879563 w 3890392"/>
                <a:gd name="connsiteY28" fmla="*/ 602166 h 2925681"/>
                <a:gd name="connsiteX29" fmla="*/ 991075 w 3890392"/>
                <a:gd name="connsiteY29" fmla="*/ 546410 h 2925681"/>
                <a:gd name="connsiteX30" fmla="*/ 1046831 w 3890392"/>
                <a:gd name="connsiteY30" fmla="*/ 479502 h 2925681"/>
                <a:gd name="connsiteX31" fmla="*/ 1080285 w 3890392"/>
                <a:gd name="connsiteY31" fmla="*/ 457200 h 2925681"/>
                <a:gd name="connsiteX32" fmla="*/ 1136041 w 3890392"/>
                <a:gd name="connsiteY32" fmla="*/ 412595 h 2925681"/>
                <a:gd name="connsiteX33" fmla="*/ 1169495 w 3890392"/>
                <a:gd name="connsiteY33" fmla="*/ 379141 h 2925681"/>
                <a:gd name="connsiteX34" fmla="*/ 1202948 w 3890392"/>
                <a:gd name="connsiteY34" fmla="*/ 367990 h 2925681"/>
                <a:gd name="connsiteX35" fmla="*/ 1258704 w 3890392"/>
                <a:gd name="connsiteY35" fmla="*/ 323385 h 2925681"/>
                <a:gd name="connsiteX36" fmla="*/ 1303309 w 3890392"/>
                <a:gd name="connsiteY36" fmla="*/ 289932 h 2925681"/>
                <a:gd name="connsiteX37" fmla="*/ 1782812 w 3890392"/>
                <a:gd name="connsiteY37" fmla="*/ 11151 h 2925681"/>
                <a:gd name="connsiteX38" fmla="*/ 1883173 w 3890392"/>
                <a:gd name="connsiteY38" fmla="*/ 0 h 2925681"/>
                <a:gd name="connsiteX39" fmla="*/ 2016987 w 3890392"/>
                <a:gd name="connsiteY39" fmla="*/ 22302 h 2925681"/>
                <a:gd name="connsiteX40" fmla="*/ 2262314 w 3890392"/>
                <a:gd name="connsiteY40" fmla="*/ 44605 h 2925681"/>
                <a:gd name="connsiteX41" fmla="*/ 2351524 w 3890392"/>
                <a:gd name="connsiteY41" fmla="*/ 55756 h 2925681"/>
                <a:gd name="connsiteX42" fmla="*/ 2641456 w 3890392"/>
                <a:gd name="connsiteY42" fmla="*/ 89210 h 2925681"/>
                <a:gd name="connsiteX43" fmla="*/ 2752968 w 3890392"/>
                <a:gd name="connsiteY43" fmla="*/ 111512 h 2925681"/>
                <a:gd name="connsiteX44" fmla="*/ 2819875 w 3890392"/>
                <a:gd name="connsiteY44" fmla="*/ 122663 h 2925681"/>
                <a:gd name="connsiteX45" fmla="*/ 2864480 w 3890392"/>
                <a:gd name="connsiteY45" fmla="*/ 144966 h 2925681"/>
                <a:gd name="connsiteX46" fmla="*/ 2953690 w 3890392"/>
                <a:gd name="connsiteY46" fmla="*/ 167268 h 2925681"/>
                <a:gd name="connsiteX47" fmla="*/ 2987143 w 3890392"/>
                <a:gd name="connsiteY47" fmla="*/ 178419 h 2925681"/>
                <a:gd name="connsiteX48" fmla="*/ 3065202 w 3890392"/>
                <a:gd name="connsiteY48" fmla="*/ 223024 h 2925681"/>
                <a:gd name="connsiteX49" fmla="*/ 3143260 w 3890392"/>
                <a:gd name="connsiteY49" fmla="*/ 256478 h 2925681"/>
                <a:gd name="connsiteX50" fmla="*/ 3232470 w 3890392"/>
                <a:gd name="connsiteY50" fmla="*/ 301083 h 2925681"/>
                <a:gd name="connsiteX51" fmla="*/ 3277075 w 3890392"/>
                <a:gd name="connsiteY51" fmla="*/ 334537 h 2925681"/>
                <a:gd name="connsiteX52" fmla="*/ 3310529 w 3890392"/>
                <a:gd name="connsiteY52" fmla="*/ 345688 h 2925681"/>
                <a:gd name="connsiteX53" fmla="*/ 3399738 w 3890392"/>
                <a:gd name="connsiteY53" fmla="*/ 379141 h 2925681"/>
                <a:gd name="connsiteX54" fmla="*/ 3522402 w 3890392"/>
                <a:gd name="connsiteY54" fmla="*/ 423746 h 2925681"/>
                <a:gd name="connsiteX55" fmla="*/ 3567007 w 3890392"/>
                <a:gd name="connsiteY55" fmla="*/ 434898 h 2925681"/>
                <a:gd name="connsiteX56" fmla="*/ 3890392 w 3890392"/>
                <a:gd name="connsiteY56" fmla="*/ 780585 h 2925681"/>
                <a:gd name="connsiteX57" fmla="*/ 3868090 w 3890392"/>
                <a:gd name="connsiteY57" fmla="*/ 925551 h 2925681"/>
                <a:gd name="connsiteX58" fmla="*/ 3734275 w 3890392"/>
                <a:gd name="connsiteY58" fmla="*/ 1226634 h 2925681"/>
                <a:gd name="connsiteX59" fmla="*/ 3633914 w 3890392"/>
                <a:gd name="connsiteY59" fmla="*/ 1427356 h 2925681"/>
                <a:gd name="connsiteX60" fmla="*/ 3555856 w 3890392"/>
                <a:gd name="connsiteY60" fmla="*/ 1538868 h 2925681"/>
                <a:gd name="connsiteX61" fmla="*/ 3522402 w 3890392"/>
                <a:gd name="connsiteY61" fmla="*/ 1605776 h 2925681"/>
                <a:gd name="connsiteX62" fmla="*/ 3500099 w 3890392"/>
                <a:gd name="connsiteY62" fmla="*/ 1940312 h 2925681"/>
                <a:gd name="connsiteX63" fmla="*/ 2953690 w 3890392"/>
                <a:gd name="connsiteY63" fmla="*/ 2687444 h 2925681"/>
                <a:gd name="connsiteX64" fmla="*/ 2697212 w 3890392"/>
                <a:gd name="connsiteY64" fmla="*/ 2888166 h 2925681"/>
                <a:gd name="connsiteX65" fmla="*/ 2095046 w 3890392"/>
                <a:gd name="connsiteY65" fmla="*/ 2908611 h 2925681"/>
                <a:gd name="connsiteX66" fmla="*/ 1481729 w 3890392"/>
                <a:gd name="connsiteY66" fmla="*/ 2925681 h 2925681"/>
                <a:gd name="connsiteX67" fmla="*/ 1069134 w 3890392"/>
                <a:gd name="connsiteY67" fmla="*/ 2542478 h 2925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890392" h="2925681">
                  <a:moveTo>
                    <a:pt x="1069134" y="2542478"/>
                  </a:moveTo>
                  <a:lnTo>
                    <a:pt x="1069134" y="2542478"/>
                  </a:lnTo>
                  <a:cubicBezTo>
                    <a:pt x="1035680" y="2527610"/>
                    <a:pt x="1000912" y="2515403"/>
                    <a:pt x="968773" y="2497873"/>
                  </a:cubicBezTo>
                  <a:cubicBezTo>
                    <a:pt x="959543" y="2492839"/>
                    <a:pt x="954547" y="2482302"/>
                    <a:pt x="946470" y="2475571"/>
                  </a:cubicBezTo>
                  <a:cubicBezTo>
                    <a:pt x="932192" y="2463673"/>
                    <a:pt x="916989" y="2452920"/>
                    <a:pt x="901865" y="2442117"/>
                  </a:cubicBezTo>
                  <a:cubicBezTo>
                    <a:pt x="890959" y="2434327"/>
                    <a:pt x="878877" y="2428187"/>
                    <a:pt x="868412" y="2419815"/>
                  </a:cubicBezTo>
                  <a:cubicBezTo>
                    <a:pt x="860202" y="2413247"/>
                    <a:pt x="854186" y="2404243"/>
                    <a:pt x="846109" y="2397512"/>
                  </a:cubicBezTo>
                  <a:cubicBezTo>
                    <a:pt x="831831" y="2385614"/>
                    <a:pt x="815615" y="2376154"/>
                    <a:pt x="801504" y="2364059"/>
                  </a:cubicBezTo>
                  <a:cubicBezTo>
                    <a:pt x="789530" y="2353796"/>
                    <a:pt x="781017" y="2339582"/>
                    <a:pt x="768051" y="2330605"/>
                  </a:cubicBezTo>
                  <a:cubicBezTo>
                    <a:pt x="582060" y="2201842"/>
                    <a:pt x="723627" y="2330787"/>
                    <a:pt x="578480" y="2185639"/>
                  </a:cubicBezTo>
                  <a:lnTo>
                    <a:pt x="444665" y="2051824"/>
                  </a:lnTo>
                  <a:lnTo>
                    <a:pt x="400060" y="2007219"/>
                  </a:lnTo>
                  <a:cubicBezTo>
                    <a:pt x="396343" y="1992351"/>
                    <a:pt x="397032" y="1975611"/>
                    <a:pt x="388909" y="1962615"/>
                  </a:cubicBezTo>
                  <a:cubicBezTo>
                    <a:pt x="377765" y="1944784"/>
                    <a:pt x="344304" y="1918010"/>
                    <a:pt x="344304" y="1918010"/>
                  </a:cubicBezTo>
                  <a:cubicBezTo>
                    <a:pt x="340587" y="1906859"/>
                    <a:pt x="338410" y="1895070"/>
                    <a:pt x="333153" y="1884556"/>
                  </a:cubicBezTo>
                  <a:cubicBezTo>
                    <a:pt x="327160" y="1872569"/>
                    <a:pt x="317500" y="1862738"/>
                    <a:pt x="310851" y="1851102"/>
                  </a:cubicBezTo>
                  <a:cubicBezTo>
                    <a:pt x="302604" y="1836669"/>
                    <a:pt x="295982" y="1821366"/>
                    <a:pt x="288548" y="1806498"/>
                  </a:cubicBezTo>
                  <a:cubicBezTo>
                    <a:pt x="258132" y="1684833"/>
                    <a:pt x="0" y="1582364"/>
                    <a:pt x="0" y="1451351"/>
                  </a:cubicBezTo>
                  <a:lnTo>
                    <a:pt x="100824" y="1223085"/>
                  </a:lnTo>
                  <a:cubicBezTo>
                    <a:pt x="119409" y="1185914"/>
                    <a:pt x="433822" y="1079218"/>
                    <a:pt x="511573" y="1037063"/>
                  </a:cubicBezTo>
                  <a:cubicBezTo>
                    <a:pt x="589324" y="994908"/>
                    <a:pt x="552393" y="995050"/>
                    <a:pt x="567329" y="970156"/>
                  </a:cubicBezTo>
                  <a:cubicBezTo>
                    <a:pt x="575214" y="957014"/>
                    <a:pt x="571037" y="938948"/>
                    <a:pt x="578480" y="925551"/>
                  </a:cubicBezTo>
                  <a:cubicBezTo>
                    <a:pt x="590039" y="904745"/>
                    <a:pt x="608217" y="888380"/>
                    <a:pt x="623085" y="869795"/>
                  </a:cubicBezTo>
                  <a:cubicBezTo>
                    <a:pt x="646222" y="811952"/>
                    <a:pt x="642400" y="805875"/>
                    <a:pt x="689992" y="758283"/>
                  </a:cubicBezTo>
                  <a:cubicBezTo>
                    <a:pt x="706822" y="741453"/>
                    <a:pt x="728918" y="730508"/>
                    <a:pt x="745748" y="713678"/>
                  </a:cubicBezTo>
                  <a:cubicBezTo>
                    <a:pt x="755225" y="704201"/>
                    <a:pt x="758574" y="689701"/>
                    <a:pt x="768051" y="680224"/>
                  </a:cubicBezTo>
                  <a:cubicBezTo>
                    <a:pt x="781193" y="667082"/>
                    <a:pt x="798378" y="658669"/>
                    <a:pt x="812656" y="646771"/>
                  </a:cubicBezTo>
                  <a:cubicBezTo>
                    <a:pt x="820733" y="640040"/>
                    <a:pt x="826210" y="630300"/>
                    <a:pt x="834958" y="624468"/>
                  </a:cubicBezTo>
                  <a:cubicBezTo>
                    <a:pt x="848789" y="615247"/>
                    <a:pt x="865309" y="610719"/>
                    <a:pt x="879563" y="602166"/>
                  </a:cubicBezTo>
                  <a:cubicBezTo>
                    <a:pt x="974396" y="545266"/>
                    <a:pt x="911790" y="566231"/>
                    <a:pt x="991075" y="546410"/>
                  </a:cubicBezTo>
                  <a:cubicBezTo>
                    <a:pt x="1013003" y="513519"/>
                    <a:pt x="1014636" y="506331"/>
                    <a:pt x="1046831" y="479502"/>
                  </a:cubicBezTo>
                  <a:cubicBezTo>
                    <a:pt x="1057127" y="470922"/>
                    <a:pt x="1069563" y="465241"/>
                    <a:pt x="1080285" y="457200"/>
                  </a:cubicBezTo>
                  <a:cubicBezTo>
                    <a:pt x="1099326" y="442920"/>
                    <a:pt x="1118129" y="428268"/>
                    <a:pt x="1136041" y="412595"/>
                  </a:cubicBezTo>
                  <a:cubicBezTo>
                    <a:pt x="1147909" y="402210"/>
                    <a:pt x="1156373" y="387889"/>
                    <a:pt x="1169495" y="379141"/>
                  </a:cubicBezTo>
                  <a:cubicBezTo>
                    <a:pt x="1179275" y="372621"/>
                    <a:pt x="1192435" y="373247"/>
                    <a:pt x="1202948" y="367990"/>
                  </a:cubicBezTo>
                  <a:cubicBezTo>
                    <a:pt x="1244311" y="347309"/>
                    <a:pt x="1227584" y="349319"/>
                    <a:pt x="1258704" y="323385"/>
                  </a:cubicBezTo>
                  <a:cubicBezTo>
                    <a:pt x="1272982" y="311487"/>
                    <a:pt x="1303309" y="289932"/>
                    <a:pt x="1303309" y="289932"/>
                  </a:cubicBezTo>
                  <a:lnTo>
                    <a:pt x="1782812" y="11151"/>
                  </a:lnTo>
                  <a:cubicBezTo>
                    <a:pt x="1816266" y="7434"/>
                    <a:pt x="1849513" y="0"/>
                    <a:pt x="1883173" y="0"/>
                  </a:cubicBezTo>
                  <a:cubicBezTo>
                    <a:pt x="2004267" y="0"/>
                    <a:pt x="1934780" y="10558"/>
                    <a:pt x="2016987" y="22302"/>
                  </a:cubicBezTo>
                  <a:cubicBezTo>
                    <a:pt x="2072527" y="30236"/>
                    <a:pt x="2211702" y="39544"/>
                    <a:pt x="2262314" y="44605"/>
                  </a:cubicBezTo>
                  <a:cubicBezTo>
                    <a:pt x="2292133" y="47587"/>
                    <a:pt x="2321787" y="52039"/>
                    <a:pt x="2351524" y="55756"/>
                  </a:cubicBezTo>
                  <a:cubicBezTo>
                    <a:pt x="2523378" y="98721"/>
                    <a:pt x="2371577" y="66721"/>
                    <a:pt x="2641456" y="89210"/>
                  </a:cubicBezTo>
                  <a:cubicBezTo>
                    <a:pt x="2706961" y="94669"/>
                    <a:pt x="2697626" y="100444"/>
                    <a:pt x="2752968" y="111512"/>
                  </a:cubicBezTo>
                  <a:cubicBezTo>
                    <a:pt x="2775139" y="115946"/>
                    <a:pt x="2797573" y="118946"/>
                    <a:pt x="2819875" y="122663"/>
                  </a:cubicBezTo>
                  <a:cubicBezTo>
                    <a:pt x="2834743" y="130097"/>
                    <a:pt x="2848710" y="139709"/>
                    <a:pt x="2864480" y="144966"/>
                  </a:cubicBezTo>
                  <a:cubicBezTo>
                    <a:pt x="2893559" y="154659"/>
                    <a:pt x="2924118" y="159203"/>
                    <a:pt x="2953690" y="167268"/>
                  </a:cubicBezTo>
                  <a:cubicBezTo>
                    <a:pt x="2965030" y="170361"/>
                    <a:pt x="2975992" y="174702"/>
                    <a:pt x="2987143" y="178419"/>
                  </a:cubicBezTo>
                  <a:cubicBezTo>
                    <a:pt x="3020743" y="200819"/>
                    <a:pt x="3025584" y="206045"/>
                    <a:pt x="3065202" y="223024"/>
                  </a:cubicBezTo>
                  <a:cubicBezTo>
                    <a:pt x="3113484" y="243716"/>
                    <a:pt x="3089474" y="222862"/>
                    <a:pt x="3143260" y="256478"/>
                  </a:cubicBezTo>
                  <a:cubicBezTo>
                    <a:pt x="3219081" y="303866"/>
                    <a:pt x="3154204" y="281517"/>
                    <a:pt x="3232470" y="301083"/>
                  </a:cubicBezTo>
                  <a:cubicBezTo>
                    <a:pt x="3247338" y="312234"/>
                    <a:pt x="3260938" y="325316"/>
                    <a:pt x="3277075" y="334537"/>
                  </a:cubicBezTo>
                  <a:cubicBezTo>
                    <a:pt x="3287281" y="340369"/>
                    <a:pt x="3299725" y="341058"/>
                    <a:pt x="3310529" y="345688"/>
                  </a:cubicBezTo>
                  <a:cubicBezTo>
                    <a:pt x="3392168" y="380675"/>
                    <a:pt x="3317502" y="358582"/>
                    <a:pt x="3399738" y="379141"/>
                  </a:cubicBezTo>
                  <a:cubicBezTo>
                    <a:pt x="3458697" y="418447"/>
                    <a:pt x="3420188" y="398192"/>
                    <a:pt x="3522402" y="423746"/>
                  </a:cubicBezTo>
                  <a:lnTo>
                    <a:pt x="3567007" y="434898"/>
                  </a:lnTo>
                  <a:lnTo>
                    <a:pt x="3890392" y="780585"/>
                  </a:lnTo>
                  <a:cubicBezTo>
                    <a:pt x="3882958" y="828907"/>
                    <a:pt x="3882139" y="878722"/>
                    <a:pt x="3868090" y="925551"/>
                  </a:cubicBezTo>
                  <a:cubicBezTo>
                    <a:pt x="3824107" y="1072160"/>
                    <a:pt x="3790247" y="1103495"/>
                    <a:pt x="3734275" y="1226634"/>
                  </a:cubicBezTo>
                  <a:cubicBezTo>
                    <a:pt x="3697443" y="1307666"/>
                    <a:pt x="3679902" y="1356284"/>
                    <a:pt x="3633914" y="1427356"/>
                  </a:cubicBezTo>
                  <a:cubicBezTo>
                    <a:pt x="3609265" y="1465449"/>
                    <a:pt x="3570205" y="1495824"/>
                    <a:pt x="3555856" y="1538868"/>
                  </a:cubicBezTo>
                  <a:cubicBezTo>
                    <a:pt x="3540466" y="1585036"/>
                    <a:pt x="3551224" y="1562541"/>
                    <a:pt x="3522402" y="1605776"/>
                  </a:cubicBezTo>
                  <a:cubicBezTo>
                    <a:pt x="3510954" y="1926316"/>
                    <a:pt x="3557829" y="1824862"/>
                    <a:pt x="3500099" y="1940312"/>
                  </a:cubicBezTo>
                  <a:lnTo>
                    <a:pt x="2953690" y="2687444"/>
                  </a:lnTo>
                  <a:cubicBezTo>
                    <a:pt x="2581682" y="2985050"/>
                    <a:pt x="2840319" y="2851305"/>
                    <a:pt x="2697212" y="2888166"/>
                  </a:cubicBezTo>
                  <a:cubicBezTo>
                    <a:pt x="2554105" y="2925027"/>
                    <a:pt x="2297626" y="2902359"/>
                    <a:pt x="2095046" y="2908611"/>
                  </a:cubicBezTo>
                  <a:cubicBezTo>
                    <a:pt x="1892466" y="2914863"/>
                    <a:pt x="1762368" y="2910814"/>
                    <a:pt x="1481729" y="2925681"/>
                  </a:cubicBezTo>
                  <a:lnTo>
                    <a:pt x="1069134" y="2542478"/>
                  </a:lnTo>
                  <a:close/>
                </a:path>
              </a:pathLst>
            </a:custGeom>
            <a:blipFill>
              <a:blip r:embed="rId3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85" dirty="0">
                  <a:solidFill>
                    <a:srgbClr val="7030A0"/>
                  </a:solidFill>
                </a:rPr>
                <a:t>Kg- Granite</a:t>
              </a:r>
            </a:p>
            <a:p>
              <a:pPr algn="ctr"/>
              <a:r>
                <a:rPr lang="en-US" sz="1485" dirty="0">
                  <a:solidFill>
                    <a:srgbClr val="7030A0"/>
                  </a:solidFill>
                </a:rPr>
                <a:t>intrusion     </a:t>
              </a:r>
              <a:endParaRPr lang="en-US" sz="1485" dirty="0">
                <a:solidFill>
                  <a:srgbClr val="7030A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 rot="17165498">
              <a:off x="1868090" y="3787064"/>
              <a:ext cx="3818197" cy="326103"/>
            </a:xfrm>
            <a:custGeom>
              <a:avLst/>
              <a:gdLst>
                <a:gd name="connsiteX0" fmla="*/ 0 w 4778294"/>
                <a:gd name="connsiteY0" fmla="*/ 0 h 273099"/>
                <a:gd name="connsiteX1" fmla="*/ 4778294 w 4778294"/>
                <a:gd name="connsiteY1" fmla="*/ 0 h 273099"/>
                <a:gd name="connsiteX2" fmla="*/ 4778294 w 4778294"/>
                <a:gd name="connsiteY2" fmla="*/ 273099 h 273099"/>
                <a:gd name="connsiteX3" fmla="*/ 0 w 4778294"/>
                <a:gd name="connsiteY3" fmla="*/ 273099 h 273099"/>
                <a:gd name="connsiteX4" fmla="*/ 0 w 4778294"/>
                <a:gd name="connsiteY4" fmla="*/ 0 h 273099"/>
                <a:gd name="connsiteX0" fmla="*/ 0 w 4778294"/>
                <a:gd name="connsiteY0" fmla="*/ 0 h 273099"/>
                <a:gd name="connsiteX1" fmla="*/ 4778294 w 4778294"/>
                <a:gd name="connsiteY1" fmla="*/ 0 h 273099"/>
                <a:gd name="connsiteX2" fmla="*/ 4778294 w 4778294"/>
                <a:gd name="connsiteY2" fmla="*/ 273099 h 273099"/>
                <a:gd name="connsiteX3" fmla="*/ 173078 w 4778294"/>
                <a:gd name="connsiteY3" fmla="*/ 269594 h 273099"/>
                <a:gd name="connsiteX4" fmla="*/ 0 w 4778294"/>
                <a:gd name="connsiteY4" fmla="*/ 0 h 273099"/>
                <a:gd name="connsiteX0" fmla="*/ 0 w 4672592"/>
                <a:gd name="connsiteY0" fmla="*/ 4326 h 273099"/>
                <a:gd name="connsiteX1" fmla="*/ 4672592 w 4672592"/>
                <a:gd name="connsiteY1" fmla="*/ 0 h 273099"/>
                <a:gd name="connsiteX2" fmla="*/ 4672592 w 4672592"/>
                <a:gd name="connsiteY2" fmla="*/ 273099 h 273099"/>
                <a:gd name="connsiteX3" fmla="*/ 67376 w 4672592"/>
                <a:gd name="connsiteY3" fmla="*/ 269594 h 273099"/>
                <a:gd name="connsiteX4" fmla="*/ 0 w 4672592"/>
                <a:gd name="connsiteY4" fmla="*/ 4326 h 273099"/>
                <a:gd name="connsiteX0" fmla="*/ 0 w 4672592"/>
                <a:gd name="connsiteY0" fmla="*/ 4326 h 291890"/>
                <a:gd name="connsiteX1" fmla="*/ 4672592 w 4672592"/>
                <a:gd name="connsiteY1" fmla="*/ 0 h 291890"/>
                <a:gd name="connsiteX2" fmla="*/ 4672592 w 4672592"/>
                <a:gd name="connsiteY2" fmla="*/ 273099 h 291890"/>
                <a:gd name="connsiteX3" fmla="*/ 3232882 w 4672592"/>
                <a:gd name="connsiteY3" fmla="*/ 291890 h 291890"/>
                <a:gd name="connsiteX4" fmla="*/ 67376 w 4672592"/>
                <a:gd name="connsiteY4" fmla="*/ 269594 h 291890"/>
                <a:gd name="connsiteX5" fmla="*/ 0 w 4672592"/>
                <a:gd name="connsiteY5" fmla="*/ 4326 h 291890"/>
                <a:gd name="connsiteX0" fmla="*/ 0 w 4672592"/>
                <a:gd name="connsiteY0" fmla="*/ 4326 h 291890"/>
                <a:gd name="connsiteX1" fmla="*/ 4672592 w 4672592"/>
                <a:gd name="connsiteY1" fmla="*/ 0 h 291890"/>
                <a:gd name="connsiteX2" fmla="*/ 4672592 w 4672592"/>
                <a:gd name="connsiteY2" fmla="*/ 273099 h 291890"/>
                <a:gd name="connsiteX3" fmla="*/ 3232882 w 4672592"/>
                <a:gd name="connsiteY3" fmla="*/ 291890 h 291890"/>
                <a:gd name="connsiteX4" fmla="*/ 67376 w 4672592"/>
                <a:gd name="connsiteY4" fmla="*/ 269594 h 291890"/>
                <a:gd name="connsiteX5" fmla="*/ 0 w 4672592"/>
                <a:gd name="connsiteY5" fmla="*/ 4326 h 291890"/>
                <a:gd name="connsiteX0" fmla="*/ 0 w 4672592"/>
                <a:gd name="connsiteY0" fmla="*/ 26630 h 314194"/>
                <a:gd name="connsiteX1" fmla="*/ 1489209 w 4672592"/>
                <a:gd name="connsiteY1" fmla="*/ 0 h 314194"/>
                <a:gd name="connsiteX2" fmla="*/ 4672592 w 4672592"/>
                <a:gd name="connsiteY2" fmla="*/ 22304 h 314194"/>
                <a:gd name="connsiteX3" fmla="*/ 4672592 w 4672592"/>
                <a:gd name="connsiteY3" fmla="*/ 295403 h 314194"/>
                <a:gd name="connsiteX4" fmla="*/ 3232882 w 4672592"/>
                <a:gd name="connsiteY4" fmla="*/ 314194 h 314194"/>
                <a:gd name="connsiteX5" fmla="*/ 67376 w 4672592"/>
                <a:gd name="connsiteY5" fmla="*/ 291898 h 314194"/>
                <a:gd name="connsiteX6" fmla="*/ 0 w 4672592"/>
                <a:gd name="connsiteY6" fmla="*/ 26630 h 314194"/>
                <a:gd name="connsiteX0" fmla="*/ 0 w 4672592"/>
                <a:gd name="connsiteY0" fmla="*/ 52461 h 340025"/>
                <a:gd name="connsiteX1" fmla="*/ 1489209 w 4672592"/>
                <a:gd name="connsiteY1" fmla="*/ 25831 h 340025"/>
                <a:gd name="connsiteX2" fmla="*/ 4672592 w 4672592"/>
                <a:gd name="connsiteY2" fmla="*/ 48135 h 340025"/>
                <a:gd name="connsiteX3" fmla="*/ 4672592 w 4672592"/>
                <a:gd name="connsiteY3" fmla="*/ 321234 h 340025"/>
                <a:gd name="connsiteX4" fmla="*/ 3232882 w 4672592"/>
                <a:gd name="connsiteY4" fmla="*/ 340025 h 340025"/>
                <a:gd name="connsiteX5" fmla="*/ 67376 w 4672592"/>
                <a:gd name="connsiteY5" fmla="*/ 317729 h 340025"/>
                <a:gd name="connsiteX6" fmla="*/ 0 w 4672592"/>
                <a:gd name="connsiteY6" fmla="*/ 52461 h 340025"/>
                <a:gd name="connsiteX0" fmla="*/ 0 w 4672592"/>
                <a:gd name="connsiteY0" fmla="*/ 52461 h 344584"/>
                <a:gd name="connsiteX1" fmla="*/ 1489209 w 4672592"/>
                <a:gd name="connsiteY1" fmla="*/ 25831 h 344584"/>
                <a:gd name="connsiteX2" fmla="*/ 4672592 w 4672592"/>
                <a:gd name="connsiteY2" fmla="*/ 48135 h 344584"/>
                <a:gd name="connsiteX3" fmla="*/ 4672592 w 4672592"/>
                <a:gd name="connsiteY3" fmla="*/ 321234 h 344584"/>
                <a:gd name="connsiteX4" fmla="*/ 3232882 w 4672592"/>
                <a:gd name="connsiteY4" fmla="*/ 340025 h 344584"/>
                <a:gd name="connsiteX5" fmla="*/ 1429718 w 4672592"/>
                <a:gd name="connsiteY5" fmla="*/ 344584 h 344584"/>
                <a:gd name="connsiteX6" fmla="*/ 67376 w 4672592"/>
                <a:gd name="connsiteY6" fmla="*/ 317729 h 344584"/>
                <a:gd name="connsiteX7" fmla="*/ 0 w 4672592"/>
                <a:gd name="connsiteY7" fmla="*/ 52461 h 344584"/>
                <a:gd name="connsiteX0" fmla="*/ 0 w 4672592"/>
                <a:gd name="connsiteY0" fmla="*/ 52461 h 344584"/>
                <a:gd name="connsiteX1" fmla="*/ 1489209 w 4672592"/>
                <a:gd name="connsiteY1" fmla="*/ 25831 h 344584"/>
                <a:gd name="connsiteX2" fmla="*/ 4672592 w 4672592"/>
                <a:gd name="connsiteY2" fmla="*/ 48135 h 344584"/>
                <a:gd name="connsiteX3" fmla="*/ 4672592 w 4672592"/>
                <a:gd name="connsiteY3" fmla="*/ 321234 h 344584"/>
                <a:gd name="connsiteX4" fmla="*/ 3232882 w 4672592"/>
                <a:gd name="connsiteY4" fmla="*/ 340025 h 344584"/>
                <a:gd name="connsiteX5" fmla="*/ 1429718 w 4672592"/>
                <a:gd name="connsiteY5" fmla="*/ 344584 h 344584"/>
                <a:gd name="connsiteX6" fmla="*/ 67376 w 4672592"/>
                <a:gd name="connsiteY6" fmla="*/ 317729 h 344584"/>
                <a:gd name="connsiteX7" fmla="*/ 0 w 4672592"/>
                <a:gd name="connsiteY7" fmla="*/ 52461 h 344584"/>
                <a:gd name="connsiteX0" fmla="*/ 0 w 4672592"/>
                <a:gd name="connsiteY0" fmla="*/ 52461 h 395276"/>
                <a:gd name="connsiteX1" fmla="*/ 1489209 w 4672592"/>
                <a:gd name="connsiteY1" fmla="*/ 25831 h 395276"/>
                <a:gd name="connsiteX2" fmla="*/ 4672592 w 4672592"/>
                <a:gd name="connsiteY2" fmla="*/ 48135 h 395276"/>
                <a:gd name="connsiteX3" fmla="*/ 4672592 w 4672592"/>
                <a:gd name="connsiteY3" fmla="*/ 321234 h 395276"/>
                <a:gd name="connsiteX4" fmla="*/ 3232882 w 4672592"/>
                <a:gd name="connsiteY4" fmla="*/ 340025 h 395276"/>
                <a:gd name="connsiteX5" fmla="*/ 1429718 w 4672592"/>
                <a:gd name="connsiteY5" fmla="*/ 344584 h 395276"/>
                <a:gd name="connsiteX6" fmla="*/ 67376 w 4672592"/>
                <a:gd name="connsiteY6" fmla="*/ 317729 h 395276"/>
                <a:gd name="connsiteX7" fmla="*/ 0 w 4672592"/>
                <a:gd name="connsiteY7" fmla="*/ 52461 h 395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72592" h="395276">
                  <a:moveTo>
                    <a:pt x="0" y="52461"/>
                  </a:moveTo>
                  <a:cubicBezTo>
                    <a:pt x="496403" y="43584"/>
                    <a:pt x="935390" y="-41735"/>
                    <a:pt x="1489209" y="25831"/>
                  </a:cubicBezTo>
                  <a:lnTo>
                    <a:pt x="4672592" y="48135"/>
                  </a:lnTo>
                  <a:lnTo>
                    <a:pt x="4672592" y="321234"/>
                  </a:lnTo>
                  <a:cubicBezTo>
                    <a:pt x="4192689" y="327498"/>
                    <a:pt x="3704880" y="266384"/>
                    <a:pt x="3232882" y="340025"/>
                  </a:cubicBezTo>
                  <a:cubicBezTo>
                    <a:pt x="2631827" y="341545"/>
                    <a:pt x="2229023" y="460508"/>
                    <a:pt x="1429718" y="344584"/>
                  </a:cubicBezTo>
                  <a:cubicBezTo>
                    <a:pt x="1226067" y="310491"/>
                    <a:pt x="521490" y="326681"/>
                    <a:pt x="67376" y="317729"/>
                  </a:cubicBezTo>
                  <a:lnTo>
                    <a:pt x="0" y="52461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85" dirty="0" err="1"/>
                <a:t>Kd</a:t>
              </a:r>
              <a:r>
                <a:rPr lang="en-US" sz="1485" dirty="0"/>
                <a:t>-Dike</a:t>
              </a:r>
              <a:endParaRPr lang="en-US" sz="1485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96399" y="1862945"/>
              <a:ext cx="5446256" cy="855356"/>
            </a:xfrm>
            <a:custGeom>
              <a:avLst/>
              <a:gdLst>
                <a:gd name="connsiteX0" fmla="*/ 0 w 6601522"/>
                <a:gd name="connsiteY0" fmla="*/ 0 h 843529"/>
                <a:gd name="connsiteX1" fmla="*/ 6601522 w 6601522"/>
                <a:gd name="connsiteY1" fmla="*/ 0 h 843529"/>
                <a:gd name="connsiteX2" fmla="*/ 6601522 w 6601522"/>
                <a:gd name="connsiteY2" fmla="*/ 843529 h 843529"/>
                <a:gd name="connsiteX3" fmla="*/ 0 w 6601522"/>
                <a:gd name="connsiteY3" fmla="*/ 843529 h 843529"/>
                <a:gd name="connsiteX4" fmla="*/ 0 w 6601522"/>
                <a:gd name="connsiteY4" fmla="*/ 0 h 843529"/>
                <a:gd name="connsiteX0" fmla="*/ 0 w 6601522"/>
                <a:gd name="connsiteY0" fmla="*/ 0 h 977343"/>
                <a:gd name="connsiteX1" fmla="*/ 6601522 w 6601522"/>
                <a:gd name="connsiteY1" fmla="*/ 0 h 977343"/>
                <a:gd name="connsiteX2" fmla="*/ 6601522 w 6601522"/>
                <a:gd name="connsiteY2" fmla="*/ 843529 h 977343"/>
                <a:gd name="connsiteX3" fmla="*/ 11152 w 6601522"/>
                <a:gd name="connsiteY3" fmla="*/ 977343 h 977343"/>
                <a:gd name="connsiteX4" fmla="*/ 0 w 6601522"/>
                <a:gd name="connsiteY4" fmla="*/ 0 h 977343"/>
                <a:gd name="connsiteX0" fmla="*/ 0 w 6601522"/>
                <a:gd name="connsiteY0" fmla="*/ 0 h 977343"/>
                <a:gd name="connsiteX1" fmla="*/ 6601522 w 6601522"/>
                <a:gd name="connsiteY1" fmla="*/ 0 h 977343"/>
                <a:gd name="connsiteX2" fmla="*/ 6601522 w 6601522"/>
                <a:gd name="connsiteY2" fmla="*/ 843529 h 977343"/>
                <a:gd name="connsiteX3" fmla="*/ 2865863 w 6601522"/>
                <a:gd name="connsiteY3" fmla="*/ 924376 h 977343"/>
                <a:gd name="connsiteX4" fmla="*/ 11152 w 6601522"/>
                <a:gd name="connsiteY4" fmla="*/ 977343 h 977343"/>
                <a:gd name="connsiteX5" fmla="*/ 0 w 6601522"/>
                <a:gd name="connsiteY5" fmla="*/ 0 h 977343"/>
                <a:gd name="connsiteX0" fmla="*/ 0 w 6601522"/>
                <a:gd name="connsiteY0" fmla="*/ 0 h 1013585"/>
                <a:gd name="connsiteX1" fmla="*/ 6601522 w 6601522"/>
                <a:gd name="connsiteY1" fmla="*/ 0 h 1013585"/>
                <a:gd name="connsiteX2" fmla="*/ 6601522 w 6601522"/>
                <a:gd name="connsiteY2" fmla="*/ 843529 h 1013585"/>
                <a:gd name="connsiteX3" fmla="*/ 2631687 w 6601522"/>
                <a:gd name="connsiteY3" fmla="*/ 1013585 h 1013585"/>
                <a:gd name="connsiteX4" fmla="*/ 11152 w 6601522"/>
                <a:gd name="connsiteY4" fmla="*/ 977343 h 1013585"/>
                <a:gd name="connsiteX5" fmla="*/ 0 w 6601522"/>
                <a:gd name="connsiteY5" fmla="*/ 0 h 1013585"/>
                <a:gd name="connsiteX0" fmla="*/ 0 w 6601522"/>
                <a:gd name="connsiteY0" fmla="*/ 0 h 1013585"/>
                <a:gd name="connsiteX1" fmla="*/ 6601522 w 6601522"/>
                <a:gd name="connsiteY1" fmla="*/ 0 h 1013585"/>
                <a:gd name="connsiteX2" fmla="*/ 6601522 w 6601522"/>
                <a:gd name="connsiteY2" fmla="*/ 843529 h 1013585"/>
                <a:gd name="connsiteX3" fmla="*/ 2631687 w 6601522"/>
                <a:gd name="connsiteY3" fmla="*/ 1013585 h 1013585"/>
                <a:gd name="connsiteX4" fmla="*/ 11152 w 6601522"/>
                <a:gd name="connsiteY4" fmla="*/ 977343 h 1013585"/>
                <a:gd name="connsiteX5" fmla="*/ 0 w 6601522"/>
                <a:gd name="connsiteY5" fmla="*/ 0 h 1013585"/>
                <a:gd name="connsiteX0" fmla="*/ 0 w 6601522"/>
                <a:gd name="connsiteY0" fmla="*/ 0 h 1013585"/>
                <a:gd name="connsiteX1" fmla="*/ 6601522 w 6601522"/>
                <a:gd name="connsiteY1" fmla="*/ 0 h 1013585"/>
                <a:gd name="connsiteX2" fmla="*/ 6601522 w 6601522"/>
                <a:gd name="connsiteY2" fmla="*/ 843529 h 1013585"/>
                <a:gd name="connsiteX3" fmla="*/ 2631687 w 6601522"/>
                <a:gd name="connsiteY3" fmla="*/ 1013585 h 1013585"/>
                <a:gd name="connsiteX4" fmla="*/ 11152 w 6601522"/>
                <a:gd name="connsiteY4" fmla="*/ 977343 h 1013585"/>
                <a:gd name="connsiteX5" fmla="*/ 0 w 6601522"/>
                <a:gd name="connsiteY5" fmla="*/ 0 h 1013585"/>
                <a:gd name="connsiteX0" fmla="*/ 0 w 6601522"/>
                <a:gd name="connsiteY0" fmla="*/ 0 h 1013585"/>
                <a:gd name="connsiteX1" fmla="*/ 6601522 w 6601522"/>
                <a:gd name="connsiteY1" fmla="*/ 0 h 1013585"/>
                <a:gd name="connsiteX2" fmla="*/ 6601522 w 6601522"/>
                <a:gd name="connsiteY2" fmla="*/ 843529 h 1013585"/>
                <a:gd name="connsiteX3" fmla="*/ 4594302 w 6601522"/>
                <a:gd name="connsiteY3" fmla="*/ 879771 h 1013585"/>
                <a:gd name="connsiteX4" fmla="*/ 2631687 w 6601522"/>
                <a:gd name="connsiteY4" fmla="*/ 1013585 h 1013585"/>
                <a:gd name="connsiteX5" fmla="*/ 11152 w 6601522"/>
                <a:gd name="connsiteY5" fmla="*/ 977343 h 1013585"/>
                <a:gd name="connsiteX6" fmla="*/ 0 w 6601522"/>
                <a:gd name="connsiteY6" fmla="*/ 0 h 1013585"/>
                <a:gd name="connsiteX0" fmla="*/ 0 w 6601522"/>
                <a:gd name="connsiteY0" fmla="*/ 0 h 1036795"/>
                <a:gd name="connsiteX1" fmla="*/ 6601522 w 6601522"/>
                <a:gd name="connsiteY1" fmla="*/ 0 h 1036795"/>
                <a:gd name="connsiteX2" fmla="*/ 6601522 w 6601522"/>
                <a:gd name="connsiteY2" fmla="*/ 843529 h 1036795"/>
                <a:gd name="connsiteX3" fmla="*/ 4594302 w 6601522"/>
                <a:gd name="connsiteY3" fmla="*/ 879771 h 1036795"/>
                <a:gd name="connsiteX4" fmla="*/ 2631687 w 6601522"/>
                <a:gd name="connsiteY4" fmla="*/ 1013585 h 1036795"/>
                <a:gd name="connsiteX5" fmla="*/ 11152 w 6601522"/>
                <a:gd name="connsiteY5" fmla="*/ 977343 h 1036795"/>
                <a:gd name="connsiteX6" fmla="*/ 0 w 6601522"/>
                <a:gd name="connsiteY6" fmla="*/ 0 h 103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1522" h="1036795">
                  <a:moveTo>
                    <a:pt x="0" y="0"/>
                  </a:moveTo>
                  <a:lnTo>
                    <a:pt x="6601522" y="0"/>
                  </a:lnTo>
                  <a:lnTo>
                    <a:pt x="6601522" y="843529"/>
                  </a:lnTo>
                  <a:cubicBezTo>
                    <a:pt x="6266985" y="990157"/>
                    <a:pt x="5222487" y="1174814"/>
                    <a:pt x="4594302" y="879771"/>
                  </a:cubicBezTo>
                  <a:cubicBezTo>
                    <a:pt x="3932663" y="908114"/>
                    <a:pt x="3395545" y="997323"/>
                    <a:pt x="2631687" y="1013585"/>
                  </a:cubicBezTo>
                  <a:cubicBezTo>
                    <a:pt x="2137317" y="912294"/>
                    <a:pt x="884664" y="989424"/>
                    <a:pt x="11152" y="97734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85" dirty="0" err="1">
                  <a:solidFill>
                    <a:schemeClr val="tx1"/>
                  </a:solidFill>
                </a:rPr>
                <a:t>Ms</a:t>
              </a:r>
              <a:r>
                <a:rPr lang="en-US" sz="1485" dirty="0">
                  <a:solidFill>
                    <a:schemeClr val="tx1"/>
                  </a:solidFill>
                </a:rPr>
                <a:t>-Late Miocene</a:t>
              </a:r>
              <a:endParaRPr lang="en-US" sz="1485" dirty="0">
                <a:solidFill>
                  <a:schemeClr val="tx1"/>
                </a:solidFill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>
              <a:off x="4976299" y="3457938"/>
              <a:ext cx="827978" cy="1931949"/>
            </a:xfrm>
            <a:custGeom>
              <a:avLst/>
              <a:gdLst>
                <a:gd name="connsiteX0" fmla="*/ 0 w 1003610"/>
                <a:gd name="connsiteY0" fmla="*/ 2341756 h 2341756"/>
                <a:gd name="connsiteX1" fmla="*/ 379142 w 1003610"/>
                <a:gd name="connsiteY1" fmla="*/ 1784195 h 2341756"/>
                <a:gd name="connsiteX2" fmla="*/ 490654 w 1003610"/>
                <a:gd name="connsiteY2" fmla="*/ 1360449 h 2341756"/>
                <a:gd name="connsiteX3" fmla="*/ 657922 w 1003610"/>
                <a:gd name="connsiteY3" fmla="*/ 724829 h 2341756"/>
                <a:gd name="connsiteX4" fmla="*/ 925552 w 1003610"/>
                <a:gd name="connsiteY4" fmla="*/ 167268 h 2341756"/>
                <a:gd name="connsiteX5" fmla="*/ 1003610 w 1003610"/>
                <a:gd name="connsiteY5" fmla="*/ 0 h 2341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3610" h="2341756">
                  <a:moveTo>
                    <a:pt x="0" y="2341756"/>
                  </a:moveTo>
                  <a:cubicBezTo>
                    <a:pt x="148683" y="2144751"/>
                    <a:pt x="297366" y="1947746"/>
                    <a:pt x="379142" y="1784195"/>
                  </a:cubicBezTo>
                  <a:cubicBezTo>
                    <a:pt x="460918" y="1620644"/>
                    <a:pt x="490654" y="1360449"/>
                    <a:pt x="490654" y="1360449"/>
                  </a:cubicBezTo>
                  <a:cubicBezTo>
                    <a:pt x="537117" y="1183888"/>
                    <a:pt x="585439" y="923692"/>
                    <a:pt x="657922" y="724829"/>
                  </a:cubicBezTo>
                  <a:cubicBezTo>
                    <a:pt x="730405" y="525966"/>
                    <a:pt x="867937" y="288073"/>
                    <a:pt x="925552" y="167268"/>
                  </a:cubicBezTo>
                  <a:cubicBezTo>
                    <a:pt x="983167" y="46463"/>
                    <a:pt x="993388" y="23231"/>
                    <a:pt x="1003610" y="0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5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5141175" y="3179230"/>
              <a:ext cx="717581" cy="1720354"/>
            </a:xfrm>
            <a:custGeom>
              <a:avLst/>
              <a:gdLst>
                <a:gd name="connsiteX0" fmla="*/ 0 w 869795"/>
                <a:gd name="connsiteY0" fmla="*/ 2085278 h 2085278"/>
                <a:gd name="connsiteX1" fmla="*/ 111512 w 869795"/>
                <a:gd name="connsiteY1" fmla="*/ 1527717 h 2085278"/>
                <a:gd name="connsiteX2" fmla="*/ 401444 w 869795"/>
                <a:gd name="connsiteY2" fmla="*/ 1003610 h 2085278"/>
                <a:gd name="connsiteX3" fmla="*/ 613317 w 869795"/>
                <a:gd name="connsiteY3" fmla="*/ 278780 h 2085278"/>
                <a:gd name="connsiteX4" fmla="*/ 780586 w 869795"/>
                <a:gd name="connsiteY4" fmla="*/ 144966 h 2085278"/>
                <a:gd name="connsiteX5" fmla="*/ 869795 w 869795"/>
                <a:gd name="connsiteY5" fmla="*/ 0 h 208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9795" h="2085278">
                  <a:moveTo>
                    <a:pt x="0" y="2085278"/>
                  </a:moveTo>
                  <a:cubicBezTo>
                    <a:pt x="22302" y="1896636"/>
                    <a:pt x="44605" y="1707995"/>
                    <a:pt x="111512" y="1527717"/>
                  </a:cubicBezTo>
                  <a:cubicBezTo>
                    <a:pt x="178419" y="1347439"/>
                    <a:pt x="317810" y="1211766"/>
                    <a:pt x="401444" y="1003610"/>
                  </a:cubicBezTo>
                  <a:cubicBezTo>
                    <a:pt x="485078" y="795454"/>
                    <a:pt x="550127" y="421887"/>
                    <a:pt x="613317" y="278780"/>
                  </a:cubicBezTo>
                  <a:cubicBezTo>
                    <a:pt x="676507" y="135673"/>
                    <a:pt x="737840" y="191429"/>
                    <a:pt x="780586" y="144966"/>
                  </a:cubicBezTo>
                  <a:cubicBezTo>
                    <a:pt x="823332" y="98503"/>
                    <a:pt x="846563" y="49251"/>
                    <a:pt x="869795" y="0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5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797854" y="2406508"/>
              <a:ext cx="1227965" cy="320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85" dirty="0"/>
                <a:t>unconformity</a:t>
              </a:r>
              <a:endParaRPr lang="en-US" sz="1485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61360" y="3043490"/>
              <a:ext cx="1260538" cy="320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85" dirty="0" err="1"/>
                <a:t>Js</a:t>
              </a:r>
              <a:r>
                <a:rPr lang="en-US" sz="1485" dirty="0"/>
                <a:t> Marker bed</a:t>
              </a:r>
              <a:endParaRPr lang="en-US" sz="1485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296399" y="1169224"/>
              <a:ext cx="5446256" cy="6959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85" dirty="0">
                  <a:solidFill>
                    <a:schemeClr val="tx1"/>
                  </a:solidFill>
                </a:rPr>
                <a:t>Hs-Holocene</a:t>
              </a:r>
              <a:endParaRPr lang="en-US" sz="1485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742655" y="1705056"/>
              <a:ext cx="1245597" cy="320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85" dirty="0"/>
                <a:t>disconformity</a:t>
              </a:r>
              <a:endParaRPr lang="en-US" sz="1485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775607" y="3429981"/>
              <a:ext cx="1870769" cy="320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85" dirty="0"/>
                <a:t>Angular unconformity</a:t>
              </a:r>
              <a:endParaRPr lang="en-US" sz="1485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734029" y="4581154"/>
              <a:ext cx="1832168" cy="549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85" dirty="0" err="1"/>
                <a:t>Xm</a:t>
              </a:r>
              <a:r>
                <a:rPr lang="en-US" sz="1485" dirty="0"/>
                <a:t>- Early Proterozoic</a:t>
              </a:r>
            </a:p>
            <a:p>
              <a:r>
                <a:rPr lang="en-US" sz="1485" dirty="0"/>
                <a:t> Metamorphic rocks</a:t>
              </a:r>
              <a:endParaRPr lang="en-US" sz="1485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131923" y="5621836"/>
              <a:ext cx="771365" cy="219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25" dirty="0"/>
                <a:t>unconformity</a:t>
              </a:r>
              <a:endParaRPr lang="en-US" sz="825" dirty="0"/>
            </a:p>
          </p:txBody>
        </p:sp>
        <p:sp>
          <p:nvSpPr>
            <p:cNvPr id="32" name="TextBox 31"/>
            <p:cNvSpPr txBox="1"/>
            <p:nvPr/>
          </p:nvSpPr>
          <p:spPr>
            <a:xfrm rot="19253449">
              <a:off x="2173810" y="4558255"/>
              <a:ext cx="736099" cy="219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25" dirty="0"/>
                <a:t>conformable</a:t>
              </a:r>
              <a:endParaRPr lang="en-US" sz="825" dirty="0"/>
            </a:p>
          </p:txBody>
        </p:sp>
        <p:sp>
          <p:nvSpPr>
            <p:cNvPr id="33" name="TextBox 32"/>
            <p:cNvSpPr txBox="1"/>
            <p:nvPr/>
          </p:nvSpPr>
          <p:spPr>
            <a:xfrm rot="17246955">
              <a:off x="4872511" y="4040268"/>
              <a:ext cx="1562607" cy="2954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20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Schlieren</a:t>
              </a:r>
              <a:r>
                <a:rPr lang="en-US" sz="907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within </a:t>
              </a:r>
              <a:r>
                <a:rPr lang="en-US" sz="1155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pluton</a:t>
              </a:r>
              <a:endParaRPr lang="en-US" sz="907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448677" y="1531440"/>
              <a:ext cx="335348" cy="447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10" b="1" dirty="0"/>
                <a:t>1</a:t>
              </a:r>
              <a:endParaRPr lang="en-US" sz="231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373187" y="2283588"/>
              <a:ext cx="335348" cy="447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10" b="1" dirty="0"/>
                <a:t>2</a:t>
              </a:r>
              <a:endParaRPr lang="en-US" sz="231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130550" y="2252523"/>
              <a:ext cx="508473" cy="397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80" b="1" dirty="0"/>
                <a:t>2.1</a:t>
              </a:r>
              <a:endParaRPr lang="en-US" sz="198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784739" y="2354806"/>
              <a:ext cx="508473" cy="397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80" b="1" dirty="0"/>
                <a:t>2.2</a:t>
              </a:r>
              <a:endParaRPr lang="en-US" sz="198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054582" y="2283588"/>
              <a:ext cx="508473" cy="397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80" b="1" dirty="0"/>
                <a:t>2.3</a:t>
              </a:r>
              <a:endParaRPr lang="en-US" sz="1980" b="1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742318" y="2413603"/>
              <a:ext cx="575799" cy="320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85" b="1" dirty="0"/>
                <a:t>2.1.1</a:t>
              </a:r>
              <a:endParaRPr lang="en-US" sz="1485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344775" y="2328821"/>
              <a:ext cx="575799" cy="320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85" b="1" dirty="0"/>
                <a:t>2.1.2</a:t>
              </a:r>
              <a:endParaRPr lang="en-US" sz="1485" b="1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050515" y="2386983"/>
              <a:ext cx="575799" cy="320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85" b="1" dirty="0"/>
                <a:t>2.1.3</a:t>
              </a:r>
              <a:endParaRPr lang="en-US" sz="1485" b="1" dirty="0"/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1">
              <a:off x="4314505" y="2499416"/>
              <a:ext cx="98126" cy="1523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 rot="17185693">
              <a:off x="3449524" y="4280037"/>
              <a:ext cx="335348" cy="447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10" b="1" dirty="0"/>
                <a:t>3</a:t>
              </a:r>
              <a:endParaRPr lang="en-US" sz="2310" b="1" dirty="0"/>
            </a:p>
          </p:txBody>
        </p:sp>
        <p:sp>
          <p:nvSpPr>
            <p:cNvPr id="50" name="TextBox 49"/>
            <p:cNvSpPr txBox="1"/>
            <p:nvPr/>
          </p:nvSpPr>
          <p:spPr>
            <a:xfrm rot="16923032">
              <a:off x="3026974" y="5434155"/>
              <a:ext cx="538930" cy="2954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20" b="1" dirty="0"/>
                <a:t>3.n.1</a:t>
              </a:r>
              <a:endParaRPr lang="en-US" sz="1320" b="1" dirty="0"/>
            </a:p>
          </p:txBody>
        </p:sp>
        <p:sp>
          <p:nvSpPr>
            <p:cNvPr id="52" name="TextBox 51"/>
            <p:cNvSpPr txBox="1"/>
            <p:nvPr/>
          </p:nvSpPr>
          <p:spPr>
            <a:xfrm rot="16923032">
              <a:off x="3183586" y="4849803"/>
              <a:ext cx="538930" cy="2954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20" b="1" dirty="0"/>
                <a:t>3.n.2</a:t>
              </a:r>
              <a:endParaRPr lang="en-US" sz="1320" b="1" dirty="0"/>
            </a:p>
          </p:txBody>
        </p:sp>
        <p:sp>
          <p:nvSpPr>
            <p:cNvPr id="54" name="TextBox 53"/>
            <p:cNvSpPr txBox="1"/>
            <p:nvPr/>
          </p:nvSpPr>
          <p:spPr>
            <a:xfrm rot="16923032">
              <a:off x="3641715" y="3312195"/>
              <a:ext cx="538930" cy="2954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20" b="1" dirty="0"/>
                <a:t>3.n.3</a:t>
              </a:r>
              <a:endParaRPr lang="en-US" sz="1320" b="1" dirty="0"/>
            </a:p>
          </p:txBody>
        </p:sp>
        <p:sp>
          <p:nvSpPr>
            <p:cNvPr id="55" name="TextBox 54"/>
            <p:cNvSpPr txBox="1"/>
            <p:nvPr/>
          </p:nvSpPr>
          <p:spPr>
            <a:xfrm rot="16923032">
              <a:off x="3789936" y="2725265"/>
              <a:ext cx="538930" cy="2954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20" b="1" dirty="0"/>
                <a:t>3.n.4</a:t>
              </a:r>
              <a:endParaRPr lang="en-US" sz="1320" b="1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777470" y="4084058"/>
              <a:ext cx="335348" cy="447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10" b="1" dirty="0"/>
                <a:t>4</a:t>
              </a:r>
              <a:endParaRPr lang="en-US" sz="2310" b="1" dirty="0"/>
            </a:p>
          </p:txBody>
        </p:sp>
        <p:sp>
          <p:nvSpPr>
            <p:cNvPr id="57" name="TextBox 56"/>
            <p:cNvSpPr txBox="1"/>
            <p:nvPr/>
          </p:nvSpPr>
          <p:spPr>
            <a:xfrm rot="17871527">
              <a:off x="5641572" y="4521815"/>
              <a:ext cx="508473" cy="397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80" b="1" dirty="0"/>
                <a:t>4.1</a:t>
              </a:r>
              <a:endParaRPr lang="en-US" sz="1980" b="1" dirty="0"/>
            </a:p>
          </p:txBody>
        </p:sp>
        <p:sp>
          <p:nvSpPr>
            <p:cNvPr id="58" name="TextBox 57"/>
            <p:cNvSpPr txBox="1"/>
            <p:nvPr/>
          </p:nvSpPr>
          <p:spPr>
            <a:xfrm rot="2338554">
              <a:off x="5547360" y="2747178"/>
              <a:ext cx="508473" cy="397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80" b="1" dirty="0"/>
                <a:t>4.2</a:t>
              </a:r>
              <a:endParaRPr lang="en-US" sz="1980" b="1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842526" y="3172997"/>
              <a:ext cx="575799" cy="320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85" b="1" dirty="0"/>
                <a:t>4.2.1</a:t>
              </a:r>
              <a:endParaRPr lang="en-US" sz="1485" b="1" dirty="0"/>
            </a:p>
          </p:txBody>
        </p:sp>
        <p:sp>
          <p:nvSpPr>
            <p:cNvPr id="60" name="TextBox 59"/>
            <p:cNvSpPr txBox="1"/>
            <p:nvPr/>
          </p:nvSpPr>
          <p:spPr>
            <a:xfrm rot="3333251">
              <a:off x="3104242" y="4014748"/>
              <a:ext cx="508473" cy="397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80" b="1" dirty="0"/>
                <a:t>4.1</a:t>
              </a:r>
              <a:endParaRPr lang="en-US" sz="1980" b="1" dirty="0"/>
            </a:p>
          </p:txBody>
        </p:sp>
        <p:sp>
          <p:nvSpPr>
            <p:cNvPr id="61" name="TextBox 60"/>
            <p:cNvSpPr txBox="1"/>
            <p:nvPr/>
          </p:nvSpPr>
          <p:spPr>
            <a:xfrm rot="2564317">
              <a:off x="3537240" y="4786643"/>
              <a:ext cx="490840" cy="270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5" b="1" dirty="0"/>
                <a:t>4.1.2</a:t>
              </a:r>
              <a:endParaRPr lang="en-US" sz="1155" b="1" dirty="0"/>
            </a:p>
          </p:txBody>
        </p:sp>
        <p:sp>
          <p:nvSpPr>
            <p:cNvPr id="62" name="TextBox 61"/>
            <p:cNvSpPr txBox="1"/>
            <p:nvPr/>
          </p:nvSpPr>
          <p:spPr>
            <a:xfrm rot="19599227">
              <a:off x="3218206" y="3674626"/>
              <a:ext cx="490840" cy="270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5" b="1" dirty="0"/>
                <a:t>4.1.3</a:t>
              </a:r>
              <a:endParaRPr lang="en-US" sz="1155" b="1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323581" y="3409159"/>
              <a:ext cx="335348" cy="447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10" b="1" dirty="0"/>
                <a:t>5</a:t>
              </a:r>
              <a:endParaRPr lang="en-US" sz="2310" b="1" dirty="0"/>
            </a:p>
          </p:txBody>
        </p:sp>
        <p:sp>
          <p:nvSpPr>
            <p:cNvPr id="64" name="TextBox 63"/>
            <p:cNvSpPr txBox="1"/>
            <p:nvPr/>
          </p:nvSpPr>
          <p:spPr>
            <a:xfrm rot="19211800">
              <a:off x="1684101" y="3642561"/>
              <a:ext cx="335348" cy="447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10" b="1" dirty="0">
                  <a:solidFill>
                    <a:schemeClr val="tx2">
                      <a:lumMod val="20000"/>
                      <a:lumOff val="80000"/>
                    </a:schemeClr>
                  </a:solidFill>
                </a:rPr>
                <a:t>7</a:t>
              </a:r>
              <a:endParaRPr lang="en-US" sz="2310" b="1" dirty="0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 rot="19456724">
              <a:off x="2768804" y="4083205"/>
              <a:ext cx="335348" cy="447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10" b="1" dirty="0"/>
                <a:t>8</a:t>
              </a:r>
              <a:endParaRPr lang="en-US" sz="2310" b="1" dirty="0"/>
            </a:p>
          </p:txBody>
        </p:sp>
        <p:sp>
          <p:nvSpPr>
            <p:cNvPr id="66" name="TextBox 65"/>
            <p:cNvSpPr txBox="1"/>
            <p:nvPr/>
          </p:nvSpPr>
          <p:spPr>
            <a:xfrm rot="19405388">
              <a:off x="2808597" y="5198177"/>
              <a:ext cx="335348" cy="447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10" b="1" dirty="0"/>
                <a:t>9</a:t>
              </a:r>
              <a:endParaRPr lang="en-US" sz="2310" b="1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397732" y="3214152"/>
              <a:ext cx="303112" cy="447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310" b="1" dirty="0"/>
                <a:t>6</a:t>
              </a:r>
              <a:endParaRPr lang="en-US" sz="2310" b="1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888523" y="3316769"/>
              <a:ext cx="508473" cy="397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80" b="1" dirty="0"/>
                <a:t>6.1</a:t>
              </a:r>
              <a:endParaRPr lang="en-US" sz="1980" b="1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860190" y="3257378"/>
              <a:ext cx="508473" cy="397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80" b="1" dirty="0"/>
                <a:t>6.2</a:t>
              </a:r>
              <a:endParaRPr lang="en-US" sz="1980" b="1" dirty="0"/>
            </a:p>
          </p:txBody>
        </p:sp>
        <p:sp>
          <p:nvSpPr>
            <p:cNvPr id="71" name="TextBox 70"/>
            <p:cNvSpPr txBox="1"/>
            <p:nvPr/>
          </p:nvSpPr>
          <p:spPr>
            <a:xfrm rot="21005334">
              <a:off x="6294920" y="3314659"/>
              <a:ext cx="508473" cy="397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80" b="1" dirty="0"/>
                <a:t>6.3</a:t>
              </a:r>
              <a:endParaRPr lang="en-US" sz="1980" b="1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033122" y="2889225"/>
              <a:ext cx="508473" cy="397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80" b="1" dirty="0"/>
                <a:t>6.4</a:t>
              </a:r>
              <a:endParaRPr lang="en-US" sz="1980" b="1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7233579">
              <a:off x="3640143" y="4274832"/>
              <a:ext cx="508473" cy="397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80" b="1" dirty="0"/>
                <a:t>3.1</a:t>
              </a:r>
              <a:endParaRPr lang="en-US" sz="1980" b="1" dirty="0"/>
            </a:p>
          </p:txBody>
        </p:sp>
        <p:sp>
          <p:nvSpPr>
            <p:cNvPr id="75" name="TextBox 74"/>
            <p:cNvSpPr txBox="1"/>
            <p:nvPr/>
          </p:nvSpPr>
          <p:spPr>
            <a:xfrm rot="17233579">
              <a:off x="3572436" y="2707652"/>
              <a:ext cx="508473" cy="397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80" b="1" dirty="0"/>
                <a:t>3.2</a:t>
              </a:r>
              <a:endParaRPr lang="en-US" sz="1980" b="1" dirty="0"/>
            </a:p>
          </p:txBody>
        </p:sp>
        <p:sp>
          <p:nvSpPr>
            <p:cNvPr id="76" name="TextBox 75"/>
            <p:cNvSpPr txBox="1"/>
            <p:nvPr/>
          </p:nvSpPr>
          <p:spPr>
            <a:xfrm rot="2501804">
              <a:off x="3831584" y="5001305"/>
              <a:ext cx="508473" cy="397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80" b="1" dirty="0"/>
                <a:t>4.1</a:t>
              </a:r>
              <a:endParaRPr lang="en-US" sz="1980" b="1" dirty="0"/>
            </a:p>
          </p:txBody>
        </p:sp>
        <p:sp>
          <p:nvSpPr>
            <p:cNvPr id="77" name="TextBox 76"/>
            <p:cNvSpPr txBox="1"/>
            <p:nvPr/>
          </p:nvSpPr>
          <p:spPr>
            <a:xfrm rot="18995800">
              <a:off x="4126308" y="2643680"/>
              <a:ext cx="508473" cy="397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80" b="1" dirty="0"/>
                <a:t>4.2</a:t>
              </a:r>
              <a:endParaRPr lang="en-US" sz="1980" b="1" dirty="0"/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 flipH="1" flipV="1">
              <a:off x="6385006" y="4610000"/>
              <a:ext cx="412847" cy="14724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 rot="3370785">
              <a:off x="4132055" y="5447600"/>
              <a:ext cx="490840" cy="270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5" b="1" dirty="0"/>
                <a:t>4.1.1</a:t>
              </a:r>
              <a:endParaRPr lang="en-US" sz="1155" b="1" dirty="0"/>
            </a:p>
          </p:txBody>
        </p:sp>
        <p:sp>
          <p:nvSpPr>
            <p:cNvPr id="78" name="TextBox 77"/>
            <p:cNvSpPr txBox="1"/>
            <p:nvPr/>
          </p:nvSpPr>
          <p:spPr>
            <a:xfrm rot="17931884">
              <a:off x="5381274" y="5165026"/>
              <a:ext cx="490840" cy="270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5" b="1" dirty="0"/>
                <a:t>4.1.1</a:t>
              </a:r>
              <a:endParaRPr lang="en-US" sz="1155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918357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3326</TotalTime>
  <Words>68</Words>
  <Application>Microsoft Office PowerPoint</Application>
  <PresentationFormat>Custom</PresentationFormat>
  <Paragraphs>54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Lamont-Doherty Earth Observatory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Richard</dc:creator>
  <cp:lastModifiedBy>Stephen Richard</cp:lastModifiedBy>
  <cp:revision>14</cp:revision>
  <dcterms:created xsi:type="dcterms:W3CDTF">2019-03-22T16:24:42Z</dcterms:created>
  <dcterms:modified xsi:type="dcterms:W3CDTF">2019-03-27T04:09:20Z</dcterms:modified>
</cp:coreProperties>
</file>