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arkus-kornmann@t-online.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7470"/>
            <a:ext cx="7772400" cy="1470025"/>
          </a:xfrm>
        </p:spPr>
        <p:txBody>
          <a:bodyPr>
            <a:noAutofit/>
          </a:bodyPr>
          <a:lstStyle/>
          <a:p>
            <a:r>
              <a:rPr sz="4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SupportyAp</a:t>
            </a:r>
            <a:r>
              <a:rPr lang="de-DE" sz="4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</a:t>
            </a:r>
            <a:r>
              <a:rPr sz="4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2025</a:t>
            </a:r>
            <a:br>
              <a:rPr lang="de-DE" sz="48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de-DE" sz="4800" dirty="0">
                <a:solidFill>
                  <a:schemeClr val="accent2"/>
                </a:solidFill>
              </a:rPr>
              <a:t>in Entwicklung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FFFFFF"/>
                </a:solidFill>
              </a:rPr>
              <a:t>Support-Management </a:t>
            </a:r>
            <a:endParaRPr lang="de-DE" dirty="0">
              <a:solidFill>
                <a:srgbClr val="FFFFFF"/>
              </a:solidFill>
            </a:endParaRPr>
          </a:p>
          <a:p>
            <a:r>
              <a:rPr lang="de-DE" dirty="0">
                <a:solidFill>
                  <a:srgbClr val="FFFFFF"/>
                </a:solidFill>
              </a:rPr>
              <a:t>Wissensdatenbank </a:t>
            </a:r>
          </a:p>
          <a:p>
            <a:r>
              <a:rPr lang="de-DE" dirty="0">
                <a:solidFill>
                  <a:srgbClr val="FFFFFF"/>
                </a:solidFill>
              </a:rPr>
              <a:t>Echtzeit-Kommunikation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Einführung</a:t>
            </a:r>
            <a:endParaRPr sz="3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>
                <a:solidFill>
                  <a:srgbClr val="FFFFFF"/>
                </a:solidFill>
              </a:rPr>
              <a:t>Supporty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ist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eine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Anwendung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zur</a:t>
            </a:r>
            <a:r>
              <a:rPr dirty="0">
                <a:solidFill>
                  <a:srgbClr val="FFFFFF"/>
                </a:solidFill>
              </a:rPr>
              <a:t> Verwaltung von Support-Tickets</a:t>
            </a:r>
            <a:br>
              <a:rPr lang="de-DE" dirty="0"/>
            </a:br>
            <a:endParaRPr dirty="0"/>
          </a:p>
          <a:p>
            <a:r>
              <a:rPr lang="de-DE" dirty="0">
                <a:solidFill>
                  <a:srgbClr val="FFFFFF"/>
                </a:solidFill>
              </a:rPr>
              <a:t>Anbindung an </a:t>
            </a:r>
            <a:r>
              <a:rPr dirty="0" err="1">
                <a:solidFill>
                  <a:srgbClr val="FFFFFF"/>
                </a:solidFill>
              </a:rPr>
              <a:t>eine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Wissensdatenbank</a:t>
            </a:r>
            <a:br>
              <a:rPr lang="de-DE" dirty="0"/>
            </a:br>
            <a:endParaRPr lang="de-DE" dirty="0"/>
          </a:p>
          <a:p>
            <a:r>
              <a:rPr lang="de-DE" dirty="0">
                <a:solidFill>
                  <a:srgbClr val="FFFFFF"/>
                </a:solidFill>
              </a:rPr>
              <a:t>Es bietet ein </a:t>
            </a:r>
            <a:r>
              <a:rPr lang="de-DE" dirty="0" err="1">
                <a:solidFill>
                  <a:srgbClr val="FFFFFF"/>
                </a:solidFill>
              </a:rPr>
              <a:t>RTChat</a:t>
            </a:r>
            <a:r>
              <a:rPr lang="de-DE" dirty="0">
                <a:solidFill>
                  <a:srgbClr val="FFFFFF"/>
                </a:solidFill>
              </a:rPr>
              <a:t> mit Audiofunktionen</a:t>
            </a:r>
            <a:br>
              <a:rPr lang="de-DE" dirty="0"/>
            </a:br>
            <a:endParaRPr lang="de-DE" dirty="0"/>
          </a:p>
          <a:p>
            <a:r>
              <a:rPr lang="de-DE" dirty="0">
                <a:solidFill>
                  <a:srgbClr val="FFFFFF"/>
                </a:solidFill>
              </a:rPr>
              <a:t>Betriebsanweisungen umsetzen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Technologien</a:t>
            </a:r>
            <a:endParaRPr sz="3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36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u="sng" dirty="0">
                <a:solidFill>
                  <a:schemeClr val="accent2"/>
                </a:solidFill>
              </a:rPr>
              <a:t>Frontend:</a:t>
            </a:r>
          </a:p>
          <a:p>
            <a:pPr marL="0" indent="0">
              <a:buNone/>
            </a:pPr>
            <a:r>
              <a:rPr dirty="0">
                <a:solidFill>
                  <a:srgbClr val="FFFFFF"/>
                </a:solidFill>
              </a:rPr>
              <a:t>- React</a:t>
            </a:r>
            <a:r>
              <a:rPr lang="de-DE" dirty="0">
                <a:solidFill>
                  <a:srgbClr val="FFFFFF"/>
                </a:solidFill>
              </a:rPr>
              <a:t>, </a:t>
            </a:r>
            <a:r>
              <a:rPr lang="de-DE" dirty="0" err="1">
                <a:solidFill>
                  <a:srgbClr val="FFFFFF"/>
                </a:solidFill>
              </a:rPr>
              <a:t>TailwindCSS</a:t>
            </a:r>
            <a:r>
              <a:rPr lang="de-DE" dirty="0">
                <a:solidFill>
                  <a:srgbClr val="FFFFFF"/>
                </a:solidFill>
              </a:rPr>
              <a:t> </a:t>
            </a:r>
            <a:endParaRPr lang="de-DE" dirty="0"/>
          </a:p>
          <a:p>
            <a:pPr marL="0" indent="0">
              <a:buNone/>
            </a:pPr>
            <a:r>
              <a:rPr lang="de-DE" u="sng" dirty="0">
                <a:solidFill>
                  <a:schemeClr val="accent2"/>
                </a:solidFill>
              </a:rPr>
              <a:t>Backend:</a:t>
            </a:r>
          </a:p>
          <a:p>
            <a:pPr marL="0" indent="0">
              <a:buNone/>
            </a:pPr>
            <a:r>
              <a:rPr dirty="0">
                <a:solidFill>
                  <a:srgbClr val="FFFFFF"/>
                </a:solidFill>
              </a:rPr>
              <a:t>- Express.js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</a:rPr>
              <a:t>- Sockets.io, Axios, </a:t>
            </a:r>
            <a:r>
              <a:rPr lang="de-DE" dirty="0" err="1">
                <a:solidFill>
                  <a:srgbClr val="FFFFFF"/>
                </a:solidFill>
              </a:rPr>
              <a:t>Nodemailer</a:t>
            </a:r>
            <a:r>
              <a:rPr lang="de-DE" dirty="0">
                <a:solidFill>
                  <a:srgbClr val="FFFFFF"/>
                </a:solidFill>
              </a:rPr>
              <a:t>, </a:t>
            </a:r>
            <a:r>
              <a:rPr lang="de-DE" dirty="0" err="1">
                <a:solidFill>
                  <a:srgbClr val="FFFFFF"/>
                </a:solidFill>
              </a:rPr>
              <a:t>Dotenv</a:t>
            </a:r>
            <a:endParaRPr lang="de-DE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DE" u="sng" dirty="0">
                <a:solidFill>
                  <a:schemeClr val="accent2"/>
                </a:solidFill>
              </a:rPr>
              <a:t>Datenbank:</a:t>
            </a:r>
          </a:p>
          <a:p>
            <a:pPr marL="0" indent="0">
              <a:buNone/>
            </a:pPr>
            <a:r>
              <a:rPr dirty="0">
                <a:solidFill>
                  <a:srgbClr val="FFFFFF"/>
                </a:solidFill>
              </a:rPr>
              <a:t>- MariaDB</a:t>
            </a:r>
            <a:r>
              <a:rPr lang="de-DE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Umsetzung</a:t>
            </a:r>
            <a:endParaRPr sz="3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rgbClr val="FFFFFF"/>
                </a:solidFill>
              </a:rPr>
              <a:t>- Docker-</a:t>
            </a:r>
            <a:r>
              <a:rPr lang="de-DE" dirty="0" err="1">
                <a:solidFill>
                  <a:srgbClr val="FFFFFF"/>
                </a:solidFill>
              </a:rPr>
              <a:t>Compose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Deployment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r>
              <a:rPr dirty="0">
                <a:solidFill>
                  <a:srgbClr val="FFFFFF"/>
                </a:solidFill>
              </a:rPr>
              <a:t>- AWS Hosting</a:t>
            </a:r>
            <a:r>
              <a:rPr lang="de-DE" dirty="0">
                <a:solidFill>
                  <a:srgbClr val="FFFFFF"/>
                </a:solidFill>
              </a:rPr>
              <a:t>, EC2 Instance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solidFill>
                  <a:srgbClr val="FFFFFF"/>
                </a:solidFill>
              </a:rPr>
              <a:t>- User-Authentifizierung Admin- &amp; Userrolle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solidFill>
                  <a:srgbClr val="FFFFFF"/>
                </a:solidFill>
              </a:rPr>
              <a:t>- </a:t>
            </a:r>
            <a:r>
              <a:rPr lang="de-DE" dirty="0" err="1">
                <a:solidFill>
                  <a:srgbClr val="FFFFFF"/>
                </a:solidFill>
              </a:rPr>
              <a:t>Bcrypt</a:t>
            </a:r>
            <a:r>
              <a:rPr lang="de-DE" dirty="0">
                <a:solidFill>
                  <a:srgbClr val="FFFFFF"/>
                </a:solidFill>
              </a:rPr>
              <a:t> Verschlüsselung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FA8FA3-B4A0-8ECE-197C-177A36199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826C-B386-C6D2-8B1E-CFB9045E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Zukunft</a:t>
            </a:r>
            <a:endParaRPr sz="3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DD64-7830-B04C-C0BB-6FCADED8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FFFFFF"/>
                </a:solidFill>
              </a:rPr>
              <a:t>- </a:t>
            </a:r>
            <a:r>
              <a:rPr lang="de-DE" dirty="0">
                <a:solidFill>
                  <a:srgbClr val="FFFFFF"/>
                </a:solidFill>
              </a:rPr>
              <a:t>App Load Balancer für HTTPS</a:t>
            </a:r>
            <a:br>
              <a:rPr lang="de-DE" dirty="0"/>
            </a:br>
            <a:endParaRPr dirty="0"/>
          </a:p>
          <a:p>
            <a:r>
              <a:rPr dirty="0">
                <a:solidFill>
                  <a:srgbClr val="FFFFFF"/>
                </a:solidFill>
              </a:rPr>
              <a:t>- </a:t>
            </a:r>
            <a:r>
              <a:rPr lang="de-DE" dirty="0">
                <a:solidFill>
                  <a:srgbClr val="FFFFFF"/>
                </a:solidFill>
              </a:rPr>
              <a:t>Grafiken ins Ticketsystem aufnehmen</a:t>
            </a:r>
            <a:br>
              <a:rPr lang="de-DE" dirty="0"/>
            </a:br>
            <a:endParaRPr lang="de-DE" dirty="0"/>
          </a:p>
          <a:p>
            <a:r>
              <a:rPr lang="de-DE" dirty="0">
                <a:solidFill>
                  <a:srgbClr val="FFFFFF"/>
                </a:solidFill>
              </a:rPr>
              <a:t>- Übersetzung erweitern</a:t>
            </a:r>
            <a:br>
              <a:rPr lang="de-DE" dirty="0"/>
            </a:br>
            <a:endParaRPr lang="de-DE" dirty="0"/>
          </a:p>
          <a:p>
            <a:r>
              <a:rPr lang="de-DE" dirty="0">
                <a:solidFill>
                  <a:srgbClr val="FFFFFF"/>
                </a:solidFill>
              </a:rPr>
              <a:t>- Backend verkleinern &lt; Dev-Modules</a:t>
            </a:r>
            <a:br>
              <a:rPr lang="de-DE" dirty="0"/>
            </a:br>
            <a:endParaRPr lang="de-DE" dirty="0"/>
          </a:p>
          <a:p>
            <a:r>
              <a:rPr lang="de-DE" dirty="0">
                <a:solidFill>
                  <a:srgbClr val="FFFFFF"/>
                </a:solidFill>
              </a:rPr>
              <a:t>- Umzug auf </a:t>
            </a:r>
            <a:r>
              <a:rPr lang="de-DE" dirty="0" err="1">
                <a:solidFill>
                  <a:srgbClr val="FFFFFF"/>
                </a:solidFill>
              </a:rPr>
              <a:t>Kubernetes</a:t>
            </a:r>
            <a:r>
              <a:rPr lang="de-DE" dirty="0">
                <a:solidFill>
                  <a:srgbClr val="FFFFFF"/>
                </a:solidFill>
              </a:rPr>
              <a:t> &gt; Hochverfügbarkeit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7889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9D4A2-40DC-23E4-8CA9-F094E31D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Kontakt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4446F-6B88-EEBD-6502-073D89B3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markus-kornmann@t-online.de</a:t>
            </a:r>
            <a:br>
              <a:rPr lang="de-DE" dirty="0"/>
            </a:br>
            <a:br>
              <a:rPr lang="de-DE" dirty="0"/>
            </a:br>
            <a:r>
              <a:rPr lang="de-DE" dirty="0">
                <a:solidFill>
                  <a:srgbClr val="FFFFFF"/>
                </a:solidFill>
              </a:rPr>
              <a:t>Markus Kornmann</a:t>
            </a:r>
            <a:br>
              <a:rPr lang="de-DE" dirty="0"/>
            </a:br>
            <a:r>
              <a:rPr lang="de-DE" dirty="0">
                <a:solidFill>
                  <a:srgbClr val="FFFFFF"/>
                </a:solidFill>
              </a:rPr>
              <a:t>Roonstr. 72</a:t>
            </a:r>
            <a:br>
              <a:rPr lang="de-DE" dirty="0"/>
            </a:br>
            <a:r>
              <a:rPr lang="de-DE" dirty="0">
                <a:solidFill>
                  <a:srgbClr val="FFFFFF"/>
                </a:solidFill>
              </a:rPr>
              <a:t>46049 Oberhausen</a:t>
            </a:r>
          </a:p>
          <a:p>
            <a:pPr marL="0" indent="0" algn="ctr">
              <a:buNone/>
            </a:pPr>
            <a:br>
              <a:rPr lang="de-DE" dirty="0"/>
            </a:br>
            <a:r>
              <a:rPr lang="de-DE" dirty="0">
                <a:solidFill>
                  <a:srgbClr val="FFFFFF"/>
                </a:solidFill>
              </a:rPr>
              <a:t>+49 176 43716700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66652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Bildschirmpräsentation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SupportyApp 2025 in Entwicklung</vt:lpstr>
      <vt:lpstr>Einführung</vt:lpstr>
      <vt:lpstr>Technologien</vt:lpstr>
      <vt:lpstr>Umsetzung</vt:lpstr>
      <vt:lpstr>Zukunft</vt:lpstr>
      <vt:lpstr>Kontakt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Markus Kornmann</dc:creator>
  <cp:keywords/>
  <dc:description>generated using python-pptx</dc:description>
  <cp:lastModifiedBy>Markus Kornmann</cp:lastModifiedBy>
  <cp:revision>27</cp:revision>
  <dcterms:created xsi:type="dcterms:W3CDTF">2013-01-27T09:14:16Z</dcterms:created>
  <dcterms:modified xsi:type="dcterms:W3CDTF">2025-06-02T07:43:52Z</dcterms:modified>
  <cp:category/>
</cp:coreProperties>
</file>