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6858000" cy="9144000"/>
  <p:embeddedFontLst>
    <p:embeddedFont>
      <p:font typeface="Ubuntu Bold" charset="1" panose="020B0804030602030204"/>
      <p:regular r:id="rId32"/>
    </p:embeddedFont>
    <p:embeddedFont>
      <p:font typeface="Poppins Bold" charset="1" panose="00000800000000000000"/>
      <p:regular r:id="rId33"/>
    </p:embeddedFont>
    <p:embeddedFont>
      <p:font typeface="Poppins" charset="1" panose="000005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72497" y="0"/>
            <a:ext cx="12315503" cy="10287000"/>
          </a:xfrm>
          <a:custGeom>
            <a:avLst/>
            <a:gdLst/>
            <a:ahLst/>
            <a:cxnLst/>
            <a:rect r="r" b="b" t="t" l="l"/>
            <a:pathLst>
              <a:path h="10287000" w="12315503">
                <a:moveTo>
                  <a:pt x="0" y="0"/>
                </a:moveTo>
                <a:lnTo>
                  <a:pt x="12315503" y="0"/>
                </a:lnTo>
                <a:lnTo>
                  <a:pt x="1231550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7923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3429399"/>
            <a:ext cx="5972497" cy="3313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45"/>
              </a:lnSpc>
            </a:pPr>
            <a:r>
              <a:rPr lang="en-US" sz="4675" b="true">
                <a:solidFill>
                  <a:srgbClr val="004AAD"/>
                </a:solidFill>
                <a:latin typeface="Ubuntu Bold"/>
                <a:ea typeface="Ubuntu Bold"/>
                <a:cs typeface="Ubuntu Bold"/>
                <a:sym typeface="Ubuntu Bold"/>
              </a:rPr>
              <a:t>En</a:t>
            </a:r>
            <a:r>
              <a:rPr lang="en-US" b="true" sz="4675">
                <a:solidFill>
                  <a:srgbClr val="004AAD"/>
                </a:solidFill>
                <a:latin typeface="Ubuntu Bold"/>
                <a:ea typeface="Ubuntu Bold"/>
                <a:cs typeface="Ubuntu Bold"/>
                <a:sym typeface="Ubuntu Bold"/>
              </a:rPr>
              <a:t>d-to-End </a:t>
            </a:r>
          </a:p>
          <a:p>
            <a:pPr algn="ctr">
              <a:lnSpc>
                <a:spcPts val="6545"/>
              </a:lnSpc>
            </a:pPr>
            <a:r>
              <a:rPr lang="en-US" b="true" sz="4675">
                <a:solidFill>
                  <a:srgbClr val="004AAD"/>
                </a:solidFill>
                <a:latin typeface="Ubuntu Bold"/>
                <a:ea typeface="Ubuntu Bold"/>
                <a:cs typeface="Ubuntu Bold"/>
                <a:sym typeface="Ubuntu Bold"/>
              </a:rPr>
              <a:t>Data Integration </a:t>
            </a:r>
          </a:p>
          <a:p>
            <a:pPr algn="ctr">
              <a:lnSpc>
                <a:spcPts val="6545"/>
              </a:lnSpc>
            </a:pPr>
            <a:r>
              <a:rPr lang="en-US" b="true" sz="4675">
                <a:solidFill>
                  <a:srgbClr val="004AAD"/>
                </a:solidFill>
                <a:latin typeface="Ubuntu Bold"/>
                <a:ea typeface="Ubuntu Bold"/>
                <a:cs typeface="Ubuntu Bold"/>
                <a:sym typeface="Ubuntu Bold"/>
              </a:rPr>
              <a:t>&amp; </a:t>
            </a:r>
          </a:p>
          <a:p>
            <a:pPr algn="ctr">
              <a:lnSpc>
                <a:spcPts val="6545"/>
              </a:lnSpc>
            </a:pPr>
            <a:r>
              <a:rPr lang="en-US" b="true" sz="4675">
                <a:solidFill>
                  <a:srgbClr val="004AAD"/>
                </a:solidFill>
                <a:latin typeface="Ubuntu Bold"/>
                <a:ea typeface="Ubuntu Bold"/>
                <a:cs typeface="Ubuntu Bold"/>
                <a:sym typeface="Ubuntu Bold"/>
              </a:rPr>
              <a:t>Analytics Project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63662" y="1480617"/>
            <a:ext cx="12160676" cy="8071649"/>
          </a:xfrm>
          <a:custGeom>
            <a:avLst/>
            <a:gdLst/>
            <a:ahLst/>
            <a:cxnLst/>
            <a:rect r="r" b="b" t="t" l="l"/>
            <a:pathLst>
              <a:path h="8071649" w="12160676">
                <a:moveTo>
                  <a:pt x="0" y="0"/>
                </a:moveTo>
                <a:lnTo>
                  <a:pt x="12160676" y="0"/>
                </a:lnTo>
                <a:lnTo>
                  <a:pt x="12160676" y="8071649"/>
                </a:lnTo>
                <a:lnTo>
                  <a:pt x="0" y="80716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07310" y="513715"/>
            <a:ext cx="8473380" cy="76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Creata a snowflake warehouse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4447" y="1892798"/>
            <a:ext cx="9855387" cy="5654529"/>
          </a:xfrm>
          <a:custGeom>
            <a:avLst/>
            <a:gdLst/>
            <a:ahLst/>
            <a:cxnLst/>
            <a:rect r="r" b="b" t="t" l="l"/>
            <a:pathLst>
              <a:path h="5654529" w="9855387">
                <a:moveTo>
                  <a:pt x="0" y="0"/>
                </a:moveTo>
                <a:lnTo>
                  <a:pt x="9855387" y="0"/>
                </a:lnTo>
                <a:lnTo>
                  <a:pt x="9855387" y="5654528"/>
                </a:lnTo>
                <a:lnTo>
                  <a:pt x="0" y="5654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28966" y="3707338"/>
            <a:ext cx="11017126" cy="6010746"/>
          </a:xfrm>
          <a:custGeom>
            <a:avLst/>
            <a:gdLst/>
            <a:ahLst/>
            <a:cxnLst/>
            <a:rect r="r" b="b" t="t" l="l"/>
            <a:pathLst>
              <a:path h="6010746" w="11017126">
                <a:moveTo>
                  <a:pt x="0" y="0"/>
                </a:moveTo>
                <a:lnTo>
                  <a:pt x="11017127" y="0"/>
                </a:lnTo>
                <a:lnTo>
                  <a:pt x="11017127" y="6010746"/>
                </a:lnTo>
                <a:lnTo>
                  <a:pt x="0" y="60107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356446" y="513715"/>
            <a:ext cx="11575107" cy="76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Create a database, schemas and a stage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774672"/>
            <a:ext cx="12445309" cy="6487117"/>
          </a:xfrm>
          <a:custGeom>
            <a:avLst/>
            <a:gdLst/>
            <a:ahLst/>
            <a:cxnLst/>
            <a:rect r="r" b="b" t="t" l="l"/>
            <a:pathLst>
              <a:path h="6487117" w="12445309">
                <a:moveTo>
                  <a:pt x="0" y="0"/>
                </a:moveTo>
                <a:lnTo>
                  <a:pt x="12445309" y="0"/>
                </a:lnTo>
                <a:lnTo>
                  <a:pt x="12445309" y="6487117"/>
                </a:lnTo>
                <a:lnTo>
                  <a:pt x="0" y="64871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14235" y="4171421"/>
            <a:ext cx="11202544" cy="4621050"/>
          </a:xfrm>
          <a:custGeom>
            <a:avLst/>
            <a:gdLst/>
            <a:ahLst/>
            <a:cxnLst/>
            <a:rect r="r" b="b" t="t" l="l"/>
            <a:pathLst>
              <a:path h="4621050" w="11202544">
                <a:moveTo>
                  <a:pt x="0" y="0"/>
                </a:moveTo>
                <a:lnTo>
                  <a:pt x="11202545" y="0"/>
                </a:lnTo>
                <a:lnTo>
                  <a:pt x="11202545" y="4621050"/>
                </a:lnTo>
                <a:lnTo>
                  <a:pt x="0" y="46210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92024" y="4171421"/>
            <a:ext cx="9275282" cy="5739081"/>
          </a:xfrm>
          <a:custGeom>
            <a:avLst/>
            <a:gdLst/>
            <a:ahLst/>
            <a:cxnLst/>
            <a:rect r="r" b="b" t="t" l="l"/>
            <a:pathLst>
              <a:path h="5739081" w="9275282">
                <a:moveTo>
                  <a:pt x="0" y="0"/>
                </a:moveTo>
                <a:lnTo>
                  <a:pt x="9275282" y="0"/>
                </a:lnTo>
                <a:lnTo>
                  <a:pt x="9275282" y="5739081"/>
                </a:lnTo>
                <a:lnTo>
                  <a:pt x="0" y="57390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276874" y="513715"/>
            <a:ext cx="9734252" cy="76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Extract data from CSV data sources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9749" y="1668581"/>
            <a:ext cx="12729088" cy="7589719"/>
          </a:xfrm>
          <a:custGeom>
            <a:avLst/>
            <a:gdLst/>
            <a:ahLst/>
            <a:cxnLst/>
            <a:rect r="r" b="b" t="t" l="l"/>
            <a:pathLst>
              <a:path h="7589719" w="12729088">
                <a:moveTo>
                  <a:pt x="0" y="0"/>
                </a:moveTo>
                <a:lnTo>
                  <a:pt x="12729087" y="0"/>
                </a:lnTo>
                <a:lnTo>
                  <a:pt x="12729087" y="7589719"/>
                </a:lnTo>
                <a:lnTo>
                  <a:pt x="0" y="75897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46751" y="4126199"/>
            <a:ext cx="9115276" cy="5671186"/>
          </a:xfrm>
          <a:custGeom>
            <a:avLst/>
            <a:gdLst/>
            <a:ahLst/>
            <a:cxnLst/>
            <a:rect r="r" b="b" t="t" l="l"/>
            <a:pathLst>
              <a:path h="5671186" w="9115276">
                <a:moveTo>
                  <a:pt x="0" y="0"/>
                </a:moveTo>
                <a:lnTo>
                  <a:pt x="9115276" y="0"/>
                </a:lnTo>
                <a:lnTo>
                  <a:pt x="9115276" y="5671186"/>
                </a:lnTo>
                <a:lnTo>
                  <a:pt x="0" y="56711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35771" y="513715"/>
            <a:ext cx="12616458" cy="76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Design Sta</a:t>
            </a: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r Schema (fact + dimension tables)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65515" y="1505917"/>
            <a:ext cx="12356970" cy="7275166"/>
          </a:xfrm>
          <a:custGeom>
            <a:avLst/>
            <a:gdLst/>
            <a:ahLst/>
            <a:cxnLst/>
            <a:rect r="r" b="b" t="t" l="l"/>
            <a:pathLst>
              <a:path h="7275166" w="12356970">
                <a:moveTo>
                  <a:pt x="0" y="0"/>
                </a:moveTo>
                <a:lnTo>
                  <a:pt x="12356970" y="0"/>
                </a:lnTo>
                <a:lnTo>
                  <a:pt x="12356970" y="7275166"/>
                </a:lnTo>
                <a:lnTo>
                  <a:pt x="0" y="7275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89931" y="1697719"/>
            <a:ext cx="11708139" cy="7932264"/>
          </a:xfrm>
          <a:custGeom>
            <a:avLst/>
            <a:gdLst/>
            <a:ahLst/>
            <a:cxnLst/>
            <a:rect r="r" b="b" t="t" l="l"/>
            <a:pathLst>
              <a:path h="7932264" w="11708139">
                <a:moveTo>
                  <a:pt x="0" y="0"/>
                </a:moveTo>
                <a:lnTo>
                  <a:pt x="11708138" y="0"/>
                </a:lnTo>
                <a:lnTo>
                  <a:pt x="11708138" y="7932264"/>
                </a:lnTo>
                <a:lnTo>
                  <a:pt x="0" y="79322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088488" y="1575205"/>
            <a:ext cx="10111024" cy="8177291"/>
          </a:xfrm>
          <a:custGeom>
            <a:avLst/>
            <a:gdLst/>
            <a:ahLst/>
            <a:cxnLst/>
            <a:rect r="r" b="b" t="t" l="l"/>
            <a:pathLst>
              <a:path h="8177291" w="10111024">
                <a:moveTo>
                  <a:pt x="0" y="0"/>
                </a:moveTo>
                <a:lnTo>
                  <a:pt x="10111024" y="0"/>
                </a:lnTo>
                <a:lnTo>
                  <a:pt x="10111024" y="8177291"/>
                </a:lnTo>
                <a:lnTo>
                  <a:pt x="0" y="81772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40455" y="1575205"/>
            <a:ext cx="9607090" cy="8214062"/>
          </a:xfrm>
          <a:custGeom>
            <a:avLst/>
            <a:gdLst/>
            <a:ahLst/>
            <a:cxnLst/>
            <a:rect r="r" b="b" t="t" l="l"/>
            <a:pathLst>
              <a:path h="8214062" w="9607090">
                <a:moveTo>
                  <a:pt x="0" y="0"/>
                </a:moveTo>
                <a:lnTo>
                  <a:pt x="9607090" y="0"/>
                </a:lnTo>
                <a:lnTo>
                  <a:pt x="9607090" y="8214062"/>
                </a:lnTo>
                <a:lnTo>
                  <a:pt x="0" y="8214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34149" y="513715"/>
            <a:ext cx="6419701" cy="76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Som</a:t>
            </a: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e analytic queries...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70883" y="2400933"/>
            <a:ext cx="9146235" cy="2480916"/>
          </a:xfrm>
          <a:custGeom>
            <a:avLst/>
            <a:gdLst/>
            <a:ahLst/>
            <a:cxnLst/>
            <a:rect r="r" b="b" t="t" l="l"/>
            <a:pathLst>
              <a:path h="2480916" w="9146235">
                <a:moveTo>
                  <a:pt x="0" y="0"/>
                </a:moveTo>
                <a:lnTo>
                  <a:pt x="9146234" y="0"/>
                </a:lnTo>
                <a:lnTo>
                  <a:pt x="9146234" y="2480916"/>
                </a:lnTo>
                <a:lnTo>
                  <a:pt x="0" y="24809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82032" y="6381911"/>
            <a:ext cx="11723936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b="true" sz="5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NoSQL Analytical Data Modeling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6733" y="1949395"/>
            <a:ext cx="16197019" cy="7308905"/>
          </a:xfrm>
          <a:custGeom>
            <a:avLst/>
            <a:gdLst/>
            <a:ahLst/>
            <a:cxnLst/>
            <a:rect r="r" b="b" t="t" l="l"/>
            <a:pathLst>
              <a:path h="7308905" w="16197019">
                <a:moveTo>
                  <a:pt x="0" y="0"/>
                </a:moveTo>
                <a:lnTo>
                  <a:pt x="16197019" y="0"/>
                </a:lnTo>
                <a:lnTo>
                  <a:pt x="16197019" y="7308905"/>
                </a:lnTo>
                <a:lnTo>
                  <a:pt x="0" y="73089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50552" y="1583612"/>
            <a:ext cx="9186896" cy="8040471"/>
          </a:xfrm>
          <a:custGeom>
            <a:avLst/>
            <a:gdLst/>
            <a:ahLst/>
            <a:cxnLst/>
            <a:rect r="r" b="b" t="t" l="l"/>
            <a:pathLst>
              <a:path h="8040471" w="9186896">
                <a:moveTo>
                  <a:pt x="0" y="0"/>
                </a:moveTo>
                <a:lnTo>
                  <a:pt x="9186896" y="0"/>
                </a:lnTo>
                <a:lnTo>
                  <a:pt x="9186896" y="8040471"/>
                </a:lnTo>
                <a:lnTo>
                  <a:pt x="0" y="80404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361655" y="1664625"/>
            <a:ext cx="11564689" cy="7878445"/>
          </a:xfrm>
          <a:custGeom>
            <a:avLst/>
            <a:gdLst/>
            <a:ahLst/>
            <a:cxnLst/>
            <a:rect r="r" b="b" t="t" l="l"/>
            <a:pathLst>
              <a:path h="7878445" w="11564689">
                <a:moveTo>
                  <a:pt x="0" y="0"/>
                </a:moveTo>
                <a:lnTo>
                  <a:pt x="11564690" y="0"/>
                </a:lnTo>
                <a:lnTo>
                  <a:pt x="11564690" y="7878445"/>
                </a:lnTo>
                <a:lnTo>
                  <a:pt x="0" y="78784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087466" y="513715"/>
            <a:ext cx="8113068" cy="76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Create MongoDB Atlas cluster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8178" y="1543213"/>
            <a:ext cx="16031644" cy="8396574"/>
          </a:xfrm>
          <a:custGeom>
            <a:avLst/>
            <a:gdLst/>
            <a:ahLst/>
            <a:cxnLst/>
            <a:rect r="r" b="b" t="t" l="l"/>
            <a:pathLst>
              <a:path h="8396574" w="16031644">
                <a:moveTo>
                  <a:pt x="0" y="0"/>
                </a:moveTo>
                <a:lnTo>
                  <a:pt x="16031644" y="0"/>
                </a:lnTo>
                <a:lnTo>
                  <a:pt x="16031644" y="8396573"/>
                </a:lnTo>
                <a:lnTo>
                  <a:pt x="0" y="83965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56700" y="1664272"/>
            <a:ext cx="12374600" cy="8275514"/>
          </a:xfrm>
          <a:custGeom>
            <a:avLst/>
            <a:gdLst/>
            <a:ahLst/>
            <a:cxnLst/>
            <a:rect r="r" b="b" t="t" l="l"/>
            <a:pathLst>
              <a:path h="8275514" w="12374600">
                <a:moveTo>
                  <a:pt x="0" y="0"/>
                </a:moveTo>
                <a:lnTo>
                  <a:pt x="12374600" y="0"/>
                </a:lnTo>
                <a:lnTo>
                  <a:pt x="12374600" y="8275514"/>
                </a:lnTo>
                <a:lnTo>
                  <a:pt x="0" y="82755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536946"/>
            <a:ext cx="16277094" cy="6409106"/>
          </a:xfrm>
          <a:custGeom>
            <a:avLst/>
            <a:gdLst/>
            <a:ahLst/>
            <a:cxnLst/>
            <a:rect r="r" b="b" t="t" l="l"/>
            <a:pathLst>
              <a:path h="6409106" w="16277094">
                <a:moveTo>
                  <a:pt x="0" y="0"/>
                </a:moveTo>
                <a:lnTo>
                  <a:pt x="16277094" y="0"/>
                </a:lnTo>
                <a:lnTo>
                  <a:pt x="16277094" y="6409106"/>
                </a:lnTo>
                <a:lnTo>
                  <a:pt x="0" y="64091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46463" y="513715"/>
            <a:ext cx="10595074" cy="76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Add</a:t>
            </a: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 Connection in MongoDB Compass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5012" y="1925796"/>
            <a:ext cx="17177975" cy="7773034"/>
          </a:xfrm>
          <a:custGeom>
            <a:avLst/>
            <a:gdLst/>
            <a:ahLst/>
            <a:cxnLst/>
            <a:rect r="r" b="b" t="t" l="l"/>
            <a:pathLst>
              <a:path h="7773034" w="17177975">
                <a:moveTo>
                  <a:pt x="0" y="0"/>
                </a:moveTo>
                <a:lnTo>
                  <a:pt x="17177976" y="0"/>
                </a:lnTo>
                <a:lnTo>
                  <a:pt x="17177976" y="7773034"/>
                </a:lnTo>
                <a:lnTo>
                  <a:pt x="0" y="77730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25757" y="453643"/>
            <a:ext cx="8436485" cy="76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Create “sakila” Database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87063" y="1664677"/>
            <a:ext cx="8113874" cy="3478823"/>
          </a:xfrm>
          <a:custGeom>
            <a:avLst/>
            <a:gdLst/>
            <a:ahLst/>
            <a:cxnLst/>
            <a:rect r="r" b="b" t="t" l="l"/>
            <a:pathLst>
              <a:path h="3478823" w="8113874">
                <a:moveTo>
                  <a:pt x="0" y="0"/>
                </a:moveTo>
                <a:lnTo>
                  <a:pt x="8113874" y="0"/>
                </a:lnTo>
                <a:lnTo>
                  <a:pt x="8113874" y="3478823"/>
                </a:lnTo>
                <a:lnTo>
                  <a:pt x="0" y="34788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73828" y="6765625"/>
            <a:ext cx="11140343" cy="1010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b="true" sz="5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Working with MySQL database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8332" y="1713327"/>
            <a:ext cx="16051336" cy="8045732"/>
          </a:xfrm>
          <a:custGeom>
            <a:avLst/>
            <a:gdLst/>
            <a:ahLst/>
            <a:cxnLst/>
            <a:rect r="r" b="b" t="t" l="l"/>
            <a:pathLst>
              <a:path h="8045732" w="16051336">
                <a:moveTo>
                  <a:pt x="0" y="0"/>
                </a:moveTo>
                <a:lnTo>
                  <a:pt x="16051336" y="0"/>
                </a:lnTo>
                <a:lnTo>
                  <a:pt x="16051336" y="8045733"/>
                </a:lnTo>
                <a:lnTo>
                  <a:pt x="0" y="80457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33777" y="513715"/>
            <a:ext cx="7620446" cy="76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Impo</a:t>
            </a: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rt CSVs into collections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95047" y="1432267"/>
            <a:ext cx="10823566" cy="9219498"/>
          </a:xfrm>
          <a:custGeom>
            <a:avLst/>
            <a:gdLst/>
            <a:ahLst/>
            <a:cxnLst/>
            <a:rect r="r" b="b" t="t" l="l"/>
            <a:pathLst>
              <a:path h="9219498" w="10823566">
                <a:moveTo>
                  <a:pt x="0" y="0"/>
                </a:moveTo>
                <a:lnTo>
                  <a:pt x="10823566" y="0"/>
                </a:lnTo>
                <a:lnTo>
                  <a:pt x="10823566" y="9219498"/>
                </a:lnTo>
                <a:lnTo>
                  <a:pt x="0" y="92194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15430" y="513715"/>
            <a:ext cx="15457140" cy="76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NoSQL D</a:t>
            </a: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ata Modeling: Embedding Payments into Rentals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44205" y="1801735"/>
            <a:ext cx="6199590" cy="7948192"/>
          </a:xfrm>
          <a:custGeom>
            <a:avLst/>
            <a:gdLst/>
            <a:ahLst/>
            <a:cxnLst/>
            <a:rect r="r" b="b" t="t" l="l"/>
            <a:pathLst>
              <a:path h="7948192" w="6199590">
                <a:moveTo>
                  <a:pt x="0" y="0"/>
                </a:moveTo>
                <a:lnTo>
                  <a:pt x="6199590" y="0"/>
                </a:lnTo>
                <a:lnTo>
                  <a:pt x="6199590" y="7948192"/>
                </a:lnTo>
                <a:lnTo>
                  <a:pt x="0" y="7948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33302" y="513715"/>
            <a:ext cx="14021395" cy="76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Customer 360: Consolidating</a:t>
            </a: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 analytical summaries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205968"/>
            <a:ext cx="16230600" cy="5295233"/>
          </a:xfrm>
          <a:custGeom>
            <a:avLst/>
            <a:gdLst/>
            <a:ahLst/>
            <a:cxnLst/>
            <a:rect r="r" b="b" t="t" l="l"/>
            <a:pathLst>
              <a:path h="5295233" w="16230600">
                <a:moveTo>
                  <a:pt x="0" y="0"/>
                </a:moveTo>
                <a:lnTo>
                  <a:pt x="16230600" y="0"/>
                </a:lnTo>
                <a:lnTo>
                  <a:pt x="16230600" y="5295233"/>
                </a:lnTo>
                <a:lnTo>
                  <a:pt x="0" y="52952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283887"/>
            <a:ext cx="16645815" cy="5139395"/>
          </a:xfrm>
          <a:custGeom>
            <a:avLst/>
            <a:gdLst/>
            <a:ahLst/>
            <a:cxnLst/>
            <a:rect r="r" b="b" t="t" l="l"/>
            <a:pathLst>
              <a:path h="5139395" w="16645815">
                <a:moveTo>
                  <a:pt x="0" y="0"/>
                </a:moveTo>
                <a:lnTo>
                  <a:pt x="16645815" y="0"/>
                </a:lnTo>
                <a:lnTo>
                  <a:pt x="16645815" y="5139395"/>
                </a:lnTo>
                <a:lnTo>
                  <a:pt x="0" y="51393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097539" y="513715"/>
            <a:ext cx="4092922" cy="76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Create indexes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6003" y="1762375"/>
            <a:ext cx="11270426" cy="8072443"/>
          </a:xfrm>
          <a:custGeom>
            <a:avLst/>
            <a:gdLst/>
            <a:ahLst/>
            <a:cxnLst/>
            <a:rect r="r" b="b" t="t" l="l"/>
            <a:pathLst>
              <a:path h="8072443" w="11270426">
                <a:moveTo>
                  <a:pt x="0" y="0"/>
                </a:moveTo>
                <a:lnTo>
                  <a:pt x="11270426" y="0"/>
                </a:lnTo>
                <a:lnTo>
                  <a:pt x="11270426" y="8072443"/>
                </a:lnTo>
                <a:lnTo>
                  <a:pt x="0" y="80724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50881" y="4194399"/>
            <a:ext cx="9542209" cy="3208395"/>
          </a:xfrm>
          <a:custGeom>
            <a:avLst/>
            <a:gdLst/>
            <a:ahLst/>
            <a:cxnLst/>
            <a:rect r="r" b="b" t="t" l="l"/>
            <a:pathLst>
              <a:path h="3208395" w="9542209">
                <a:moveTo>
                  <a:pt x="0" y="0"/>
                </a:moveTo>
                <a:lnTo>
                  <a:pt x="9542209" y="0"/>
                </a:lnTo>
                <a:lnTo>
                  <a:pt x="9542209" y="3208395"/>
                </a:lnTo>
                <a:lnTo>
                  <a:pt x="0" y="32083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63915" y="513715"/>
            <a:ext cx="6360170" cy="76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Monthly Rev</a:t>
            </a: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enue Trend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64993" y="513715"/>
            <a:ext cx="9358015" cy="76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Top 10 High-Frequ</a:t>
            </a: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ency Customers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99489" y="1698500"/>
            <a:ext cx="10476907" cy="8093411"/>
          </a:xfrm>
          <a:custGeom>
            <a:avLst/>
            <a:gdLst/>
            <a:ahLst/>
            <a:cxnLst/>
            <a:rect r="r" b="b" t="t" l="l"/>
            <a:pathLst>
              <a:path h="8093411" w="10476907">
                <a:moveTo>
                  <a:pt x="0" y="0"/>
                </a:moveTo>
                <a:lnTo>
                  <a:pt x="10476907" y="0"/>
                </a:lnTo>
                <a:lnTo>
                  <a:pt x="10476907" y="8093410"/>
                </a:lnTo>
                <a:lnTo>
                  <a:pt x="0" y="80934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126458" y="1698500"/>
            <a:ext cx="5592315" cy="7982697"/>
          </a:xfrm>
          <a:custGeom>
            <a:avLst/>
            <a:gdLst/>
            <a:ahLst/>
            <a:cxnLst/>
            <a:rect r="r" b="b" t="t" l="l"/>
            <a:pathLst>
              <a:path h="7982697" w="5592315">
                <a:moveTo>
                  <a:pt x="0" y="0"/>
                </a:moveTo>
                <a:lnTo>
                  <a:pt x="5592315" y="0"/>
                </a:lnTo>
                <a:lnTo>
                  <a:pt x="5592315" y="7982697"/>
                </a:lnTo>
                <a:lnTo>
                  <a:pt x="0" y="79826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781035"/>
            <a:ext cx="10348696" cy="8188406"/>
          </a:xfrm>
          <a:custGeom>
            <a:avLst/>
            <a:gdLst/>
            <a:ahLst/>
            <a:cxnLst/>
            <a:rect r="r" b="b" t="t" l="l"/>
            <a:pathLst>
              <a:path h="8188406" w="10348696">
                <a:moveTo>
                  <a:pt x="0" y="0"/>
                </a:moveTo>
                <a:lnTo>
                  <a:pt x="10348696" y="0"/>
                </a:lnTo>
                <a:lnTo>
                  <a:pt x="10348696" y="8188406"/>
                </a:lnTo>
                <a:lnTo>
                  <a:pt x="0" y="81884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62627" y="1781035"/>
            <a:ext cx="4502822" cy="8188406"/>
          </a:xfrm>
          <a:custGeom>
            <a:avLst/>
            <a:gdLst/>
            <a:ahLst/>
            <a:cxnLst/>
            <a:rect r="r" b="b" t="t" l="l"/>
            <a:pathLst>
              <a:path h="8188406" w="4502822">
                <a:moveTo>
                  <a:pt x="0" y="0"/>
                </a:moveTo>
                <a:lnTo>
                  <a:pt x="4502822" y="0"/>
                </a:lnTo>
                <a:lnTo>
                  <a:pt x="4502822" y="8188406"/>
                </a:lnTo>
                <a:lnTo>
                  <a:pt x="0" y="81884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77817" y="513715"/>
            <a:ext cx="7732365" cy="76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Purchase Frequency Interval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13669" y="1829135"/>
            <a:ext cx="14460662" cy="7429165"/>
          </a:xfrm>
          <a:custGeom>
            <a:avLst/>
            <a:gdLst/>
            <a:ahLst/>
            <a:cxnLst/>
            <a:rect r="r" b="b" t="t" l="l"/>
            <a:pathLst>
              <a:path h="7429165" w="14460662">
                <a:moveTo>
                  <a:pt x="0" y="0"/>
                </a:moveTo>
                <a:lnTo>
                  <a:pt x="14460662" y="0"/>
                </a:lnTo>
                <a:lnTo>
                  <a:pt x="14460662" y="7429165"/>
                </a:lnTo>
                <a:lnTo>
                  <a:pt x="0" y="7429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02834" y="513715"/>
            <a:ext cx="5082332" cy="76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MySQL Connection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34250" y="1800347"/>
            <a:ext cx="13619499" cy="7712041"/>
          </a:xfrm>
          <a:custGeom>
            <a:avLst/>
            <a:gdLst/>
            <a:ahLst/>
            <a:cxnLst/>
            <a:rect r="r" b="b" t="t" l="l"/>
            <a:pathLst>
              <a:path h="7712041" w="13619499">
                <a:moveTo>
                  <a:pt x="0" y="0"/>
                </a:moveTo>
                <a:lnTo>
                  <a:pt x="13619500" y="0"/>
                </a:lnTo>
                <a:lnTo>
                  <a:pt x="13619500" y="7712041"/>
                </a:lnTo>
                <a:lnTo>
                  <a:pt x="0" y="77120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70065" y="513715"/>
            <a:ext cx="9147870" cy="76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“sakila” database schema import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58682" y="1529956"/>
            <a:ext cx="12770637" cy="8253024"/>
          </a:xfrm>
          <a:custGeom>
            <a:avLst/>
            <a:gdLst/>
            <a:ahLst/>
            <a:cxnLst/>
            <a:rect r="r" b="b" t="t" l="l"/>
            <a:pathLst>
              <a:path h="8253024" w="12770637">
                <a:moveTo>
                  <a:pt x="0" y="0"/>
                </a:moveTo>
                <a:lnTo>
                  <a:pt x="12770636" y="0"/>
                </a:lnTo>
                <a:lnTo>
                  <a:pt x="12770636" y="8253024"/>
                </a:lnTo>
                <a:lnTo>
                  <a:pt x="0" y="82530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93369" y="513715"/>
            <a:ext cx="10101262" cy="76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Populate “sakila” d</a:t>
            </a: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atabase with 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59164" y="1657921"/>
            <a:ext cx="10769673" cy="8009944"/>
          </a:xfrm>
          <a:custGeom>
            <a:avLst/>
            <a:gdLst/>
            <a:ahLst/>
            <a:cxnLst/>
            <a:rect r="r" b="b" t="t" l="l"/>
            <a:pathLst>
              <a:path h="8009944" w="10769673">
                <a:moveTo>
                  <a:pt x="0" y="0"/>
                </a:moveTo>
                <a:lnTo>
                  <a:pt x="10769672" y="0"/>
                </a:lnTo>
                <a:lnTo>
                  <a:pt x="10769672" y="8009944"/>
                </a:lnTo>
                <a:lnTo>
                  <a:pt x="0" y="80099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10509" y="588010"/>
            <a:ext cx="12866983" cy="76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EER Diagrams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10509" y="588010"/>
            <a:ext cx="12866983" cy="76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Running a query on the database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036638" y="1529302"/>
            <a:ext cx="10214724" cy="8376781"/>
          </a:xfrm>
          <a:custGeom>
            <a:avLst/>
            <a:gdLst/>
            <a:ahLst/>
            <a:cxnLst/>
            <a:rect r="r" b="b" t="t" l="l"/>
            <a:pathLst>
              <a:path h="8376781" w="10214724">
                <a:moveTo>
                  <a:pt x="0" y="0"/>
                </a:moveTo>
                <a:lnTo>
                  <a:pt x="10214724" y="0"/>
                </a:lnTo>
                <a:lnTo>
                  <a:pt x="10214724" y="8376781"/>
                </a:lnTo>
                <a:lnTo>
                  <a:pt x="0" y="83767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4388" y="1824750"/>
            <a:ext cx="15579225" cy="7906456"/>
          </a:xfrm>
          <a:custGeom>
            <a:avLst/>
            <a:gdLst/>
            <a:ahLst/>
            <a:cxnLst/>
            <a:rect r="r" b="b" t="t" l="l"/>
            <a:pathLst>
              <a:path h="7906456" w="15579225">
                <a:moveTo>
                  <a:pt x="0" y="0"/>
                </a:moveTo>
                <a:lnTo>
                  <a:pt x="15579224" y="0"/>
                </a:lnTo>
                <a:lnTo>
                  <a:pt x="15579224" y="7906456"/>
                </a:lnTo>
                <a:lnTo>
                  <a:pt x="0" y="7906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55666" y="588010"/>
            <a:ext cx="15776668" cy="767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1800AD"/>
                </a:solidFill>
                <a:latin typeface="Poppins"/>
                <a:ea typeface="Poppins"/>
                <a:cs typeface="Poppins"/>
                <a:sym typeface="Poppins"/>
              </a:rPr>
              <a:t>Export customer, rental and payment tables as .csv files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9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93319" y="6401935"/>
            <a:ext cx="9701361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b="true" sz="5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Warehouse Modeling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4293319" y="2792633"/>
            <a:ext cx="9674513" cy="2175906"/>
          </a:xfrm>
          <a:custGeom>
            <a:avLst/>
            <a:gdLst/>
            <a:ahLst/>
            <a:cxnLst/>
            <a:rect r="r" b="b" t="t" l="l"/>
            <a:pathLst>
              <a:path h="2175906" w="9674513">
                <a:moveTo>
                  <a:pt x="0" y="0"/>
                </a:moveTo>
                <a:lnTo>
                  <a:pt x="9674513" y="0"/>
                </a:lnTo>
                <a:lnTo>
                  <a:pt x="9674513" y="2175906"/>
                </a:lnTo>
                <a:lnTo>
                  <a:pt x="0" y="21759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9709" r="0" b="-74272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DAG17MKR32E</dc:identifier>
  <dcterms:modified xsi:type="dcterms:W3CDTF">2011-08-01T06:04:30Z</dcterms:modified>
  <cp:revision>1</cp:revision>
  <dc:title>End-to-End Data Integration &amp; Analytics Project</dc:title>
</cp:coreProperties>
</file>