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anken Grotesk Medium"/>
      <p:regular r:id="rId24"/>
      <p:bold r:id="rId25"/>
      <p:italic r:id="rId26"/>
      <p:boldItalic r:id="rId27"/>
    </p:embeddedFont>
    <p:embeddedFont>
      <p:font typeface="Neuton Light"/>
      <p:regular r:id="rId28"/>
      <p:bold r:id="rId29"/>
      <p:boldItalic r:id="rId30"/>
    </p:embeddedFont>
    <p:embeddedFont>
      <p:font typeface="Hanken Grotesk"/>
      <p:regular r:id="rId31"/>
      <p:bold r:id="rId32"/>
      <p:italic r:id="rId33"/>
      <p:boldItalic r:id="rId34"/>
    </p:embeddedFont>
    <p:embeddedFont>
      <p:font typeface="Hanken Grotesk SemiBold"/>
      <p:regular r:id="rId35"/>
      <p:bold r:id="rId36"/>
      <p:italic r:id="rId37"/>
      <p:boldItalic r:id="rId38"/>
    </p:embeddedFont>
    <p:embeddedFont>
      <p:font typeface="Neuton"/>
      <p:regular r:id="rId39"/>
      <p:bold r:id="rId40"/>
      <p:italic r:id="rId41"/>
    </p:embeddedFont>
    <p:embeddedFont>
      <p:font typeface="Hanken Grotesk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uton-bold.fntdata"/><Relationship Id="rId20" Type="http://schemas.openxmlformats.org/officeDocument/2006/relationships/slide" Target="slides/slide15.xml"/><Relationship Id="rId42" Type="http://schemas.openxmlformats.org/officeDocument/2006/relationships/font" Target="fonts/HankenGroteskLight-regular.fntdata"/><Relationship Id="rId41" Type="http://schemas.openxmlformats.org/officeDocument/2006/relationships/font" Target="fonts/Neuton-italic.fntdata"/><Relationship Id="rId22" Type="http://schemas.openxmlformats.org/officeDocument/2006/relationships/slide" Target="slides/slide17.xml"/><Relationship Id="rId44" Type="http://schemas.openxmlformats.org/officeDocument/2006/relationships/font" Target="fonts/HankenGroteskLight-italic.fntdata"/><Relationship Id="rId21" Type="http://schemas.openxmlformats.org/officeDocument/2006/relationships/slide" Target="slides/slide16.xml"/><Relationship Id="rId43" Type="http://schemas.openxmlformats.org/officeDocument/2006/relationships/font" Target="fonts/HankenGroteskLight-bold.fntdata"/><Relationship Id="rId24" Type="http://schemas.openxmlformats.org/officeDocument/2006/relationships/font" Target="fonts/HankenGroteskMedium-regular.fntdata"/><Relationship Id="rId23" Type="http://schemas.openxmlformats.org/officeDocument/2006/relationships/slide" Target="slides/slide18.xml"/><Relationship Id="rId45" Type="http://schemas.openxmlformats.org/officeDocument/2006/relationships/font" Target="fonts/HankenGrotesk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Medium-italic.fntdata"/><Relationship Id="rId25" Type="http://schemas.openxmlformats.org/officeDocument/2006/relationships/font" Target="fonts/HankenGroteskMedium-bold.fntdata"/><Relationship Id="rId28" Type="http://schemas.openxmlformats.org/officeDocument/2006/relationships/font" Target="fonts/NeutonLight-regular.fntdata"/><Relationship Id="rId27" Type="http://schemas.openxmlformats.org/officeDocument/2006/relationships/font" Target="fonts/HankenGrotesk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euton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ankenGrotesk-regular.fntdata"/><Relationship Id="rId30" Type="http://schemas.openxmlformats.org/officeDocument/2006/relationships/font" Target="fonts/Neuton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HankenGrotesk-italic.fntdata"/><Relationship Id="rId10" Type="http://schemas.openxmlformats.org/officeDocument/2006/relationships/slide" Target="slides/slide5.xml"/><Relationship Id="rId32" Type="http://schemas.openxmlformats.org/officeDocument/2006/relationships/font" Target="fonts/HankenGrotesk-bold.fntdata"/><Relationship Id="rId13" Type="http://schemas.openxmlformats.org/officeDocument/2006/relationships/slide" Target="slides/slide8.xml"/><Relationship Id="rId35" Type="http://schemas.openxmlformats.org/officeDocument/2006/relationships/font" Target="fonts/HankenGrotesk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HankenGrotesk-boldItalic.fntdata"/><Relationship Id="rId15" Type="http://schemas.openxmlformats.org/officeDocument/2006/relationships/slide" Target="slides/slide10.xml"/><Relationship Id="rId37" Type="http://schemas.openxmlformats.org/officeDocument/2006/relationships/font" Target="fonts/HankenGroteskSemiBold-italic.fntdata"/><Relationship Id="rId14" Type="http://schemas.openxmlformats.org/officeDocument/2006/relationships/slide" Target="slides/slide9.xml"/><Relationship Id="rId36" Type="http://schemas.openxmlformats.org/officeDocument/2006/relationships/font" Target="fonts/HankenGroteskSemiBold-bold.fntdata"/><Relationship Id="rId17" Type="http://schemas.openxmlformats.org/officeDocument/2006/relationships/slide" Target="slides/slide12.xml"/><Relationship Id="rId39" Type="http://schemas.openxmlformats.org/officeDocument/2006/relationships/font" Target="fonts/Neuton-regular.fntdata"/><Relationship Id="rId16" Type="http://schemas.openxmlformats.org/officeDocument/2006/relationships/slide" Target="slides/slide11.xml"/><Relationship Id="rId38" Type="http://schemas.openxmlformats.org/officeDocument/2006/relationships/font" Target="fonts/HankenGrotesk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9ada36444b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9ada36444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9afa5248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9afa5248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9afa5248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9afa5248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9ada36444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9ada36444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9ada3644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9ada3644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9ada36444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9ada36444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9ada36444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9ada36444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9ada36444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9ada36444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9ada36444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9ada36444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9ada36444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9ada36444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9afa5248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9afa5248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9afa5248e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9afa5248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9afa5248e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9afa5248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9afa5248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9afa5248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9afa5248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9afa5248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9afa5248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9afa5248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9afa5248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9afa5248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9afa5248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9afa5248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ackground">
  <p:cSld name="CUSTOM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5539488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subTitle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7_1_1_1_1_1_1_1_1_1_1_1_1_1_1_1_1_5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2" type="title"/>
          </p:nvPr>
        </p:nvSpPr>
        <p:spPr>
          <a:xfrm>
            <a:off x="33251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3" type="title"/>
          </p:nvPr>
        </p:nvSpPr>
        <p:spPr>
          <a:xfrm>
            <a:off x="227250" y="12772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4" type="title"/>
          </p:nvPr>
        </p:nvSpPr>
        <p:spPr>
          <a:xfrm>
            <a:off x="3324478" y="1277200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5" type="title"/>
          </p:nvPr>
        </p:nvSpPr>
        <p:spPr>
          <a:xfrm>
            <a:off x="6421152" y="1277200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6" type="title"/>
          </p:nvPr>
        </p:nvSpPr>
        <p:spPr>
          <a:xfrm>
            <a:off x="64219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idx="7" type="title"/>
          </p:nvPr>
        </p:nvSpPr>
        <p:spPr>
          <a:xfrm>
            <a:off x="226431" y="27091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8" type="title"/>
          </p:nvPr>
        </p:nvSpPr>
        <p:spPr>
          <a:xfrm>
            <a:off x="6419945" y="270910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0" name="Google Shape;150;p11"/>
          <p:cNvSpPr txBox="1"/>
          <p:nvPr>
            <p:ph idx="9" type="title"/>
          </p:nvPr>
        </p:nvSpPr>
        <p:spPr>
          <a:xfrm>
            <a:off x="226000" y="3996225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1" name="Google Shape;151;p11"/>
          <p:cNvSpPr txBox="1"/>
          <p:nvPr>
            <p:ph idx="13" type="title"/>
          </p:nvPr>
        </p:nvSpPr>
        <p:spPr>
          <a:xfrm>
            <a:off x="3322675" y="399622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2" name="Google Shape;152;p11"/>
          <p:cNvSpPr txBox="1"/>
          <p:nvPr>
            <p:ph idx="14" type="title"/>
          </p:nvPr>
        </p:nvSpPr>
        <p:spPr>
          <a:xfrm>
            <a:off x="6419350" y="399622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3" name="Google Shape;153;p11"/>
          <p:cNvSpPr txBox="1"/>
          <p:nvPr>
            <p:ph idx="15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idx="16" type="title"/>
          </p:nvPr>
        </p:nvSpPr>
        <p:spPr>
          <a:xfrm>
            <a:off x="36844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17" type="title"/>
          </p:nvPr>
        </p:nvSpPr>
        <p:spPr>
          <a:xfrm>
            <a:off x="678146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11"/>
          <p:cNvSpPr txBox="1"/>
          <p:nvPr>
            <p:ph idx="18" type="body"/>
          </p:nvPr>
        </p:nvSpPr>
        <p:spPr>
          <a:xfrm>
            <a:off x="226150" y="4230400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9" type="body"/>
          </p:nvPr>
        </p:nvSpPr>
        <p:spPr>
          <a:xfrm>
            <a:off x="3321928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20" type="body"/>
          </p:nvPr>
        </p:nvSpPr>
        <p:spPr>
          <a:xfrm>
            <a:off x="6417703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21" type="title"/>
          </p:nvPr>
        </p:nvSpPr>
        <p:spPr>
          <a:xfrm>
            <a:off x="3323270" y="270910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22" type="body"/>
          </p:nvPr>
        </p:nvSpPr>
        <p:spPr>
          <a:xfrm>
            <a:off x="226150" y="29432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23" type="body"/>
          </p:nvPr>
        </p:nvSpPr>
        <p:spPr>
          <a:xfrm>
            <a:off x="3321928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24" type="body"/>
          </p:nvPr>
        </p:nvSpPr>
        <p:spPr>
          <a:xfrm>
            <a:off x="6417703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25" type="body"/>
          </p:nvPr>
        </p:nvSpPr>
        <p:spPr>
          <a:xfrm>
            <a:off x="226150" y="15113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" name="Google Shape;165;p11"/>
          <p:cNvSpPr txBox="1"/>
          <p:nvPr>
            <p:ph idx="26" type="body"/>
          </p:nvPr>
        </p:nvSpPr>
        <p:spPr>
          <a:xfrm>
            <a:off x="3321928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" name="Google Shape;166;p11"/>
          <p:cNvSpPr txBox="1"/>
          <p:nvPr>
            <p:ph idx="27" type="body"/>
          </p:nvPr>
        </p:nvSpPr>
        <p:spPr>
          <a:xfrm>
            <a:off x="6417703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image ">
  <p:cSld name="CUSTOM_7_1_1_1_1_1_1_1_1_1_1_1_1_1_1_1_1_5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20057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2" type="title"/>
          </p:nvPr>
        </p:nvSpPr>
        <p:spPr>
          <a:xfrm>
            <a:off x="37832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3" type="title"/>
          </p:nvPr>
        </p:nvSpPr>
        <p:spPr>
          <a:xfrm>
            <a:off x="55605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1" name="Google Shape;171;p12"/>
          <p:cNvSpPr txBox="1"/>
          <p:nvPr>
            <p:ph idx="4" type="title"/>
          </p:nvPr>
        </p:nvSpPr>
        <p:spPr>
          <a:xfrm>
            <a:off x="73377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5"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6" type="title"/>
          </p:nvPr>
        </p:nvSpPr>
        <p:spPr>
          <a:xfrm>
            <a:off x="22725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7" type="title"/>
          </p:nvPr>
        </p:nvSpPr>
        <p:spPr>
          <a:xfrm>
            <a:off x="20045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8" type="title"/>
          </p:nvPr>
        </p:nvSpPr>
        <p:spPr>
          <a:xfrm>
            <a:off x="37819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9" type="title"/>
          </p:nvPr>
        </p:nvSpPr>
        <p:spPr>
          <a:xfrm>
            <a:off x="555930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3" type="title"/>
          </p:nvPr>
        </p:nvSpPr>
        <p:spPr>
          <a:xfrm>
            <a:off x="73374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14" type="title"/>
          </p:nvPr>
        </p:nvSpPr>
        <p:spPr>
          <a:xfrm>
            <a:off x="22642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15" type="title"/>
          </p:nvPr>
        </p:nvSpPr>
        <p:spPr>
          <a:xfrm>
            <a:off x="20037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0" name="Google Shape;180;p12"/>
          <p:cNvSpPr txBox="1"/>
          <p:nvPr>
            <p:ph idx="16" type="title"/>
          </p:nvPr>
        </p:nvSpPr>
        <p:spPr>
          <a:xfrm>
            <a:off x="37811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1" name="Google Shape;181;p12"/>
          <p:cNvSpPr txBox="1"/>
          <p:nvPr>
            <p:ph idx="17" type="title"/>
          </p:nvPr>
        </p:nvSpPr>
        <p:spPr>
          <a:xfrm>
            <a:off x="555847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8" type="title"/>
          </p:nvPr>
        </p:nvSpPr>
        <p:spPr>
          <a:xfrm>
            <a:off x="73366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3" name="Google Shape;183;p12"/>
          <p:cNvSpPr txBox="1"/>
          <p:nvPr>
            <p:ph idx="19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4" name="Google Shape;184;p12"/>
          <p:cNvSpPr txBox="1"/>
          <p:nvPr>
            <p:ph idx="20" type="title"/>
          </p:nvPr>
        </p:nvSpPr>
        <p:spPr>
          <a:xfrm>
            <a:off x="23650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5" name="Google Shape;185;p12"/>
          <p:cNvSpPr txBox="1"/>
          <p:nvPr>
            <p:ph idx="21" type="title"/>
          </p:nvPr>
        </p:nvSpPr>
        <p:spPr>
          <a:xfrm>
            <a:off x="41427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6" name="Google Shape;186;p12"/>
          <p:cNvSpPr txBox="1"/>
          <p:nvPr>
            <p:ph idx="22" type="title"/>
          </p:nvPr>
        </p:nvSpPr>
        <p:spPr>
          <a:xfrm>
            <a:off x="5921000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23" type="title"/>
          </p:nvPr>
        </p:nvSpPr>
        <p:spPr>
          <a:xfrm>
            <a:off x="769921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12"/>
          <p:cNvSpPr/>
          <p:nvPr>
            <p:ph idx="24" type="pic"/>
          </p:nvPr>
        </p:nvSpPr>
        <p:spPr>
          <a:xfrm>
            <a:off x="22902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0" name="Google Shape;190;p12"/>
          <p:cNvSpPr/>
          <p:nvPr>
            <p:ph idx="25" type="pic"/>
          </p:nvPr>
        </p:nvSpPr>
        <p:spPr>
          <a:xfrm>
            <a:off x="200567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1" name="Google Shape;191;p12"/>
          <p:cNvSpPr/>
          <p:nvPr>
            <p:ph idx="26" type="pic"/>
          </p:nvPr>
        </p:nvSpPr>
        <p:spPr>
          <a:xfrm>
            <a:off x="37842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2" name="Google Shape;192;p12"/>
          <p:cNvSpPr/>
          <p:nvPr>
            <p:ph idx="27" type="pic"/>
          </p:nvPr>
        </p:nvSpPr>
        <p:spPr>
          <a:xfrm>
            <a:off x="556091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3" name="Google Shape;193;p12"/>
          <p:cNvSpPr/>
          <p:nvPr>
            <p:ph idx="28" type="pic"/>
          </p:nvPr>
        </p:nvSpPr>
        <p:spPr>
          <a:xfrm>
            <a:off x="73375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4" name="Google Shape;194;p12"/>
          <p:cNvSpPr txBox="1"/>
          <p:nvPr>
            <p:ph idx="29" type="body"/>
          </p:nvPr>
        </p:nvSpPr>
        <p:spPr>
          <a:xfrm>
            <a:off x="7337076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5" name="Google Shape;195;p12"/>
          <p:cNvSpPr txBox="1"/>
          <p:nvPr>
            <p:ph idx="30" type="body"/>
          </p:nvPr>
        </p:nvSpPr>
        <p:spPr>
          <a:xfrm>
            <a:off x="55596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31" type="body"/>
          </p:nvPr>
        </p:nvSpPr>
        <p:spPr>
          <a:xfrm>
            <a:off x="37821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32" type="body"/>
          </p:nvPr>
        </p:nvSpPr>
        <p:spPr>
          <a:xfrm>
            <a:off x="2005163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33" type="body"/>
          </p:nvPr>
        </p:nvSpPr>
        <p:spPr>
          <a:xfrm>
            <a:off x="22673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34" type="body"/>
          </p:nvPr>
        </p:nvSpPr>
        <p:spPr>
          <a:xfrm>
            <a:off x="733944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35" type="body"/>
          </p:nvPr>
        </p:nvSpPr>
        <p:spPr>
          <a:xfrm>
            <a:off x="556205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36" type="body"/>
          </p:nvPr>
        </p:nvSpPr>
        <p:spPr>
          <a:xfrm>
            <a:off x="3784555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37" type="body"/>
          </p:nvPr>
        </p:nvSpPr>
        <p:spPr>
          <a:xfrm>
            <a:off x="200752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38" type="body"/>
          </p:nvPr>
        </p:nvSpPr>
        <p:spPr>
          <a:xfrm>
            <a:off x="229100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">
  <p:cSld name="CUSTOM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5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1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6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7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8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9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3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4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15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16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17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8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19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0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21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22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2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2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2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2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2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3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idx="3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3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3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3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3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3" name="Google Shape;243;p14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7" name="Google Shape;247;p14"/>
          <p:cNvSpPr txBox="1"/>
          <p:nvPr>
            <p:ph idx="5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8" name="Google Shape;248;p14"/>
          <p:cNvSpPr txBox="1"/>
          <p:nvPr>
            <p:ph idx="6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7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8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9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14"/>
          <p:cNvSpPr txBox="1"/>
          <p:nvPr>
            <p:ph idx="1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6" name="Google Shape;256;p14"/>
          <p:cNvSpPr txBox="1"/>
          <p:nvPr>
            <p:ph idx="1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2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0" name="Google Shape;260;p14"/>
          <p:cNvSpPr txBox="1"/>
          <p:nvPr>
            <p:ph idx="2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14"/>
          <p:cNvSpPr txBox="1"/>
          <p:nvPr>
            <p:ph idx="2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2" name="Google Shape;262;p14"/>
          <p:cNvSpPr txBox="1"/>
          <p:nvPr>
            <p:ph idx="2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2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4" name="Google Shape;264;p14"/>
          <p:cNvSpPr txBox="1"/>
          <p:nvPr>
            <p:ph idx="2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5" name="Google Shape;265;p14"/>
          <p:cNvSpPr txBox="1"/>
          <p:nvPr>
            <p:ph idx="2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27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4"/>
          <p:cNvSpPr txBox="1"/>
          <p:nvPr>
            <p:ph idx="28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8" name="Google Shape;268;p14"/>
          <p:cNvSpPr txBox="1"/>
          <p:nvPr>
            <p:ph idx="29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9" name="Google Shape;269;p14"/>
          <p:cNvSpPr txBox="1"/>
          <p:nvPr>
            <p:ph idx="30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0" name="Google Shape;270;p14"/>
          <p:cNvSpPr txBox="1"/>
          <p:nvPr>
            <p:ph idx="31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1" name="Google Shape;271;p14"/>
          <p:cNvSpPr txBox="1"/>
          <p:nvPr>
            <p:ph idx="32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2" name="Google Shape;272;p14"/>
          <p:cNvSpPr txBox="1"/>
          <p:nvPr>
            <p:ph idx="33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34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35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4"/>
          <p:cNvSpPr txBox="1"/>
          <p:nvPr>
            <p:ph idx="36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1">
          <p15:clr>
            <a:srgbClr val="E46962"/>
          </p15:clr>
        </p15:guide>
        <p15:guide id="2" orient="horz" pos="2435">
          <p15:clr>
            <a:srgbClr val="E46962"/>
          </p15:clr>
        </p15:guide>
        <p15:guide id="3" orient="horz" pos="1819">
          <p15:clr>
            <a:srgbClr val="E46962"/>
          </p15:clr>
        </p15:guide>
        <p15:guide id="4" orient="horz" pos="2129">
          <p15:clr>
            <a:srgbClr val="E46962"/>
          </p15:clr>
        </p15:guide>
        <p15:guide id="5" orient="horz" pos="15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and folder background">
  <p:cSld name="CUSTOM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1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2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0" name="Google Shape;280;p15"/>
          <p:cNvSpPr txBox="1"/>
          <p:nvPr>
            <p:ph idx="3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617888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cxnSp>
        <p:nvCxnSpPr>
          <p:cNvPr id="283" name="Google Shape;283;p15"/>
          <p:cNvCxnSpPr/>
          <p:nvPr/>
        </p:nvCxnSpPr>
        <p:spPr>
          <a:xfrm rot="10800000">
            <a:off x="5397992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4" name="Google Shape;284;p15"/>
          <p:cNvCxnSpPr/>
          <p:nvPr/>
        </p:nvCxnSpPr>
        <p:spPr>
          <a:xfrm rot="10800000">
            <a:off x="6114201" y="3025007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5" name="Google Shape;285;p15"/>
          <p:cNvCxnSpPr/>
          <p:nvPr/>
        </p:nvCxnSpPr>
        <p:spPr>
          <a:xfrm rot="10800000">
            <a:off x="6816098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 rot="10800000">
            <a:off x="7517325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 rot="10800000">
            <a:off x="8218904" y="3025011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8" name="Google Shape;288;p15"/>
          <p:cNvCxnSpPr/>
          <p:nvPr/>
        </p:nvCxnSpPr>
        <p:spPr>
          <a:xfrm rot="10800000">
            <a:off x="5043384" y="4397242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9" name="Google Shape;289;p15"/>
          <p:cNvCxnSpPr/>
          <p:nvPr/>
        </p:nvCxnSpPr>
        <p:spPr>
          <a:xfrm rot="10800000">
            <a:off x="5043384" y="4106948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0" name="Google Shape;290;p15"/>
          <p:cNvCxnSpPr/>
          <p:nvPr/>
        </p:nvCxnSpPr>
        <p:spPr>
          <a:xfrm rot="10800000">
            <a:off x="5043384" y="3813733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1" name="Google Shape;291;p15"/>
          <p:cNvCxnSpPr/>
          <p:nvPr/>
        </p:nvCxnSpPr>
        <p:spPr>
          <a:xfrm rot="10800000">
            <a:off x="5043384" y="3521491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2" name="Google Shape;292;p15"/>
          <p:cNvCxnSpPr/>
          <p:nvPr/>
        </p:nvCxnSpPr>
        <p:spPr>
          <a:xfrm rot="10800000">
            <a:off x="5043384" y="322857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3" name="Google Shape;293;p15"/>
          <p:cNvCxnSpPr/>
          <p:nvPr/>
        </p:nvCxnSpPr>
        <p:spPr>
          <a:xfrm rot="10800000">
            <a:off x="5043640" y="460236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5"/>
          <p:cNvCxnSpPr/>
          <p:nvPr/>
        </p:nvCxnSpPr>
        <p:spPr>
          <a:xfrm rot="10800000">
            <a:off x="5043455" y="3022856"/>
            <a:ext cx="0" cy="15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5"/>
          <p:cNvSpPr txBox="1"/>
          <p:nvPr>
            <p:ph idx="5" type="subTitle"/>
          </p:nvPr>
        </p:nvSpPr>
        <p:spPr>
          <a:xfrm>
            <a:off x="392000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15"/>
          <p:cNvSpPr txBox="1"/>
          <p:nvPr>
            <p:ph idx="6" type="subTitle"/>
          </p:nvPr>
        </p:nvSpPr>
        <p:spPr>
          <a:xfrm>
            <a:off x="1390838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7" name="Google Shape;297;p15"/>
          <p:cNvSpPr txBox="1"/>
          <p:nvPr>
            <p:ph idx="7" type="subTitle"/>
          </p:nvPr>
        </p:nvSpPr>
        <p:spPr>
          <a:xfrm>
            <a:off x="2389500" y="4602800"/>
            <a:ext cx="903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8" name="Google Shape;298;p15"/>
          <p:cNvSpPr txBox="1"/>
          <p:nvPr>
            <p:ph idx="8" type="subTitle"/>
          </p:nvPr>
        </p:nvSpPr>
        <p:spPr>
          <a:xfrm>
            <a:off x="3388150" y="4601800"/>
            <a:ext cx="9603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9" name="Google Shape;299;p15"/>
          <p:cNvSpPr txBox="1"/>
          <p:nvPr>
            <p:ph idx="9" type="subTitle"/>
          </p:nvPr>
        </p:nvSpPr>
        <p:spPr>
          <a:xfrm>
            <a:off x="392025" y="4022425"/>
            <a:ext cx="9165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0" name="Google Shape;300;p15"/>
          <p:cNvSpPr txBox="1"/>
          <p:nvPr>
            <p:ph idx="13" type="subTitle"/>
          </p:nvPr>
        </p:nvSpPr>
        <p:spPr>
          <a:xfrm>
            <a:off x="139105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1" name="Google Shape;301;p15"/>
          <p:cNvSpPr txBox="1"/>
          <p:nvPr>
            <p:ph idx="14" type="subTitle"/>
          </p:nvPr>
        </p:nvSpPr>
        <p:spPr>
          <a:xfrm>
            <a:off x="239020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2" name="Google Shape;302;p15"/>
          <p:cNvSpPr txBox="1"/>
          <p:nvPr>
            <p:ph idx="15" type="subTitle"/>
          </p:nvPr>
        </p:nvSpPr>
        <p:spPr>
          <a:xfrm>
            <a:off x="3394525" y="4022425"/>
            <a:ext cx="9540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15"/>
          <p:cNvSpPr txBox="1"/>
          <p:nvPr>
            <p:ph idx="16" type="subTitle"/>
          </p:nvPr>
        </p:nvSpPr>
        <p:spPr>
          <a:xfrm>
            <a:off x="227625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7" type="subTitle"/>
          </p:nvPr>
        </p:nvSpPr>
        <p:spPr>
          <a:xfrm>
            <a:off x="5401957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5" name="Google Shape;305;p15"/>
          <p:cNvSpPr txBox="1"/>
          <p:nvPr>
            <p:ph idx="18" type="subTitle"/>
          </p:nvPr>
        </p:nvSpPr>
        <p:spPr>
          <a:xfrm>
            <a:off x="610413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6" name="Google Shape;306;p15"/>
          <p:cNvSpPr txBox="1"/>
          <p:nvPr>
            <p:ph idx="19" type="subTitle"/>
          </p:nvPr>
        </p:nvSpPr>
        <p:spPr>
          <a:xfrm>
            <a:off x="6811663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15"/>
          <p:cNvSpPr txBox="1"/>
          <p:nvPr>
            <p:ph idx="20" type="subTitle"/>
          </p:nvPr>
        </p:nvSpPr>
        <p:spPr>
          <a:xfrm>
            <a:off x="822018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8" name="Google Shape;308;p15"/>
          <p:cNvSpPr txBox="1"/>
          <p:nvPr>
            <p:ph idx="21" type="subTitle"/>
          </p:nvPr>
        </p:nvSpPr>
        <p:spPr>
          <a:xfrm>
            <a:off x="7516525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9" name="Google Shape;309;p15"/>
          <p:cNvSpPr txBox="1"/>
          <p:nvPr>
            <p:ph idx="22" type="subTitle"/>
          </p:nvPr>
        </p:nvSpPr>
        <p:spPr>
          <a:xfrm>
            <a:off x="4695907" y="40593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0" name="Google Shape;310;p15"/>
          <p:cNvSpPr txBox="1"/>
          <p:nvPr>
            <p:ph idx="23" type="subTitle"/>
          </p:nvPr>
        </p:nvSpPr>
        <p:spPr>
          <a:xfrm>
            <a:off x="4695907" y="43588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15"/>
          <p:cNvSpPr txBox="1"/>
          <p:nvPr>
            <p:ph idx="24" type="subTitle"/>
          </p:nvPr>
        </p:nvSpPr>
        <p:spPr>
          <a:xfrm>
            <a:off x="4695907" y="347470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15"/>
          <p:cNvSpPr txBox="1"/>
          <p:nvPr>
            <p:ph idx="25" type="subTitle"/>
          </p:nvPr>
        </p:nvSpPr>
        <p:spPr>
          <a:xfrm>
            <a:off x="4695907" y="37778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3" name="Google Shape;313;p15"/>
          <p:cNvSpPr txBox="1"/>
          <p:nvPr>
            <p:ph idx="26" type="subTitle"/>
          </p:nvPr>
        </p:nvSpPr>
        <p:spPr>
          <a:xfrm>
            <a:off x="4695907" y="31817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15"/>
          <p:cNvSpPr txBox="1"/>
          <p:nvPr>
            <p:ph idx="27" type="title"/>
          </p:nvPr>
        </p:nvSpPr>
        <p:spPr>
          <a:xfrm>
            <a:off x="593775" y="707062"/>
            <a:ext cx="7196400" cy="615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2">
  <p:cSld name="CUSTOM_7_1_1_1_1_1_1_1_1_1_1_1_1_1_1_1_1_9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2121700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2" type="title"/>
          </p:nvPr>
        </p:nvSpPr>
        <p:spPr>
          <a:xfrm>
            <a:off x="38992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3" type="title"/>
          </p:nvPr>
        </p:nvSpPr>
        <p:spPr>
          <a:xfrm>
            <a:off x="56764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4" type="title"/>
          </p:nvPr>
        </p:nvSpPr>
        <p:spPr>
          <a:xfrm>
            <a:off x="74537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5" type="title"/>
          </p:nvPr>
        </p:nvSpPr>
        <p:spPr>
          <a:xfrm>
            <a:off x="3419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6" type="title"/>
          </p:nvPr>
        </p:nvSpPr>
        <p:spPr>
          <a:xfrm>
            <a:off x="218425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7" type="title"/>
          </p:nvPr>
        </p:nvSpPr>
        <p:spPr>
          <a:xfrm>
            <a:off x="3962263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8" type="title"/>
          </p:nvPr>
        </p:nvSpPr>
        <p:spPr>
          <a:xfrm>
            <a:off x="406525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9" type="title"/>
          </p:nvPr>
        </p:nvSpPr>
        <p:spPr>
          <a:xfrm>
            <a:off x="572960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13" type="title"/>
          </p:nvPr>
        </p:nvSpPr>
        <p:spPr>
          <a:xfrm>
            <a:off x="7518138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223881" y="33185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14" type="body"/>
          </p:nvPr>
        </p:nvSpPr>
        <p:spPr>
          <a:xfrm>
            <a:off x="2004019" y="33164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5" type="body"/>
          </p:nvPr>
        </p:nvSpPr>
        <p:spPr>
          <a:xfrm>
            <a:off x="3781781" y="33174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16" type="body"/>
          </p:nvPr>
        </p:nvSpPr>
        <p:spPr>
          <a:xfrm>
            <a:off x="55599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7" type="body"/>
          </p:nvPr>
        </p:nvSpPr>
        <p:spPr>
          <a:xfrm>
            <a:off x="73410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idx="18" type="body"/>
          </p:nvPr>
        </p:nvSpPr>
        <p:spPr>
          <a:xfrm>
            <a:off x="2238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19" type="body"/>
          </p:nvPr>
        </p:nvSpPr>
        <p:spPr>
          <a:xfrm>
            <a:off x="2004019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20" type="body"/>
          </p:nvPr>
        </p:nvSpPr>
        <p:spPr>
          <a:xfrm>
            <a:off x="37817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21" type="body"/>
          </p:nvPr>
        </p:nvSpPr>
        <p:spPr>
          <a:xfrm>
            <a:off x="55599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22" type="body"/>
          </p:nvPr>
        </p:nvSpPr>
        <p:spPr>
          <a:xfrm>
            <a:off x="73410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23" type="title"/>
          </p:nvPr>
        </p:nvSpPr>
        <p:spPr>
          <a:xfrm>
            <a:off x="3782413" y="19250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24" type="title"/>
          </p:nvPr>
        </p:nvSpPr>
        <p:spPr>
          <a:xfrm>
            <a:off x="2004613" y="19240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25" type="title"/>
          </p:nvPr>
        </p:nvSpPr>
        <p:spPr>
          <a:xfrm>
            <a:off x="227650" y="19261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26" type="title"/>
          </p:nvPr>
        </p:nvSpPr>
        <p:spPr>
          <a:xfrm>
            <a:off x="73408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0" name="Google Shape;340;p16"/>
          <p:cNvSpPr txBox="1"/>
          <p:nvPr>
            <p:ph idx="27" type="title"/>
          </p:nvPr>
        </p:nvSpPr>
        <p:spPr>
          <a:xfrm>
            <a:off x="55593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28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2" name="Google Shape;342;p16"/>
          <p:cNvSpPr txBox="1"/>
          <p:nvPr>
            <p:ph idx="29" type="body"/>
          </p:nvPr>
        </p:nvSpPr>
        <p:spPr>
          <a:xfrm>
            <a:off x="223881" y="24904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3" name="Google Shape;343;p16"/>
          <p:cNvSpPr txBox="1"/>
          <p:nvPr>
            <p:ph idx="30" type="body"/>
          </p:nvPr>
        </p:nvSpPr>
        <p:spPr>
          <a:xfrm>
            <a:off x="2004019" y="24883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4" name="Google Shape;344;p16"/>
          <p:cNvSpPr txBox="1"/>
          <p:nvPr>
            <p:ph idx="31" type="body"/>
          </p:nvPr>
        </p:nvSpPr>
        <p:spPr>
          <a:xfrm>
            <a:off x="3781781" y="24893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32" type="body"/>
          </p:nvPr>
        </p:nvSpPr>
        <p:spPr>
          <a:xfrm>
            <a:off x="55599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6" name="Google Shape;346;p16"/>
          <p:cNvSpPr txBox="1"/>
          <p:nvPr>
            <p:ph idx="33" type="body"/>
          </p:nvPr>
        </p:nvSpPr>
        <p:spPr>
          <a:xfrm>
            <a:off x="73410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1">
  <p:cSld name="CUSTOM_7_1_1_1_1_1_1_1_1_1_1_1_1_1_1_1_1_7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cxnSp>
        <p:nvCxnSpPr>
          <p:cNvPr id="350" name="Google Shape;350;p17"/>
          <p:cNvCxnSpPr/>
          <p:nvPr/>
        </p:nvCxnSpPr>
        <p:spPr>
          <a:xfrm rot="10800000">
            <a:off x="1721971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1" name="Google Shape;351;p17"/>
          <p:cNvCxnSpPr/>
          <p:nvPr/>
        </p:nvCxnSpPr>
        <p:spPr>
          <a:xfrm rot="10800000">
            <a:off x="3185875" y="1321065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4620526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3" name="Google Shape;353;p17"/>
          <p:cNvCxnSpPr/>
          <p:nvPr/>
        </p:nvCxnSpPr>
        <p:spPr>
          <a:xfrm rot="10800000">
            <a:off x="6053808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4" name="Google Shape;354;p17"/>
          <p:cNvCxnSpPr/>
          <p:nvPr/>
        </p:nvCxnSpPr>
        <p:spPr>
          <a:xfrm rot="10800000">
            <a:off x="7487809" y="1321073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5" name="Google Shape;355;p17"/>
          <p:cNvCxnSpPr/>
          <p:nvPr/>
        </p:nvCxnSpPr>
        <p:spPr>
          <a:xfrm rot="10800000">
            <a:off x="997162" y="412584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 rot="10800000">
            <a:off x="997162" y="353249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 rot="10800000">
            <a:off x="997162" y="293317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8" name="Google Shape;358;p17"/>
          <p:cNvCxnSpPr/>
          <p:nvPr/>
        </p:nvCxnSpPr>
        <p:spPr>
          <a:xfrm rot="10800000">
            <a:off x="997162" y="2335841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9" name="Google Shape;359;p17"/>
          <p:cNvCxnSpPr/>
          <p:nvPr/>
        </p:nvCxnSpPr>
        <p:spPr>
          <a:xfrm rot="10800000">
            <a:off x="997162" y="1737130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0" name="Google Shape;360;p17"/>
          <p:cNvCxnSpPr/>
          <p:nvPr/>
        </p:nvCxnSpPr>
        <p:spPr>
          <a:xfrm rot="10800000">
            <a:off x="997686" y="4545103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7"/>
          <p:cNvCxnSpPr/>
          <p:nvPr/>
        </p:nvCxnSpPr>
        <p:spPr>
          <a:xfrm rot="10800000">
            <a:off x="997311" y="1316605"/>
            <a:ext cx="0" cy="32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7"/>
          <p:cNvSpPr txBox="1"/>
          <p:nvPr>
            <p:ph idx="2" type="subTitle"/>
          </p:nvPr>
        </p:nvSpPr>
        <p:spPr>
          <a:xfrm>
            <a:off x="1730075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3" name="Google Shape;363;p17"/>
          <p:cNvSpPr txBox="1"/>
          <p:nvPr>
            <p:ph idx="3" type="subTitle"/>
          </p:nvPr>
        </p:nvSpPr>
        <p:spPr>
          <a:xfrm>
            <a:off x="3165294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4" name="Google Shape;364;p17"/>
          <p:cNvSpPr txBox="1"/>
          <p:nvPr>
            <p:ph idx="4" type="subTitle"/>
          </p:nvPr>
        </p:nvSpPr>
        <p:spPr>
          <a:xfrm>
            <a:off x="461146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5" name="Google Shape;365;p17"/>
          <p:cNvSpPr txBox="1"/>
          <p:nvPr>
            <p:ph idx="5" type="subTitle"/>
          </p:nvPr>
        </p:nvSpPr>
        <p:spPr>
          <a:xfrm>
            <a:off x="749042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6" name="Google Shape;366;p17"/>
          <p:cNvSpPr txBox="1"/>
          <p:nvPr>
            <p:ph idx="6" type="subTitle"/>
          </p:nvPr>
        </p:nvSpPr>
        <p:spPr>
          <a:xfrm>
            <a:off x="6052173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7" name="Google Shape;367;p17"/>
          <p:cNvSpPr txBox="1"/>
          <p:nvPr>
            <p:ph idx="7" type="subTitle"/>
          </p:nvPr>
        </p:nvSpPr>
        <p:spPr>
          <a:xfrm>
            <a:off x="286936" y="3435204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8" name="Google Shape;368;p17"/>
          <p:cNvSpPr txBox="1"/>
          <p:nvPr>
            <p:ph idx="8" type="subTitle"/>
          </p:nvPr>
        </p:nvSpPr>
        <p:spPr>
          <a:xfrm>
            <a:off x="286936" y="4047421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9" name="Google Shape;369;p17"/>
          <p:cNvSpPr txBox="1"/>
          <p:nvPr>
            <p:ph idx="9" type="subTitle"/>
          </p:nvPr>
        </p:nvSpPr>
        <p:spPr>
          <a:xfrm>
            <a:off x="286936" y="2240202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0" name="Google Shape;370;p17"/>
          <p:cNvSpPr txBox="1"/>
          <p:nvPr>
            <p:ph idx="13" type="subTitle"/>
          </p:nvPr>
        </p:nvSpPr>
        <p:spPr>
          <a:xfrm>
            <a:off x="286936" y="2859829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1" name="Google Shape;371;p17"/>
          <p:cNvSpPr txBox="1"/>
          <p:nvPr>
            <p:ph idx="14" type="subTitle"/>
          </p:nvPr>
        </p:nvSpPr>
        <p:spPr>
          <a:xfrm>
            <a:off x="286936" y="1641475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2">
  <p:cSld name="CUSTOM_7_1_1_1_1_1_1_1_1_1_1_1_1_1_1_1_1_8"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8326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2" type="body"/>
          </p:nvPr>
        </p:nvSpPr>
        <p:spPr>
          <a:xfrm>
            <a:off x="46195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5" name="Google Shape;375;p18"/>
          <p:cNvSpPr txBox="1"/>
          <p:nvPr>
            <p:ph idx="3" type="body"/>
          </p:nvPr>
        </p:nvSpPr>
        <p:spPr>
          <a:xfrm>
            <a:off x="24065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idx="4" type="body"/>
          </p:nvPr>
        </p:nvSpPr>
        <p:spPr>
          <a:xfrm>
            <a:off x="1934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5" type="body"/>
          </p:nvPr>
        </p:nvSpPr>
        <p:spPr>
          <a:xfrm>
            <a:off x="68313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6" type="body"/>
          </p:nvPr>
        </p:nvSpPr>
        <p:spPr>
          <a:xfrm>
            <a:off x="46183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7" type="body"/>
          </p:nvPr>
        </p:nvSpPr>
        <p:spPr>
          <a:xfrm>
            <a:off x="24052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8" type="body"/>
          </p:nvPr>
        </p:nvSpPr>
        <p:spPr>
          <a:xfrm>
            <a:off x="1922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82" name="Google Shape;382;p18"/>
          <p:cNvSpPr txBox="1"/>
          <p:nvPr>
            <p:ph idx="9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3" name="Google Shape;383;p18"/>
          <p:cNvSpPr txBox="1"/>
          <p:nvPr>
            <p:ph idx="13" type="title"/>
          </p:nvPr>
        </p:nvSpPr>
        <p:spPr>
          <a:xfrm>
            <a:off x="6996850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14" type="title"/>
          </p:nvPr>
        </p:nvSpPr>
        <p:spPr>
          <a:xfrm>
            <a:off x="4783238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5" name="Google Shape;385;p18"/>
          <p:cNvSpPr txBox="1"/>
          <p:nvPr>
            <p:ph idx="15" type="title"/>
          </p:nvPr>
        </p:nvSpPr>
        <p:spPr>
          <a:xfrm>
            <a:off x="2546913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6" name="Google Shape;386;p18"/>
          <p:cNvSpPr txBox="1"/>
          <p:nvPr>
            <p:ph idx="16" type="title"/>
          </p:nvPr>
        </p:nvSpPr>
        <p:spPr>
          <a:xfrm>
            <a:off x="355638" y="136576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7" type="title"/>
          </p:nvPr>
        </p:nvSpPr>
        <p:spPr>
          <a:xfrm>
            <a:off x="7002200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8" name="Google Shape;388;p18"/>
          <p:cNvSpPr txBox="1"/>
          <p:nvPr>
            <p:ph idx="18" type="title"/>
          </p:nvPr>
        </p:nvSpPr>
        <p:spPr>
          <a:xfrm>
            <a:off x="4788588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19" type="title"/>
          </p:nvPr>
        </p:nvSpPr>
        <p:spPr>
          <a:xfrm>
            <a:off x="2552263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20" type="title"/>
          </p:nvPr>
        </p:nvSpPr>
        <p:spPr>
          <a:xfrm>
            <a:off x="360988" y="316431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3">
  <p:cSld name="CUSTOM_7_1_1_1_1_1_1_1_1_1_1_1_1_1_1_1_1_7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94" name="Google Shape;394;p19"/>
          <p:cNvSpPr txBox="1"/>
          <p:nvPr>
            <p:ph idx="2" type="subTitle"/>
          </p:nvPr>
        </p:nvSpPr>
        <p:spPr>
          <a:xfrm>
            <a:off x="193100" y="37800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9"/>
          <p:cNvSpPr txBox="1"/>
          <p:nvPr>
            <p:ph idx="3" type="subTitle"/>
          </p:nvPr>
        </p:nvSpPr>
        <p:spPr>
          <a:xfrm>
            <a:off x="1852425" y="40676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6" name="Google Shape;396;p19"/>
          <p:cNvSpPr txBox="1"/>
          <p:nvPr>
            <p:ph idx="4" type="subTitle"/>
          </p:nvPr>
        </p:nvSpPr>
        <p:spPr>
          <a:xfrm>
            <a:off x="193100" y="2519863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5" type="subTitle"/>
          </p:nvPr>
        </p:nvSpPr>
        <p:spPr>
          <a:xfrm>
            <a:off x="1852425" y="2807463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8" name="Google Shape;398;p19"/>
          <p:cNvSpPr txBox="1"/>
          <p:nvPr>
            <p:ph idx="6" type="subTitle"/>
          </p:nvPr>
        </p:nvSpPr>
        <p:spPr>
          <a:xfrm>
            <a:off x="219077" y="12597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9"/>
          <p:cNvSpPr txBox="1"/>
          <p:nvPr>
            <p:ph idx="7" type="subTitle"/>
          </p:nvPr>
        </p:nvSpPr>
        <p:spPr>
          <a:xfrm>
            <a:off x="1852425" y="15473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idx="8" type="body"/>
          </p:nvPr>
        </p:nvSpPr>
        <p:spPr>
          <a:xfrm>
            <a:off x="189973" y="46654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1" name="Google Shape;401;p19"/>
          <p:cNvSpPr txBox="1"/>
          <p:nvPr>
            <p:ph idx="9" type="body"/>
          </p:nvPr>
        </p:nvSpPr>
        <p:spPr>
          <a:xfrm>
            <a:off x="189973" y="3405288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13" type="body"/>
          </p:nvPr>
        </p:nvSpPr>
        <p:spPr>
          <a:xfrm>
            <a:off x="199273" y="21451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4">
  <p:cSld name="CUSTOM_7_1_1_1_1_1_1_1_1_1_1_1_1_1_1_1_1_7_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5" name="Google Shape;405;p20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406" name="Google Shape;406;p20"/>
          <p:cNvSpPr txBox="1"/>
          <p:nvPr>
            <p:ph idx="2" type="subTitle"/>
          </p:nvPr>
        </p:nvSpPr>
        <p:spPr>
          <a:xfrm>
            <a:off x="189375" y="42642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20"/>
          <p:cNvSpPr txBox="1"/>
          <p:nvPr>
            <p:ph idx="3" type="subTitle"/>
          </p:nvPr>
        </p:nvSpPr>
        <p:spPr>
          <a:xfrm>
            <a:off x="190425" y="36933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p20"/>
          <p:cNvSpPr txBox="1"/>
          <p:nvPr>
            <p:ph idx="4" type="subTitle"/>
          </p:nvPr>
        </p:nvSpPr>
        <p:spPr>
          <a:xfrm>
            <a:off x="190425" y="31180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9" name="Google Shape;409;p20"/>
          <p:cNvSpPr txBox="1"/>
          <p:nvPr>
            <p:ph idx="5" type="subTitle"/>
          </p:nvPr>
        </p:nvSpPr>
        <p:spPr>
          <a:xfrm>
            <a:off x="191475" y="25471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20"/>
          <p:cNvSpPr txBox="1"/>
          <p:nvPr>
            <p:ph idx="6" type="subTitle"/>
          </p:nvPr>
        </p:nvSpPr>
        <p:spPr>
          <a:xfrm>
            <a:off x="190950" y="19717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1" name="Google Shape;411;p20"/>
          <p:cNvSpPr txBox="1"/>
          <p:nvPr>
            <p:ph idx="7" type="subTitle"/>
          </p:nvPr>
        </p:nvSpPr>
        <p:spPr>
          <a:xfrm>
            <a:off x="192000" y="14008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20"/>
          <p:cNvSpPr txBox="1"/>
          <p:nvPr>
            <p:ph idx="8" type="subTitle"/>
          </p:nvPr>
        </p:nvSpPr>
        <p:spPr>
          <a:xfrm>
            <a:off x="1967073" y="25501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9" type="subTitle"/>
          </p:nvPr>
        </p:nvSpPr>
        <p:spPr>
          <a:xfrm>
            <a:off x="1967073" y="14008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4" name="Google Shape;414;p20"/>
          <p:cNvSpPr txBox="1"/>
          <p:nvPr>
            <p:ph idx="13" type="subTitle"/>
          </p:nvPr>
        </p:nvSpPr>
        <p:spPr>
          <a:xfrm>
            <a:off x="1967073" y="19717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5" name="Google Shape;415;p20"/>
          <p:cNvSpPr txBox="1"/>
          <p:nvPr>
            <p:ph idx="14" type="subTitle"/>
          </p:nvPr>
        </p:nvSpPr>
        <p:spPr>
          <a:xfrm>
            <a:off x="1967073" y="31210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6" name="Google Shape;416;p20"/>
          <p:cNvSpPr txBox="1"/>
          <p:nvPr>
            <p:ph idx="15" type="subTitle"/>
          </p:nvPr>
        </p:nvSpPr>
        <p:spPr>
          <a:xfrm>
            <a:off x="1967073" y="42628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7" name="Google Shape;417;p20"/>
          <p:cNvSpPr txBox="1"/>
          <p:nvPr>
            <p:ph idx="16" type="subTitle"/>
          </p:nvPr>
        </p:nvSpPr>
        <p:spPr>
          <a:xfrm>
            <a:off x="1967073" y="36919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7" type="body"/>
          </p:nvPr>
        </p:nvSpPr>
        <p:spPr>
          <a:xfrm>
            <a:off x="3741773" y="19732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9" name="Google Shape;419;p20"/>
          <p:cNvSpPr txBox="1"/>
          <p:nvPr>
            <p:ph idx="18" type="body"/>
          </p:nvPr>
        </p:nvSpPr>
        <p:spPr>
          <a:xfrm>
            <a:off x="3741773" y="25515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0" name="Google Shape;420;p20"/>
          <p:cNvSpPr txBox="1"/>
          <p:nvPr>
            <p:ph idx="19" type="body"/>
          </p:nvPr>
        </p:nvSpPr>
        <p:spPr>
          <a:xfrm>
            <a:off x="3741773" y="31224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20"/>
          <p:cNvSpPr txBox="1"/>
          <p:nvPr>
            <p:ph idx="20" type="body"/>
          </p:nvPr>
        </p:nvSpPr>
        <p:spPr>
          <a:xfrm>
            <a:off x="3741773" y="36933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20"/>
          <p:cNvSpPr txBox="1"/>
          <p:nvPr>
            <p:ph idx="21" type="body"/>
          </p:nvPr>
        </p:nvSpPr>
        <p:spPr>
          <a:xfrm>
            <a:off x="3741773" y="42642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22" type="body"/>
          </p:nvPr>
        </p:nvSpPr>
        <p:spPr>
          <a:xfrm>
            <a:off x="3741773" y="14023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CUSTOM_7_1_1_1_1_1_1_1_1_1_1_1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322100" y="470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322100" y="5385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4322100" y="10613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4322100" y="15602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4322100" y="209436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4322100" y="26053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4322100" y="31201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4322100" y="36348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4322100" y="4152488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4322100" y="46672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8440475" y="353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29" name="Google Shape;29;p3"/>
          <p:cNvSpPr txBox="1"/>
          <p:nvPr>
            <p:ph idx="15" type="subTitle"/>
          </p:nvPr>
        </p:nvSpPr>
        <p:spPr>
          <a:xfrm>
            <a:off x="8440475" y="5268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0" name="Google Shape;30;p3"/>
          <p:cNvSpPr txBox="1"/>
          <p:nvPr>
            <p:ph idx="16" type="subTitle"/>
          </p:nvPr>
        </p:nvSpPr>
        <p:spPr>
          <a:xfrm>
            <a:off x="8440475" y="10496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1" name="Google Shape;31;p3"/>
          <p:cNvSpPr txBox="1"/>
          <p:nvPr>
            <p:ph idx="17" type="subTitle"/>
          </p:nvPr>
        </p:nvSpPr>
        <p:spPr>
          <a:xfrm>
            <a:off x="8440475" y="15485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2" name="Google Shape;32;p3"/>
          <p:cNvSpPr txBox="1"/>
          <p:nvPr>
            <p:ph idx="18" type="subTitle"/>
          </p:nvPr>
        </p:nvSpPr>
        <p:spPr>
          <a:xfrm>
            <a:off x="8440475" y="208266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3" name="Google Shape;33;p3"/>
          <p:cNvSpPr txBox="1"/>
          <p:nvPr>
            <p:ph idx="19" type="subTitle"/>
          </p:nvPr>
        </p:nvSpPr>
        <p:spPr>
          <a:xfrm>
            <a:off x="8440475" y="25936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4" name="Google Shape;34;p3"/>
          <p:cNvSpPr txBox="1"/>
          <p:nvPr>
            <p:ph idx="20" type="subTitle"/>
          </p:nvPr>
        </p:nvSpPr>
        <p:spPr>
          <a:xfrm>
            <a:off x="8440475" y="31084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5" name="Google Shape;35;p3"/>
          <p:cNvSpPr txBox="1"/>
          <p:nvPr>
            <p:ph idx="21" type="subTitle"/>
          </p:nvPr>
        </p:nvSpPr>
        <p:spPr>
          <a:xfrm>
            <a:off x="8440475" y="36231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6" name="Google Shape;36;p3"/>
          <p:cNvSpPr txBox="1"/>
          <p:nvPr>
            <p:ph idx="22" type="subTitle"/>
          </p:nvPr>
        </p:nvSpPr>
        <p:spPr>
          <a:xfrm>
            <a:off x="8440475" y="4140788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7" name="Google Shape;37;p3"/>
          <p:cNvSpPr txBox="1"/>
          <p:nvPr>
            <p:ph idx="23" type="subTitle"/>
          </p:nvPr>
        </p:nvSpPr>
        <p:spPr>
          <a:xfrm>
            <a:off x="8440475" y="46555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594025" y="184702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6" name="Google Shape;426;p21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7" name="Google Shape;427;p21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8" name="Google Shape;428;p21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9" name="Google Shape;429;p21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30" name="Google Shape;430;p21"/>
          <p:cNvSpPr txBox="1"/>
          <p:nvPr>
            <p:ph idx="4" type="subTitle"/>
          </p:nvPr>
        </p:nvSpPr>
        <p:spPr>
          <a:xfrm>
            <a:off x="1759000" y="30177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1"/>
          <p:cNvSpPr txBox="1"/>
          <p:nvPr>
            <p:ph idx="5" type="subTitle"/>
          </p:nvPr>
        </p:nvSpPr>
        <p:spPr>
          <a:xfrm>
            <a:off x="1758250" y="16637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6" type="subTitle"/>
          </p:nvPr>
        </p:nvSpPr>
        <p:spPr>
          <a:xfrm>
            <a:off x="1758250" y="23406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7" type="subTitle"/>
          </p:nvPr>
        </p:nvSpPr>
        <p:spPr>
          <a:xfrm>
            <a:off x="1758250" y="36948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8" type="subTitle"/>
          </p:nvPr>
        </p:nvSpPr>
        <p:spPr>
          <a:xfrm>
            <a:off x="1758250" y="43670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1"/>
          <p:cNvSpPr txBox="1"/>
          <p:nvPr>
            <p:ph idx="9" type="subTitle"/>
          </p:nvPr>
        </p:nvSpPr>
        <p:spPr>
          <a:xfrm>
            <a:off x="228148" y="30199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3" type="subTitle"/>
          </p:nvPr>
        </p:nvSpPr>
        <p:spPr>
          <a:xfrm>
            <a:off x="228148" y="16660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14" type="subTitle"/>
          </p:nvPr>
        </p:nvSpPr>
        <p:spPr>
          <a:xfrm>
            <a:off x="228148" y="23428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8" name="Google Shape;438;p21"/>
          <p:cNvSpPr txBox="1"/>
          <p:nvPr>
            <p:ph idx="15" type="subTitle"/>
          </p:nvPr>
        </p:nvSpPr>
        <p:spPr>
          <a:xfrm>
            <a:off x="228148" y="36970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9" name="Google Shape;439;p21"/>
          <p:cNvSpPr txBox="1"/>
          <p:nvPr>
            <p:ph idx="16" type="subTitle"/>
          </p:nvPr>
        </p:nvSpPr>
        <p:spPr>
          <a:xfrm>
            <a:off x="228148" y="43693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40" name="Google Shape;440;p21"/>
          <p:cNvSpPr txBox="1"/>
          <p:nvPr>
            <p:ph idx="17" type="title"/>
          </p:nvPr>
        </p:nvSpPr>
        <p:spPr>
          <a:xfrm>
            <a:off x="596525" y="753331"/>
            <a:ext cx="7062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21"/>
          <p:cNvSpPr txBox="1"/>
          <p:nvPr>
            <p:ph idx="18" type="body"/>
          </p:nvPr>
        </p:nvSpPr>
        <p:spPr>
          <a:xfrm>
            <a:off x="4571300" y="43670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19" type="body"/>
          </p:nvPr>
        </p:nvSpPr>
        <p:spPr>
          <a:xfrm>
            <a:off x="4571300" y="36948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3" name="Google Shape;443;p21"/>
          <p:cNvSpPr txBox="1"/>
          <p:nvPr>
            <p:ph idx="20" type="body"/>
          </p:nvPr>
        </p:nvSpPr>
        <p:spPr>
          <a:xfrm>
            <a:off x="4571300" y="30177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21" type="body"/>
          </p:nvPr>
        </p:nvSpPr>
        <p:spPr>
          <a:xfrm>
            <a:off x="4571300" y="23406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5" name="Google Shape;445;p21"/>
          <p:cNvSpPr txBox="1"/>
          <p:nvPr>
            <p:ph idx="22" type="body"/>
          </p:nvPr>
        </p:nvSpPr>
        <p:spPr>
          <a:xfrm>
            <a:off x="4571300" y="16637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3">
  <p:cSld name="CUSTOM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0" name="Google Shape;450;p22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1" name="Google Shape;451;p22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grpSp>
        <p:nvGrpSpPr>
          <p:cNvPr id="452" name="Google Shape;452;p22"/>
          <p:cNvGrpSpPr/>
          <p:nvPr/>
        </p:nvGrpSpPr>
        <p:grpSpPr>
          <a:xfrm>
            <a:off x="-2450" y="131788"/>
            <a:ext cx="9144000" cy="5011712"/>
            <a:chOff x="-2450" y="131788"/>
            <a:chExt cx="9144000" cy="5011712"/>
          </a:xfrm>
        </p:grpSpPr>
        <p:sp>
          <p:nvSpPr>
            <p:cNvPr id="453" name="Google Shape;453;p22"/>
            <p:cNvSpPr/>
            <p:nvPr/>
          </p:nvSpPr>
          <p:spPr>
            <a:xfrm>
              <a:off x="-2450" y="486600"/>
              <a:ext cx="9144000" cy="4656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278763" y="1317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455" name="Google Shape;455;p22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6" name="Google Shape;456;p22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22"/>
          <p:cNvSpPr txBox="1"/>
          <p:nvPr>
            <p:ph idx="4" type="subTitle"/>
          </p:nvPr>
        </p:nvSpPr>
        <p:spPr>
          <a:xfrm>
            <a:off x="229085" y="1666050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5" type="subTitle"/>
          </p:nvPr>
        </p:nvSpPr>
        <p:spPr>
          <a:xfrm>
            <a:off x="229085" y="2341863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6" type="subTitle"/>
          </p:nvPr>
        </p:nvSpPr>
        <p:spPr>
          <a:xfrm>
            <a:off x="229085" y="3018975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7" type="subTitle"/>
          </p:nvPr>
        </p:nvSpPr>
        <p:spPr>
          <a:xfrm>
            <a:off x="229085" y="36947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8" type="subTitle"/>
          </p:nvPr>
        </p:nvSpPr>
        <p:spPr>
          <a:xfrm>
            <a:off x="229085" y="43718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9" type="title"/>
          </p:nvPr>
        </p:nvSpPr>
        <p:spPr>
          <a:xfrm>
            <a:off x="596525" y="753324"/>
            <a:ext cx="7062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13" type="subTitle"/>
          </p:nvPr>
        </p:nvSpPr>
        <p:spPr>
          <a:xfrm>
            <a:off x="79169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4" name="Google Shape;464;p22"/>
          <p:cNvSpPr txBox="1"/>
          <p:nvPr>
            <p:ph idx="14" type="subTitle"/>
          </p:nvPr>
        </p:nvSpPr>
        <p:spPr>
          <a:xfrm>
            <a:off x="6689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5" type="subTitle"/>
          </p:nvPr>
        </p:nvSpPr>
        <p:spPr>
          <a:xfrm>
            <a:off x="5462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16" type="subTitle"/>
          </p:nvPr>
        </p:nvSpPr>
        <p:spPr>
          <a:xfrm>
            <a:off x="423583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17" type="subTitle"/>
          </p:nvPr>
        </p:nvSpPr>
        <p:spPr>
          <a:xfrm>
            <a:off x="300801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18" type="subTitle"/>
          </p:nvPr>
        </p:nvSpPr>
        <p:spPr>
          <a:xfrm>
            <a:off x="17816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>
  <p:cSld name="CUSTOM_3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1" name="Google Shape;471;p23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2" name="Google Shape;472;p23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3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 1">
  <p:cSld name="CUSTOM_3_1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7" name="Google Shape;477;p24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2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4"/>
          <p:cNvSpPr txBox="1"/>
          <p:nvPr>
            <p:ph idx="3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1 1">
  <p:cSld name="CUSTOM_7_1_1_1_1_1_1_1_1_1_1_1_1_1_1_1_1_6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>
            <p:ph type="title"/>
          </p:nvPr>
        </p:nvSpPr>
        <p:spPr>
          <a:xfrm>
            <a:off x="218425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3" name="Google Shape;483;p25"/>
          <p:cNvSpPr txBox="1"/>
          <p:nvPr>
            <p:ph idx="2" type="title"/>
          </p:nvPr>
        </p:nvSpPr>
        <p:spPr>
          <a:xfrm>
            <a:off x="3962263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4" name="Google Shape;484;p25"/>
          <p:cNvSpPr txBox="1"/>
          <p:nvPr>
            <p:ph idx="3" type="title"/>
          </p:nvPr>
        </p:nvSpPr>
        <p:spPr>
          <a:xfrm>
            <a:off x="406525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5" name="Google Shape;485;p25"/>
          <p:cNvSpPr txBox="1"/>
          <p:nvPr>
            <p:ph idx="4" type="title"/>
          </p:nvPr>
        </p:nvSpPr>
        <p:spPr>
          <a:xfrm>
            <a:off x="572960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6" name="Google Shape;486;p25"/>
          <p:cNvSpPr txBox="1"/>
          <p:nvPr>
            <p:ph idx="5" type="title"/>
          </p:nvPr>
        </p:nvSpPr>
        <p:spPr>
          <a:xfrm>
            <a:off x="7518138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7" name="Google Shape;487;p25"/>
          <p:cNvSpPr txBox="1"/>
          <p:nvPr>
            <p:ph idx="6" type="title"/>
          </p:nvPr>
        </p:nvSpPr>
        <p:spPr>
          <a:xfrm>
            <a:off x="2247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7" type="title"/>
          </p:nvPr>
        </p:nvSpPr>
        <p:spPr>
          <a:xfrm>
            <a:off x="20038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8" type="title"/>
          </p:nvPr>
        </p:nvSpPr>
        <p:spPr>
          <a:xfrm>
            <a:off x="37805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9" type="title"/>
          </p:nvPr>
        </p:nvSpPr>
        <p:spPr>
          <a:xfrm>
            <a:off x="55586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13" type="title"/>
          </p:nvPr>
        </p:nvSpPr>
        <p:spPr>
          <a:xfrm>
            <a:off x="73364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14" type="title"/>
          </p:nvPr>
        </p:nvSpPr>
        <p:spPr>
          <a:xfrm>
            <a:off x="73399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15" type="title"/>
          </p:nvPr>
        </p:nvSpPr>
        <p:spPr>
          <a:xfrm>
            <a:off x="37800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6" type="title"/>
          </p:nvPr>
        </p:nvSpPr>
        <p:spPr>
          <a:xfrm>
            <a:off x="55571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idx="17" type="title"/>
          </p:nvPr>
        </p:nvSpPr>
        <p:spPr>
          <a:xfrm>
            <a:off x="2276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6" name="Google Shape;496;p25"/>
          <p:cNvSpPr txBox="1"/>
          <p:nvPr>
            <p:ph idx="18" type="title"/>
          </p:nvPr>
        </p:nvSpPr>
        <p:spPr>
          <a:xfrm>
            <a:off x="20047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8" name="Google Shape;498;p25"/>
          <p:cNvSpPr txBox="1"/>
          <p:nvPr>
            <p:ph idx="19" type="body"/>
          </p:nvPr>
        </p:nvSpPr>
        <p:spPr>
          <a:xfrm>
            <a:off x="223881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9" name="Google Shape;499;p25"/>
          <p:cNvSpPr txBox="1"/>
          <p:nvPr>
            <p:ph idx="20" type="body"/>
          </p:nvPr>
        </p:nvSpPr>
        <p:spPr>
          <a:xfrm>
            <a:off x="2004019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0" name="Google Shape;500;p25"/>
          <p:cNvSpPr txBox="1"/>
          <p:nvPr>
            <p:ph idx="21" type="body"/>
          </p:nvPr>
        </p:nvSpPr>
        <p:spPr>
          <a:xfrm>
            <a:off x="37800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25"/>
          <p:cNvSpPr txBox="1"/>
          <p:nvPr>
            <p:ph idx="22" type="body"/>
          </p:nvPr>
        </p:nvSpPr>
        <p:spPr>
          <a:xfrm>
            <a:off x="55571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2" name="Google Shape;502;p25"/>
          <p:cNvSpPr txBox="1"/>
          <p:nvPr>
            <p:ph idx="23" type="body"/>
          </p:nvPr>
        </p:nvSpPr>
        <p:spPr>
          <a:xfrm>
            <a:off x="73342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3" name="Google Shape;503;p25"/>
          <p:cNvSpPr txBox="1"/>
          <p:nvPr>
            <p:ph idx="24" type="body"/>
          </p:nvPr>
        </p:nvSpPr>
        <p:spPr>
          <a:xfrm>
            <a:off x="226606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4" name="Google Shape;504;p25"/>
          <p:cNvSpPr txBox="1"/>
          <p:nvPr>
            <p:ph idx="25" type="body"/>
          </p:nvPr>
        </p:nvSpPr>
        <p:spPr>
          <a:xfrm>
            <a:off x="2006744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5" name="Google Shape;505;p25"/>
          <p:cNvSpPr txBox="1"/>
          <p:nvPr>
            <p:ph idx="26" type="body"/>
          </p:nvPr>
        </p:nvSpPr>
        <p:spPr>
          <a:xfrm>
            <a:off x="37827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6" name="Google Shape;506;p25"/>
          <p:cNvSpPr txBox="1"/>
          <p:nvPr>
            <p:ph idx="27" type="body"/>
          </p:nvPr>
        </p:nvSpPr>
        <p:spPr>
          <a:xfrm>
            <a:off x="55598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7" name="Google Shape;507;p25"/>
          <p:cNvSpPr txBox="1"/>
          <p:nvPr>
            <p:ph idx="28" type="body"/>
          </p:nvPr>
        </p:nvSpPr>
        <p:spPr>
          <a:xfrm>
            <a:off x="7339713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8" name="Google Shape;508;p25"/>
          <p:cNvSpPr txBox="1"/>
          <p:nvPr>
            <p:ph idx="29" type="body"/>
          </p:nvPr>
        </p:nvSpPr>
        <p:spPr>
          <a:xfrm>
            <a:off x="223519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30" type="body"/>
          </p:nvPr>
        </p:nvSpPr>
        <p:spPr>
          <a:xfrm>
            <a:off x="200365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0" name="Google Shape;510;p25"/>
          <p:cNvSpPr txBox="1"/>
          <p:nvPr>
            <p:ph idx="31" type="body"/>
          </p:nvPr>
        </p:nvSpPr>
        <p:spPr>
          <a:xfrm>
            <a:off x="3779701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1" name="Google Shape;511;p25"/>
          <p:cNvSpPr txBox="1"/>
          <p:nvPr>
            <p:ph idx="32" type="body"/>
          </p:nvPr>
        </p:nvSpPr>
        <p:spPr>
          <a:xfrm>
            <a:off x="5556800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2" name="Google Shape;512;p25"/>
          <p:cNvSpPr txBox="1"/>
          <p:nvPr>
            <p:ph idx="33" type="body"/>
          </p:nvPr>
        </p:nvSpPr>
        <p:spPr>
          <a:xfrm>
            <a:off x="733662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5" name="Google Shape;51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3" name="Google Shape;52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4" name="Google Shape;52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" name="Google Shape;43;p4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399000" y="2328176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4"/>
          <p:cNvSpPr txBox="1"/>
          <p:nvPr>
            <p:ph idx="5" type="title"/>
          </p:nvPr>
        </p:nvSpPr>
        <p:spPr>
          <a:xfrm>
            <a:off x="1399000" y="3779000"/>
            <a:ext cx="6881700" cy="77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4"/>
          <p:cNvSpPr txBox="1"/>
          <p:nvPr>
            <p:ph idx="6" type="title"/>
          </p:nvPr>
        </p:nvSpPr>
        <p:spPr>
          <a:xfrm>
            <a:off x="1399000" y="858998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"/>
          <p:cNvSpPr/>
          <p:nvPr/>
        </p:nvSpPr>
        <p:spPr>
          <a:xfrm>
            <a:off x="1399001" y="4559050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399026" y="31061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399001" y="16403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" name="Google Shape;51;p4"/>
          <p:cNvSpPr txBox="1"/>
          <p:nvPr>
            <p:ph idx="7" type="title"/>
          </p:nvPr>
        </p:nvSpPr>
        <p:spPr>
          <a:xfrm>
            <a:off x="1552450" y="3144818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8" type="title"/>
          </p:nvPr>
        </p:nvSpPr>
        <p:spPr>
          <a:xfrm>
            <a:off x="1552450" y="4601474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9" type="title"/>
          </p:nvPr>
        </p:nvSpPr>
        <p:spPr>
          <a:xfrm>
            <a:off x="1552450" y="1678277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4" name="Google Shape;54;p4"/>
          <p:cNvSpPr/>
          <p:nvPr>
            <p:ph idx="13" type="pic"/>
          </p:nvPr>
        </p:nvSpPr>
        <p:spPr>
          <a:xfrm>
            <a:off x="325850" y="9285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4"/>
          <p:cNvSpPr/>
          <p:nvPr>
            <p:ph idx="14" type="pic"/>
          </p:nvPr>
        </p:nvSpPr>
        <p:spPr>
          <a:xfrm>
            <a:off x="325850" y="23963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p4"/>
          <p:cNvSpPr/>
          <p:nvPr>
            <p:ph idx="15" type="pic"/>
          </p:nvPr>
        </p:nvSpPr>
        <p:spPr>
          <a:xfrm>
            <a:off x="325850" y="384917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4"/>
          <p:cNvSpPr txBox="1"/>
          <p:nvPr>
            <p:ph idx="16" type="body"/>
          </p:nvPr>
        </p:nvSpPr>
        <p:spPr>
          <a:xfrm>
            <a:off x="3060150" y="159825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7" type="body"/>
          </p:nvPr>
        </p:nvSpPr>
        <p:spPr>
          <a:xfrm>
            <a:off x="3060150" y="310820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8" type="body"/>
          </p:nvPr>
        </p:nvSpPr>
        <p:spPr>
          <a:xfrm>
            <a:off x="3060150" y="4553025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4" name="Google Shape;5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5" name="Google Shape;5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44" name="Google Shape;544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3" name="Google Shape;553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7" name="Google Shape;557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8" name="Google Shape;558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2" name="Google Shape;562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3" name="Google Shape;563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4" name="Google Shape;564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 2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596525" y="753331"/>
            <a:ext cx="706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5" type="title"/>
          </p:nvPr>
        </p:nvSpPr>
        <p:spPr>
          <a:xfrm>
            <a:off x="1279000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6" type="title"/>
          </p:nvPr>
        </p:nvSpPr>
        <p:spPr>
          <a:xfrm>
            <a:off x="127900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7" type="title"/>
          </p:nvPr>
        </p:nvSpPr>
        <p:spPr>
          <a:xfrm>
            <a:off x="491785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5"/>
          <p:cNvSpPr txBox="1"/>
          <p:nvPr>
            <p:ph idx="8" type="title"/>
          </p:nvPr>
        </p:nvSpPr>
        <p:spPr>
          <a:xfrm>
            <a:off x="491785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9" type="title"/>
          </p:nvPr>
        </p:nvSpPr>
        <p:spPr>
          <a:xfrm>
            <a:off x="4925175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5"/>
          <p:cNvSpPr/>
          <p:nvPr>
            <p:ph idx="13" type="pic"/>
          </p:nvPr>
        </p:nvSpPr>
        <p:spPr>
          <a:xfrm>
            <a:off x="402115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5"/>
          <p:cNvSpPr/>
          <p:nvPr>
            <p:ph idx="14" type="pic"/>
          </p:nvPr>
        </p:nvSpPr>
        <p:spPr>
          <a:xfrm>
            <a:off x="402115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" name="Google Shape;74;p5"/>
          <p:cNvSpPr/>
          <p:nvPr>
            <p:ph idx="15" type="pic"/>
          </p:nvPr>
        </p:nvSpPr>
        <p:spPr>
          <a:xfrm>
            <a:off x="402115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5"/>
          <p:cNvSpPr/>
          <p:nvPr>
            <p:ph idx="16" type="pic"/>
          </p:nvPr>
        </p:nvSpPr>
        <p:spPr>
          <a:xfrm>
            <a:off x="37730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" name="Google Shape;76;p5"/>
          <p:cNvSpPr/>
          <p:nvPr>
            <p:ph idx="17" type="pic"/>
          </p:nvPr>
        </p:nvSpPr>
        <p:spPr>
          <a:xfrm>
            <a:off x="37730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" name="Google Shape;77;p5"/>
          <p:cNvSpPr/>
          <p:nvPr>
            <p:ph idx="18" type="pic"/>
          </p:nvPr>
        </p:nvSpPr>
        <p:spPr>
          <a:xfrm>
            <a:off x="37730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" name="Google Shape;78;p5"/>
          <p:cNvSpPr txBox="1"/>
          <p:nvPr>
            <p:ph idx="19" type="title"/>
          </p:nvPr>
        </p:nvSpPr>
        <p:spPr>
          <a:xfrm>
            <a:off x="127900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5"/>
          <p:cNvSpPr txBox="1"/>
          <p:nvPr>
            <p:ph idx="20" type="body"/>
          </p:nvPr>
        </p:nvSpPr>
        <p:spPr>
          <a:xfrm>
            <a:off x="127900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1" type="body"/>
          </p:nvPr>
        </p:nvSpPr>
        <p:spPr>
          <a:xfrm>
            <a:off x="127900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2" type="body"/>
          </p:nvPr>
        </p:nvSpPr>
        <p:spPr>
          <a:xfrm>
            <a:off x="127900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3" type="body"/>
          </p:nvPr>
        </p:nvSpPr>
        <p:spPr>
          <a:xfrm>
            <a:off x="491785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24" type="body"/>
          </p:nvPr>
        </p:nvSpPr>
        <p:spPr>
          <a:xfrm>
            <a:off x="491785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5" type="body"/>
          </p:nvPr>
        </p:nvSpPr>
        <p:spPr>
          <a:xfrm>
            <a:off x="491785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0" name="Google Shape;570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1" name="Google Shape;571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4" name="Google Shape;574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5" name="Google Shape;575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0" name="Google Shape;580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3" name="Google Shape;583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6" name="Google Shape;5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7" name="Google Shape;587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8" name="Google Shape;588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1" name="Google Shape;591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4" name="Google Shape;594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6" name="Google Shape;5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97" name="Google Shape;597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8" name="Google Shape;598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10" name="Google Shape;610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older">
  <p:cSld name="BLANK_1_1_1_1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228600" y="210088"/>
            <a:ext cx="8686800" cy="4676475"/>
            <a:chOff x="228600" y="210088"/>
            <a:chExt cx="8686800" cy="4676475"/>
          </a:xfrm>
        </p:grpSpPr>
        <p:sp>
          <p:nvSpPr>
            <p:cNvPr id="87" name="Google Shape;87;p6"/>
            <p:cNvSpPr/>
            <p:nvPr/>
          </p:nvSpPr>
          <p:spPr>
            <a:xfrm>
              <a:off x="228600" y="566563"/>
              <a:ext cx="8686800" cy="4320000"/>
            </a:xfrm>
            <a:prstGeom prst="roundRect">
              <a:avLst>
                <a:gd fmla="val 540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912237" y="2100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89" name="Google Shape;89;p6"/>
          <p:cNvSpPr txBox="1"/>
          <p:nvPr>
            <p:ph idx="1" type="subTitle"/>
          </p:nvPr>
        </p:nvSpPr>
        <p:spPr>
          <a:xfrm>
            <a:off x="1224650" y="210100"/>
            <a:ext cx="16767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593775" y="3900525"/>
            <a:ext cx="4346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9pPr>
          </a:lstStyle>
          <a:p/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93775" y="984700"/>
            <a:ext cx="7948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_1_1_1_1_1_1_1_1_1_1_1_1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-2450" y="4759975"/>
            <a:ext cx="9150600" cy="383400"/>
          </a:xfrm>
          <a:prstGeom prst="rect">
            <a:avLst/>
          </a:prstGeom>
        </p:spPr>
        <p:txBody>
          <a:bodyPr anchorCtr="0" anchor="ctr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14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94" name="Google Shape;94;p7"/>
          <p:cNvCxnSpPr/>
          <p:nvPr/>
        </p:nvCxnSpPr>
        <p:spPr>
          <a:xfrm rot="10800000">
            <a:off x="-2100" y="4759975"/>
            <a:ext cx="91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7"/>
          <p:cNvSpPr txBox="1"/>
          <p:nvPr>
            <p:ph idx="2" type="title"/>
          </p:nvPr>
        </p:nvSpPr>
        <p:spPr>
          <a:xfrm>
            <a:off x="850" y="1078988"/>
            <a:ext cx="9144000" cy="3598800"/>
          </a:xfrm>
          <a:prstGeom prst="rect">
            <a:avLst/>
          </a:prstGeom>
        </p:spPr>
        <p:txBody>
          <a:bodyPr anchorCtr="0" anchor="t" bIns="108000" lIns="252000" spcFirstLastPara="1" rIns="252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7"/>
          <p:cNvGrpSpPr/>
          <p:nvPr/>
        </p:nvGrpSpPr>
        <p:grpSpPr>
          <a:xfrm>
            <a:off x="1724267" y="547463"/>
            <a:ext cx="658200" cy="449397"/>
            <a:chOff x="2467317" y="547413"/>
            <a:chExt cx="658200" cy="449397"/>
          </a:xfrm>
        </p:grpSpPr>
        <p:sp>
          <p:nvSpPr>
            <p:cNvPr id="98" name="Google Shape;98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981142" y="547476"/>
            <a:ext cx="658200" cy="449397"/>
            <a:chOff x="2467317" y="547413"/>
            <a:chExt cx="658200" cy="449397"/>
          </a:xfrm>
        </p:grpSpPr>
        <p:sp>
          <p:nvSpPr>
            <p:cNvPr id="101" name="Google Shape;101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2467317" y="547413"/>
            <a:ext cx="658200" cy="449397"/>
            <a:chOff x="2467317" y="547413"/>
            <a:chExt cx="658200" cy="449397"/>
          </a:xfrm>
        </p:grpSpPr>
        <p:sp>
          <p:nvSpPr>
            <p:cNvPr id="104" name="Google Shape;104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238017" y="549426"/>
            <a:ext cx="658200" cy="449397"/>
            <a:chOff x="2467317" y="547413"/>
            <a:chExt cx="658200" cy="449397"/>
          </a:xfrm>
        </p:grpSpPr>
        <p:sp>
          <p:nvSpPr>
            <p:cNvPr id="107" name="Google Shape;107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ctions Grey">
  <p:cSld name="BLANK_1_1_1_1_1_1_1_1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172350" y="1093875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2" type="subTitle"/>
          </p:nvPr>
        </p:nvSpPr>
        <p:spPr>
          <a:xfrm>
            <a:off x="357425" y="2974373"/>
            <a:ext cx="2048400" cy="3906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3" type="subTitle"/>
          </p:nvPr>
        </p:nvSpPr>
        <p:spPr>
          <a:xfrm>
            <a:off x="357425" y="718250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4" type="body"/>
          </p:nvPr>
        </p:nvSpPr>
        <p:spPr>
          <a:xfrm>
            <a:off x="172350" y="3362406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5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5" name="Google Shape;115;p8"/>
          <p:cNvSpPr txBox="1"/>
          <p:nvPr>
            <p:ph idx="6" type="subTitle"/>
          </p:nvPr>
        </p:nvSpPr>
        <p:spPr>
          <a:xfrm>
            <a:off x="4814750" y="7170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idx="7" type="body"/>
          </p:nvPr>
        </p:nvSpPr>
        <p:spPr>
          <a:xfrm>
            <a:off x="4629675" y="10927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8" type="subTitle"/>
          </p:nvPr>
        </p:nvSpPr>
        <p:spPr>
          <a:xfrm>
            <a:off x="4814750" y="30033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9" type="body"/>
          </p:nvPr>
        </p:nvSpPr>
        <p:spPr>
          <a:xfrm>
            <a:off x="4629675" y="33790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Data folders">
  <p:cSld name="CUSTOM_7_1_1_1_1_1_1_1_1_1_1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193900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1" name="Google Shape;121;p9"/>
          <p:cNvSpPr txBox="1"/>
          <p:nvPr>
            <p:ph idx="2" type="title"/>
          </p:nvPr>
        </p:nvSpPr>
        <p:spPr>
          <a:xfrm>
            <a:off x="193900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3" type="title"/>
          </p:nvPr>
        </p:nvSpPr>
        <p:spPr>
          <a:xfrm>
            <a:off x="2391238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3" name="Google Shape;123;p9"/>
          <p:cNvSpPr txBox="1"/>
          <p:nvPr>
            <p:ph idx="4" type="title"/>
          </p:nvPr>
        </p:nvSpPr>
        <p:spPr>
          <a:xfrm>
            <a:off x="2391238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5" type="title"/>
          </p:nvPr>
        </p:nvSpPr>
        <p:spPr>
          <a:xfrm>
            <a:off x="459037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5" name="Google Shape;125;p9"/>
          <p:cNvSpPr txBox="1"/>
          <p:nvPr>
            <p:ph idx="6" type="title"/>
          </p:nvPr>
        </p:nvSpPr>
        <p:spPr>
          <a:xfrm>
            <a:off x="459037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7" type="title"/>
          </p:nvPr>
        </p:nvSpPr>
        <p:spPr>
          <a:xfrm>
            <a:off x="678892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7" name="Google Shape;127;p9"/>
          <p:cNvSpPr txBox="1"/>
          <p:nvPr>
            <p:ph idx="8" type="title"/>
          </p:nvPr>
        </p:nvSpPr>
        <p:spPr>
          <a:xfrm>
            <a:off x="678892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9" name="Google Shape;129;p9"/>
          <p:cNvSpPr txBox="1"/>
          <p:nvPr>
            <p:ph idx="9" type="body"/>
          </p:nvPr>
        </p:nvSpPr>
        <p:spPr>
          <a:xfrm>
            <a:off x="192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3" type="body"/>
          </p:nvPr>
        </p:nvSpPr>
        <p:spPr>
          <a:xfrm>
            <a:off x="23912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4" type="body"/>
          </p:nvPr>
        </p:nvSpPr>
        <p:spPr>
          <a:xfrm>
            <a:off x="45906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5" type="body"/>
          </p:nvPr>
        </p:nvSpPr>
        <p:spPr>
          <a:xfrm>
            <a:off x="6788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Data Folders">
  <p:cSld name="CUSTOM_7_1_1_1_1_1_1_1_1_1_1_1_1_1_1_1_1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9390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title"/>
          </p:nvPr>
        </p:nvSpPr>
        <p:spPr>
          <a:xfrm>
            <a:off x="3141175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7" name="Google Shape;137;p10"/>
          <p:cNvSpPr txBox="1"/>
          <p:nvPr>
            <p:ph idx="3" type="title"/>
          </p:nvPr>
        </p:nvSpPr>
        <p:spPr>
          <a:xfrm>
            <a:off x="608845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1940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5" type="body"/>
          </p:nvPr>
        </p:nvSpPr>
        <p:spPr>
          <a:xfrm>
            <a:off x="314052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6" type="body"/>
          </p:nvPr>
        </p:nvSpPr>
        <p:spPr>
          <a:xfrm>
            <a:off x="60869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63" y="351175"/>
            <a:ext cx="4506674" cy="4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675" y="538575"/>
            <a:ext cx="7192649" cy="4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7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Create Database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75" name="Google Shape;6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425"/>
            <a:ext cx="8839201" cy="404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38" y="764499"/>
            <a:ext cx="8077126" cy="4017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8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Import CSVs into collections</a:t>
            </a:r>
            <a:endParaRPr sz="2300">
              <a:solidFill>
                <a:srgbClr val="1800A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688" y="1031400"/>
            <a:ext cx="4372625" cy="36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9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NoSQL Data Modeling: Embedding Payments into Rentals</a:t>
            </a:r>
            <a:endParaRPr sz="2300">
              <a:solidFill>
                <a:srgbClr val="1800A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0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Building Analytical Customer Profiles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93" name="Google Shape;6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37" y="768200"/>
            <a:ext cx="3227933" cy="4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1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Create indexes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99" name="Google Shape;6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75" y="978801"/>
            <a:ext cx="7790350" cy="25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38" y="2131987"/>
            <a:ext cx="7948924" cy="24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 txBox="1"/>
          <p:nvPr/>
        </p:nvSpPr>
        <p:spPr>
          <a:xfrm>
            <a:off x="491700" y="160225"/>
            <a:ext cx="81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Query-1:</a:t>
            </a:r>
            <a:endParaRPr sz="2300">
              <a:solidFill>
                <a:srgbClr val="1800A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Monthly Revenue Trend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706" name="Google Shape;7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00" y="1129225"/>
            <a:ext cx="5285136" cy="37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836" y="1205425"/>
            <a:ext cx="32861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3"/>
          <p:cNvSpPr txBox="1"/>
          <p:nvPr/>
        </p:nvSpPr>
        <p:spPr>
          <a:xfrm>
            <a:off x="491700" y="160225"/>
            <a:ext cx="81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Query-2:</a:t>
            </a:r>
            <a:endParaRPr sz="2300">
              <a:solidFill>
                <a:srgbClr val="1800A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Top 10 High-Frequency Customers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713" name="Google Shape;7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00" y="1205425"/>
            <a:ext cx="4899689" cy="378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914" y="1205425"/>
            <a:ext cx="2652071" cy="3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4"/>
          <p:cNvSpPr txBox="1"/>
          <p:nvPr/>
        </p:nvSpPr>
        <p:spPr>
          <a:xfrm>
            <a:off x="491700" y="160225"/>
            <a:ext cx="81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Query-3:</a:t>
            </a:r>
            <a:endParaRPr sz="2300">
              <a:solidFill>
                <a:srgbClr val="1800A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Purchase Frequency Interval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720" name="Google Shape;7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0" y="1175489"/>
            <a:ext cx="4786944" cy="37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219" y="1175489"/>
            <a:ext cx="2081751" cy="3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/>
          <p:nvPr/>
        </p:nvSpPr>
        <p:spPr>
          <a:xfrm>
            <a:off x="463525" y="394125"/>
            <a:ext cx="8330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1800AD"/>
                </a:solidFill>
              </a:rPr>
              <a:t>MongoDB Tasks:</a:t>
            </a:r>
            <a:endParaRPr sz="2300" u="sng">
              <a:solidFill>
                <a:srgbClr val="1800AD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Create MongoDB Atlas cluster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Download MongoDB Compass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Import CSVs into collections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Design embedded/referenced document structures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Define indexes</a:t>
            </a:r>
            <a:endParaRPr sz="2300">
              <a:solidFill>
                <a:srgbClr val="0D1117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300"/>
              <a:buAutoNum type="arabicPeriod"/>
            </a:pPr>
            <a:r>
              <a:rPr lang="en" sz="2300">
                <a:solidFill>
                  <a:srgbClr val="0D1117"/>
                </a:solidFill>
              </a:rPr>
              <a:t>Write 3 aggregation queries (e.g., rentals per country, total payments)</a:t>
            </a:r>
            <a:endParaRPr sz="23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Create MongoDB Atlas cluster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28" name="Google Shape;6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75" y="895424"/>
            <a:ext cx="8385050" cy="374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" y="801125"/>
            <a:ext cx="8839198" cy="34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Project Overview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39" name="Google Shape;6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25" y="699025"/>
            <a:ext cx="6071940" cy="4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75" y="514725"/>
            <a:ext cx="4101250" cy="41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Add Connection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50" name="Google Shape;6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13" y="758385"/>
            <a:ext cx="7855973" cy="41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4"/>
          <p:cNvSpPr txBox="1"/>
          <p:nvPr/>
        </p:nvSpPr>
        <p:spPr>
          <a:xfrm>
            <a:off x="491700" y="160225"/>
            <a:ext cx="816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rPr lang="en" sz="2300">
                <a:solidFill>
                  <a:srgbClr val="1800AD"/>
                </a:solidFill>
              </a:rPr>
              <a:t>Enter</a:t>
            </a:r>
            <a:r>
              <a:rPr lang="en" sz="2300">
                <a:solidFill>
                  <a:srgbClr val="1800AD"/>
                </a:solidFill>
              </a:rPr>
              <a:t> Connection String</a:t>
            </a:r>
            <a:endParaRPr sz="2300">
              <a:solidFill>
                <a:srgbClr val="1800AD"/>
              </a:solidFill>
            </a:endParaRPr>
          </a:p>
        </p:txBody>
      </p:sp>
      <p:pic>
        <p:nvPicPr>
          <p:cNvPr id="656" name="Google Shape;656;p54"/>
          <p:cNvPicPr preferRelativeResize="0"/>
          <p:nvPr/>
        </p:nvPicPr>
        <p:blipFill rotWithShape="1">
          <a:blip r:embed="rId3">
            <a:alphaModFix/>
          </a:blip>
          <a:srcRect b="0" l="0" r="0" t="17634"/>
          <a:stretch/>
        </p:blipFill>
        <p:spPr>
          <a:xfrm>
            <a:off x="582275" y="1005525"/>
            <a:ext cx="7979449" cy="39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38" y="501913"/>
            <a:ext cx="6071940" cy="4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5"/>
          <p:cNvSpPr/>
          <p:nvPr/>
        </p:nvSpPr>
        <p:spPr>
          <a:xfrm>
            <a:off x="6023325" y="3044375"/>
            <a:ext cx="1332300" cy="4923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63" name="Google Shape;66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638" y="152400"/>
            <a:ext cx="71507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5"/>
          <p:cNvSpPr/>
          <p:nvPr/>
        </p:nvSpPr>
        <p:spPr>
          <a:xfrm>
            <a:off x="2348525" y="4097875"/>
            <a:ext cx="4507200" cy="3699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ATEGIC PITCH PRESENTATION">
  <a:themeElements>
    <a:clrScheme name="Simple Light">
      <a:dk1>
        <a:srgbClr val="000000"/>
      </a:dk1>
      <a:lt1>
        <a:srgbClr val="FAFAFA"/>
      </a:lt1>
      <a:dk2>
        <a:srgbClr val="CCCCCC"/>
      </a:dk2>
      <a:lt2>
        <a:srgbClr val="F3F3F3"/>
      </a:lt2>
      <a:accent1>
        <a:srgbClr val="FBE2C4"/>
      </a:accent1>
      <a:accent2>
        <a:srgbClr val="FFCCE4"/>
      </a:accent2>
      <a:accent3>
        <a:srgbClr val="C0E9FF"/>
      </a:accent3>
      <a:accent4>
        <a:srgbClr val="D2FD78"/>
      </a:accent4>
      <a:accent5>
        <a:srgbClr val="FAEA32"/>
      </a:accent5>
      <a:accent6>
        <a:srgbClr val="CBB2FE"/>
      </a:accent6>
      <a:hlink>
        <a:srgbClr val="C0E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