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EC26-0CAD-49DA-8335-2E902211CDA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BC6F-DA2D-43BE-99EC-E670E77F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4" y="573535"/>
            <a:ext cx="11887200" cy="6284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3949" y="173254"/>
            <a:ext cx="74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calling pipeline. Wall clock times for combine </a:t>
            </a:r>
            <a:r>
              <a:rPr lang="en-US" dirty="0" err="1" smtClean="0"/>
              <a:t>gvcfs</a:t>
            </a:r>
            <a:r>
              <a:rPr lang="en-US" dirty="0" smtClean="0"/>
              <a:t> (91 samples).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255" y="19249"/>
            <a:ext cx="1181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Bwa</a:t>
            </a:r>
            <a:r>
              <a:rPr lang="en-US" dirty="0" smtClean="0"/>
              <a:t> mem flood tests. Full non-clinical compute node saturation with each job using 4 </a:t>
            </a:r>
            <a:r>
              <a:rPr lang="en-US" dirty="0" err="1" smtClean="0"/>
              <a:t>cpu</a:t>
            </a:r>
            <a:r>
              <a:rPr lang="en-US" dirty="0" smtClean="0"/>
              <a:t> threads are the square data points. Single instance jobs with increasing </a:t>
            </a:r>
            <a:r>
              <a:rPr lang="en-US" dirty="0" err="1" smtClean="0"/>
              <a:t>cpu</a:t>
            </a:r>
            <a:r>
              <a:rPr lang="en-US" dirty="0" smtClean="0"/>
              <a:t> thread number used are circles and sized by thread count.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4" y="702646"/>
            <a:ext cx="10515600" cy="61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0" y="1443710"/>
            <a:ext cx="11887200" cy="53269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882" y="118257"/>
            <a:ext cx="11761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Qumolo</a:t>
            </a:r>
            <a:r>
              <a:rPr lang="en-US" dirty="0" smtClean="0"/>
              <a:t> load balancing and throughput for production level </a:t>
            </a:r>
            <a:r>
              <a:rPr lang="en-US" dirty="0" err="1" smtClean="0"/>
              <a:t>bwa</a:t>
            </a:r>
            <a:r>
              <a:rPr lang="en-US" dirty="0" smtClean="0"/>
              <a:t> mem flood test (165 instances utilizing 4 </a:t>
            </a:r>
            <a:r>
              <a:rPr lang="en-US" dirty="0" err="1" smtClean="0"/>
              <a:t>cpus</a:t>
            </a:r>
            <a:r>
              <a:rPr lang="en-US" dirty="0" smtClean="0"/>
              <a:t> for each instance). The window would have been b/w 4 to 6 p.m.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67149" y="683394"/>
            <a:ext cx="4735630" cy="9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57524" y="693019"/>
            <a:ext cx="4475748" cy="349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7149" y="683394"/>
            <a:ext cx="4466123" cy="509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14" y="990905"/>
            <a:ext cx="9428571" cy="4876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115503"/>
            <a:ext cx="911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Isilon</a:t>
            </a:r>
            <a:r>
              <a:rPr lang="en-US" dirty="0" smtClean="0"/>
              <a:t> external network throughput by node during </a:t>
            </a:r>
            <a:r>
              <a:rPr lang="en-US" dirty="0" err="1" smtClean="0"/>
              <a:t>bwa</a:t>
            </a:r>
            <a:r>
              <a:rPr lang="en-US" dirty="0" smtClean="0"/>
              <a:t> mem production level flood test (170 instances utilizing 4 </a:t>
            </a:r>
            <a:r>
              <a:rPr lang="en-US" dirty="0" err="1" smtClean="0"/>
              <a:t>cpus</a:t>
            </a:r>
            <a:r>
              <a:rPr lang="en-US" dirty="0" smtClean="0"/>
              <a:t> for each instance). The window would have been b/w 2 to 4 p.m.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Hetrick</dc:creator>
  <cp:lastModifiedBy>Kurt Hetrick</cp:lastModifiedBy>
  <cp:revision>5</cp:revision>
  <dcterms:created xsi:type="dcterms:W3CDTF">2017-11-06T17:58:01Z</dcterms:created>
  <dcterms:modified xsi:type="dcterms:W3CDTF">2017-11-06T18:26:31Z</dcterms:modified>
</cp:coreProperties>
</file>