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E17F7-2649-457B-902F-D879E1F3A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A5EDBA-42D9-45EB-85B4-955DF8E7D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692A6-2B78-4CA0-9747-F5BE5678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1B6-77D0-4236-A204-FC3E84BBEA3B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3C0B5-96C5-484F-A91E-4067D905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244104-4002-4164-BA09-63E6652A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A95E-6D32-4F37-BD83-452AA06D0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79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B393D-FB4A-45D2-AA9F-AD3B6107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7D3F7E-A3EB-4DC8-9B7D-AAEB6EC79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6606DA-DC1D-4CF5-9ABC-9BEE609E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1B6-77D0-4236-A204-FC3E84BBEA3B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33FABD-7DC2-47AF-A0D4-672DF4C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D7D853-882A-4AEE-AEE6-0DF59776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A95E-6D32-4F37-BD83-452AA06D0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90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E5D88D-84B6-4D32-8658-A852770FA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9D1F7E-7272-436A-9D80-9032B0ED0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268E3-B897-4A3F-8107-A665360E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1B6-77D0-4236-A204-FC3E84BBEA3B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DBB1C-05FC-4586-81F1-F62D671B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6F67F1-B873-4E45-9D7C-4E7D2370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A95E-6D32-4F37-BD83-452AA06D0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02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BA571-C691-47D6-8FAF-DF53D3A0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D826A-90F3-48BF-8285-C1C4B1F0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D8D81E-D4DD-4876-A0EF-B19498F7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1B6-77D0-4236-A204-FC3E84BBEA3B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95EB47-931B-4765-AE9F-68EF1B3E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BF02C8-8A6C-4586-81C8-59A4C5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A95E-6D32-4F37-BD83-452AA06D0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90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BC073-22F6-4CEA-957F-1E6E2D96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01C249-DEB0-4A03-8224-02CD3F75F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3AAE1C-2AEE-4807-A323-69E6EF7F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1B6-77D0-4236-A204-FC3E84BBEA3B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762DE3-144B-460A-AB66-0881C014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61687B-406F-4FD5-8C53-45C81634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A95E-6D32-4F37-BD83-452AA06D0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B2703-DE18-4397-9ECB-197512AB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96BF8-2A11-4DE4-BF4E-602B6AFE0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5A62F7-B744-4F1E-9F2C-51D303CB8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4EAA86-29AF-4816-9129-D0D5A67F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1B6-77D0-4236-A204-FC3E84BBEA3B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95FCEB-65F9-47EA-9906-CB69279A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DFB843-54ED-47C9-9527-7E82FF0F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A95E-6D32-4F37-BD83-452AA06D0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9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74B82-A2CB-4C09-BB48-CAE66409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FB45F1-092B-4352-9631-2718F786E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687096-680C-4B36-97B2-C48987000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DF9A22-468B-42A6-AAAD-F7EBFF1FD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0D2DC9-F91E-4E7B-8EFD-1D31628B2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2D2457-6AE2-438B-BA28-15DAE829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1B6-77D0-4236-A204-FC3E84BBEA3B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A19100-0A0E-42EF-8444-00EEDF95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4361A3-0AD9-41FD-A7D7-B2B0A443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A95E-6D32-4F37-BD83-452AA06D0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13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5486E-24D6-4B13-A76A-936732ED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EEA737-CECD-4D23-817E-1A3FC951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1B6-77D0-4236-A204-FC3E84BBEA3B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E36E4B-D605-4067-88BC-0659A907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90C2E4-2085-42F0-A4FC-1B2AC35D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A95E-6D32-4F37-BD83-452AA06D0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5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ADB599-A69B-4417-84B8-127A1488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1B6-77D0-4236-A204-FC3E84BBEA3B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752371-5BCA-4CF7-8000-6EA52796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1FCD50-DC54-40D8-BEFF-594F4360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A95E-6D32-4F37-BD83-452AA06D0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1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1D767-7F51-444E-B31B-D3031279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FF12BD-ACE6-4CC7-869C-D832DE55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E77258-7628-4BC3-BDDA-2E0CD2F4C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8EE37B-99FD-4E12-B3D8-B630CDFE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1B6-77D0-4236-A204-FC3E84BBEA3B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543B51-BF34-4AEE-A946-0EAA94DE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9F675C-EB11-4C77-9BE4-44E272F7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A95E-6D32-4F37-BD83-452AA06D0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53C6D-CB6B-4E3A-B38E-9FA070D7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2CC69E-72CE-4D78-B705-DA653F9DF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5381B5-8E0D-4E74-8E47-8AAECBC2A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B879E2-84BF-4FC7-B82A-DE4BEE96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1B6-77D0-4236-A204-FC3E84BBEA3B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D6CB65-2F8B-4D34-BEA6-5CBA3CD0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A69FCB-72E8-454E-B7C5-78923169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A95E-6D32-4F37-BD83-452AA06D0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39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B19A4-F2D9-4FC1-91E7-FBA3DD5B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B90852-F080-48F6-8DD9-A2B0E1C6C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442287-1C1A-490B-ACE6-E216A8354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FA1B6-77D0-4236-A204-FC3E84BBEA3B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2B54C-F7DD-4147-A955-6B7E1DC58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CF5E3-AA32-42CB-BDB3-C1CF1EE97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5A95E-6D32-4F37-BD83-452AA06D0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25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hlinkClick r:id="" action="ppaction://macro?name=Новый"/>
            <a:extLst>
              <a:ext uri="{FF2B5EF4-FFF2-40B4-BE49-F238E27FC236}">
                <a16:creationId xmlns:a16="http://schemas.microsoft.com/office/drawing/2014/main" id="{E78A528C-0FEF-40C4-85F3-777B6BDCF5BE}"/>
              </a:ext>
            </a:extLst>
          </p:cNvPr>
          <p:cNvSpPr/>
          <p:nvPr/>
        </p:nvSpPr>
        <p:spPr>
          <a:xfrm>
            <a:off x="4559643" y="1892643"/>
            <a:ext cx="3072714" cy="307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Макрос</a:t>
            </a:r>
          </a:p>
        </p:txBody>
      </p:sp>
    </p:spTree>
    <p:extLst>
      <p:ext uri="{BB962C8B-B14F-4D97-AF65-F5344CB8AC3E}">
        <p14:creationId xmlns:p14="http://schemas.microsoft.com/office/powerpoint/2010/main" val="40681306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Simonyan</dc:creator>
  <cp:lastModifiedBy>Pavel Simonyan</cp:lastModifiedBy>
  <cp:revision>3</cp:revision>
  <dcterms:created xsi:type="dcterms:W3CDTF">2020-12-16T07:26:32Z</dcterms:created>
  <dcterms:modified xsi:type="dcterms:W3CDTF">2020-12-16T07:30:45Z</dcterms:modified>
</cp:coreProperties>
</file>