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9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33E9-30C6-4F99-83AE-C3A54B34C7A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FF1B-1A17-6D93-5F3D-FE912B40E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Internet Technologies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0F852-5E68-A070-8433-9733D5F59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Kurt Abraham</a:t>
            </a:r>
          </a:p>
          <a:p>
            <a:r>
              <a:rPr lang="en-US" dirty="0"/>
              <a:t>CS 451</a:t>
            </a:r>
          </a:p>
        </p:txBody>
      </p:sp>
    </p:spTree>
    <p:extLst>
      <p:ext uri="{BB962C8B-B14F-4D97-AF65-F5344CB8AC3E}">
        <p14:creationId xmlns:p14="http://schemas.microsoft.com/office/powerpoint/2010/main" val="575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CF28-D79C-244D-4F6D-E1F72B2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HTML Tutorial</a:t>
            </a:r>
          </a:p>
        </p:txBody>
      </p:sp>
      <p:pic>
        <p:nvPicPr>
          <p:cNvPr id="6" name="Picture 5" descr="A logo of a website&#10;&#10;Description automatically generated">
            <a:extLst>
              <a:ext uri="{FF2B5EF4-FFF2-40B4-BE49-F238E27FC236}">
                <a16:creationId xmlns:a16="http://schemas.microsoft.com/office/drawing/2014/main" id="{0A7AA541-5E2E-9B21-4615-A6C3AC813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3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A5E3-0C82-6939-2D11-768E523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&lt;Tutorial Name&gt;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C898-250E-7949-1740-017F821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Descripion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445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19C52-2017-613D-C033-2E7DAB70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BBED12-7AA3-B981-A682-68680B1F9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75A1E-AF21-65CA-7092-B995BA2C6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F322E2-C263-D7FF-E304-B7F021183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DD25C7-B9CF-4A79-A12C-FFAB8239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433DED-5B91-2EDE-F84E-D30E500C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1AF9C9-8317-ECDB-88B3-FD556093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376D09-81D6-E967-3B82-22563A114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D882EB4-3EF4-67DA-2D00-39E088C03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5B8191-9DD1-ED8D-981C-66A163844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706D38-BA9D-4B61-AF71-F6867A5E1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5F41-0C75-7540-2B3F-BE22C547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6C1C-D93D-FF84-0697-515F66C85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5041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Internet Technologies Tutorials</vt:lpstr>
      <vt:lpstr>HTML Tutorial</vt:lpstr>
      <vt:lpstr>&lt;Tutorial Name&gt;</vt:lpstr>
      <vt:lpstr>CSS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Technologies Tutorials</dc:title>
  <dc:creator>Kurt Abraham</dc:creator>
  <cp:lastModifiedBy>Kurt Abraham</cp:lastModifiedBy>
  <cp:revision>4</cp:revision>
  <dcterms:created xsi:type="dcterms:W3CDTF">2024-02-06T05:29:36Z</dcterms:created>
  <dcterms:modified xsi:type="dcterms:W3CDTF">2024-02-09T03:59:27Z</dcterms:modified>
</cp:coreProperties>
</file>