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60" r:id="rId12"/>
    <p:sldId id="272" r:id="rId13"/>
    <p:sldId id="270" r:id="rId14"/>
    <p:sldId id="273" r:id="rId15"/>
    <p:sldId id="259" r:id="rId16"/>
    <p:sldId id="274" r:id="rId17"/>
    <p:sldId id="271" r:id="rId18"/>
    <p:sldId id="275" r:id="rId19"/>
    <p:sldId id="276" r:id="rId20"/>
    <p:sldId id="26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0129" autoAdjust="0"/>
  </p:normalViewPr>
  <p:slideViewPr>
    <p:cSldViewPr snapToObjects="1">
      <p:cViewPr varScale="1">
        <p:scale>
          <a:sx n="135" d="100"/>
          <a:sy n="135" d="100"/>
        </p:scale>
        <p:origin x="93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6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öfgren" userId="63be9a9f-0351-4e84-b7fd-9ebe4f1174ca" providerId="ADAL" clId="{B89AB7EE-206B-4E5E-AFB2-9E682D96E7D0}"/>
    <pc:docChg chg="custSel addSld modSld">
      <pc:chgData name="Peter Löfgren" userId="63be9a9f-0351-4e84-b7fd-9ebe4f1174ca" providerId="ADAL" clId="{B89AB7EE-206B-4E5E-AFB2-9E682D96E7D0}" dt="2018-01-30T14:28:36.915" v="34" actId="20577"/>
      <pc:docMkLst>
        <pc:docMk/>
      </pc:docMkLst>
      <pc:sldChg chg="modSp">
        <pc:chgData name="Peter Löfgren" userId="63be9a9f-0351-4e84-b7fd-9ebe4f1174ca" providerId="ADAL" clId="{B89AB7EE-206B-4E5E-AFB2-9E682D96E7D0}" dt="2018-01-30T12:13:01.212" v="1" actId="1076"/>
        <pc:sldMkLst>
          <pc:docMk/>
          <pc:sldMk cId="3967498632" sldId="270"/>
        </pc:sldMkLst>
        <pc:spChg chg="mod">
          <ac:chgData name="Peter Löfgren" userId="63be9a9f-0351-4e84-b7fd-9ebe4f1174ca" providerId="ADAL" clId="{B89AB7EE-206B-4E5E-AFB2-9E682D96E7D0}" dt="2018-01-30T12:13:01.212" v="1" actId="1076"/>
          <ac:spMkLst>
            <pc:docMk/>
            <pc:sldMk cId="3967498632" sldId="270"/>
            <ac:spMk id="4" creationId="{58EFEAAA-0FB5-495D-9386-2AB115C9F140}"/>
          </ac:spMkLst>
        </pc:spChg>
      </pc:sldChg>
      <pc:sldChg chg="modNotesTx">
        <pc:chgData name="Peter Löfgren" userId="63be9a9f-0351-4e84-b7fd-9ebe4f1174ca" providerId="ADAL" clId="{B89AB7EE-206B-4E5E-AFB2-9E682D96E7D0}" dt="2018-01-30T14:28:36.915" v="34" actId="20577"/>
        <pc:sldMkLst>
          <pc:docMk/>
          <pc:sldMk cId="2888471170" sldId="271"/>
        </pc:sldMkLst>
      </pc:sldChg>
      <pc:sldChg chg="addSp delSp modSp add">
        <pc:chgData name="Peter Löfgren" userId="63be9a9f-0351-4e84-b7fd-9ebe4f1174ca" providerId="ADAL" clId="{B89AB7EE-206B-4E5E-AFB2-9E682D96E7D0}" dt="2018-01-30T12:45:31.616" v="30" actId="478"/>
        <pc:sldMkLst>
          <pc:docMk/>
          <pc:sldMk cId="3108254853" sldId="276"/>
        </pc:sldMkLst>
        <pc:spChg chg="mod">
          <ac:chgData name="Peter Löfgren" userId="63be9a9f-0351-4e84-b7fd-9ebe4f1174ca" providerId="ADAL" clId="{B89AB7EE-206B-4E5E-AFB2-9E682D96E7D0}" dt="2018-01-30T12:45:10.852" v="27" actId="403"/>
          <ac:spMkLst>
            <pc:docMk/>
            <pc:sldMk cId="3108254853" sldId="276"/>
            <ac:spMk id="2" creationId="{00000000-0000-0000-0000-000000000000}"/>
          </ac:spMkLst>
        </pc:spChg>
        <pc:picChg chg="add del mod">
          <ac:chgData name="Peter Löfgren" userId="63be9a9f-0351-4e84-b7fd-9ebe4f1174ca" providerId="ADAL" clId="{B89AB7EE-206B-4E5E-AFB2-9E682D96E7D0}" dt="2018-01-30T12:45:31.616" v="30" actId="478"/>
          <ac:picMkLst>
            <pc:docMk/>
            <pc:sldMk cId="3108254853" sldId="276"/>
            <ac:picMk id="4" creationId="{06C34E8F-5E1A-4CFA-B83C-369A3F356CC2}"/>
          </ac:picMkLst>
        </pc:picChg>
      </pc:sldChg>
    </pc:docChg>
  </pc:docChgLst>
  <pc:docChgLst>
    <pc:chgData name="Peter Löfgren" userId="63be9a9f-0351-4e84-b7fd-9ebe4f1174ca" providerId="ADAL" clId="{27885C1D-5441-42C4-A295-BD62112211CC}"/>
    <pc:docChg chg="custSel addSld delSld modSld sldOrd">
      <pc:chgData name="Peter Löfgren" userId="63be9a9f-0351-4e84-b7fd-9ebe4f1174ca" providerId="ADAL" clId="{27885C1D-5441-42C4-A295-BD62112211CC}" dt="2018-01-24T10:08:57.014" v="391" actId="20577"/>
      <pc:docMkLst>
        <pc:docMk/>
      </pc:docMkLst>
      <pc:sldChg chg="addSp modSp">
        <pc:chgData name="Peter Löfgren" userId="63be9a9f-0351-4e84-b7fd-9ebe4f1174ca" providerId="ADAL" clId="{27885C1D-5441-42C4-A295-BD62112211CC}" dt="2018-01-24T09:02:05.559" v="183" actId="20577"/>
        <pc:sldMkLst>
          <pc:docMk/>
          <pc:sldMk cId="4130912237" sldId="257"/>
        </pc:sldMkLst>
        <pc:spChg chg="mod">
          <ac:chgData name="Peter Löfgren" userId="63be9a9f-0351-4e84-b7fd-9ebe4f1174ca" providerId="ADAL" clId="{27885C1D-5441-42C4-A295-BD62112211CC}" dt="2018-01-24T08:54:10.872" v="117" actId="1076"/>
          <ac:spMkLst>
            <pc:docMk/>
            <pc:sldMk cId="4130912237" sldId="257"/>
            <ac:spMk id="2" creationId="{00000000-0000-0000-0000-000000000000}"/>
          </ac:spMkLst>
        </pc:spChg>
        <pc:spChg chg="add mod">
          <ac:chgData name="Peter Löfgren" userId="63be9a9f-0351-4e84-b7fd-9ebe4f1174ca" providerId="ADAL" clId="{27885C1D-5441-42C4-A295-BD62112211CC}" dt="2018-01-24T09:02:05.559" v="183" actId="20577"/>
          <ac:spMkLst>
            <pc:docMk/>
            <pc:sldMk cId="4130912237" sldId="257"/>
            <ac:spMk id="4" creationId="{131EBC6D-721C-4516-82BE-2AAED640FAD3}"/>
          </ac:spMkLst>
        </pc:spChg>
        <pc:picChg chg="add mod">
          <ac:chgData name="Peter Löfgren" userId="63be9a9f-0351-4e84-b7fd-9ebe4f1174ca" providerId="ADAL" clId="{27885C1D-5441-42C4-A295-BD62112211CC}" dt="2018-01-24T08:47:39.676" v="1" actId="1076"/>
          <ac:picMkLst>
            <pc:docMk/>
            <pc:sldMk cId="4130912237" sldId="257"/>
            <ac:picMk id="3" creationId="{BD3FF551-929A-4286-9F0A-1FDA9278A409}"/>
          </ac:picMkLst>
        </pc:picChg>
      </pc:sldChg>
      <pc:sldChg chg="modSp del">
        <pc:chgData name="Peter Löfgren" userId="63be9a9f-0351-4e84-b7fd-9ebe4f1174ca" providerId="ADAL" clId="{27885C1D-5441-42C4-A295-BD62112211CC}" dt="2018-01-24T09:08:24.325" v="186" actId="2696"/>
        <pc:sldMkLst>
          <pc:docMk/>
          <pc:sldMk cId="1851067731" sldId="258"/>
        </pc:sldMkLst>
        <pc:spChg chg="mod">
          <ac:chgData name="Peter Löfgren" userId="63be9a9f-0351-4e84-b7fd-9ebe4f1174ca" providerId="ADAL" clId="{27885C1D-5441-42C4-A295-BD62112211CC}" dt="2018-01-24T09:01:11.945" v="126" actId="20577"/>
          <ac:spMkLst>
            <pc:docMk/>
            <pc:sldMk cId="1851067731" sldId="258"/>
            <ac:spMk id="2" creationId="{00000000-0000-0000-0000-000000000000}"/>
          </ac:spMkLst>
        </pc:spChg>
      </pc:sldChg>
      <pc:sldChg chg="addSp delSp modSp ord">
        <pc:chgData name="Peter Löfgren" userId="63be9a9f-0351-4e84-b7fd-9ebe4f1174ca" providerId="ADAL" clId="{27885C1D-5441-42C4-A295-BD62112211CC}" dt="2018-01-24T09:58:28.233" v="269" actId="1076"/>
        <pc:sldMkLst>
          <pc:docMk/>
          <pc:sldMk cId="2640391485" sldId="259"/>
        </pc:sldMkLst>
        <pc:spChg chg="del">
          <ac:chgData name="Peter Löfgren" userId="63be9a9f-0351-4e84-b7fd-9ebe4f1174ca" providerId="ADAL" clId="{27885C1D-5441-42C4-A295-BD62112211CC}" dt="2018-01-24T09:54:44.794" v="252" actId="478"/>
          <ac:spMkLst>
            <pc:docMk/>
            <pc:sldMk cId="2640391485" sldId="259"/>
            <ac:spMk id="2" creationId="{00000000-0000-0000-0000-000000000000}"/>
          </ac:spMkLst>
        </pc:spChg>
        <pc:spChg chg="del">
          <ac:chgData name="Peter Löfgren" userId="63be9a9f-0351-4e84-b7fd-9ebe4f1174ca" providerId="ADAL" clId="{27885C1D-5441-42C4-A295-BD62112211CC}" dt="2018-01-24T09:54:46.564" v="253" actId="478"/>
          <ac:spMkLst>
            <pc:docMk/>
            <pc:sldMk cId="2640391485" sldId="259"/>
            <ac:spMk id="3" creationId="{00000000-0000-0000-0000-000000000000}"/>
          </ac:spMkLst>
        </pc:spChg>
        <pc:spChg chg="add del">
          <ac:chgData name="Peter Löfgren" userId="63be9a9f-0351-4e84-b7fd-9ebe4f1174ca" providerId="ADAL" clId="{27885C1D-5441-42C4-A295-BD62112211CC}" dt="2018-01-24T09:54:42.517" v="251" actId="1076"/>
          <ac:spMkLst>
            <pc:docMk/>
            <pc:sldMk cId="2640391485" sldId="259"/>
            <ac:spMk id="4" creationId="{366CBF5A-DA64-407B-9F8C-256030E4289E}"/>
          </ac:spMkLst>
        </pc:spChg>
        <pc:spChg chg="add mod">
          <ac:chgData name="Peter Löfgren" userId="63be9a9f-0351-4e84-b7fd-9ebe4f1174ca" providerId="ADAL" clId="{27885C1D-5441-42C4-A295-BD62112211CC}" dt="2018-01-24T09:58:28.233" v="269" actId="1076"/>
          <ac:spMkLst>
            <pc:docMk/>
            <pc:sldMk cId="2640391485" sldId="259"/>
            <ac:spMk id="6" creationId="{4F84D838-DDE3-4E0F-8D29-E48ADAA6E1D8}"/>
          </ac:spMkLst>
        </pc:spChg>
        <pc:graphicFrameChg chg="add del">
          <ac:chgData name="Peter Löfgren" userId="63be9a9f-0351-4e84-b7fd-9ebe4f1174ca" providerId="ADAL" clId="{27885C1D-5441-42C4-A295-BD62112211CC}" dt="2018-01-24T09:54:42.517" v="251" actId="1076"/>
          <ac:graphicFrameMkLst>
            <pc:docMk/>
            <pc:sldMk cId="2640391485" sldId="259"/>
            <ac:graphicFrameMk id="5" creationId="{9412C880-A560-4FA4-8B0D-28AD27E02AE4}"/>
          </ac:graphicFrameMkLst>
        </pc:graphicFrameChg>
        <pc:graphicFrameChg chg="add mod ord modGraphic">
          <ac:chgData name="Peter Löfgren" userId="63be9a9f-0351-4e84-b7fd-9ebe4f1174ca" providerId="ADAL" clId="{27885C1D-5441-42C4-A295-BD62112211CC}" dt="2018-01-24T09:57:32.469" v="263" actId="167"/>
          <ac:graphicFrameMkLst>
            <pc:docMk/>
            <pc:sldMk cId="2640391485" sldId="259"/>
            <ac:graphicFrameMk id="7" creationId="{7BFB28B3-D367-4BC3-B594-0C8F4DA2F8F2}"/>
          </ac:graphicFrameMkLst>
        </pc:graphicFrameChg>
        <pc:picChg chg="add mod">
          <ac:chgData name="Peter Löfgren" userId="63be9a9f-0351-4e84-b7fd-9ebe4f1174ca" providerId="ADAL" clId="{27885C1D-5441-42C4-A295-BD62112211CC}" dt="2018-01-24T09:57:49.255" v="265" actId="1076"/>
          <ac:picMkLst>
            <pc:docMk/>
            <pc:sldMk cId="2640391485" sldId="259"/>
            <ac:picMk id="8" creationId="{AE55AABC-DFBC-49D1-9497-C00705CDB0A6}"/>
          </ac:picMkLst>
        </pc:picChg>
      </pc:sldChg>
      <pc:sldChg chg="addSp modSp ord">
        <pc:chgData name="Peter Löfgren" userId="63be9a9f-0351-4e84-b7fd-9ebe4f1174ca" providerId="ADAL" clId="{27885C1D-5441-42C4-A295-BD62112211CC}" dt="2018-01-24T09:53:52.607" v="241" actId="1076"/>
        <pc:sldMkLst>
          <pc:docMk/>
          <pc:sldMk cId="3864404014" sldId="260"/>
        </pc:sldMkLst>
        <pc:spChg chg="add">
          <ac:chgData name="Peter Löfgren" userId="63be9a9f-0351-4e84-b7fd-9ebe4f1174ca" providerId="ADAL" clId="{27885C1D-5441-42C4-A295-BD62112211CC}" dt="2018-01-24T09:53:49.370" v="240" actId="1076"/>
          <ac:spMkLst>
            <pc:docMk/>
            <pc:sldMk cId="3864404014" sldId="260"/>
            <ac:spMk id="2" creationId="{B9E86CAD-F56B-409C-9D05-6911CD1864B2}"/>
          </ac:spMkLst>
        </pc:spChg>
        <pc:spChg chg="add">
          <ac:chgData name="Peter Löfgren" userId="63be9a9f-0351-4e84-b7fd-9ebe4f1174ca" providerId="ADAL" clId="{27885C1D-5441-42C4-A295-BD62112211CC}" dt="2018-01-24T09:53:49.370" v="240" actId="1076"/>
          <ac:spMkLst>
            <pc:docMk/>
            <pc:sldMk cId="3864404014" sldId="260"/>
            <ac:spMk id="3" creationId="{FA20A56F-4246-46E9-AC81-0A0E71091F0F}"/>
          </ac:spMkLst>
        </pc:spChg>
        <pc:picChg chg="add mod">
          <ac:chgData name="Peter Löfgren" userId="63be9a9f-0351-4e84-b7fd-9ebe4f1174ca" providerId="ADAL" clId="{27885C1D-5441-42C4-A295-BD62112211CC}" dt="2018-01-24T09:53:52.607" v="241" actId="1076"/>
          <ac:picMkLst>
            <pc:docMk/>
            <pc:sldMk cId="3864404014" sldId="260"/>
            <ac:picMk id="4" creationId="{AA2C0B7A-6FB6-4080-98E2-0E53451C7656}"/>
          </ac:picMkLst>
        </pc:picChg>
      </pc:sldChg>
      <pc:sldChg chg="del">
        <pc:chgData name="Peter Löfgren" userId="63be9a9f-0351-4e84-b7fd-9ebe4f1174ca" providerId="ADAL" clId="{27885C1D-5441-42C4-A295-BD62112211CC}" dt="2018-01-24T09:57:55.661" v="267" actId="2696"/>
        <pc:sldMkLst>
          <pc:docMk/>
          <pc:sldMk cId="2128395721" sldId="261"/>
        </pc:sldMkLst>
      </pc:sldChg>
      <pc:sldChg chg="del">
        <pc:chgData name="Peter Löfgren" userId="63be9a9f-0351-4e84-b7fd-9ebe4f1174ca" providerId="ADAL" clId="{27885C1D-5441-42C4-A295-BD62112211CC}" dt="2018-01-24T09:57:56.204" v="268" actId="2696"/>
        <pc:sldMkLst>
          <pc:docMk/>
          <pc:sldMk cId="300131766" sldId="262"/>
        </pc:sldMkLst>
      </pc:sldChg>
      <pc:sldChg chg="del">
        <pc:chgData name="Peter Löfgren" userId="63be9a9f-0351-4e84-b7fd-9ebe4f1174ca" providerId="ADAL" clId="{27885C1D-5441-42C4-A295-BD62112211CC}" dt="2018-01-24T09:57:54.761" v="266" actId="2696"/>
        <pc:sldMkLst>
          <pc:docMk/>
          <pc:sldMk cId="2500681542" sldId="263"/>
        </pc:sldMkLst>
      </pc:sldChg>
      <pc:sldChg chg="addSp delSp modSp add del">
        <pc:chgData name="Peter Löfgren" userId="63be9a9f-0351-4e84-b7fd-9ebe4f1174ca" providerId="ADAL" clId="{27885C1D-5441-42C4-A295-BD62112211CC}" dt="2018-01-24T09:08:44.280" v="188" actId="2696"/>
        <pc:sldMkLst>
          <pc:docMk/>
          <pc:sldMk cId="1967694082" sldId="265"/>
        </pc:sldMkLst>
        <pc:spChg chg="add del mod">
          <ac:chgData name="Peter Löfgren" userId="63be9a9f-0351-4e84-b7fd-9ebe4f1174ca" providerId="ADAL" clId="{27885C1D-5441-42C4-A295-BD62112211CC}" dt="2018-01-24T09:08:29.943" v="187" actId="2696"/>
          <ac:spMkLst>
            <pc:docMk/>
            <pc:sldMk cId="1967694082" sldId="265"/>
            <ac:spMk id="4" creationId="{473A736E-A535-4CE7-847F-53DADFB6F305}"/>
          </ac:spMkLst>
        </pc:spChg>
        <pc:spChg chg="add del mod">
          <ac:chgData name="Peter Löfgren" userId="63be9a9f-0351-4e84-b7fd-9ebe4f1174ca" providerId="ADAL" clId="{27885C1D-5441-42C4-A295-BD62112211CC}" dt="2018-01-24T09:08:29.943" v="187" actId="2696"/>
          <ac:spMkLst>
            <pc:docMk/>
            <pc:sldMk cId="1967694082" sldId="265"/>
            <ac:spMk id="6" creationId="{0DCD3D40-C9FC-4EE7-8649-F669C146C3EA}"/>
          </ac:spMkLst>
        </pc:spChg>
        <pc:picChg chg="mod">
          <ac:chgData name="Peter Löfgren" userId="63be9a9f-0351-4e84-b7fd-9ebe4f1174ca" providerId="ADAL" clId="{27885C1D-5441-42C4-A295-BD62112211CC}" dt="2018-01-24T09:06:59.226" v="185" actId="1076"/>
          <ac:picMkLst>
            <pc:docMk/>
            <pc:sldMk cId="1967694082" sldId="265"/>
            <ac:picMk id="5" creationId="{18CDAC9D-001C-4C2C-9CF0-071493587067}"/>
          </ac:picMkLst>
        </pc:picChg>
      </pc:sldChg>
      <pc:sldChg chg="addSp modSp add ord setBg">
        <pc:chgData name="Peter Löfgren" userId="63be9a9f-0351-4e84-b7fd-9ebe4f1174ca" providerId="ADAL" clId="{27885C1D-5441-42C4-A295-BD62112211CC}" dt="2018-01-24T09:09:13.261" v="200" actId="1076"/>
        <pc:sldMkLst>
          <pc:docMk/>
          <pc:sldMk cId="3975003689" sldId="265"/>
        </pc:sldMkLst>
        <pc:spChg chg="add">
          <ac:chgData name="Peter Löfgren" userId="63be9a9f-0351-4e84-b7fd-9ebe4f1174ca" providerId="ADAL" clId="{27885C1D-5441-42C4-A295-BD62112211CC}" dt="2018-01-24T09:09:08.600" v="199" actId="1076"/>
          <ac:spMkLst>
            <pc:docMk/>
            <pc:sldMk cId="3975003689" sldId="265"/>
            <ac:spMk id="2" creationId="{A25964A3-0F82-400E-8118-443EE6B9BBFF}"/>
          </ac:spMkLst>
        </pc:spChg>
        <pc:spChg chg="add">
          <ac:chgData name="Peter Löfgren" userId="63be9a9f-0351-4e84-b7fd-9ebe4f1174ca" providerId="ADAL" clId="{27885C1D-5441-42C4-A295-BD62112211CC}" dt="2018-01-24T09:09:08.600" v="199" actId="1076"/>
          <ac:spMkLst>
            <pc:docMk/>
            <pc:sldMk cId="3975003689" sldId="265"/>
            <ac:spMk id="3" creationId="{5821E23A-32D0-4BBC-89E7-14D990876063}"/>
          </ac:spMkLst>
        </pc:spChg>
        <pc:picChg chg="add mod">
          <ac:chgData name="Peter Löfgren" userId="63be9a9f-0351-4e84-b7fd-9ebe4f1174ca" providerId="ADAL" clId="{27885C1D-5441-42C4-A295-BD62112211CC}" dt="2018-01-24T09:09:13.261" v="200" actId="1076"/>
          <ac:picMkLst>
            <pc:docMk/>
            <pc:sldMk cId="3975003689" sldId="265"/>
            <ac:picMk id="4" creationId="{D12062F7-6B83-4C53-909C-760CE71A877D}"/>
          </ac:picMkLst>
        </pc:picChg>
      </pc:sldChg>
      <pc:sldChg chg="add del">
        <pc:chgData name="Peter Löfgren" userId="63be9a9f-0351-4e84-b7fd-9ebe4f1174ca" providerId="ADAL" clId="{27885C1D-5441-42C4-A295-BD62112211CC}" dt="2018-01-24T09:08:44.290" v="189" actId="2696"/>
        <pc:sldMkLst>
          <pc:docMk/>
          <pc:sldMk cId="2076479931" sldId="266"/>
        </pc:sldMkLst>
      </pc:sldChg>
      <pc:sldChg chg="addSp add setBg">
        <pc:chgData name="Peter Löfgren" userId="63be9a9f-0351-4e84-b7fd-9ebe4f1174ca" providerId="ADAL" clId="{27885C1D-5441-42C4-A295-BD62112211CC}" dt="2018-01-24T09:09:21.713" v="201" actId="20577"/>
        <pc:sldMkLst>
          <pc:docMk/>
          <pc:sldMk cId="3012877192" sldId="266"/>
        </pc:sldMkLst>
        <pc:spChg chg="add">
          <ac:chgData name="Peter Löfgren" userId="63be9a9f-0351-4e84-b7fd-9ebe4f1174ca" providerId="ADAL" clId="{27885C1D-5441-42C4-A295-BD62112211CC}" dt="2018-01-24T09:09:21.713" v="201" actId="20577"/>
          <ac:spMkLst>
            <pc:docMk/>
            <pc:sldMk cId="3012877192" sldId="266"/>
            <ac:spMk id="2" creationId="{6E6799E2-0E18-421E-B7A5-9284E8AFD9C2}"/>
          </ac:spMkLst>
        </pc:spChg>
        <pc:spChg chg="add">
          <ac:chgData name="Peter Löfgren" userId="63be9a9f-0351-4e84-b7fd-9ebe4f1174ca" providerId="ADAL" clId="{27885C1D-5441-42C4-A295-BD62112211CC}" dt="2018-01-24T09:09:21.713" v="201" actId="20577"/>
          <ac:spMkLst>
            <pc:docMk/>
            <pc:sldMk cId="3012877192" sldId="266"/>
            <ac:spMk id="3" creationId="{F6889B36-FC3C-4532-BE2B-E9FBDC55F399}"/>
          </ac:spMkLst>
        </pc:spChg>
        <pc:picChg chg="add">
          <ac:chgData name="Peter Löfgren" userId="63be9a9f-0351-4e84-b7fd-9ebe4f1174ca" providerId="ADAL" clId="{27885C1D-5441-42C4-A295-BD62112211CC}" dt="2018-01-24T09:09:21.713" v="201" actId="20577"/>
          <ac:picMkLst>
            <pc:docMk/>
            <pc:sldMk cId="3012877192" sldId="266"/>
            <ac:picMk id="4" creationId="{E508CF2D-67B8-4D2F-9F6B-BEF224A11C9D}"/>
          </ac:picMkLst>
        </pc:picChg>
      </pc:sldChg>
      <pc:sldChg chg="add del">
        <pc:chgData name="Peter Löfgren" userId="63be9a9f-0351-4e84-b7fd-9ebe4f1174ca" providerId="ADAL" clId="{27885C1D-5441-42C4-A295-BD62112211CC}" dt="2018-01-24T09:08:44.300" v="190" actId="2696"/>
        <pc:sldMkLst>
          <pc:docMk/>
          <pc:sldMk cId="2900758020" sldId="267"/>
        </pc:sldMkLst>
      </pc:sldChg>
      <pc:sldChg chg="addSp modSp add setBg">
        <pc:chgData name="Peter Löfgren" userId="63be9a9f-0351-4e84-b7fd-9ebe4f1174ca" providerId="ADAL" clId="{27885C1D-5441-42C4-A295-BD62112211CC}" dt="2018-01-24T10:05:07.584" v="286" actId="20577"/>
        <pc:sldMkLst>
          <pc:docMk/>
          <pc:sldMk cId="3209618775" sldId="267"/>
        </pc:sldMkLst>
        <pc:spChg chg="add">
          <ac:chgData name="Peter Löfgren" userId="63be9a9f-0351-4e84-b7fd-9ebe4f1174ca" providerId="ADAL" clId="{27885C1D-5441-42C4-A295-BD62112211CC}" dt="2018-01-24T09:09:29.338" v="202" actId="20577"/>
          <ac:spMkLst>
            <pc:docMk/>
            <pc:sldMk cId="3209618775" sldId="267"/>
            <ac:spMk id="2" creationId="{23C9E291-8E54-4AD1-9CCE-E47FEC9CC1DD}"/>
          </ac:spMkLst>
        </pc:spChg>
        <pc:spChg chg="add mod">
          <ac:chgData name="Peter Löfgren" userId="63be9a9f-0351-4e84-b7fd-9ebe4f1174ca" providerId="ADAL" clId="{27885C1D-5441-42C4-A295-BD62112211CC}" dt="2018-01-24T10:05:07.584" v="286" actId="20577"/>
          <ac:spMkLst>
            <pc:docMk/>
            <pc:sldMk cId="3209618775" sldId="267"/>
            <ac:spMk id="3" creationId="{E1077247-0E13-4273-B441-8D2DFD249372}"/>
          </ac:spMkLst>
        </pc:spChg>
        <pc:picChg chg="add">
          <ac:chgData name="Peter Löfgren" userId="63be9a9f-0351-4e84-b7fd-9ebe4f1174ca" providerId="ADAL" clId="{27885C1D-5441-42C4-A295-BD62112211CC}" dt="2018-01-24T09:09:29.338" v="202" actId="20577"/>
          <ac:picMkLst>
            <pc:docMk/>
            <pc:sldMk cId="3209618775" sldId="267"/>
            <ac:picMk id="4" creationId="{28E9A8A6-EBD6-48C6-88C3-97C4B6263586}"/>
          </ac:picMkLst>
        </pc:picChg>
      </pc:sldChg>
      <pc:sldChg chg="add del">
        <pc:chgData name="Peter Löfgren" userId="63be9a9f-0351-4e84-b7fd-9ebe4f1174ca" providerId="ADAL" clId="{27885C1D-5441-42C4-A295-BD62112211CC}" dt="2018-01-24T09:08:44.309" v="191" actId="2696"/>
        <pc:sldMkLst>
          <pc:docMk/>
          <pc:sldMk cId="238971657" sldId="268"/>
        </pc:sldMkLst>
      </pc:sldChg>
      <pc:sldChg chg="addSp add setBg">
        <pc:chgData name="Peter Löfgren" userId="63be9a9f-0351-4e84-b7fd-9ebe4f1174ca" providerId="ADAL" clId="{27885C1D-5441-42C4-A295-BD62112211CC}" dt="2018-01-24T09:09:35.513" v="203" actId="20577"/>
        <pc:sldMkLst>
          <pc:docMk/>
          <pc:sldMk cId="4181704786" sldId="268"/>
        </pc:sldMkLst>
        <pc:spChg chg="add">
          <ac:chgData name="Peter Löfgren" userId="63be9a9f-0351-4e84-b7fd-9ebe4f1174ca" providerId="ADAL" clId="{27885C1D-5441-42C4-A295-BD62112211CC}" dt="2018-01-24T09:09:35.513" v="203" actId="20577"/>
          <ac:spMkLst>
            <pc:docMk/>
            <pc:sldMk cId="4181704786" sldId="268"/>
            <ac:spMk id="2" creationId="{BC6CFC1D-9FF5-41E9-9CC2-1BE27EEC23E6}"/>
          </ac:spMkLst>
        </pc:spChg>
        <pc:spChg chg="add">
          <ac:chgData name="Peter Löfgren" userId="63be9a9f-0351-4e84-b7fd-9ebe4f1174ca" providerId="ADAL" clId="{27885C1D-5441-42C4-A295-BD62112211CC}" dt="2018-01-24T09:09:35.513" v="203" actId="20577"/>
          <ac:spMkLst>
            <pc:docMk/>
            <pc:sldMk cId="4181704786" sldId="268"/>
            <ac:spMk id="3" creationId="{AC5447CC-7620-4297-BBF9-DAD30EEA8B47}"/>
          </ac:spMkLst>
        </pc:spChg>
        <pc:picChg chg="add">
          <ac:chgData name="Peter Löfgren" userId="63be9a9f-0351-4e84-b7fd-9ebe4f1174ca" providerId="ADAL" clId="{27885C1D-5441-42C4-A295-BD62112211CC}" dt="2018-01-24T09:09:35.513" v="203" actId="20577"/>
          <ac:picMkLst>
            <pc:docMk/>
            <pc:sldMk cId="4181704786" sldId="268"/>
            <ac:picMk id="4" creationId="{A8795951-E5E1-44F5-9F14-6571AD55E911}"/>
          </ac:picMkLst>
        </pc:picChg>
      </pc:sldChg>
      <pc:sldChg chg="addSp modSp add setBg">
        <pc:chgData name="Peter Löfgren" userId="63be9a9f-0351-4e84-b7fd-9ebe4f1174ca" providerId="ADAL" clId="{27885C1D-5441-42C4-A295-BD62112211CC}" dt="2018-01-24T10:06:23.806" v="288" actId="113"/>
        <pc:sldMkLst>
          <pc:docMk/>
          <pc:sldMk cId="2516592182" sldId="269"/>
        </pc:sldMkLst>
        <pc:spChg chg="add mod">
          <ac:chgData name="Peter Löfgren" userId="63be9a9f-0351-4e84-b7fd-9ebe4f1174ca" providerId="ADAL" clId="{27885C1D-5441-42C4-A295-BD62112211CC}" dt="2018-01-24T09:09:44.081" v="205" actId="20577"/>
          <ac:spMkLst>
            <pc:docMk/>
            <pc:sldMk cId="2516592182" sldId="269"/>
            <ac:spMk id="2" creationId="{8F2F35DF-43BC-41CF-9119-EF84D334E051}"/>
          </ac:spMkLst>
        </pc:spChg>
        <pc:spChg chg="add mod">
          <ac:chgData name="Peter Löfgren" userId="63be9a9f-0351-4e84-b7fd-9ebe4f1174ca" providerId="ADAL" clId="{27885C1D-5441-42C4-A295-BD62112211CC}" dt="2018-01-24T10:06:23.806" v="288" actId="113"/>
          <ac:spMkLst>
            <pc:docMk/>
            <pc:sldMk cId="2516592182" sldId="269"/>
            <ac:spMk id="3" creationId="{726C0CA7-5C26-496C-9E5B-F9B943BC4ADC}"/>
          </ac:spMkLst>
        </pc:spChg>
        <pc:picChg chg="add mod">
          <ac:chgData name="Peter Löfgren" userId="63be9a9f-0351-4e84-b7fd-9ebe4f1174ca" providerId="ADAL" clId="{27885C1D-5441-42C4-A295-BD62112211CC}" dt="2018-01-24T10:04:34.219" v="285" actId="1076"/>
          <ac:picMkLst>
            <pc:docMk/>
            <pc:sldMk cId="2516592182" sldId="269"/>
            <ac:picMk id="4" creationId="{5D04CCE5-DEED-41A9-A294-DFBD23D28946}"/>
          </ac:picMkLst>
        </pc:picChg>
      </pc:sldChg>
      <pc:sldChg chg="addSp modSp add">
        <pc:chgData name="Peter Löfgren" userId="63be9a9f-0351-4e84-b7fd-9ebe4f1174ca" providerId="ADAL" clId="{27885C1D-5441-42C4-A295-BD62112211CC}" dt="2018-01-24T09:54:13.564" v="246" actId="1076"/>
        <pc:sldMkLst>
          <pc:docMk/>
          <pc:sldMk cId="3967498632" sldId="270"/>
        </pc:sldMkLst>
        <pc:spChg chg="add">
          <ac:chgData name="Peter Löfgren" userId="63be9a9f-0351-4e84-b7fd-9ebe4f1174ca" providerId="ADAL" clId="{27885C1D-5441-42C4-A295-BD62112211CC}" dt="2018-01-24T09:54:04.718" v="243" actId="1076"/>
          <ac:spMkLst>
            <pc:docMk/>
            <pc:sldMk cId="3967498632" sldId="270"/>
            <ac:spMk id="3" creationId="{0935D96F-4318-4914-BA80-9C815FAA9961}"/>
          </ac:spMkLst>
        </pc:spChg>
        <pc:spChg chg="add mod">
          <ac:chgData name="Peter Löfgren" userId="63be9a9f-0351-4e84-b7fd-9ebe4f1174ca" providerId="ADAL" clId="{27885C1D-5441-42C4-A295-BD62112211CC}" dt="2018-01-24T09:54:12.541" v="245" actId="1076"/>
          <ac:spMkLst>
            <pc:docMk/>
            <pc:sldMk cId="3967498632" sldId="270"/>
            <ac:spMk id="4" creationId="{58EFEAAA-0FB5-495D-9386-2AB115C9F140}"/>
          </ac:spMkLst>
        </pc:spChg>
        <pc:picChg chg="add mod">
          <ac:chgData name="Peter Löfgren" userId="63be9a9f-0351-4e84-b7fd-9ebe4f1174ca" providerId="ADAL" clId="{27885C1D-5441-42C4-A295-BD62112211CC}" dt="2018-01-24T09:54:13.564" v="246" actId="1076"/>
          <ac:picMkLst>
            <pc:docMk/>
            <pc:sldMk cId="3967498632" sldId="270"/>
            <ac:picMk id="2" creationId="{364EE247-8B81-4420-B5BF-BA2C836A732C}"/>
          </ac:picMkLst>
        </pc:picChg>
      </pc:sldChg>
      <pc:sldChg chg="addSp delSp modSp add ord">
        <pc:chgData name="Peter Löfgren" userId="63be9a9f-0351-4e84-b7fd-9ebe4f1174ca" providerId="ADAL" clId="{27885C1D-5441-42C4-A295-BD62112211CC}" dt="2018-01-24T10:08:47.920" v="374" actId="20577"/>
        <pc:sldMkLst>
          <pc:docMk/>
          <pc:sldMk cId="2888471170" sldId="271"/>
        </pc:sldMkLst>
        <pc:spChg chg="add del">
          <ac:chgData name="Peter Löfgren" userId="63be9a9f-0351-4e84-b7fd-9ebe4f1174ca" providerId="ADAL" clId="{27885C1D-5441-42C4-A295-BD62112211CC}" dt="2018-01-24T09:54:39.470" v="249" actId="20577"/>
          <ac:spMkLst>
            <pc:docMk/>
            <pc:sldMk cId="2888471170" sldId="271"/>
            <ac:spMk id="2" creationId="{6C4CDE3F-7297-45B8-B495-59B9D599CF70}"/>
          </ac:spMkLst>
        </pc:spChg>
        <pc:spChg chg="add">
          <ac:chgData name="Peter Löfgren" userId="63be9a9f-0351-4e84-b7fd-9ebe4f1174ca" providerId="ADAL" clId="{27885C1D-5441-42C4-A295-BD62112211CC}" dt="2018-01-24T09:55:10.850" v="255" actId="20577"/>
          <ac:spMkLst>
            <pc:docMk/>
            <pc:sldMk cId="2888471170" sldId="271"/>
            <ac:spMk id="4" creationId="{AB010CAB-E01C-4177-99D9-AC79DD064CBB}"/>
          </ac:spMkLst>
        </pc:spChg>
        <pc:spChg chg="add">
          <ac:chgData name="Peter Löfgren" userId="63be9a9f-0351-4e84-b7fd-9ebe4f1174ca" providerId="ADAL" clId="{27885C1D-5441-42C4-A295-BD62112211CC}" dt="2018-01-24T09:55:10.850" v="255" actId="20577"/>
          <ac:spMkLst>
            <pc:docMk/>
            <pc:sldMk cId="2888471170" sldId="271"/>
            <ac:spMk id="5" creationId="{53A13C2C-DC18-4443-A064-E64A11CC8BC1}"/>
          </ac:spMkLst>
        </pc:spChg>
        <pc:graphicFrameChg chg="add del">
          <ac:chgData name="Peter Löfgren" userId="63be9a9f-0351-4e84-b7fd-9ebe4f1174ca" providerId="ADAL" clId="{27885C1D-5441-42C4-A295-BD62112211CC}" dt="2018-01-24T09:54:39.470" v="249" actId="20577"/>
          <ac:graphicFrameMkLst>
            <pc:docMk/>
            <pc:sldMk cId="2888471170" sldId="271"/>
            <ac:graphicFrameMk id="3" creationId="{9097A526-1A0C-4B64-9E93-872A5395AEEF}"/>
          </ac:graphicFrameMkLst>
        </pc:graphicFrameChg>
        <pc:picChg chg="add mod">
          <ac:chgData name="Peter Löfgren" userId="63be9a9f-0351-4e84-b7fd-9ebe4f1174ca" providerId="ADAL" clId="{27885C1D-5441-42C4-A295-BD62112211CC}" dt="2018-01-24T09:58:32.881" v="270" actId="1076"/>
          <ac:picMkLst>
            <pc:docMk/>
            <pc:sldMk cId="2888471170" sldId="271"/>
            <ac:picMk id="6" creationId="{D3702FF5-D5D6-4843-BDB2-055AB06FAECD}"/>
          </ac:picMkLst>
        </pc:picChg>
      </pc:sldChg>
      <pc:sldChg chg="delSp modSp add setBg">
        <pc:chgData name="Peter Löfgren" userId="63be9a9f-0351-4e84-b7fd-9ebe4f1174ca" providerId="ADAL" clId="{27885C1D-5441-42C4-A295-BD62112211CC}" dt="2018-01-24T10:07:10.866" v="322" actId="1076"/>
        <pc:sldMkLst>
          <pc:docMk/>
          <pc:sldMk cId="3977258272" sldId="272"/>
        </pc:sldMkLst>
        <pc:spChg chg="mod">
          <ac:chgData name="Peter Löfgren" userId="63be9a9f-0351-4e84-b7fd-9ebe4f1174ca" providerId="ADAL" clId="{27885C1D-5441-42C4-A295-BD62112211CC}" dt="2018-01-24T10:07:10.866" v="322" actId="1076"/>
          <ac:spMkLst>
            <pc:docMk/>
            <pc:sldMk cId="3977258272" sldId="272"/>
            <ac:spMk id="2" creationId="{00000000-0000-0000-0000-000000000000}"/>
          </ac:spMkLst>
        </pc:spChg>
        <pc:spChg chg="del mod">
          <ac:chgData name="Peter Löfgren" userId="63be9a9f-0351-4e84-b7fd-9ebe4f1174ca" providerId="ADAL" clId="{27885C1D-5441-42C4-A295-BD62112211CC}" dt="2018-01-24T10:07:06.563" v="321" actId="478"/>
          <ac:spMkLst>
            <pc:docMk/>
            <pc:sldMk cId="3977258272" sldId="272"/>
            <ac:spMk id="4" creationId="{131EBC6D-721C-4516-82BE-2AAED640FAD3}"/>
          </ac:spMkLst>
        </pc:spChg>
      </pc:sldChg>
      <pc:sldChg chg="modSp add ord">
        <pc:chgData name="Peter Löfgren" userId="63be9a9f-0351-4e84-b7fd-9ebe4f1174ca" providerId="ADAL" clId="{27885C1D-5441-42C4-A295-BD62112211CC}" dt="2018-01-24T10:07:57.146" v="339" actId="20577"/>
        <pc:sldMkLst>
          <pc:docMk/>
          <pc:sldMk cId="1881345334" sldId="273"/>
        </pc:sldMkLst>
        <pc:spChg chg="mod">
          <ac:chgData name="Peter Löfgren" userId="63be9a9f-0351-4e84-b7fd-9ebe4f1174ca" providerId="ADAL" clId="{27885C1D-5441-42C4-A295-BD62112211CC}" dt="2018-01-24T10:07:57.146" v="339" actId="20577"/>
          <ac:spMkLst>
            <pc:docMk/>
            <pc:sldMk cId="1881345334" sldId="273"/>
            <ac:spMk id="2" creationId="{00000000-0000-0000-0000-000000000000}"/>
          </ac:spMkLst>
        </pc:spChg>
      </pc:sldChg>
      <pc:sldChg chg="modSp add">
        <pc:chgData name="Peter Löfgren" userId="63be9a9f-0351-4e84-b7fd-9ebe4f1174ca" providerId="ADAL" clId="{27885C1D-5441-42C4-A295-BD62112211CC}" dt="2018-01-24T10:08:39.152" v="372" actId="20577"/>
        <pc:sldMkLst>
          <pc:docMk/>
          <pc:sldMk cId="3823511927" sldId="274"/>
        </pc:sldMkLst>
        <pc:spChg chg="mod">
          <ac:chgData name="Peter Löfgren" userId="63be9a9f-0351-4e84-b7fd-9ebe4f1174ca" providerId="ADAL" clId="{27885C1D-5441-42C4-A295-BD62112211CC}" dt="2018-01-24T10:08:39.152" v="372" actId="20577"/>
          <ac:spMkLst>
            <pc:docMk/>
            <pc:sldMk cId="3823511927" sldId="274"/>
            <ac:spMk id="2" creationId="{00000000-0000-0000-0000-000000000000}"/>
          </ac:spMkLst>
        </pc:spChg>
      </pc:sldChg>
      <pc:sldChg chg="modSp add">
        <pc:chgData name="Peter Löfgren" userId="63be9a9f-0351-4e84-b7fd-9ebe4f1174ca" providerId="ADAL" clId="{27885C1D-5441-42C4-A295-BD62112211CC}" dt="2018-01-24T10:08:57.014" v="391" actId="20577"/>
        <pc:sldMkLst>
          <pc:docMk/>
          <pc:sldMk cId="3556128697" sldId="275"/>
        </pc:sldMkLst>
        <pc:spChg chg="mod">
          <ac:chgData name="Peter Löfgren" userId="63be9a9f-0351-4e84-b7fd-9ebe4f1174ca" providerId="ADAL" clId="{27885C1D-5441-42C4-A295-BD62112211CC}" dt="2018-01-24T10:08:57.014" v="391" actId="20577"/>
          <ac:spMkLst>
            <pc:docMk/>
            <pc:sldMk cId="3556128697" sldId="275"/>
            <ac:spMk id="2" creationId="{00000000-0000-0000-0000-000000000000}"/>
          </ac:spMkLst>
        </pc:spChg>
      </pc:sldChg>
      <pc:sldMasterChg chg="delSldLayout">
        <pc:chgData name="Peter Löfgren" userId="63be9a9f-0351-4e84-b7fd-9ebe4f1174ca" providerId="ADAL" clId="{27885C1D-5441-42C4-A295-BD62112211CC}" dt="2018-01-24T09:08:44.310" v="192" actId="2696"/>
        <pc:sldMasterMkLst>
          <pc:docMk/>
          <pc:sldMasterMk cId="0" sldId="2147483648"/>
        </pc:sldMasterMkLst>
        <pc:sldLayoutChg chg="del">
          <pc:chgData name="Peter Löfgren" userId="63be9a9f-0351-4e84-b7fd-9ebe4f1174ca" providerId="ADAL" clId="{27885C1D-5441-42C4-A295-BD62112211CC}" dt="2018-01-24T09:08:44.310" v="192" actId="2696"/>
          <pc:sldLayoutMkLst>
            <pc:docMk/>
            <pc:sldMasterMk cId="0" sldId="2147483648"/>
            <pc:sldLayoutMk cId="468124635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183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404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https://docs.microsoft.com/sv-se/windows/deployment/upgrade/upgrade-readiness-get-started#deploy-the-compatibility-update-and-related-kbs</a:t>
            </a:r>
          </a:p>
          <a:p>
            <a:endParaRPr lang="sv-SE" dirty="0"/>
          </a:p>
          <a:p>
            <a:r>
              <a:rPr lang="sv-SE" dirty="0"/>
              <a:t>https://docs.microsoft.com/sv-se/windows/deployment/upgrade/upgrade-readiness-deployment-script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50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4EE247-8B81-4420-B5BF-BA2C836A7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60" y="452740"/>
            <a:ext cx="3857625" cy="25717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935D96F-4318-4914-BA80-9C815FAA996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/>
              <a:t>IE Enterprise Mode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FEAAA-0FB5-495D-9386-2AB115C9F140}"/>
              </a:ext>
            </a:extLst>
          </p:cNvPr>
          <p:cNvSpPr txBox="1">
            <a:spLocks/>
          </p:cNvSpPr>
          <p:nvPr/>
        </p:nvSpPr>
        <p:spPr>
          <a:xfrm>
            <a:off x="395536" y="3237904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Improved</a:t>
            </a:r>
            <a:r>
              <a:rPr lang="sv-SE" dirty="0"/>
              <a:t> Control and </a:t>
            </a:r>
            <a:r>
              <a:rPr lang="sv-SE" dirty="0" err="1"/>
              <a:t>Website</a:t>
            </a:r>
            <a:r>
              <a:rPr lang="sv-SE" dirty="0"/>
              <a:t> </a:t>
            </a:r>
            <a:r>
              <a:rPr lang="sv-SE" dirty="0" err="1"/>
              <a:t>compatibility</a:t>
            </a:r>
            <a:endParaRPr lang="sv-SE" dirty="0"/>
          </a:p>
          <a:p>
            <a:r>
              <a:rPr lang="sv-SE" dirty="0" err="1"/>
              <a:t>Automatic</a:t>
            </a:r>
            <a:r>
              <a:rPr lang="sv-SE" dirty="0"/>
              <a:t> switch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Edge</a:t>
            </a:r>
            <a:r>
              <a:rPr lang="sv-SE" dirty="0"/>
              <a:t>/IE</a:t>
            </a:r>
          </a:p>
          <a:p>
            <a:r>
              <a:rPr lang="sv-SE" dirty="0"/>
              <a:t>Schema v1 vs v2</a:t>
            </a:r>
          </a:p>
        </p:txBody>
      </p:sp>
    </p:spTree>
    <p:extLst>
      <p:ext uri="{BB962C8B-B14F-4D97-AF65-F5344CB8AC3E}">
        <p14:creationId xmlns:p14="http://schemas.microsoft.com/office/powerpoint/2010/main" val="396749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5962" y="156363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Enterprise Mode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4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FB28B3-D367-4BC3-B594-0C8F4DA2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64786"/>
              </p:ext>
            </p:extLst>
          </p:nvPr>
        </p:nvGraphicFramePr>
        <p:xfrm>
          <a:off x="273494" y="1017007"/>
          <a:ext cx="864096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7261419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01752235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5052767"/>
                    </a:ext>
                  </a:extLst>
                </a:gridCol>
              </a:tblGrid>
              <a:tr h="267096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Task Sequence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Servicing Plan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04393"/>
                  </a:ext>
                </a:extLst>
              </a:tr>
              <a:tr h="454063">
                <a:tc>
                  <a:txBody>
                    <a:bodyPr/>
                    <a:lstStyle/>
                    <a:p>
                      <a:r>
                        <a:rPr lang="sv-SE" sz="1200" dirty="0"/>
                        <a:t>Upgrade from Windows 7 or Windows 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631848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Upgrade Windows 10 build-to-build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47059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Task sequence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Software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76313"/>
                  </a:ext>
                </a:extLst>
              </a:tr>
              <a:tr h="454063">
                <a:tc>
                  <a:txBody>
                    <a:bodyPr/>
                    <a:lstStyle/>
                    <a:p>
                      <a:r>
                        <a:rPr lang="sv-SE" sz="1200" dirty="0"/>
                        <a:t>Administrative effort: Content acquistion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Manually import OS upgrade packages and manual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Content automtically acquired and distributed based on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32706"/>
                  </a:ext>
                </a:extLst>
              </a:tr>
              <a:tr h="454063">
                <a:tc>
                  <a:txBody>
                    <a:bodyPr/>
                    <a:lstStyle/>
                    <a:p>
                      <a:r>
                        <a:rPr lang="sv-SE" sz="1200" dirty="0"/>
                        <a:t>Administrative effort: deployment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Manually per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Deployment automatically created based on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71586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Include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122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Include language packs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41764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Compatibility pre-assessment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66945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Third-party disk 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 (custom)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90637"/>
                  </a:ext>
                </a:extLst>
              </a:tr>
              <a:tr h="267096">
                <a:tc>
                  <a:txBody>
                    <a:bodyPr/>
                    <a:lstStyle/>
                    <a:p>
                      <a:r>
                        <a:rPr lang="sv-SE" sz="1200" dirty="0"/>
                        <a:t>Pre- and Post-actions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3737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F84D838-DDE3-4E0F-8D29-E48ADAA6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18" y="181893"/>
            <a:ext cx="7886700" cy="812205"/>
          </a:xfrm>
        </p:spPr>
        <p:txBody>
          <a:bodyPr/>
          <a:lstStyle/>
          <a:p>
            <a:r>
              <a:rPr lang="sv-SE" dirty="0"/>
              <a:t>Windows feature upgrades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5AABC-DFBC-49D1-9497-C00705CDB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870" y="4443958"/>
            <a:ext cx="1152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9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5962" y="156363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Windows feature update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1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10CAB-E01C-4177-99D9-AC79DD064CBB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/>
              <a:t>Upgrade Readiness</a:t>
            </a:r>
            <a:endParaRPr lang="sv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A13C2C-DC18-4443-A064-E64A11CC8BC1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Microsoft </a:t>
            </a:r>
            <a:r>
              <a:rPr lang="sv-SE" dirty="0" err="1"/>
              <a:t>Assessment</a:t>
            </a:r>
            <a:r>
              <a:rPr lang="sv-SE" dirty="0"/>
              <a:t> and Planning </a:t>
            </a:r>
            <a:r>
              <a:rPr lang="sv-SE" dirty="0" err="1"/>
              <a:t>Toolkit</a:t>
            </a:r>
            <a:endParaRPr lang="sv-SE" dirty="0"/>
          </a:p>
          <a:p>
            <a:r>
              <a:rPr lang="sv-SE" dirty="0"/>
              <a:t>Windows </a:t>
            </a:r>
            <a:r>
              <a:rPr lang="sv-SE" dirty="0" err="1"/>
              <a:t>Analytics</a:t>
            </a:r>
            <a:endParaRPr lang="sv-SE" dirty="0"/>
          </a:p>
          <a:p>
            <a:pPr lvl="1"/>
            <a:r>
              <a:rPr lang="sv-SE" dirty="0" err="1"/>
              <a:t>Commerical</a:t>
            </a:r>
            <a:r>
              <a:rPr lang="sv-SE" dirty="0"/>
              <a:t> ID</a:t>
            </a:r>
          </a:p>
          <a:p>
            <a:pPr lvl="1"/>
            <a:r>
              <a:rPr lang="sv-SE" dirty="0" err="1"/>
              <a:t>Telemetry</a:t>
            </a: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02FF5-D5D6-4843-BDB2-055AB06FAE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82" b="1"/>
          <a:stretch/>
        </p:blipFill>
        <p:spPr>
          <a:xfrm>
            <a:off x="4283968" y="1131590"/>
            <a:ext cx="4440321" cy="30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7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5962" y="156363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Upgrade readiness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2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5962" y="1563638"/>
            <a:ext cx="7772400" cy="1102519"/>
          </a:xfrm>
        </p:spPr>
        <p:txBody>
          <a:bodyPr>
            <a:normAutofit/>
          </a:bodyPr>
          <a:lstStyle/>
          <a:p>
            <a:r>
              <a:rPr lang="nb-NO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dirty="0"/>
              <a:t>Slides and demos from the conference will be available at github.com/nordicinfrastructureconference/2018 (bit.ly/2y7JhA3)</a:t>
            </a:r>
          </a:p>
        </p:txBody>
      </p:sp>
    </p:spTree>
    <p:extLst>
      <p:ext uri="{BB962C8B-B14F-4D97-AF65-F5344CB8AC3E}">
        <p14:creationId xmlns:p14="http://schemas.microsoft.com/office/powerpoint/2010/main" val="58567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8437" y="374809"/>
            <a:ext cx="7772400" cy="1102519"/>
          </a:xfrm>
        </p:spPr>
        <p:txBody>
          <a:bodyPr/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2 Years of Windows 10 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EBC6D-721C-4516-82BE-2AAED640FAD3}"/>
              </a:ext>
            </a:extLst>
          </p:cNvPr>
          <p:cNvSpPr txBox="1"/>
          <p:nvPr/>
        </p:nvSpPr>
        <p:spPr>
          <a:xfrm>
            <a:off x="112318" y="384931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Peter Löfgren</a:t>
            </a:r>
          </a:p>
          <a:p>
            <a:r>
              <a:rPr lang="sv-SE" dirty="0"/>
              <a:t>Senior Executive Consultant @ TrueSec</a:t>
            </a:r>
          </a:p>
          <a:p>
            <a:r>
              <a:rPr lang="sv-SE" dirty="0"/>
              <a:t>Twitter: @</a:t>
            </a:r>
            <a:r>
              <a:rPr lang="sv-SE" dirty="0" err="1"/>
              <a:t>LofgrenPeter</a:t>
            </a:r>
            <a:endParaRPr lang="sv-SE" dirty="0"/>
          </a:p>
          <a:p>
            <a:r>
              <a:rPr lang="sv-SE" dirty="0" err="1"/>
              <a:t>Blog</a:t>
            </a:r>
            <a:r>
              <a:rPr lang="sv-SE" dirty="0"/>
              <a:t>: www.infrastructurepilot.com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64A3-0F82-400E-8118-443EE6B9BBFF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en-US"/>
              <a:t>Windows 10 - 1507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E23A-32D0-4BBC-89E7-14D990876063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RTM!</a:t>
            </a:r>
          </a:p>
          <a:p>
            <a:r>
              <a:rPr lang="en-US"/>
              <a:t>29 July 2015</a:t>
            </a:r>
          </a:p>
          <a:p>
            <a:r>
              <a:rPr lang="en-US"/>
              <a:t>Cortana</a:t>
            </a:r>
          </a:p>
          <a:p>
            <a:r>
              <a:rPr lang="en-US"/>
              <a:t>Edge</a:t>
            </a:r>
          </a:p>
          <a:p>
            <a:r>
              <a:rPr lang="en-US"/>
              <a:t>PowerShell 5.0</a:t>
            </a:r>
          </a:p>
          <a:p>
            <a:r>
              <a:rPr lang="en-US"/>
              <a:t>Start-Menu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062F7-6B83-4C53-909C-760CE71A87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94" y="1032579"/>
            <a:ext cx="4104456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0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99E2-0E18-421E-B7A5-9284E8AFD9C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/>
              <a:t>Windows 10 - 1511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9B36-FC3C-4532-BE2B-E9FBDC55F399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Enterprise ready</a:t>
            </a:r>
          </a:p>
          <a:p>
            <a:r>
              <a:rPr lang="sv-SE"/>
              <a:t>Device guard</a:t>
            </a:r>
          </a:p>
          <a:p>
            <a:r>
              <a:rPr lang="sv-SE"/>
              <a:t>Credential Guard</a:t>
            </a:r>
          </a:p>
          <a:p>
            <a:r>
              <a:rPr lang="sv-SE"/>
              <a:t>Consumer Experience</a:t>
            </a:r>
          </a:p>
          <a:p>
            <a:r>
              <a:rPr lang="sv-SE"/>
              <a:t>Bitlocker XTS-AES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8CF2D-67B8-4D2F-9F6B-BEF224A11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31590"/>
            <a:ext cx="4598699" cy="29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E291-8E54-4AD1-9CCE-E47FEC9CC1DD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/>
              <a:t>Windows 10 - 1607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7247-0E13-4273-B441-8D2DFD249372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First</a:t>
            </a:r>
            <a:r>
              <a:rPr lang="sv-SE" dirty="0"/>
              <a:t> proper release</a:t>
            </a:r>
          </a:p>
          <a:p>
            <a:r>
              <a:rPr lang="sv-SE" dirty="0" err="1"/>
              <a:t>Edge</a:t>
            </a:r>
            <a:r>
              <a:rPr lang="sv-SE" dirty="0"/>
              <a:t> extension support</a:t>
            </a:r>
          </a:p>
          <a:p>
            <a:r>
              <a:rPr lang="sv-SE" dirty="0"/>
              <a:t>Subsystem for Linux</a:t>
            </a:r>
          </a:p>
          <a:p>
            <a:r>
              <a:rPr lang="sv-SE" dirty="0" err="1"/>
              <a:t>Shared</a:t>
            </a:r>
            <a:r>
              <a:rPr lang="sv-SE" dirty="0"/>
              <a:t> PC Mode</a:t>
            </a:r>
          </a:p>
          <a:p>
            <a:r>
              <a:rPr lang="sv-SE" dirty="0" err="1"/>
              <a:t>App</a:t>
            </a:r>
            <a:r>
              <a:rPr lang="sv-SE" dirty="0"/>
              <a:t>-V </a:t>
            </a:r>
            <a:r>
              <a:rPr lang="sv-SE" dirty="0" err="1"/>
              <a:t>included</a:t>
            </a:r>
            <a:endParaRPr lang="sv-SE" dirty="0"/>
          </a:p>
          <a:p>
            <a:r>
              <a:rPr lang="sv-SE" dirty="0"/>
              <a:t>UE-V </a:t>
            </a:r>
            <a:r>
              <a:rPr lang="sv-SE" dirty="0" err="1"/>
              <a:t>included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9A8A6-EBD6-48C6-88C3-97C4B626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9582"/>
            <a:ext cx="5035277" cy="29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FC1D-9FF5-41E9-9CC2-1BE27EEC23E6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 dirty="0"/>
              <a:t>Windows 10 - 1703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47CC-7620-4297-BBF9-DAD30EEA8B47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Last CB/CBB release</a:t>
            </a:r>
          </a:p>
          <a:p>
            <a:r>
              <a:rPr lang="sv-SE"/>
              <a:t>Delivery Optimization </a:t>
            </a:r>
            <a:br>
              <a:rPr lang="sv-SE"/>
            </a:br>
            <a:r>
              <a:rPr lang="sv-SE"/>
              <a:t>(Peer-To-Peer)</a:t>
            </a:r>
          </a:p>
          <a:p>
            <a:r>
              <a:rPr lang="sv-SE"/>
              <a:t>MBR2GPT</a:t>
            </a:r>
          </a:p>
          <a:p>
            <a:r>
              <a:rPr lang="sv-SE"/>
              <a:t>Windows Insider for Business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95951-E5E1-44F5-9F14-6571AD55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9622"/>
            <a:ext cx="435635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35DF-43BC-41CF-9119-EF84D334E05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 dirty="0"/>
              <a:t>Windows 10 - 1709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0CA7-5C26-496C-9E5B-F9B943BC4ADC}"/>
              </a:ext>
            </a:extLst>
          </p:cNvPr>
          <p:cNvSpPr txBox="1">
            <a:spLocks/>
          </p:cNvSpPr>
          <p:nvPr/>
        </p:nvSpPr>
        <p:spPr>
          <a:xfrm>
            <a:off x="368117" y="1379901"/>
            <a:ext cx="7886700" cy="326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First</a:t>
            </a:r>
            <a:r>
              <a:rPr lang="sv-SE" dirty="0"/>
              <a:t> Semi </a:t>
            </a:r>
            <a:r>
              <a:rPr lang="sv-SE" dirty="0" err="1"/>
              <a:t>Annual</a:t>
            </a:r>
            <a:r>
              <a:rPr lang="sv-SE" dirty="0"/>
              <a:t> Channel</a:t>
            </a:r>
          </a:p>
          <a:p>
            <a:r>
              <a:rPr lang="en-US" dirty="0"/>
              <a:t>Windows Defender Application Guard</a:t>
            </a:r>
          </a:p>
          <a:p>
            <a:r>
              <a:rPr lang="en-US" dirty="0"/>
              <a:t>Window Defender Exploit Guard</a:t>
            </a:r>
          </a:p>
          <a:p>
            <a:r>
              <a:rPr lang="en-US" dirty="0"/>
              <a:t>Windows </a:t>
            </a:r>
            <a:r>
              <a:rPr lang="en-US" dirty="0" err="1"/>
              <a:t>AutoPilot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4CCE5-DEED-41A9-A294-DFBD23D2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63638"/>
            <a:ext cx="384384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E86CAD-F56B-409C-9D05-6911CD1864B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useo Sans 100"/>
                <a:ea typeface="+mj-ea"/>
                <a:cs typeface="Museo Sans 100"/>
              </a:defRPr>
            </a:lvl1pPr>
          </a:lstStyle>
          <a:p>
            <a:r>
              <a:rPr lang="sv-SE"/>
              <a:t>Device Guard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20A56F-4246-46E9-AC81-0A0E71091F0F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0114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2000" b="0" i="0" strike="noStrike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3BFDD"/>
              </a:buClr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Museo Sans 300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/>
              <a:t>Virtual Secure Mode</a:t>
            </a:r>
          </a:p>
          <a:p>
            <a:pPr lvl="1"/>
            <a:r>
              <a:rPr lang="sv-SE"/>
              <a:t>UEFI in Native Mode</a:t>
            </a:r>
          </a:p>
          <a:p>
            <a:pPr lvl="1"/>
            <a:r>
              <a:rPr lang="sv-SE"/>
              <a:t>Windows 64bit</a:t>
            </a:r>
          </a:p>
          <a:p>
            <a:pPr lvl="1"/>
            <a:r>
              <a:rPr lang="sv-SE"/>
              <a:t>SLAT and Virtualization Extensions</a:t>
            </a:r>
          </a:p>
          <a:p>
            <a:pPr lvl="1"/>
            <a:r>
              <a:rPr lang="sv-SE"/>
              <a:t>TPM is recommended.</a:t>
            </a:r>
          </a:p>
          <a:p>
            <a:r>
              <a:rPr lang="sv-SE" b="1"/>
              <a:t>GPO</a:t>
            </a:r>
            <a:r>
              <a:rPr lang="sv-SE"/>
              <a:t>: </a:t>
            </a:r>
            <a:r>
              <a:rPr lang="en-US"/>
              <a:t>Turn On Virtualization Based Security</a:t>
            </a:r>
          </a:p>
          <a:p>
            <a:r>
              <a:rPr lang="en-US" b="1"/>
              <a:t>Don’t forget to monitor!</a:t>
            </a:r>
            <a:endParaRPr lang="sv-SE" b="1"/>
          </a:p>
          <a:p>
            <a:endParaRPr lang="sv-SE"/>
          </a:p>
          <a:p>
            <a:endParaRPr lang="sv-SE"/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C0B7A-6FB6-4080-98E2-0E53451C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39998"/>
            <a:ext cx="456734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45962" y="156363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Device Guard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Bildobjekt 1">
            <a:extLst>
              <a:ext uri="{FF2B5EF4-FFF2-40B4-BE49-F238E27FC236}">
                <a16:creationId xmlns:a16="http://schemas.microsoft.com/office/drawing/2014/main" id="{BD3FF551-929A-4286-9F0A-1FDA9278A4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587974"/>
            <a:ext cx="1905000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8272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51032C51DA24458A9FF9BD331C77C3" ma:contentTypeVersion="2" ma:contentTypeDescription="Opprett et nytt dokument." ma:contentTypeScope="" ma:versionID="4b85e52c484fa3d3aedd82cb48e1a044">
  <xsd:schema xmlns:xsd="http://www.w3.org/2001/XMLSchema" xmlns:xs="http://www.w3.org/2001/XMLSchema" xmlns:p="http://schemas.microsoft.com/office/2006/metadata/properties" xmlns:ns2="928efe62-90f7-4330-b3a0-5b3e20b49c2b" targetNamespace="http://schemas.microsoft.com/office/2006/metadata/properties" ma:root="true" ma:fieldsID="82d756963f2f4b57586f0cd774224fd0" ns2:_="">
    <xsd:import namespace="928efe62-90f7-4330-b3a0-5b3e20b49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efe62-90f7-4330-b3a0-5b3e20b49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9D328D-E1E5-4167-AFF9-93EDD9EDCF2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928efe62-90f7-4330-b3a0-5b3e20b49c2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6FD79E-18DF-4718-B9D0-EA36CF94E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efe62-90f7-4330-b3a0-5b3e20b49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8B8D88-7621-49EE-87E3-7FF284363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123</TotalTime>
  <Words>323</Words>
  <Application>Microsoft Office PowerPoint</Application>
  <PresentationFormat>On-screen Show (16:9)</PresentationFormat>
  <Paragraphs>95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Museo Sans 100</vt:lpstr>
      <vt:lpstr>Museo Sans 300</vt:lpstr>
      <vt:lpstr>Verdana</vt:lpstr>
      <vt:lpstr>PPT-mal_NIC</vt:lpstr>
      <vt:lpstr>PowerPoint Presentation</vt:lpstr>
      <vt:lpstr>2 Years of Windows 10  Lessons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Device Guard  Demo</vt:lpstr>
      <vt:lpstr>PowerPoint Presentation</vt:lpstr>
      <vt:lpstr>Enterprise Mode  Demo</vt:lpstr>
      <vt:lpstr>Windows feature upgrades</vt:lpstr>
      <vt:lpstr>Windows feature update  Demo</vt:lpstr>
      <vt:lpstr>PowerPoint Presentation</vt:lpstr>
      <vt:lpstr>Upgrade readiness  Demo</vt:lpstr>
      <vt:lpstr>Q &amp; 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Peter Löfgren</cp:lastModifiedBy>
  <cp:revision>63</cp:revision>
  <dcterms:created xsi:type="dcterms:W3CDTF">2012-11-21T10:27:26Z</dcterms:created>
  <dcterms:modified xsi:type="dcterms:W3CDTF">2018-01-30T14:28:45Z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0x0101008D51032C51DA24458A9FF9BD331C77C3</vt:lpwstr>
  </property>
</Properties>
</file>