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61" r:id="rId4"/>
    <p:sldId id="262" r:id="rId5"/>
    <p:sldId id="264" r:id="rId6"/>
    <p:sldId id="266" r:id="rId7"/>
    <p:sldId id="265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6CE886-3CEC-4F47-8277-342D6FB0F405}">
          <p14:sldIdLst>
            <p14:sldId id="256"/>
            <p14:sldId id="258"/>
          </p14:sldIdLst>
        </p14:section>
        <p14:section name="Getting Started with Powershell" id="{2D4640C8-034E-4C88-9A35-D17CB674AE79}">
          <p14:sldIdLst>
            <p14:sldId id="261"/>
            <p14:sldId id="262"/>
            <p14:sldId id="264"/>
            <p14:sldId id="266"/>
            <p14:sldId id="265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</p14:sldIdLst>
        </p14:section>
        <p14:section name="Next Meeting" id="{28FE9116-6A83-4478-BA8F-2ECC49B06D7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01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0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1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9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7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9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69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8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46F015-EA9C-4047-8E8C-48AF06F59A7F}" type="datetimeFigureOut">
              <a:rPr lang="en-CA" smtClean="0"/>
              <a:t>2015-09-14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FBFFFC-34B4-4D21-A083-5AB13E7DD61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lazywinadm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ec/en/us/cec-overview.aspx#ma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/>
              <a:t>Montreal PowerShell</a:t>
            </a:r>
            <a:br>
              <a:rPr lang="en-CA" b="1" dirty="0" smtClean="0"/>
            </a:br>
            <a:r>
              <a:rPr lang="en-CA" b="1" dirty="0" smtClean="0"/>
              <a:t>User Group</a:t>
            </a:r>
            <a:endParaRPr lang="en-CA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75279"/>
          </a:xfrm>
        </p:spPr>
        <p:txBody>
          <a:bodyPr>
            <a:normAutofit/>
          </a:bodyPr>
          <a:lstStyle/>
          <a:p>
            <a:r>
              <a:rPr lang="en-CA" sz="2000" dirty="0" smtClean="0"/>
              <a:t>#MTLPUG</a:t>
            </a:r>
          </a:p>
          <a:p>
            <a:r>
              <a:rPr lang="en-CA" sz="2000" dirty="0" smtClean="0"/>
              <a:t>@</a:t>
            </a:r>
            <a:r>
              <a:rPr lang="en-CA" sz="2000" dirty="0" err="1" smtClean="0"/>
              <a:t>MTLPOwershell</a:t>
            </a:r>
            <a:endParaRPr lang="en-CA" sz="2000" dirty="0" smtClean="0"/>
          </a:p>
          <a:p>
            <a:r>
              <a:rPr lang="en-CA" sz="2000" dirty="0" smtClean="0"/>
              <a:t>meetup.com/</a:t>
            </a:r>
            <a:r>
              <a:rPr lang="en-CA" sz="2000" dirty="0" err="1" smtClean="0"/>
              <a:t>MontrealPowerShellUserGroup</a:t>
            </a:r>
            <a:r>
              <a:rPr lang="en-CA" sz="2000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05" y="4089230"/>
            <a:ext cx="372479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Pipeline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44" y="3051183"/>
            <a:ext cx="8759837" cy="16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#2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32" y="4889460"/>
            <a:ext cx="2502568" cy="16385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81" y="2886143"/>
            <a:ext cx="789523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3 important Cmdlets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Get-Command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Get-Help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Get-Member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8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#3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32" y="4889460"/>
            <a:ext cx="2502568" cy="16385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61" y="2337286"/>
            <a:ext cx="7895238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cool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Importing and exporting data (TXT, XML, CSV, HTML,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Active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WMI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PowerShell Remoting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Parsing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Logs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File and Folder 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5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32" y="4889460"/>
            <a:ext cx="2502568" cy="16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for the next </a:t>
            </a:r>
            <a:r>
              <a:rPr lang="en-CA" dirty="0"/>
              <a:t>m</a:t>
            </a:r>
            <a:r>
              <a:rPr lang="en-CA" dirty="0" smtClean="0"/>
              <a:t>eeting(s)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Do you want to present ?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Creating tools (Function/advanced function)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Parsing output of a traditional 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Creating a GUI Tool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Playing with </a:t>
            </a:r>
            <a:r>
              <a:rPr lang="en-CA" dirty="0" err="1" smtClean="0"/>
              <a:t>Vmware</a:t>
            </a:r>
            <a:r>
              <a:rPr lang="en-CA" dirty="0" smtClean="0"/>
              <a:t> </a:t>
            </a:r>
            <a:r>
              <a:rPr lang="en-CA" dirty="0" err="1" smtClean="0"/>
              <a:t>PowerCLI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0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Thanks to our sponsors</a:t>
            </a:r>
            <a:endParaRPr lang="en-CA" dirty="0"/>
          </a:p>
        </p:txBody>
      </p:sp>
      <p:pic>
        <p:nvPicPr>
          <p:cNvPr id="2050" name="Picture 2" descr="https://pbs.twimg.com/profile_images/552875245112012800/oFFOHx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5" y="26159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mtlgamejam.org/wordpress/wp-content/uploads/2014/12/WBGM_Black-Mon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81" y="2083064"/>
            <a:ext cx="3447099" cy="34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3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PowerShell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Montreal PowerShell User Group – 2015/09/15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1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Get-Help “</a:t>
            </a:r>
            <a:r>
              <a:rPr lang="en-CA" dirty="0" err="1" smtClean="0"/>
              <a:t>About_presenter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b="1" dirty="0" smtClean="0"/>
          </a:p>
          <a:p>
            <a:pPr marL="108000">
              <a:spcBef>
                <a:spcPts val="0"/>
              </a:spcBef>
            </a:pPr>
            <a:r>
              <a:rPr lang="en-CA" sz="2800" b="1" dirty="0" smtClean="0">
                <a:solidFill>
                  <a:schemeClr val="tx1"/>
                </a:solidFill>
              </a:rPr>
              <a:t>Francois-Xavier </a:t>
            </a:r>
            <a:r>
              <a:rPr lang="en-CA" sz="2800" b="1" dirty="0" smtClean="0">
                <a:solidFill>
                  <a:schemeClr val="tx1"/>
                </a:solidFill>
              </a:rPr>
              <a:t>Cat</a:t>
            </a:r>
          </a:p>
          <a:p>
            <a:pPr marL="108000">
              <a:spcBef>
                <a:spcPts val="0"/>
              </a:spcBef>
            </a:pPr>
            <a:r>
              <a:rPr lang="en-CA" dirty="0" err="1" smtClean="0"/>
              <a:t>SysAdmin</a:t>
            </a:r>
            <a:r>
              <a:rPr lang="en-CA" dirty="0" smtClean="0"/>
              <a:t> </a:t>
            </a:r>
            <a:r>
              <a:rPr lang="en-CA" dirty="0" smtClean="0"/>
              <a:t>for Warner Brothers </a:t>
            </a:r>
            <a:r>
              <a:rPr lang="en-CA" dirty="0" smtClean="0"/>
              <a:t>Games</a:t>
            </a:r>
          </a:p>
          <a:p>
            <a:pPr marL="108000">
              <a:spcBef>
                <a:spcPts val="0"/>
              </a:spcBef>
            </a:pPr>
            <a:endParaRPr lang="en-CA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Blogger on </a:t>
            </a:r>
            <a:r>
              <a:rPr lang="en-CA" dirty="0" smtClean="0">
                <a:hlinkClick r:id="rId2"/>
              </a:rPr>
              <a:t>lazywinadmin.com</a:t>
            </a:r>
            <a:endParaRPr lang="en-CA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Microsoft MVP PowerShell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err="1" smtClean="0"/>
              <a:t>Sapien</a:t>
            </a:r>
            <a:r>
              <a:rPr lang="en-CA" dirty="0" smtClean="0"/>
              <a:t> </a:t>
            </a:r>
            <a:r>
              <a:rPr lang="en-CA" dirty="0" smtClean="0"/>
              <a:t>MVP 2015</a:t>
            </a:r>
            <a:endParaRPr lang="en-CA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PowerShell.org Hero 2014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 </a:t>
            </a:r>
            <a:r>
              <a:rPr lang="en-CA" dirty="0" smtClean="0"/>
              <a:t>@</a:t>
            </a:r>
            <a:r>
              <a:rPr lang="en-CA" dirty="0" err="1" smtClean="0"/>
              <a:t>lazywinadm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 descr="http://www.jasonhelmick.com/wp-content/uploads/2014/10/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1" y="2977803"/>
            <a:ext cx="1580047" cy="24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pien.com/blog/wp-content/uploads/2015/01/Final_Sapien_MVP_logo_2015_150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90" y="2977803"/>
            <a:ext cx="15144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PowerShell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 smtClean="0"/>
              <a:t>scripting language </a:t>
            </a:r>
            <a:r>
              <a:rPr lang="en-CA" dirty="0" smtClean="0"/>
              <a:t>object-oriented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 smtClean="0"/>
              <a:t>command-line </a:t>
            </a:r>
            <a:r>
              <a:rPr lang="en-CA" dirty="0" smtClean="0"/>
              <a:t>Shell (similar to the Command Prompt)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Interactive editor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Integrated with the .NET </a:t>
            </a:r>
            <a:r>
              <a:rPr lang="en-CA" dirty="0" smtClean="0"/>
              <a:t>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Access to COM, WMI,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Both local and remote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Extensible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PowerShell is part of the </a:t>
            </a:r>
            <a:r>
              <a:rPr lang="en-CA" dirty="0" smtClean="0">
                <a:hlinkClick r:id="rId2"/>
              </a:rPr>
              <a:t>Common Engineering Criteria (Microsoft)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9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Oriented-Object ?</a:t>
            </a:r>
            <a:endParaRPr lang="en-CA" dirty="0"/>
          </a:p>
        </p:txBody>
      </p:sp>
      <p:pic>
        <p:nvPicPr>
          <p:cNvPr id="4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27" y="2052386"/>
            <a:ext cx="6249272" cy="36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PowerShell Object</a:t>
            </a:r>
            <a:endParaRPr lang="en-CA" dirty="0"/>
          </a:p>
        </p:txBody>
      </p:sp>
      <p:pic>
        <p:nvPicPr>
          <p:cNvPr id="4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27" y="2052386"/>
            <a:ext cx="6249272" cy="36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#</a:t>
            </a:r>
            <a:r>
              <a:rPr lang="en-CA" dirty="0" smtClean="0"/>
              <a:t>1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61" y="2304758"/>
            <a:ext cx="7895238" cy="3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32" y="4889460"/>
            <a:ext cx="2502568" cy="16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Important terminology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Cmdlets </a:t>
            </a:r>
            <a:r>
              <a:rPr lang="en-CA" dirty="0" smtClean="0"/>
              <a:t>(Pronounce </a:t>
            </a:r>
            <a:r>
              <a:rPr lang="en-CA" i="1" dirty="0" smtClean="0"/>
              <a:t>Command-Lets</a:t>
            </a:r>
            <a:r>
              <a:rPr lang="en-CA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Pipeline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Variable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9" y="2875446"/>
            <a:ext cx="77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</TotalTime>
  <Words>190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Franklin Gothic Medium</vt:lpstr>
      <vt:lpstr>Wingdings</vt:lpstr>
      <vt:lpstr>Retrospect</vt:lpstr>
      <vt:lpstr>Montreal PowerShell User Group</vt:lpstr>
      <vt:lpstr>Thanks to our sponsors</vt:lpstr>
      <vt:lpstr>Introduction to PowerShell</vt:lpstr>
      <vt:lpstr>Get-Help “About_presenter”</vt:lpstr>
      <vt:lpstr>What is PowerShell ?</vt:lpstr>
      <vt:lpstr>Oriented-Object ?</vt:lpstr>
      <vt:lpstr>PowerShell Object</vt:lpstr>
      <vt:lpstr>DEMO #1</vt:lpstr>
      <vt:lpstr>Important terminology</vt:lpstr>
      <vt:lpstr>Pipeline</vt:lpstr>
      <vt:lpstr>DEMO #2</vt:lpstr>
      <vt:lpstr>The 3 important Cmdlets</vt:lpstr>
      <vt:lpstr>DEMO #3</vt:lpstr>
      <vt:lpstr>Other cool examples</vt:lpstr>
      <vt:lpstr>Questions ?</vt:lpstr>
      <vt:lpstr>Topics for the next meeting(s)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Montreal</dc:title>
  <dc:creator>Francois-Xavier Cat</dc:creator>
  <cp:lastModifiedBy>Francois-Xavier Cat</cp:lastModifiedBy>
  <cp:revision>26</cp:revision>
  <dcterms:created xsi:type="dcterms:W3CDTF">2015-09-10T02:27:29Z</dcterms:created>
  <dcterms:modified xsi:type="dcterms:W3CDTF">2015-09-15T04:41:24Z</dcterms:modified>
</cp:coreProperties>
</file>