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4971-48E3-4A70-9B8F-8C3F4F99CF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7151-B61A-4FBE-8A52-7573AB1D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good parameter description can save you lots</a:t>
            </a:r>
            <a:r>
              <a:rPr lang="en-US" baseline="0" smtClean="0"/>
              <a:t> of time and help you prevent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9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8AEF-835C-42B2-9F30-5375D9EC2FA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2ED5-8E4E-4284-8C37-35B5AA30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neb@sapie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Checklists </a:t>
            </a:r>
            <a:r>
              <a:rPr lang="en-US" smtClean="0"/>
              <a:t>for Authoring PowerShell Help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4986" y="5005835"/>
            <a:ext cx="2726028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mtClean="0"/>
              <a:t>June Blender</a:t>
            </a:r>
          </a:p>
          <a:p>
            <a:pPr algn="l"/>
            <a:r>
              <a:rPr lang="en-US" smtClean="0"/>
              <a:t>Technical Evangelist</a:t>
            </a:r>
          </a:p>
          <a:p>
            <a:pPr algn="l"/>
            <a:r>
              <a:rPr lang="en-US" smtClean="0"/>
              <a:t>SAPIEN Technologies, Inc.</a:t>
            </a:r>
          </a:p>
          <a:p>
            <a:pPr algn="l"/>
            <a:r>
              <a:rPr lang="en-US" smtClean="0">
                <a:hlinkClick r:id="rId2"/>
              </a:rPr>
              <a:t>juneb@sapien.com</a:t>
            </a:r>
            <a:endParaRPr lang="en-US" smtClean="0"/>
          </a:p>
          <a:p>
            <a:pPr algn="l"/>
            <a:r>
              <a:rPr lang="en-US" smtClean="0"/>
              <a:t>@juneb_get_help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 Checklist: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Identify the technology (What kind of disk?)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Describe the action and outcome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If it's generic, say so.  (Removes all events from the session</a:t>
            </a:r>
            <a:r>
              <a:rPr lang="en-US" smtClean="0"/>
              <a:t>.)</a:t>
            </a: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52" y="268042"/>
            <a:ext cx="1954755" cy="1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Help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/>
              <a:t>How do I use the </a:t>
            </a:r>
            <a:r>
              <a:rPr lang="en-US" sz="2400" b="1"/>
              <a:t>cmdlets </a:t>
            </a:r>
            <a:r>
              <a:rPr lang="en-US" sz="2400" b="1" smtClean="0"/>
              <a:t>together?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smtClean="0"/>
              <a:t>Describe the technology (briefly, with references.)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smtClean="0"/>
              <a:t>In </a:t>
            </a:r>
            <a:r>
              <a:rPr lang="en-US" sz="2600"/>
              <a:t>what order do I use them?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/>
              <a:t>Is one a prerequisite?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/>
              <a:t>Is one designed to pipe to another?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/>
              <a:t>How do I use your module to solve a problem?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/>
              <a:t>Examples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7647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CHECKLISTS</a:t>
            </a:r>
            <a:br>
              <a:rPr lang="en-US" smtClean="0"/>
            </a:br>
            <a:r>
              <a:rPr lang="en-US" smtClean="0"/>
              <a:t>PowerShell Help Authoring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hlinkClick r:id="rId2" action="ppaction://hlinksldjump"/>
              </a:rPr>
              <a:t>Cmdlet Description Checklist</a:t>
            </a:r>
            <a:endParaRPr lang="en-US" smtClean="0"/>
          </a:p>
          <a:p>
            <a:r>
              <a:rPr lang="en-US" smtClean="0"/>
              <a:t>Parameters</a:t>
            </a:r>
          </a:p>
          <a:p>
            <a:pPr lvl="1"/>
            <a:r>
              <a:rPr lang="en-US" b="1" smtClean="0">
                <a:hlinkClick r:id="rId3" action="ppaction://hlinksldjump"/>
              </a:rPr>
              <a:t>Parameter Description Checklist</a:t>
            </a:r>
            <a:endParaRPr lang="en-US" b="1" smtClean="0"/>
          </a:p>
          <a:p>
            <a:pPr lvl="1"/>
            <a:r>
              <a:rPr lang="en-US" b="1" smtClean="0">
                <a:hlinkClick r:id="rId4" action="ppaction://hlinksldjump"/>
              </a:rPr>
              <a:t>Parameter Attribute Checklist</a:t>
            </a:r>
            <a:endParaRPr lang="en-US" b="1" smtClean="0"/>
          </a:p>
          <a:p>
            <a:pPr lvl="1"/>
            <a:endParaRPr lang="en-US"/>
          </a:p>
          <a:p>
            <a:pPr lvl="1"/>
            <a:r>
              <a:rPr lang="en-US" b="1" smtClean="0">
                <a:hlinkClick r:id="rId5" action="ppaction://hlinksldjump"/>
              </a:rPr>
              <a:t>Name parameter checklist</a:t>
            </a:r>
            <a:endParaRPr lang="en-US" b="1" smtClean="0"/>
          </a:p>
          <a:p>
            <a:pPr lvl="1"/>
            <a:r>
              <a:rPr lang="en-US" b="1" smtClean="0">
                <a:hlinkClick r:id="rId6" action="ppaction://hlinksldjump"/>
              </a:rPr>
              <a:t>Path parameter checklist</a:t>
            </a:r>
            <a:endParaRPr lang="en-US" b="1" smtClean="0"/>
          </a:p>
          <a:p>
            <a:pPr lvl="1"/>
            <a:r>
              <a:rPr lang="en-US" b="1" smtClean="0">
                <a:hlinkClick r:id="rId7" action="ppaction://hlinksldjump"/>
              </a:rPr>
              <a:t>ComputerName parameter checklist</a:t>
            </a:r>
            <a:endParaRPr lang="en-US" b="1" smtClean="0"/>
          </a:p>
          <a:p>
            <a:r>
              <a:rPr lang="en-US" smtClean="0">
                <a:hlinkClick r:id="rId8" action="ppaction://hlinksldjump"/>
              </a:rPr>
              <a:t>Example Checklist</a:t>
            </a:r>
            <a:endParaRPr lang="en-US" smtClean="0"/>
          </a:p>
          <a:p>
            <a:r>
              <a:rPr lang="en-US" smtClean="0">
                <a:hlinkClick r:id="rId9" action="ppaction://hlinksldjump"/>
              </a:rPr>
              <a:t>Synopsis Checklist</a:t>
            </a:r>
            <a:endParaRPr lang="en-US" smtClean="0"/>
          </a:p>
          <a:p>
            <a:r>
              <a:rPr lang="en-US" smtClean="0">
                <a:hlinkClick r:id="rId10" action="ppaction://hlinksldjump"/>
              </a:rPr>
              <a:t>About Help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Describes </a:t>
            </a:r>
            <a:r>
              <a:rPr lang="en-US" smtClean="0"/>
              <a:t>the cmdlet UI.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Explains </a:t>
            </a:r>
            <a:r>
              <a:rPr lang="en-US" smtClean="0"/>
              <a:t>the intended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Calls </a:t>
            </a:r>
            <a:r>
              <a:rPr lang="en-US" smtClean="0"/>
              <a:t>out important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Lists </a:t>
            </a:r>
            <a:r>
              <a:rPr lang="en-US" smtClean="0"/>
              <a:t>requirements (elevated)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Warns </a:t>
            </a:r>
            <a:r>
              <a:rPr lang="en-US" smtClean="0"/>
              <a:t>of likely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Version </a:t>
            </a:r>
            <a:r>
              <a:rPr lang="en-US" smtClean="0"/>
              <a:t>restrictions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 New </a:t>
            </a:r>
            <a:r>
              <a:rPr lang="en-US" smtClean="0"/>
              <a:t>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30" y="2540170"/>
            <a:ext cx="3400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Description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675"/>
            <a:ext cx="7556313" cy="4144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Effect </a:t>
            </a:r>
            <a:r>
              <a:rPr lang="en-US"/>
              <a:t>on </a:t>
            </a:r>
            <a:r>
              <a:rPr lang="en-US"/>
              <a:t>cmdlet </a:t>
            </a:r>
            <a:r>
              <a:rPr lang="en-US" smtClean="0"/>
              <a:t>behavior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Content/format of valid </a:t>
            </a:r>
            <a:r>
              <a:rPr lang="en-US"/>
              <a:t>parameter </a:t>
            </a:r>
            <a:r>
              <a:rPr lang="en-US" smtClean="0"/>
              <a:t>values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[</a:t>
            </a:r>
            <a:r>
              <a:rPr lang="en-US"/>
              <a:t>Optional] </a:t>
            </a:r>
            <a:r>
              <a:rPr lang="en-US"/>
              <a:t>Default </a:t>
            </a:r>
            <a:r>
              <a:rPr lang="en-US" smtClean="0"/>
              <a:t>values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[Optional] How </a:t>
            </a:r>
            <a:r>
              <a:rPr lang="en-US"/>
              <a:t>to get </a:t>
            </a:r>
            <a:r>
              <a:rPr lang="en-US"/>
              <a:t>parameter </a:t>
            </a:r>
            <a:r>
              <a:rPr lang="en-US" smtClean="0"/>
              <a:t>values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[Optional] </a:t>
            </a:r>
            <a:r>
              <a:rPr lang="en-US"/>
              <a:t>Interaction with other 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Attribute Checklist: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556313" cy="1869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Accept wildcard characters?  Globbing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438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 parameter checklist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Can I pick any name?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Must the named thing exist?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Are there any naming requirements? Best practices?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Must the name be unique (in a scope</a:t>
            </a:r>
            <a:r>
              <a:rPr lang="en-US" sz="2400">
                <a:solidFill>
                  <a:schemeClr val="tx1"/>
                </a:solidFill>
              </a:rPr>
              <a:t>)? 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 Parameter Checklist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441"/>
            <a:ext cx="7556313" cy="4144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Directory or file?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If file, which type/extension?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Specify the extension, or just the name?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Must the directory/file exist?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If it exists, does the command overwrite?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Wildcards permitted?</a:t>
            </a:r>
          </a:p>
        </p:txBody>
      </p:sp>
    </p:spTree>
    <p:extLst>
      <p:ext uri="{BB962C8B-B14F-4D97-AF65-F5344CB8AC3E}">
        <p14:creationId xmlns:p14="http://schemas.microsoft.com/office/powerpoint/2010/main" val="4182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57" y="290911"/>
            <a:ext cx="8645526" cy="1116106"/>
          </a:xfrm>
        </p:spPr>
        <p:txBody>
          <a:bodyPr/>
          <a:lstStyle/>
          <a:p>
            <a:r>
              <a:rPr lang="en-US" smtClean="0"/>
              <a:t>ComputerName Parameter Checklist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57" y="1502651"/>
            <a:ext cx="7556313" cy="4144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Effect on cmdlet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/>
              <a:t>Runs the command on a remote computer. The default is the local computer.</a:t>
            </a:r>
            <a:endParaRPr 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Format of parameter values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/>
              <a:t>Type </a:t>
            </a:r>
            <a:r>
              <a:rPr lang="en-US" sz="1600"/>
              <a:t>the NetBIOS name, an IP address, or a fully qualified domain name of one or more computers. To specify the local computer, type the computer </a:t>
            </a:r>
            <a:r>
              <a:rPr lang="en-US" sz="1600"/>
              <a:t>name</a:t>
            </a:r>
            <a:r>
              <a:rPr lang="en-US" sz="1600"/>
              <a:t>, a dot </a:t>
            </a:r>
            <a:r>
              <a:rPr lang="en-US" sz="1600"/>
              <a:t>(.), or </a:t>
            </a:r>
            <a:r>
              <a:rPr lang="en-US" sz="1600"/>
              <a:t>"localhost</a:t>
            </a:r>
            <a:r>
              <a:rPr lang="en-US" sz="1600"/>
              <a:t>".</a:t>
            </a:r>
            <a:endParaRPr 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Restrictions/Technology issues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/>
              <a:t>This </a:t>
            </a:r>
            <a:r>
              <a:rPr lang="en-US" sz="1600"/>
              <a:t>parameter </a:t>
            </a:r>
            <a:r>
              <a:rPr lang="en-US" sz="1600"/>
              <a:t>uses </a:t>
            </a:r>
            <a:r>
              <a:rPr lang="en-US" sz="1600"/>
              <a:t>Windows PowerShell remoting. </a:t>
            </a:r>
            <a:r>
              <a:rPr lang="en-US" sz="1600"/>
              <a:t>To enable remoting on the remote computer, use the Enable-PSRemoting cmdlet.</a:t>
            </a:r>
            <a:endParaRPr lang="en-US" sz="160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/>
              <a:t>This </a:t>
            </a:r>
            <a:r>
              <a:rPr lang="en-US" sz="1600"/>
              <a:t>parameter does not rely on Windows PowerShell remoting. You can use the ComputerName parameter even if your computer is not configured to run </a:t>
            </a:r>
            <a:r>
              <a:rPr lang="en-US" sz="1600"/>
              <a:t>remote commands.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036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-&gt; </a:t>
            </a:r>
            <a:r>
              <a:rPr lang="en-US"/>
              <a:t>Complex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  <a:p>
            <a:pPr lvl="1" indent="-457200">
              <a:buFont typeface="+mj-lt"/>
              <a:buAutoNum type="arabicPeriod"/>
            </a:pPr>
            <a:r>
              <a:rPr lang="en-US"/>
              <a:t>Use </a:t>
            </a:r>
            <a:r>
              <a:rPr lang="en-US"/>
              <a:t>only mandatory </a:t>
            </a:r>
            <a:r>
              <a:rPr lang="en-US"/>
              <a:t>parameters</a:t>
            </a:r>
            <a:endParaRPr lang="en-US"/>
          </a:p>
          <a:p>
            <a:pPr lvl="1" indent="-457200">
              <a:buFont typeface="+mj-lt"/>
              <a:buAutoNum type="arabicPeriod"/>
            </a:pPr>
            <a:r>
              <a:rPr lang="en-US"/>
              <a:t>Use </a:t>
            </a:r>
            <a:r>
              <a:rPr lang="en-US"/>
              <a:t>optional </a:t>
            </a:r>
            <a:r>
              <a:rPr lang="en-US"/>
              <a:t>parameters</a:t>
            </a:r>
          </a:p>
          <a:p>
            <a:pPr lvl="1" indent="-457200">
              <a:buFont typeface="+mj-lt"/>
              <a:buAutoNum type="arabicPeriod"/>
            </a:pPr>
            <a:r>
              <a:rPr lang="en-US"/>
              <a:t>Show </a:t>
            </a:r>
            <a:r>
              <a:rPr lang="en-US"/>
              <a:t>parameter combinations</a:t>
            </a:r>
          </a:p>
          <a:p>
            <a:pPr lvl="1" indent="-457200">
              <a:buFont typeface="+mj-lt"/>
              <a:buAutoNum type="arabicPeriod"/>
            </a:pPr>
            <a:r>
              <a:rPr lang="en-US"/>
              <a:t>Real-world example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417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Checklists for Authoring PowerShell Help</vt:lpstr>
      <vt:lpstr>CHECKLISTS PowerShell Help Authoring</vt:lpstr>
      <vt:lpstr>Description Checklist</vt:lpstr>
      <vt:lpstr>Parameter Description Checklist</vt:lpstr>
      <vt:lpstr>Parameter Attribute Checklist:</vt:lpstr>
      <vt:lpstr>Name parameter checklist</vt:lpstr>
      <vt:lpstr>Path Parameter Checklist</vt:lpstr>
      <vt:lpstr>ComputerName Parameter Checklist</vt:lpstr>
      <vt:lpstr>Example Checklist</vt:lpstr>
      <vt:lpstr>Synopsis Checklist:</vt:lpstr>
      <vt:lpstr>About Help Checklist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Checklists for Authoring PowerShell Help</dc:title>
  <dc:creator>June Blender</dc:creator>
  <cp:lastModifiedBy>June Blender</cp:lastModifiedBy>
  <cp:revision>3</cp:revision>
  <dcterms:created xsi:type="dcterms:W3CDTF">2015-10-20T17:49:57Z</dcterms:created>
  <dcterms:modified xsi:type="dcterms:W3CDTF">2015-10-20T17:58:28Z</dcterms:modified>
</cp:coreProperties>
</file>