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7849"/>
  </p:normalViewPr>
  <p:slideViewPr>
    <p:cSldViewPr snapToGrid="0" snapToObjects="1">
      <p:cViewPr varScale="1">
        <p:scale>
          <a:sx n="196" d="100"/>
          <a:sy n="196" d="100"/>
        </p:scale>
        <p:origin x="1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1C90E-5DAA-9545-9F42-E769C87FADBD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teviecoat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wsh.ca/qand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ake/psake" TargetMode="External"/><Relationship Id="rId2" Type="http://schemas.openxmlformats.org/officeDocument/2006/relationships/hyperlink" Target="https://github.com/steviecoaster/bridgecon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astit.dev/2019/02/06/how-i-failed-my-way-to-success-with-azure-pipelines/" TargetMode="External"/><Relationship Id="rId5" Type="http://schemas.openxmlformats.org/officeDocument/2006/relationships/hyperlink" Target="https://github.com/RamblingCookieMonster/PSDepend" TargetMode="External"/><Relationship Id="rId4" Type="http://schemas.openxmlformats.org/officeDocument/2006/relationships/hyperlink" Target="https://github.com/nightroman/Invoke-Bui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4F009-39B0-B142-918E-D217DA47CB7C}"/>
              </a:ext>
            </a:extLst>
          </p:cNvPr>
          <p:cNvSpPr/>
          <p:nvPr/>
        </p:nvSpPr>
        <p:spPr>
          <a:xfrm>
            <a:off x="0" y="3339830"/>
            <a:ext cx="12192000" cy="1964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CB8FD-7935-AF47-97B0-6014BC0E5843}"/>
              </a:ext>
            </a:extLst>
          </p:cNvPr>
          <p:cNvSpPr txBox="1"/>
          <p:nvPr/>
        </p:nvSpPr>
        <p:spPr>
          <a:xfrm>
            <a:off x="272373" y="3450077"/>
            <a:ext cx="566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PS | 10:54 AM | </a:t>
            </a:r>
            <a:r>
              <a:rPr lang="en-US" sz="1200" dirty="0" err="1">
                <a:latin typeface="Lucida Console" panose="020B0609040504020204" pitchFamily="49" charset="0"/>
              </a:rPr>
              <a:t>svalding</a:t>
            </a:r>
            <a:r>
              <a:rPr lang="en-US" sz="1200" dirty="0"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SpeakerBio</a:t>
            </a:r>
            <a:endParaRPr lang="en-US" sz="12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8920-A176-C945-8B42-EF70B80A4681}"/>
              </a:ext>
            </a:extLst>
          </p:cNvPr>
          <p:cNvSpPr txBox="1"/>
          <p:nvPr/>
        </p:nvSpPr>
        <p:spPr>
          <a:xfrm>
            <a:off x="272373" y="3727076"/>
            <a:ext cx="764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Name: Stephen </a:t>
            </a:r>
            <a:r>
              <a:rPr lang="en-US" sz="1200" dirty="0" err="1">
                <a:latin typeface="Lucida Console" panose="020B0609040504020204" pitchFamily="49" charset="0"/>
              </a:rPr>
              <a:t>Valdinger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Company: Chocolatey Software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Title: Sr. Support Engineer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Bio: Stephen is a seasoned IT Professional with an addiction to PowerShell. It’s borderline in need of clinical attention. He assists user across the globe streamline their software application lifecycles with PowerShell and Chocolatey.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Github</a:t>
            </a:r>
            <a:r>
              <a:rPr lang="en-US" sz="1200" dirty="0">
                <a:latin typeface="Lucida Console" panose="020B0609040504020204" pitchFamily="49" charset="0"/>
              </a:rPr>
              <a:t>: </a:t>
            </a:r>
            <a:r>
              <a:rPr lang="en-US" sz="1200" dirty="0">
                <a:latin typeface="Lucida Console" panose="020B0609040504020204" pitchFamily="49" charset="0"/>
                <a:hlinkClick r:id="rId2"/>
              </a:rPr>
              <a:t>https://github.com/steviecoater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Social: @</a:t>
            </a:r>
            <a:r>
              <a:rPr lang="en-US" sz="1200" dirty="0" err="1">
                <a:latin typeface="Lucida Console" panose="020B0609040504020204" pitchFamily="49" charset="0"/>
              </a:rPr>
              <a:t>steviecoaster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50DA9-4EE2-794C-849D-F5FCDFC0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28" y="0"/>
            <a:ext cx="2861352" cy="2861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C4D74-FAB7-D44C-ABEA-806D1D07CAFC}"/>
              </a:ext>
            </a:extLst>
          </p:cNvPr>
          <p:cNvSpPr txBox="1"/>
          <p:nvPr/>
        </p:nvSpPr>
        <p:spPr>
          <a:xfrm>
            <a:off x="2867035" y="5281347"/>
            <a:ext cx="613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Code. Commit. Deploy.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4B005-68C8-E248-8CBA-C34C837E1C8F}"/>
              </a:ext>
            </a:extLst>
          </p:cNvPr>
          <p:cNvSpPr txBox="1"/>
          <p:nvPr/>
        </p:nvSpPr>
        <p:spPr>
          <a:xfrm>
            <a:off x="3519444" y="5783295"/>
            <a:ext cx="482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#</a:t>
            </a:r>
            <a:r>
              <a:rPr lang="en-US" sz="2000" i="1" dirty="0" err="1"/>
              <a:t>BridgeConf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389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F1D8B-1410-1344-9DCE-40DD34BD6CDC}"/>
              </a:ext>
            </a:extLst>
          </p:cNvPr>
          <p:cNvSpPr txBox="1"/>
          <p:nvPr/>
        </p:nvSpPr>
        <p:spPr>
          <a:xfrm>
            <a:off x="1971472" y="616085"/>
            <a:ext cx="811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What exactly is a Pipeline, anyway?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9B85F-78FD-0846-B171-F22874A2D290}"/>
              </a:ext>
            </a:extLst>
          </p:cNvPr>
          <p:cNvSpPr txBox="1"/>
          <p:nvPr/>
        </p:nvSpPr>
        <p:spPr>
          <a:xfrm>
            <a:off x="2874936" y="2913681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It’s an assembly line for you code!</a:t>
            </a:r>
          </a:p>
        </p:txBody>
      </p:sp>
    </p:spTree>
    <p:extLst>
      <p:ext uri="{BB962C8B-B14F-4D97-AF65-F5344CB8AC3E}">
        <p14:creationId xmlns:p14="http://schemas.microsoft.com/office/powerpoint/2010/main" val="38212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0CCECE-4C8E-F041-889A-7D27DA80144A}"/>
              </a:ext>
            </a:extLst>
          </p:cNvPr>
          <p:cNvSpPr txBox="1"/>
          <p:nvPr/>
        </p:nvSpPr>
        <p:spPr>
          <a:xfrm>
            <a:off x="2042809" y="2866416"/>
            <a:ext cx="63229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Questions?</a:t>
            </a:r>
          </a:p>
          <a:p>
            <a:pPr algn="ctr"/>
            <a:r>
              <a:rPr lang="en-US" sz="2800" dirty="0">
                <a:hlinkClick r:id="rId2" tooltip="https://pwsh.ca/qanda"/>
              </a:rPr>
              <a:t>https://pwsh.ca/qanda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470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BD031-784D-7C4F-8543-83AA389B08D8}"/>
              </a:ext>
            </a:extLst>
          </p:cNvPr>
          <p:cNvSpPr txBox="1"/>
          <p:nvPr/>
        </p:nvSpPr>
        <p:spPr>
          <a:xfrm>
            <a:off x="4883286" y="21336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71E22-0307-C244-8116-A539A3BAAAB0}"/>
              </a:ext>
            </a:extLst>
          </p:cNvPr>
          <p:cNvSpPr txBox="1"/>
          <p:nvPr/>
        </p:nvSpPr>
        <p:spPr>
          <a:xfrm>
            <a:off x="2219457" y="2502932"/>
            <a:ext cx="8411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 – </a:t>
            </a:r>
            <a:r>
              <a:rPr lang="en-US" dirty="0">
                <a:hlinkClick r:id="rId2"/>
              </a:rPr>
              <a:t>https://github.com/steviecoaster/bridgeconf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Psake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https://github.com/psake/psake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Invoke-Build - </a:t>
            </a:r>
            <a:r>
              <a:rPr lang="en-US" dirty="0">
                <a:hlinkClick r:id="rId4"/>
              </a:rPr>
              <a:t>https://github.com/nightroman/Invoke-Build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PSDepend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https://github.com/RamblingCookieMonster/PSDepend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Josh King Blog - </a:t>
            </a:r>
            <a:r>
              <a:rPr lang="en-US" dirty="0">
                <a:hlinkClick r:id="rId6"/>
              </a:rPr>
              <a:t>https://toastit.dev/2019/02/06/how-i-failed-my-way-to-success-with-azure-pipelines/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inesvillePSUGVagrant" id="{DB251CF3-44F1-B24D-A36A-744D47745538}" vid="{637C919E-C61E-C94E-9B37-9D643F599E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4426</TotalTime>
  <Words>166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Lucida Console</vt:lpstr>
      <vt:lpstr>Mesh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Valdinger</dc:creator>
  <cp:lastModifiedBy>Stephen Valdinger</cp:lastModifiedBy>
  <cp:revision>7</cp:revision>
  <dcterms:created xsi:type="dcterms:W3CDTF">2020-04-20T18:56:31Z</dcterms:created>
  <dcterms:modified xsi:type="dcterms:W3CDTF">2020-04-30T21:30:52Z</dcterms:modified>
</cp:coreProperties>
</file>