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2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4371-6C30-582D-65FD-D72924F73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A2E41-A010-BA0D-ABE3-8E934CECB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678C3-7B12-19C6-C178-F6D6929A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5F2C-49FF-3C36-6B59-26995D702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5AAC-EAA6-712B-7589-30A1C8784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4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4ABE-13B8-1069-67C1-D534FDCF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5AC08-2952-AF5A-E0D3-7140B24C2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0165B-0926-CFC1-8284-6C4F96B9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82E8-1B45-D3C1-BBC1-A3E9AF893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E1AE8-A397-52D3-0327-1D6CC30F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97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86E9B-F533-B191-C8CC-4DDCFF41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E38C7-4D5A-15CB-F24E-F9A2547C6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8860A-73F7-A6B8-8B79-4B154A8B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5CE3-8738-D829-60E4-932308A3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F8438-C373-D225-0CF4-073104BD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7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620D-072B-A6DC-F2C8-734CFB71D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3798-28FC-A644-905B-3C4BCB7B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F80B0-26C0-54E2-A3FA-4A3DDFC7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2198-2F07-572B-7FF8-D34F555A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89B4-39C5-4A31-099B-C16EDE21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1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859ED-0B93-CA4E-36E8-84EDE200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BC9F6-97E8-DB97-939F-F60B7D0D0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8136A-2718-73ED-596C-4E65440E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EC2B-FFEF-31AA-82FB-4908F679B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BD739-53B9-F392-1ABA-C6071BE3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95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119A-BDFB-C474-571A-87C1E936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24889-80FB-B7D3-E907-DE9D14CE4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9F3F3-CD65-C900-158F-3390A0E80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2B2F7-6D6B-01CF-A36D-7C611693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50C2-2210-F8D5-0B1C-FFC43739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4CCDE-2268-2A12-D71C-33AEB4E4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0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50D7-2365-8EDE-DB97-28A24FFB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C3FF2-058B-AF93-6EEC-54C51B95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3B85A-82BC-0E55-A4D6-DCFBC12FD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3E553-2C79-3472-26B5-404F6D04E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DD8D-5237-9223-5B1B-2E5229A1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4EE0C-4A67-63A5-9B13-C3E66B696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BA2D7-AEBB-A88B-1246-7A53BD1F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68D73-49E4-A40B-532A-B2405C25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3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917E-5394-8F8C-0DF8-D7072773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D1F3B-4BF0-97BF-BC2D-9E5795B3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2BB5A-DECB-8695-1958-3A0C4113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F860F-E626-BA15-2B4A-C3DB2F0B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7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8D9264-8562-2A02-450D-2E8CE63AB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96BEE-EF56-F45E-61F3-76B955F2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1220A-0937-A75D-3ED9-CCAFCDA4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49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0F97-33E6-4E2B-C8D9-91793F98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D2670-5F2E-5F69-156B-13C9156DD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526F8-F647-B060-8D6B-5B039B57A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6ADE0-6C51-3E74-9F52-CF7FFBFA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74621-30D4-6B21-B60D-34FC21195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D788F-8841-59A2-DA5B-0468ED04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6135-8BBC-9CBC-F129-BA1AF47E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3D338-D03C-CA53-0860-1120307C7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9BE4A-BCD7-C613-AAB0-7AD122CEC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F785-F443-62F3-794C-E534251F7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8F2A-F7B0-4A49-F444-54CC4811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141BA-2A65-39BF-8714-C7349EA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9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FD31F-2176-75C2-96B1-D1513B07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6333C-EE50-01B2-DD6D-977B604A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7C66-57FC-A2A1-DD9F-16E68689D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93E65-98D2-4752-BAA9-274821C3EB61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39AE-C2DA-C380-B549-D95C8E737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3F97D-F5F3-CD96-7466-6021E0C4A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AE5C-FBD2-4488-9C26-E1851864A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32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7B76E4B5-17D9-89CC-B8C5-D333415F72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9" t="4545" r="2259" b="4545"/>
          <a:stretch/>
        </p:blipFill>
        <p:spPr bwMode="auto">
          <a:xfrm>
            <a:off x="2238026" y="0"/>
            <a:ext cx="995397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56CD-F36F-5F67-1237-755DAAB1C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Cloud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52D8E-68CF-EA74-5C8C-2EA9D8916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By. Kurt Jensen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81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7BBA9-D7F6-804E-A380-0363D4B7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Pictures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B44608-E417-D4E8-A878-C5BC1B22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950670"/>
            <a:ext cx="5614416" cy="298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BBE56-FB17-08DB-DFF6-D93D83BA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950670"/>
            <a:ext cx="5614416" cy="298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84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36AB5F-AC74-BFE9-E709-739B6C5FA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E1155-3501-A089-2E3D-9FE4D8707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What I chose</a:t>
            </a:r>
          </a:p>
          <a:p>
            <a:r>
              <a:rPr lang="en-US" sz="2200" dirty="0"/>
              <a:t>Why I chose it</a:t>
            </a:r>
          </a:p>
          <a:p>
            <a:r>
              <a:rPr lang="en-US" sz="2200" dirty="0"/>
              <a:t>What I did</a:t>
            </a:r>
          </a:p>
          <a:p>
            <a:r>
              <a:rPr lang="en-US" sz="2200" dirty="0"/>
              <a:t>The components</a:t>
            </a:r>
          </a:p>
          <a:p>
            <a:r>
              <a:rPr lang="en-US" sz="2200" dirty="0"/>
              <a:t>How it works</a:t>
            </a:r>
          </a:p>
          <a:p>
            <a:r>
              <a:rPr lang="en-US" sz="2200" dirty="0"/>
              <a:t>Diagrams</a:t>
            </a:r>
          </a:p>
          <a:p>
            <a:r>
              <a:rPr lang="en-US" sz="2200" dirty="0"/>
              <a:t>Adherence to the 5 pillars</a:t>
            </a:r>
          </a:p>
          <a:p>
            <a:r>
              <a:rPr lang="en-US" sz="2200" dirty="0"/>
              <a:t>Pictures</a:t>
            </a:r>
          </a:p>
        </p:txBody>
      </p:sp>
      <p:pic>
        <p:nvPicPr>
          <p:cNvPr id="4098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4AA72154-2FAD-62B5-7C30-E58C728D5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0" r="10789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7895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B9E248E0-55F8-4E45-A07F-B49E0EEA9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Arc 2058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92014">
            <a:off x="3109564" y="704848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What is Microsoft Azure and How Does It Work [Updated] | Simplilearn">
            <a:extLst>
              <a:ext uri="{FF2B5EF4-FFF2-40B4-BE49-F238E27FC236}">
                <a16:creationId xmlns:a16="http://schemas.microsoft.com/office/drawing/2014/main" id="{ECF9941F-9DEA-6BCB-1FA8-BAAC454FC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9"/>
          <a:stretch/>
        </p:blipFill>
        <p:spPr bwMode="auto">
          <a:xfrm>
            <a:off x="4252394" y="2577601"/>
            <a:ext cx="7462838" cy="4280399"/>
          </a:xfrm>
          <a:custGeom>
            <a:avLst/>
            <a:gdLst/>
            <a:ahLst/>
            <a:cxnLst/>
            <a:rect l="l" t="t" r="r" b="b"/>
            <a:pathLst>
              <a:path w="7462838" h="4280399">
                <a:moveTo>
                  <a:pt x="3731419" y="0"/>
                </a:moveTo>
                <a:cubicBezTo>
                  <a:pt x="5792225" y="0"/>
                  <a:pt x="7462838" y="1670613"/>
                  <a:pt x="7462838" y="3731419"/>
                </a:cubicBezTo>
                <a:cubicBezTo>
                  <a:pt x="7462838" y="3828019"/>
                  <a:pt x="7459167" y="3923762"/>
                  <a:pt x="7451957" y="4018516"/>
                </a:cubicBezTo>
                <a:lnTo>
                  <a:pt x="7422046" y="4280399"/>
                </a:lnTo>
                <a:lnTo>
                  <a:pt x="40793" y="4280399"/>
                </a:lnTo>
                <a:lnTo>
                  <a:pt x="10881" y="4018516"/>
                </a:lnTo>
                <a:cubicBezTo>
                  <a:pt x="3671" y="3923762"/>
                  <a:pt x="0" y="3828019"/>
                  <a:pt x="0" y="3731419"/>
                </a:cubicBezTo>
                <a:cubicBezTo>
                  <a:pt x="0" y="1670613"/>
                  <a:pt x="1670614" y="0"/>
                  <a:pt x="373141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12372E-C838-45B6-0120-59EA5534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58" y="563008"/>
            <a:ext cx="4369882" cy="2757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 chose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E7505-DFB7-3B85-1121-3977791F7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742" y="3633690"/>
            <a:ext cx="4001034" cy="2099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Azure Web App</a:t>
            </a:r>
          </a:p>
        </p:txBody>
      </p:sp>
      <p:pic>
        <p:nvPicPr>
          <p:cNvPr id="2050" name="Picture 2" descr="Web App Service | Microsoft Azure">
            <a:extLst>
              <a:ext uri="{FF2B5EF4-FFF2-40B4-BE49-F238E27FC236}">
                <a16:creationId xmlns:a16="http://schemas.microsoft.com/office/drawing/2014/main" id="{6BD5FF12-6F7E-614A-DA66-528E68D2D4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" r="1872"/>
          <a:stretch/>
        </p:blipFill>
        <p:spPr bwMode="auto">
          <a:xfrm>
            <a:off x="8610600" y="10"/>
            <a:ext cx="3581400" cy="3769196"/>
          </a:xfrm>
          <a:custGeom>
            <a:avLst/>
            <a:gdLst/>
            <a:ahLst/>
            <a:cxnLst/>
            <a:rect l="l" t="t" r="r" b="b"/>
            <a:pathLst>
              <a:path w="3581400" h="3769206">
                <a:moveTo>
                  <a:pt x="366014" y="0"/>
                </a:moveTo>
                <a:lnTo>
                  <a:pt x="3581400" y="0"/>
                </a:lnTo>
                <a:lnTo>
                  <a:pt x="3581400" y="3507525"/>
                </a:lnTo>
                <a:lnTo>
                  <a:pt x="3442408" y="3574481"/>
                </a:lnTo>
                <a:cubicBezTo>
                  <a:pt x="3145957" y="3699869"/>
                  <a:pt x="2820025" y="3769206"/>
                  <a:pt x="2477898" y="3769206"/>
                </a:cubicBezTo>
                <a:cubicBezTo>
                  <a:pt x="1109392" y="3769206"/>
                  <a:pt x="0" y="2659814"/>
                  <a:pt x="0" y="1291308"/>
                </a:cubicBezTo>
                <a:cubicBezTo>
                  <a:pt x="0" y="863650"/>
                  <a:pt x="108339" y="461296"/>
                  <a:pt x="299069" y="11019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09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4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What is Microsoft Azure and How Does It Work [Updated] | Simplilearn">
            <a:extLst>
              <a:ext uri="{FF2B5EF4-FFF2-40B4-BE49-F238E27FC236}">
                <a16:creationId xmlns:a16="http://schemas.microsoft.com/office/drawing/2014/main" id="{5215AA6F-CF1F-0986-DCBC-53D655118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1" name="Freeform: Shape 1036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7FFD5-64A4-8327-85D1-34AA9032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Why I chose it</a:t>
            </a:r>
          </a:p>
        </p:txBody>
      </p:sp>
      <p:sp>
        <p:nvSpPr>
          <p:cNvPr id="1039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69C77-5973-FDC7-E883-7ACA904A7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Wanted to do something related to my senior project</a:t>
            </a:r>
          </a:p>
          <a:p>
            <a:pPr lvl="1"/>
            <a:r>
              <a:rPr lang="en-US" sz="1900" dirty="0"/>
              <a:t>Video game</a:t>
            </a:r>
          </a:p>
          <a:p>
            <a:r>
              <a:rPr lang="en-US" sz="1900" dirty="0"/>
              <a:t>At first, I was going to use Azure DevOps and GitHub to post every update I release for my game</a:t>
            </a:r>
          </a:p>
          <a:p>
            <a:pPr lvl="1"/>
            <a:r>
              <a:rPr lang="en-US" sz="1900" dirty="0"/>
              <a:t>I ran into many errors and problems</a:t>
            </a:r>
          </a:p>
          <a:p>
            <a:r>
              <a:rPr lang="en-US" sz="1900" dirty="0"/>
              <a:t>So, I switched to having Azure host my game publicly online for anyone to play.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CCA8CC-3651-5013-1C56-2A795B8DC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391" y="531159"/>
            <a:ext cx="5696640" cy="3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1BD25-071F-4367-67F5-1C2A937BC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817" y="3218466"/>
            <a:ext cx="5684001" cy="320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288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8" name="Rectangle 5139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ED7853C8-BCDB-798A-9452-A31A0FC5F7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4" t="90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9" name="Rectangle 5141">
            <a:extLst>
              <a:ext uri="{FF2B5EF4-FFF2-40B4-BE49-F238E27FC236}">
                <a16:creationId xmlns:a16="http://schemas.microsoft.com/office/drawing/2014/main" id="{284781B9-12CB-45C3-907A-9ED93FF72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6C3CE8-B9F2-E3D3-3027-D511641A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What I did</a:t>
            </a:r>
          </a:p>
        </p:txBody>
      </p:sp>
      <p:sp>
        <p:nvSpPr>
          <p:cNvPr id="5150" name="Rectangle 514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51" name="Rectangle 514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416D-B32A-1D66-6961-F5102D377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Change my game to a WebGL game rather than an executable</a:t>
            </a:r>
          </a:p>
          <a:p>
            <a:r>
              <a:rPr lang="en-US" sz="1700" dirty="0"/>
              <a:t>Create a </a:t>
            </a:r>
            <a:r>
              <a:rPr lang="en-US" sz="1700" dirty="0" err="1"/>
              <a:t>web.config</a:t>
            </a:r>
            <a:r>
              <a:rPr lang="en-US" sz="1700" dirty="0"/>
              <a:t> file to be able to run my WebGL file onto the internet</a:t>
            </a:r>
          </a:p>
          <a:p>
            <a:r>
              <a:rPr lang="en-US" sz="1700" dirty="0"/>
              <a:t>Drag all my files into a visual studio web application template</a:t>
            </a:r>
          </a:p>
          <a:p>
            <a:r>
              <a:rPr lang="en-US" sz="1700" dirty="0"/>
              <a:t>Publish everything to the azure portal </a:t>
            </a:r>
          </a:p>
        </p:txBody>
      </p:sp>
    </p:spTree>
    <p:extLst>
      <p:ext uri="{BB962C8B-B14F-4D97-AF65-F5344CB8AC3E}">
        <p14:creationId xmlns:p14="http://schemas.microsoft.com/office/powerpoint/2010/main" val="129747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D1A4588A-55D5-49B8-BE41-54ACDCFF2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E025A1FF-5196-59B4-A07F-6DC5126D6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47" b="11333"/>
          <a:stretch/>
        </p:blipFill>
        <p:spPr bwMode="auto">
          <a:xfrm>
            <a:off x="20" y="10"/>
            <a:ext cx="12191980" cy="446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: Rounded Corners 6152">
            <a:extLst>
              <a:ext uri="{FF2B5EF4-FFF2-40B4-BE49-F238E27FC236}">
                <a16:creationId xmlns:a16="http://schemas.microsoft.com/office/drawing/2014/main" id="{F97E7EA2-EDCD-47E9-81BC-415C606D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9552"/>
            <a:ext cx="9382538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E1625-7D03-2BA5-1427-4CD7F6484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4203278"/>
            <a:ext cx="8557193" cy="53606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The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A2E-7CDA-270F-5C39-710AB42C7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4956314"/>
            <a:ext cx="11058144" cy="1306417"/>
          </a:xfrm>
        </p:spPr>
        <p:txBody>
          <a:bodyPr>
            <a:normAutofit/>
          </a:bodyPr>
          <a:lstStyle/>
          <a:p>
            <a:r>
              <a:rPr lang="en-US" sz="1700" dirty="0"/>
              <a:t>All the files included when building my game as a WebGL file</a:t>
            </a:r>
          </a:p>
          <a:p>
            <a:r>
              <a:rPr lang="en-US" sz="1700" dirty="0" err="1"/>
              <a:t>Web.config</a:t>
            </a:r>
            <a:r>
              <a:rPr lang="en-US" sz="1700" dirty="0"/>
              <a:t> file</a:t>
            </a:r>
          </a:p>
          <a:p>
            <a:r>
              <a:rPr lang="en-US" sz="1700" dirty="0"/>
              <a:t>All the files included in the web app template on visual studio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043069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p!!Rectangle">
            <a:extLst>
              <a:ext uri="{FF2B5EF4-FFF2-40B4-BE49-F238E27FC236}">
                <a16:creationId xmlns:a16="http://schemas.microsoft.com/office/drawing/2014/main" id="{D0D0518B-D51A-4AC9-8054-5C1EF2EB9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BB1F4966-278C-6040-7053-B535F00E0F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7177" name="m!!text rectangle">
            <a:extLst>
              <a:ext uri="{FF2B5EF4-FFF2-40B4-BE49-F238E27FC236}">
                <a16:creationId xmlns:a16="http://schemas.microsoft.com/office/drawing/2014/main" id="{494CEDA0-FD8E-491B-8792-69F93BDA3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275" y="633619"/>
            <a:ext cx="4279383" cy="5495925"/>
          </a:xfrm>
          <a:prstGeom prst="rect">
            <a:avLst/>
          </a:prstGeom>
          <a:ln w="9525">
            <a:solidFill>
              <a:srgbClr val="EFEFE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94553-2935-1082-BCF5-79E75A078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645" y="980368"/>
            <a:ext cx="3666744" cy="1106424"/>
          </a:xfrm>
        </p:spPr>
        <p:txBody>
          <a:bodyPr>
            <a:normAutofit/>
          </a:bodyPr>
          <a:lstStyle/>
          <a:p>
            <a:r>
              <a:rPr lang="en-US" sz="2600"/>
              <a:t>How it works</a:t>
            </a:r>
          </a:p>
        </p:txBody>
      </p:sp>
      <p:sp>
        <p:nvSpPr>
          <p:cNvPr id="7179" name="m!!accent">
            <a:extLst>
              <a:ext uri="{FF2B5EF4-FFF2-40B4-BE49-F238E27FC236}">
                <a16:creationId xmlns:a16="http://schemas.microsoft.com/office/drawing/2014/main" id="{0FD3EBBB-DFE8-4525-B1BF-BE7BBC8DF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267" y="11568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A9362A14-6FB8-4FFC-AAA0-2E5AFF8A8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824" y="2113280"/>
            <a:ext cx="3520440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8018-EEDA-F2A9-C2C5-BB97EA35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45" y="2354199"/>
            <a:ext cx="3666744" cy="3461331"/>
          </a:xfrm>
        </p:spPr>
        <p:txBody>
          <a:bodyPr>
            <a:normAutofit/>
          </a:bodyPr>
          <a:lstStyle/>
          <a:p>
            <a:r>
              <a:rPr lang="en-US" sz="1800" dirty="0"/>
              <a:t>Unity game engine builds your game to be able to run all your functions and game mechanics onto a web browser.</a:t>
            </a:r>
          </a:p>
          <a:p>
            <a:r>
              <a:rPr lang="en-US" sz="1800" dirty="0"/>
              <a:t>The </a:t>
            </a:r>
            <a:r>
              <a:rPr lang="en-US" sz="1800" dirty="0" err="1"/>
              <a:t>web.config</a:t>
            </a:r>
            <a:r>
              <a:rPr lang="en-US" sz="1800" dirty="0"/>
              <a:t> file lets you customize how your site looks and behaves</a:t>
            </a:r>
          </a:p>
          <a:p>
            <a:r>
              <a:rPr lang="en-US" sz="1800" dirty="0"/>
              <a:t>Visual studio web app template allows you to send everything to the azure portal and creates an azure web app running all the files you dump into it</a:t>
            </a:r>
          </a:p>
        </p:txBody>
      </p:sp>
    </p:spTree>
    <p:extLst>
      <p:ext uri="{BB962C8B-B14F-4D97-AF65-F5344CB8AC3E}">
        <p14:creationId xmlns:p14="http://schemas.microsoft.com/office/powerpoint/2010/main" val="236559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E6555-26C5-9234-5774-93487BF5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Diagrams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A79CBE1F-8130-03D4-AC11-C3D8021C1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3348984"/>
            <a:ext cx="5131088" cy="1662520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BF4B8FB-7D35-6D16-BDA7-15AA5F230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279745"/>
            <a:ext cx="5131087" cy="387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297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is Microsoft Azure and How Does It Work [Updated] | Simplilearn">
            <a:extLst>
              <a:ext uri="{FF2B5EF4-FFF2-40B4-BE49-F238E27FC236}">
                <a16:creationId xmlns:a16="http://schemas.microsoft.com/office/drawing/2014/main" id="{F2BBC11A-C887-DF19-E19E-D83EFF123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4" t="9091" r="1631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C44FC-9F7C-8B43-967D-798DD0A90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Adherence to the 5 pillars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B9CD-1D29-A28E-B612-D2793771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600"/>
              <a:t>Reliable</a:t>
            </a:r>
          </a:p>
          <a:p>
            <a:r>
              <a:rPr lang="en-US" sz="1600"/>
              <a:t>There is no information being stored when accessing the web app.</a:t>
            </a:r>
          </a:p>
          <a:p>
            <a:r>
              <a:rPr lang="en-US" sz="1600"/>
              <a:t> The cost to run the web app is free. I selected the free payment plan. </a:t>
            </a:r>
          </a:p>
          <a:p>
            <a:r>
              <a:rPr lang="en-US" sz="1600"/>
              <a:t>No new updates will occur after accessing the web app, so operations processes will keep running. </a:t>
            </a:r>
          </a:p>
          <a:p>
            <a:r>
              <a:rPr lang="en-US" sz="1600"/>
              <a:t>Performance will stay up as well.</a:t>
            </a:r>
          </a:p>
        </p:txBody>
      </p:sp>
    </p:spTree>
    <p:extLst>
      <p:ext uri="{BB962C8B-B14F-4D97-AF65-F5344CB8AC3E}">
        <p14:creationId xmlns:p14="http://schemas.microsoft.com/office/powerpoint/2010/main" val="50920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303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Cloud Computing</vt:lpstr>
      <vt:lpstr>Introduction</vt:lpstr>
      <vt:lpstr>What I chose </vt:lpstr>
      <vt:lpstr>Why I chose it</vt:lpstr>
      <vt:lpstr>What I did</vt:lpstr>
      <vt:lpstr>The components</vt:lpstr>
      <vt:lpstr>How it works</vt:lpstr>
      <vt:lpstr>Diagrams</vt:lpstr>
      <vt:lpstr>Adherence to the 5 pillars</vt:lpstr>
      <vt:lpstr>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Kurt Jensen</dc:creator>
  <cp:lastModifiedBy>Kurt Jensen</cp:lastModifiedBy>
  <cp:revision>2</cp:revision>
  <dcterms:created xsi:type="dcterms:W3CDTF">2023-05-08T04:00:05Z</dcterms:created>
  <dcterms:modified xsi:type="dcterms:W3CDTF">2023-05-09T21:42:27Z</dcterms:modified>
</cp:coreProperties>
</file>