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FD7115-D2F0-4A6C-905E-60B7EEBAED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7FE21-3F48-4A16-91D1-9912009EC1B5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FF33261-D4B0-4EA4-A859-A471CD892934}">
      <dgm:prSet custT="1"/>
      <dgm:spPr/>
      <dgm:t>
        <a:bodyPr/>
        <a:lstStyle/>
        <a:p>
          <a:r>
            <a:rPr lang="en-US" sz="4400" dirty="0"/>
            <a:t>It is POWERFUL</a:t>
          </a:r>
        </a:p>
      </dgm:t>
    </dgm:pt>
    <dgm:pt modelId="{AB769C4B-49D0-45D9-9BC0-DDDFB749A312}" type="parTrans" cxnId="{415D667C-F5AD-4020-B475-94CEDD8B6C91}">
      <dgm:prSet/>
      <dgm:spPr/>
      <dgm:t>
        <a:bodyPr/>
        <a:lstStyle/>
        <a:p>
          <a:endParaRPr lang="en-US"/>
        </a:p>
      </dgm:t>
    </dgm:pt>
    <dgm:pt modelId="{D94A16A6-9F34-4F2A-AF48-99347A748628}" type="sibTrans" cxnId="{415D667C-F5AD-4020-B475-94CEDD8B6C91}">
      <dgm:prSet/>
      <dgm:spPr/>
      <dgm:t>
        <a:bodyPr/>
        <a:lstStyle/>
        <a:p>
          <a:endParaRPr lang="en-US"/>
        </a:p>
      </dgm:t>
    </dgm:pt>
    <dgm:pt modelId="{2576835F-23E9-4E61-92D2-E61260AADED7}">
      <dgm:prSet custT="1"/>
      <dgm:spPr/>
      <dgm:t>
        <a:bodyPr/>
        <a:lstStyle/>
        <a:p>
          <a:r>
            <a:rPr lang="en-US" sz="4400" dirty="0"/>
            <a:t>It is EVERYWHERE</a:t>
          </a:r>
        </a:p>
      </dgm:t>
    </dgm:pt>
    <dgm:pt modelId="{1128C282-3F02-4064-A15D-85EB3025AFB0}" type="parTrans" cxnId="{7E5A9F18-9E18-40C9-A1C6-64CB43CBACE6}">
      <dgm:prSet/>
      <dgm:spPr/>
      <dgm:t>
        <a:bodyPr/>
        <a:lstStyle/>
        <a:p>
          <a:endParaRPr lang="en-US"/>
        </a:p>
      </dgm:t>
    </dgm:pt>
    <dgm:pt modelId="{B5E392DF-4CAA-4D52-9404-1C00B53FA71C}" type="sibTrans" cxnId="{7E5A9F18-9E18-40C9-A1C6-64CB43CBACE6}">
      <dgm:prSet/>
      <dgm:spPr/>
      <dgm:t>
        <a:bodyPr/>
        <a:lstStyle/>
        <a:p>
          <a:endParaRPr lang="en-US"/>
        </a:p>
      </dgm:t>
    </dgm:pt>
    <dgm:pt modelId="{0644AED2-D22C-42FE-BA30-147ADD94A2B3}">
      <dgm:prSet custT="1"/>
      <dgm:spPr/>
      <dgm:t>
        <a:bodyPr/>
        <a:lstStyle/>
        <a:p>
          <a:r>
            <a:rPr lang="en-US" sz="4400" dirty="0"/>
            <a:t>It is FAMILIAR</a:t>
          </a:r>
        </a:p>
      </dgm:t>
    </dgm:pt>
    <dgm:pt modelId="{F14F52EB-F207-43B2-9EBB-048FF26B4BC6}" type="parTrans" cxnId="{D64B8842-E103-4A88-BA05-658BF98F94AC}">
      <dgm:prSet/>
      <dgm:spPr/>
      <dgm:t>
        <a:bodyPr/>
        <a:lstStyle/>
        <a:p>
          <a:endParaRPr lang="en-US"/>
        </a:p>
      </dgm:t>
    </dgm:pt>
    <dgm:pt modelId="{8C2C639F-5FCC-4B2B-AB46-124FB4DFEB6F}" type="sibTrans" cxnId="{D64B8842-E103-4A88-BA05-658BF98F94AC}">
      <dgm:prSet/>
      <dgm:spPr/>
      <dgm:t>
        <a:bodyPr/>
        <a:lstStyle/>
        <a:p>
          <a:endParaRPr lang="en-US"/>
        </a:p>
      </dgm:t>
    </dgm:pt>
    <dgm:pt modelId="{58EF2D01-08EC-44F9-B67C-A71F308DC5BA}" type="pres">
      <dgm:prSet presAssocID="{1567FE21-3F48-4A16-91D1-9912009EC1B5}" presName="vert0" presStyleCnt="0">
        <dgm:presLayoutVars>
          <dgm:dir/>
          <dgm:animOne val="branch"/>
          <dgm:animLvl val="lvl"/>
        </dgm:presLayoutVars>
      </dgm:prSet>
      <dgm:spPr/>
    </dgm:pt>
    <dgm:pt modelId="{47F2D4FD-A050-46ED-AAD0-F8EA34084C0A}" type="pres">
      <dgm:prSet presAssocID="{FFF33261-D4B0-4EA4-A859-A471CD892934}" presName="thickLine" presStyleLbl="alignNode1" presStyleIdx="0" presStyleCnt="3"/>
      <dgm:spPr/>
    </dgm:pt>
    <dgm:pt modelId="{8758868F-72CB-4E6C-949A-252AA5CB0678}" type="pres">
      <dgm:prSet presAssocID="{FFF33261-D4B0-4EA4-A859-A471CD892934}" presName="horz1" presStyleCnt="0"/>
      <dgm:spPr/>
    </dgm:pt>
    <dgm:pt modelId="{7A6B2A71-2E22-449C-B9B2-5280C40E75E2}" type="pres">
      <dgm:prSet presAssocID="{FFF33261-D4B0-4EA4-A859-A471CD892934}" presName="tx1" presStyleLbl="revTx" presStyleIdx="0" presStyleCnt="3"/>
      <dgm:spPr/>
    </dgm:pt>
    <dgm:pt modelId="{C46325FB-265A-4D5D-A33C-113040147D31}" type="pres">
      <dgm:prSet presAssocID="{FFF33261-D4B0-4EA4-A859-A471CD892934}" presName="vert1" presStyleCnt="0"/>
      <dgm:spPr/>
    </dgm:pt>
    <dgm:pt modelId="{C1D8F514-8B1A-4D60-A2C5-2081173727CE}" type="pres">
      <dgm:prSet presAssocID="{2576835F-23E9-4E61-92D2-E61260AADED7}" presName="thickLine" presStyleLbl="alignNode1" presStyleIdx="1" presStyleCnt="3"/>
      <dgm:spPr/>
    </dgm:pt>
    <dgm:pt modelId="{279DAD19-B0FD-468D-A18D-B923701EEBEB}" type="pres">
      <dgm:prSet presAssocID="{2576835F-23E9-4E61-92D2-E61260AADED7}" presName="horz1" presStyleCnt="0"/>
      <dgm:spPr/>
    </dgm:pt>
    <dgm:pt modelId="{6D3A4E64-B0AB-4909-BBEB-464CD8059CD2}" type="pres">
      <dgm:prSet presAssocID="{2576835F-23E9-4E61-92D2-E61260AADED7}" presName="tx1" presStyleLbl="revTx" presStyleIdx="1" presStyleCnt="3"/>
      <dgm:spPr/>
    </dgm:pt>
    <dgm:pt modelId="{1AC2FC61-E1DC-42A4-B373-64D2C94F985B}" type="pres">
      <dgm:prSet presAssocID="{2576835F-23E9-4E61-92D2-E61260AADED7}" presName="vert1" presStyleCnt="0"/>
      <dgm:spPr/>
    </dgm:pt>
    <dgm:pt modelId="{439BC864-74FC-4CD3-8148-ACA5108CE001}" type="pres">
      <dgm:prSet presAssocID="{0644AED2-D22C-42FE-BA30-147ADD94A2B3}" presName="thickLine" presStyleLbl="alignNode1" presStyleIdx="2" presStyleCnt="3"/>
      <dgm:spPr/>
    </dgm:pt>
    <dgm:pt modelId="{78BB32F4-62FC-41A9-96BC-2843FED5EDD4}" type="pres">
      <dgm:prSet presAssocID="{0644AED2-D22C-42FE-BA30-147ADD94A2B3}" presName="horz1" presStyleCnt="0"/>
      <dgm:spPr/>
    </dgm:pt>
    <dgm:pt modelId="{C09808C3-853A-4E15-9DCE-1E5D9DC8F960}" type="pres">
      <dgm:prSet presAssocID="{0644AED2-D22C-42FE-BA30-147ADD94A2B3}" presName="tx1" presStyleLbl="revTx" presStyleIdx="2" presStyleCnt="3"/>
      <dgm:spPr/>
    </dgm:pt>
    <dgm:pt modelId="{C1B43C9A-D537-49F4-A823-36D3510D21A6}" type="pres">
      <dgm:prSet presAssocID="{0644AED2-D22C-42FE-BA30-147ADD94A2B3}" presName="vert1" presStyleCnt="0"/>
      <dgm:spPr/>
    </dgm:pt>
  </dgm:ptLst>
  <dgm:cxnLst>
    <dgm:cxn modelId="{7E5A9F18-9E18-40C9-A1C6-64CB43CBACE6}" srcId="{1567FE21-3F48-4A16-91D1-9912009EC1B5}" destId="{2576835F-23E9-4E61-92D2-E61260AADED7}" srcOrd="1" destOrd="0" parTransId="{1128C282-3F02-4064-A15D-85EB3025AFB0}" sibTransId="{B5E392DF-4CAA-4D52-9404-1C00B53FA71C}"/>
    <dgm:cxn modelId="{D64B8842-E103-4A88-BA05-658BF98F94AC}" srcId="{1567FE21-3F48-4A16-91D1-9912009EC1B5}" destId="{0644AED2-D22C-42FE-BA30-147ADD94A2B3}" srcOrd="2" destOrd="0" parTransId="{F14F52EB-F207-43B2-9EBB-048FF26B4BC6}" sibTransId="{8C2C639F-5FCC-4B2B-AB46-124FB4DFEB6F}"/>
    <dgm:cxn modelId="{DAFC1164-B961-4BA4-9697-08A2A9D3D663}" type="presOf" srcId="{1567FE21-3F48-4A16-91D1-9912009EC1B5}" destId="{58EF2D01-08EC-44F9-B67C-A71F308DC5BA}" srcOrd="0" destOrd="0" presId="urn:microsoft.com/office/officeart/2008/layout/LinedList"/>
    <dgm:cxn modelId="{C8FF5569-8311-4FEA-8945-88540BF7FE28}" type="presOf" srcId="{0644AED2-D22C-42FE-BA30-147ADD94A2B3}" destId="{C09808C3-853A-4E15-9DCE-1E5D9DC8F960}" srcOrd="0" destOrd="0" presId="urn:microsoft.com/office/officeart/2008/layout/LinedList"/>
    <dgm:cxn modelId="{4BB07E4B-E890-4857-B4B9-963065426BFF}" type="presOf" srcId="{FFF33261-D4B0-4EA4-A859-A471CD892934}" destId="{7A6B2A71-2E22-449C-B9B2-5280C40E75E2}" srcOrd="0" destOrd="0" presId="urn:microsoft.com/office/officeart/2008/layout/LinedList"/>
    <dgm:cxn modelId="{9C43CC79-6426-4F48-8BDA-56EA7DD92362}" type="presOf" srcId="{2576835F-23E9-4E61-92D2-E61260AADED7}" destId="{6D3A4E64-B0AB-4909-BBEB-464CD8059CD2}" srcOrd="0" destOrd="0" presId="urn:microsoft.com/office/officeart/2008/layout/LinedList"/>
    <dgm:cxn modelId="{415D667C-F5AD-4020-B475-94CEDD8B6C91}" srcId="{1567FE21-3F48-4A16-91D1-9912009EC1B5}" destId="{FFF33261-D4B0-4EA4-A859-A471CD892934}" srcOrd="0" destOrd="0" parTransId="{AB769C4B-49D0-45D9-9BC0-DDDFB749A312}" sibTransId="{D94A16A6-9F34-4F2A-AF48-99347A748628}"/>
    <dgm:cxn modelId="{BE1BB3AF-B944-408A-8481-132E1CAE815E}" type="presParOf" srcId="{58EF2D01-08EC-44F9-B67C-A71F308DC5BA}" destId="{47F2D4FD-A050-46ED-AAD0-F8EA34084C0A}" srcOrd="0" destOrd="0" presId="urn:microsoft.com/office/officeart/2008/layout/LinedList"/>
    <dgm:cxn modelId="{0CD12873-5B34-4246-B3FF-BA5AF1012956}" type="presParOf" srcId="{58EF2D01-08EC-44F9-B67C-A71F308DC5BA}" destId="{8758868F-72CB-4E6C-949A-252AA5CB0678}" srcOrd="1" destOrd="0" presId="urn:microsoft.com/office/officeart/2008/layout/LinedList"/>
    <dgm:cxn modelId="{A21C67FE-60C6-48DC-9F8F-54C400BD346E}" type="presParOf" srcId="{8758868F-72CB-4E6C-949A-252AA5CB0678}" destId="{7A6B2A71-2E22-449C-B9B2-5280C40E75E2}" srcOrd="0" destOrd="0" presId="urn:microsoft.com/office/officeart/2008/layout/LinedList"/>
    <dgm:cxn modelId="{14F85EFE-BB66-4A9B-A30C-48D8D9065960}" type="presParOf" srcId="{8758868F-72CB-4E6C-949A-252AA5CB0678}" destId="{C46325FB-265A-4D5D-A33C-113040147D31}" srcOrd="1" destOrd="0" presId="urn:microsoft.com/office/officeart/2008/layout/LinedList"/>
    <dgm:cxn modelId="{779567CC-6445-4913-82A7-E225256EE405}" type="presParOf" srcId="{58EF2D01-08EC-44F9-B67C-A71F308DC5BA}" destId="{C1D8F514-8B1A-4D60-A2C5-2081173727CE}" srcOrd="2" destOrd="0" presId="urn:microsoft.com/office/officeart/2008/layout/LinedList"/>
    <dgm:cxn modelId="{54355B4C-097C-4EDF-936B-56FD269A2A18}" type="presParOf" srcId="{58EF2D01-08EC-44F9-B67C-A71F308DC5BA}" destId="{279DAD19-B0FD-468D-A18D-B923701EEBEB}" srcOrd="3" destOrd="0" presId="urn:microsoft.com/office/officeart/2008/layout/LinedList"/>
    <dgm:cxn modelId="{115C7B0D-9A79-418E-A625-A06108940C30}" type="presParOf" srcId="{279DAD19-B0FD-468D-A18D-B923701EEBEB}" destId="{6D3A4E64-B0AB-4909-BBEB-464CD8059CD2}" srcOrd="0" destOrd="0" presId="urn:microsoft.com/office/officeart/2008/layout/LinedList"/>
    <dgm:cxn modelId="{90263056-C6F2-4BA7-AA22-D15442C0C0CC}" type="presParOf" srcId="{279DAD19-B0FD-468D-A18D-B923701EEBEB}" destId="{1AC2FC61-E1DC-42A4-B373-64D2C94F985B}" srcOrd="1" destOrd="0" presId="urn:microsoft.com/office/officeart/2008/layout/LinedList"/>
    <dgm:cxn modelId="{7C6B3252-8E00-47B3-97CB-93EB1920906F}" type="presParOf" srcId="{58EF2D01-08EC-44F9-B67C-A71F308DC5BA}" destId="{439BC864-74FC-4CD3-8148-ACA5108CE001}" srcOrd="4" destOrd="0" presId="urn:microsoft.com/office/officeart/2008/layout/LinedList"/>
    <dgm:cxn modelId="{3894A20F-A223-4670-AEFC-22277644F117}" type="presParOf" srcId="{58EF2D01-08EC-44F9-B67C-A71F308DC5BA}" destId="{78BB32F4-62FC-41A9-96BC-2843FED5EDD4}" srcOrd="5" destOrd="0" presId="urn:microsoft.com/office/officeart/2008/layout/LinedList"/>
    <dgm:cxn modelId="{116EFF8C-762C-44B2-87E1-3A37C5437B7E}" type="presParOf" srcId="{78BB32F4-62FC-41A9-96BC-2843FED5EDD4}" destId="{C09808C3-853A-4E15-9DCE-1E5D9DC8F960}" srcOrd="0" destOrd="0" presId="urn:microsoft.com/office/officeart/2008/layout/LinedList"/>
    <dgm:cxn modelId="{6287228A-13C7-4CF3-A43D-98EAB0156E2A}" type="presParOf" srcId="{78BB32F4-62FC-41A9-96BC-2843FED5EDD4}" destId="{C1B43C9A-D537-49F4-A823-36D3510D21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09B2E2-1024-4B53-8E87-569FC32F91E1}">
      <dgm:prSet custT="1"/>
      <dgm:spPr/>
      <dgm:t>
        <a:bodyPr/>
        <a:lstStyle/>
        <a:p>
          <a:r>
            <a:rPr lang="en-US" sz="2800"/>
            <a:t>PowerShell Console</a:t>
          </a:r>
        </a:p>
      </dgm:t>
    </dgm:pt>
    <dgm:pt modelId="{A5362A82-975F-4569-A701-06B7EFB81829}" type="parTrans" cxnId="{59EEE754-3A03-4840-9F41-A836D3A63ADB}">
      <dgm:prSet/>
      <dgm:spPr/>
      <dgm:t>
        <a:bodyPr/>
        <a:lstStyle/>
        <a:p>
          <a:endParaRPr lang="en-US"/>
        </a:p>
      </dgm:t>
    </dgm:pt>
    <dgm:pt modelId="{D250C707-0431-44D9-B5DB-C5A8A579CACD}" type="sibTrans" cxnId="{59EEE754-3A03-4840-9F41-A836D3A63ADB}">
      <dgm:prSet/>
      <dgm:spPr/>
      <dgm:t>
        <a:bodyPr/>
        <a:lstStyle/>
        <a:p>
          <a:endParaRPr lang="en-US"/>
        </a:p>
      </dgm:t>
    </dgm:pt>
    <dgm:pt modelId="{F11A1DF8-9FA9-4578-896F-87F0EE167F76}">
      <dgm:prSet custT="1"/>
      <dgm:spPr/>
      <dgm:t>
        <a:bodyPr/>
        <a:lstStyle/>
        <a:p>
          <a:r>
            <a:rPr lang="en-US" sz="2800"/>
            <a:t>Commandlets</a:t>
          </a:r>
        </a:p>
      </dgm:t>
    </dgm:pt>
    <dgm:pt modelId="{516EC5DE-D252-41F6-9C8F-39D202931080}" type="parTrans" cxnId="{BB65D21D-7D3C-4370-B38E-5B87D139F834}">
      <dgm:prSet/>
      <dgm:spPr/>
      <dgm:t>
        <a:bodyPr/>
        <a:lstStyle/>
        <a:p>
          <a:endParaRPr lang="en-US"/>
        </a:p>
      </dgm:t>
    </dgm:pt>
    <dgm:pt modelId="{9A745338-1842-43F6-B6DD-187B60BDC27E}" type="sibTrans" cxnId="{BB65D21D-7D3C-4370-B38E-5B87D139F834}">
      <dgm:prSet/>
      <dgm:spPr/>
      <dgm:t>
        <a:bodyPr/>
        <a:lstStyle/>
        <a:p>
          <a:endParaRPr lang="en-US"/>
        </a:p>
      </dgm:t>
    </dgm:pt>
    <dgm:pt modelId="{4D838D1C-84E8-445F-B59C-BA9BBDA69832}">
      <dgm:prSet custT="1"/>
      <dgm:spPr/>
      <dgm:t>
        <a:bodyPr/>
        <a:lstStyle/>
        <a:p>
          <a:r>
            <a:rPr lang="en-US" sz="2800"/>
            <a:t>Aliases</a:t>
          </a:r>
        </a:p>
      </dgm:t>
    </dgm:pt>
    <dgm:pt modelId="{E674DB65-39D8-451D-8517-984F3572775F}" type="parTrans" cxnId="{2B032BFE-2839-4C25-B7FD-FEAD68F73B4A}">
      <dgm:prSet/>
      <dgm:spPr/>
      <dgm:t>
        <a:bodyPr/>
        <a:lstStyle/>
        <a:p>
          <a:endParaRPr lang="en-US"/>
        </a:p>
      </dgm:t>
    </dgm:pt>
    <dgm:pt modelId="{E93EDC7A-2FFC-4674-9106-6CFCF18D4FF8}" type="sibTrans" cxnId="{2B032BFE-2839-4C25-B7FD-FEAD68F73B4A}">
      <dgm:prSet/>
      <dgm:spPr/>
      <dgm:t>
        <a:bodyPr/>
        <a:lstStyle/>
        <a:p>
          <a:endParaRPr lang="en-US"/>
        </a:p>
      </dgm:t>
    </dgm:pt>
    <dgm:pt modelId="{1438DDEA-44E1-4E41-95F0-C279665CC0C0}">
      <dgm:prSet custT="1"/>
      <dgm:spPr/>
      <dgm:t>
        <a:bodyPr/>
        <a:lstStyle/>
        <a:p>
          <a:r>
            <a:rPr lang="en-US" sz="2800"/>
            <a:t>Variables</a:t>
          </a:r>
        </a:p>
      </dgm:t>
    </dgm:pt>
    <dgm:pt modelId="{56752B1E-5AD7-44C6-A0DE-F1292B84FB12}" type="parTrans" cxnId="{137C35C8-14CC-4EFD-8B6C-394D8446B76F}">
      <dgm:prSet/>
      <dgm:spPr/>
      <dgm:t>
        <a:bodyPr/>
        <a:lstStyle/>
        <a:p>
          <a:endParaRPr lang="en-US"/>
        </a:p>
      </dgm:t>
    </dgm:pt>
    <dgm:pt modelId="{5324A5BA-2483-4DEA-8759-0C996C343BE3}" type="sibTrans" cxnId="{137C35C8-14CC-4EFD-8B6C-394D8446B76F}">
      <dgm:prSet/>
      <dgm:spPr/>
      <dgm:t>
        <a:bodyPr/>
        <a:lstStyle/>
        <a:p>
          <a:endParaRPr lang="en-US"/>
        </a:p>
      </dgm:t>
    </dgm:pt>
    <dgm:pt modelId="{BED09995-17F8-4861-9C60-87D7C6BD2517}">
      <dgm:prSet custT="1"/>
      <dgm:spPr/>
      <dgm:t>
        <a:bodyPr/>
        <a:lstStyle/>
        <a:p>
          <a:r>
            <a:rPr lang="en-US" sz="2800"/>
            <a:t>Script files</a:t>
          </a:r>
        </a:p>
      </dgm:t>
    </dgm:pt>
    <dgm:pt modelId="{2531497D-0E00-4283-BE73-D62830F1C1A3}" type="parTrans" cxnId="{3FAAFF81-ED3C-423B-8259-1957A7FA26D6}">
      <dgm:prSet/>
      <dgm:spPr/>
      <dgm:t>
        <a:bodyPr/>
        <a:lstStyle/>
        <a:p>
          <a:endParaRPr lang="en-US"/>
        </a:p>
      </dgm:t>
    </dgm:pt>
    <dgm:pt modelId="{49B2F9D0-D0D3-41B9-981A-EA3B32BF4A68}" type="sibTrans" cxnId="{3FAAFF81-ED3C-423B-8259-1957A7FA26D6}">
      <dgm:prSet/>
      <dgm:spPr/>
      <dgm:t>
        <a:bodyPr/>
        <a:lstStyle/>
        <a:p>
          <a:endParaRPr lang="en-US"/>
        </a:p>
      </dgm:t>
    </dgm:pt>
    <dgm:pt modelId="{25DC99BE-E7B0-43D7-B648-CCC48E500A3B}">
      <dgm:prSet custT="1"/>
      <dgm:spPr/>
      <dgm:t>
        <a:bodyPr/>
        <a:lstStyle/>
        <a:p>
          <a:r>
            <a:rPr lang="en-US" sz="2800"/>
            <a:t>Functions</a:t>
          </a:r>
        </a:p>
      </dgm:t>
    </dgm:pt>
    <dgm:pt modelId="{E1784BF8-5650-46CB-BA05-1D213F7ACDCA}" type="parTrans" cxnId="{FB6DFAC3-F0FA-4F78-8977-22F9CAD6A099}">
      <dgm:prSet/>
      <dgm:spPr/>
      <dgm:t>
        <a:bodyPr/>
        <a:lstStyle/>
        <a:p>
          <a:endParaRPr lang="en-US"/>
        </a:p>
      </dgm:t>
    </dgm:pt>
    <dgm:pt modelId="{C461B073-72EE-4FC2-8895-07AD5992D9AA}" type="sibTrans" cxnId="{FB6DFAC3-F0FA-4F78-8977-22F9CAD6A099}">
      <dgm:prSet/>
      <dgm:spPr/>
      <dgm:t>
        <a:bodyPr/>
        <a:lstStyle/>
        <a:p>
          <a:endParaRPr lang="en-US"/>
        </a:p>
      </dgm:t>
    </dgm:pt>
    <dgm:pt modelId="{3D6F2A58-0C94-4739-B15E-981B078A7621}">
      <dgm:prSet custT="1"/>
      <dgm:spPr/>
      <dgm:t>
        <a:bodyPr/>
        <a:lstStyle/>
        <a:p>
          <a:r>
            <a:rPr lang="en-US" sz="2800"/>
            <a:t>Operators</a:t>
          </a:r>
        </a:p>
      </dgm:t>
    </dgm:pt>
    <dgm:pt modelId="{0A18DBBF-BE56-437F-A81B-E793132787AB}" type="parTrans" cxnId="{ECBE8D27-FFE0-4165-89DF-288EA5AAB3DD}">
      <dgm:prSet/>
      <dgm:spPr/>
      <dgm:t>
        <a:bodyPr/>
        <a:lstStyle/>
        <a:p>
          <a:endParaRPr lang="en-US"/>
        </a:p>
      </dgm:t>
    </dgm:pt>
    <dgm:pt modelId="{3FE9D6DC-656C-420F-8709-5E88A5FCDD5D}" type="sibTrans" cxnId="{ECBE8D27-FFE0-4165-89DF-288EA5AAB3DD}">
      <dgm:prSet/>
      <dgm:spPr/>
      <dgm:t>
        <a:bodyPr/>
        <a:lstStyle/>
        <a:p>
          <a:endParaRPr lang="en-US"/>
        </a:p>
      </dgm:t>
    </dgm:pt>
    <dgm:pt modelId="{06A1C801-27C1-44CF-A753-02A49F652284}">
      <dgm:prSet custT="1"/>
      <dgm:spPr/>
      <dgm:t>
        <a:bodyPr/>
        <a:lstStyle/>
        <a:p>
          <a:r>
            <a:rPr lang="en-US" sz="2800"/>
            <a:t>Pipelines</a:t>
          </a:r>
        </a:p>
      </dgm:t>
    </dgm:pt>
    <dgm:pt modelId="{038EBD8F-9883-4C7C-9199-4B9F486BBC84}" type="parTrans" cxnId="{771FB23C-C8B3-4BAD-A108-4AFB3F1DCDE7}">
      <dgm:prSet/>
      <dgm:spPr/>
      <dgm:t>
        <a:bodyPr/>
        <a:lstStyle/>
        <a:p>
          <a:endParaRPr lang="en-US"/>
        </a:p>
      </dgm:t>
    </dgm:pt>
    <dgm:pt modelId="{DDD91F74-8991-4B0A-8326-523896A1375D}" type="sibTrans" cxnId="{771FB23C-C8B3-4BAD-A108-4AFB3F1DCDE7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8D338FCD-117E-40E4-94FA-DD084AC98F9A}" type="pres">
      <dgm:prSet presAssocID="{DF09B2E2-1024-4B53-8E87-569FC32F91E1}" presName="thickLine" presStyleLbl="alignNode1" presStyleIdx="0" presStyleCnt="8"/>
      <dgm:spPr/>
    </dgm:pt>
    <dgm:pt modelId="{6B1FC3C8-2570-48D9-8E60-3EE7362A6051}" type="pres">
      <dgm:prSet presAssocID="{DF09B2E2-1024-4B53-8E87-569FC32F91E1}" presName="horz1" presStyleCnt="0"/>
      <dgm:spPr/>
    </dgm:pt>
    <dgm:pt modelId="{853EBC26-94B2-4EBE-8360-5BF4DB2CFD2C}" type="pres">
      <dgm:prSet presAssocID="{DF09B2E2-1024-4B53-8E87-569FC32F91E1}" presName="tx1" presStyleLbl="revTx" presStyleIdx="0" presStyleCnt="8"/>
      <dgm:spPr/>
    </dgm:pt>
    <dgm:pt modelId="{4DB2A7DD-DAC3-4C66-BC54-0D627CF8C299}" type="pres">
      <dgm:prSet presAssocID="{DF09B2E2-1024-4B53-8E87-569FC32F91E1}" presName="vert1" presStyleCnt="0"/>
      <dgm:spPr/>
    </dgm:pt>
    <dgm:pt modelId="{CBB465B6-0BEB-466B-B905-239E93191672}" type="pres">
      <dgm:prSet presAssocID="{F11A1DF8-9FA9-4578-896F-87F0EE167F76}" presName="thickLine" presStyleLbl="alignNode1" presStyleIdx="1" presStyleCnt="8"/>
      <dgm:spPr/>
    </dgm:pt>
    <dgm:pt modelId="{DCE68A6F-4925-491D-8798-CC4B663EF668}" type="pres">
      <dgm:prSet presAssocID="{F11A1DF8-9FA9-4578-896F-87F0EE167F76}" presName="horz1" presStyleCnt="0"/>
      <dgm:spPr/>
    </dgm:pt>
    <dgm:pt modelId="{83929DF1-142E-4A79-B10D-DA2585C9EB09}" type="pres">
      <dgm:prSet presAssocID="{F11A1DF8-9FA9-4578-896F-87F0EE167F76}" presName="tx1" presStyleLbl="revTx" presStyleIdx="1" presStyleCnt="8"/>
      <dgm:spPr/>
    </dgm:pt>
    <dgm:pt modelId="{57781B8A-AD2B-4E27-A8DE-CAC74FFE4909}" type="pres">
      <dgm:prSet presAssocID="{F11A1DF8-9FA9-4578-896F-87F0EE167F76}" presName="vert1" presStyleCnt="0"/>
      <dgm:spPr/>
    </dgm:pt>
    <dgm:pt modelId="{2BF6C5F8-9879-4F2E-99CA-E36206F56E54}" type="pres">
      <dgm:prSet presAssocID="{4D838D1C-84E8-445F-B59C-BA9BBDA69832}" presName="thickLine" presStyleLbl="alignNode1" presStyleIdx="2" presStyleCnt="8"/>
      <dgm:spPr/>
    </dgm:pt>
    <dgm:pt modelId="{F371E7F8-7277-4773-B603-DD22CAAF5F68}" type="pres">
      <dgm:prSet presAssocID="{4D838D1C-84E8-445F-B59C-BA9BBDA69832}" presName="horz1" presStyleCnt="0"/>
      <dgm:spPr/>
    </dgm:pt>
    <dgm:pt modelId="{EA4FF41A-2FD4-49B0-9558-502BA73B8DBB}" type="pres">
      <dgm:prSet presAssocID="{4D838D1C-84E8-445F-B59C-BA9BBDA69832}" presName="tx1" presStyleLbl="revTx" presStyleIdx="2" presStyleCnt="8"/>
      <dgm:spPr/>
    </dgm:pt>
    <dgm:pt modelId="{09B87D63-FAA4-4080-BC8D-10BC02991951}" type="pres">
      <dgm:prSet presAssocID="{4D838D1C-84E8-445F-B59C-BA9BBDA69832}" presName="vert1" presStyleCnt="0"/>
      <dgm:spPr/>
    </dgm:pt>
    <dgm:pt modelId="{D074849A-E88E-4E86-BD88-1FC3BFC94EC8}" type="pres">
      <dgm:prSet presAssocID="{1438DDEA-44E1-4E41-95F0-C279665CC0C0}" presName="thickLine" presStyleLbl="alignNode1" presStyleIdx="3" presStyleCnt="8"/>
      <dgm:spPr/>
    </dgm:pt>
    <dgm:pt modelId="{7FD55A69-702B-462E-B973-CA37F451CDEE}" type="pres">
      <dgm:prSet presAssocID="{1438DDEA-44E1-4E41-95F0-C279665CC0C0}" presName="horz1" presStyleCnt="0"/>
      <dgm:spPr/>
    </dgm:pt>
    <dgm:pt modelId="{FB18609C-2290-4D66-A9D9-D5370991CCB4}" type="pres">
      <dgm:prSet presAssocID="{1438DDEA-44E1-4E41-95F0-C279665CC0C0}" presName="tx1" presStyleLbl="revTx" presStyleIdx="3" presStyleCnt="8"/>
      <dgm:spPr/>
    </dgm:pt>
    <dgm:pt modelId="{7D720994-DAF5-4409-B7A3-88691A8E60B2}" type="pres">
      <dgm:prSet presAssocID="{1438DDEA-44E1-4E41-95F0-C279665CC0C0}" presName="vert1" presStyleCnt="0"/>
      <dgm:spPr/>
    </dgm:pt>
    <dgm:pt modelId="{7F7387AC-0D7E-4F74-AA04-EDF2DE617966}" type="pres">
      <dgm:prSet presAssocID="{BED09995-17F8-4861-9C60-87D7C6BD2517}" presName="thickLine" presStyleLbl="alignNode1" presStyleIdx="4" presStyleCnt="8"/>
      <dgm:spPr/>
    </dgm:pt>
    <dgm:pt modelId="{EAA430D5-9051-498B-A166-FB83B6E04D89}" type="pres">
      <dgm:prSet presAssocID="{BED09995-17F8-4861-9C60-87D7C6BD2517}" presName="horz1" presStyleCnt="0"/>
      <dgm:spPr/>
    </dgm:pt>
    <dgm:pt modelId="{0CE2C442-9DE6-4506-965C-7FAD25A00112}" type="pres">
      <dgm:prSet presAssocID="{BED09995-17F8-4861-9C60-87D7C6BD2517}" presName="tx1" presStyleLbl="revTx" presStyleIdx="4" presStyleCnt="8"/>
      <dgm:spPr/>
    </dgm:pt>
    <dgm:pt modelId="{C7AAE8FE-04B2-43E0-8AEE-8DD6AF91AFFB}" type="pres">
      <dgm:prSet presAssocID="{BED09995-17F8-4861-9C60-87D7C6BD2517}" presName="vert1" presStyleCnt="0"/>
      <dgm:spPr/>
    </dgm:pt>
    <dgm:pt modelId="{97DBECF8-C9F4-437B-BD37-F654EB1CA5F8}" type="pres">
      <dgm:prSet presAssocID="{25DC99BE-E7B0-43D7-B648-CCC48E500A3B}" presName="thickLine" presStyleLbl="alignNode1" presStyleIdx="5" presStyleCnt="8"/>
      <dgm:spPr/>
    </dgm:pt>
    <dgm:pt modelId="{20184441-20C8-4AB3-B195-66C7A928321F}" type="pres">
      <dgm:prSet presAssocID="{25DC99BE-E7B0-43D7-B648-CCC48E500A3B}" presName="horz1" presStyleCnt="0"/>
      <dgm:spPr/>
    </dgm:pt>
    <dgm:pt modelId="{C0F1A823-9A81-416A-BF6E-2AE8EF4150E0}" type="pres">
      <dgm:prSet presAssocID="{25DC99BE-E7B0-43D7-B648-CCC48E500A3B}" presName="tx1" presStyleLbl="revTx" presStyleIdx="5" presStyleCnt="8"/>
      <dgm:spPr/>
    </dgm:pt>
    <dgm:pt modelId="{2E6DCF0B-FA68-4869-A124-8EA2A6C59008}" type="pres">
      <dgm:prSet presAssocID="{25DC99BE-E7B0-43D7-B648-CCC48E500A3B}" presName="vert1" presStyleCnt="0"/>
      <dgm:spPr/>
    </dgm:pt>
    <dgm:pt modelId="{BBAE3045-822D-4078-956C-FEC8ED464D14}" type="pres">
      <dgm:prSet presAssocID="{3D6F2A58-0C94-4739-B15E-981B078A7621}" presName="thickLine" presStyleLbl="alignNode1" presStyleIdx="6" presStyleCnt="8"/>
      <dgm:spPr/>
    </dgm:pt>
    <dgm:pt modelId="{FE22799E-6252-4537-8FD0-76F87FB3C8CC}" type="pres">
      <dgm:prSet presAssocID="{3D6F2A58-0C94-4739-B15E-981B078A7621}" presName="horz1" presStyleCnt="0"/>
      <dgm:spPr/>
    </dgm:pt>
    <dgm:pt modelId="{FEB3519A-D70F-4C27-B7DC-2AB4353B2027}" type="pres">
      <dgm:prSet presAssocID="{3D6F2A58-0C94-4739-B15E-981B078A7621}" presName="tx1" presStyleLbl="revTx" presStyleIdx="6" presStyleCnt="8"/>
      <dgm:spPr/>
    </dgm:pt>
    <dgm:pt modelId="{0884303D-E05B-4260-BFE4-9D91173873FF}" type="pres">
      <dgm:prSet presAssocID="{3D6F2A58-0C94-4739-B15E-981B078A7621}" presName="vert1" presStyleCnt="0"/>
      <dgm:spPr/>
    </dgm:pt>
    <dgm:pt modelId="{397CAB27-ECE7-4536-B3E1-A3E8F5C5AA3E}" type="pres">
      <dgm:prSet presAssocID="{06A1C801-27C1-44CF-A753-02A49F652284}" presName="thickLine" presStyleLbl="alignNode1" presStyleIdx="7" presStyleCnt="8"/>
      <dgm:spPr/>
    </dgm:pt>
    <dgm:pt modelId="{CC137DD3-FEAD-4FB3-8F5B-86568697CFC7}" type="pres">
      <dgm:prSet presAssocID="{06A1C801-27C1-44CF-A753-02A49F652284}" presName="horz1" presStyleCnt="0"/>
      <dgm:spPr/>
    </dgm:pt>
    <dgm:pt modelId="{5371BEF4-59C4-4C11-84FF-B99AADB32B8C}" type="pres">
      <dgm:prSet presAssocID="{06A1C801-27C1-44CF-A753-02A49F652284}" presName="tx1" presStyleLbl="revTx" presStyleIdx="7" presStyleCnt="8"/>
      <dgm:spPr/>
    </dgm:pt>
    <dgm:pt modelId="{AB35BCB1-789B-4A3E-BE1F-258370914AF1}" type="pres">
      <dgm:prSet presAssocID="{06A1C801-27C1-44CF-A753-02A49F652284}" presName="vert1" presStyleCnt="0"/>
      <dgm:spPr/>
    </dgm:pt>
  </dgm:ptLst>
  <dgm:cxnLst>
    <dgm:cxn modelId="{DAF85105-1B03-45D9-87EE-5AC6D8D444B9}" type="presOf" srcId="{BED09995-17F8-4861-9C60-87D7C6BD2517}" destId="{0CE2C442-9DE6-4506-965C-7FAD25A00112}" srcOrd="0" destOrd="0" presId="urn:microsoft.com/office/officeart/2008/layout/LinedList"/>
    <dgm:cxn modelId="{B9C12F1A-53BF-4362-A57E-C33524A7E21F}" type="presOf" srcId="{F11A1DF8-9FA9-4578-896F-87F0EE167F76}" destId="{83929DF1-142E-4A79-B10D-DA2585C9EB09}" srcOrd="0" destOrd="0" presId="urn:microsoft.com/office/officeart/2008/layout/LinedList"/>
    <dgm:cxn modelId="{BB65D21D-7D3C-4370-B38E-5B87D139F834}" srcId="{1393A85F-0B39-4472-9E5D-FFE623668187}" destId="{F11A1DF8-9FA9-4578-896F-87F0EE167F76}" srcOrd="1" destOrd="0" parTransId="{516EC5DE-D252-41F6-9C8F-39D202931080}" sibTransId="{9A745338-1842-43F6-B6DD-187B60BDC27E}"/>
    <dgm:cxn modelId="{ECBE8D27-FFE0-4165-89DF-288EA5AAB3DD}" srcId="{1393A85F-0B39-4472-9E5D-FFE623668187}" destId="{3D6F2A58-0C94-4739-B15E-981B078A7621}" srcOrd="6" destOrd="0" parTransId="{0A18DBBF-BE56-437F-A81B-E793132787AB}" sibTransId="{3FE9D6DC-656C-420F-8709-5E88A5FCDD5D}"/>
    <dgm:cxn modelId="{771FB23C-C8B3-4BAD-A108-4AFB3F1DCDE7}" srcId="{1393A85F-0B39-4472-9E5D-FFE623668187}" destId="{06A1C801-27C1-44CF-A753-02A49F652284}" srcOrd="7" destOrd="0" parTransId="{038EBD8F-9883-4C7C-9199-4B9F486BBC84}" sibTransId="{DDD91F74-8991-4B0A-8326-523896A1375D}"/>
    <dgm:cxn modelId="{804F1368-744B-48A9-A38B-B692185F2F66}" type="presOf" srcId="{1438DDEA-44E1-4E41-95F0-C279665CC0C0}" destId="{FB18609C-2290-4D66-A9D9-D5370991CCB4}" srcOrd="0" destOrd="0" presId="urn:microsoft.com/office/officeart/2008/layout/LinedList"/>
    <dgm:cxn modelId="{59EEE754-3A03-4840-9F41-A836D3A63ADB}" srcId="{1393A85F-0B39-4472-9E5D-FFE623668187}" destId="{DF09B2E2-1024-4B53-8E87-569FC32F91E1}" srcOrd="0" destOrd="0" parTransId="{A5362A82-975F-4569-A701-06B7EFB81829}" sibTransId="{D250C707-0431-44D9-B5DB-C5A8A579CACD}"/>
    <dgm:cxn modelId="{3FAAFF81-ED3C-423B-8259-1957A7FA26D6}" srcId="{1393A85F-0B39-4472-9E5D-FFE623668187}" destId="{BED09995-17F8-4861-9C60-87D7C6BD2517}" srcOrd="4" destOrd="0" parTransId="{2531497D-0E00-4283-BE73-D62830F1C1A3}" sibTransId="{49B2F9D0-D0D3-41B9-981A-EA3B32BF4A68}"/>
    <dgm:cxn modelId="{7F696682-118A-49B6-B7E5-8CEB03F420AD}" type="presOf" srcId="{25DC99BE-E7B0-43D7-B648-CCC48E500A3B}" destId="{C0F1A823-9A81-416A-BF6E-2AE8EF4150E0}" srcOrd="0" destOrd="0" presId="urn:microsoft.com/office/officeart/2008/layout/LinedList"/>
    <dgm:cxn modelId="{2D495CC0-98E3-4F92-BEFF-1E206F2EEA93}" type="presOf" srcId="{DF09B2E2-1024-4B53-8E87-569FC32F91E1}" destId="{853EBC26-94B2-4EBE-8360-5BF4DB2CFD2C}" srcOrd="0" destOrd="0" presId="urn:microsoft.com/office/officeart/2008/layout/LinedList"/>
    <dgm:cxn modelId="{FB6DFAC3-F0FA-4F78-8977-22F9CAD6A099}" srcId="{1393A85F-0B39-4472-9E5D-FFE623668187}" destId="{25DC99BE-E7B0-43D7-B648-CCC48E500A3B}" srcOrd="5" destOrd="0" parTransId="{E1784BF8-5650-46CB-BA05-1D213F7ACDCA}" sibTransId="{C461B073-72EE-4FC2-8895-07AD5992D9AA}"/>
    <dgm:cxn modelId="{EE040DC5-0060-4366-B68C-BF9DC7AA6BDB}" type="presOf" srcId="{4D838D1C-84E8-445F-B59C-BA9BBDA69832}" destId="{EA4FF41A-2FD4-49B0-9558-502BA73B8DBB}" srcOrd="0" destOrd="0" presId="urn:microsoft.com/office/officeart/2008/layout/LinedList"/>
    <dgm:cxn modelId="{137C35C8-14CC-4EFD-8B6C-394D8446B76F}" srcId="{1393A85F-0B39-4472-9E5D-FFE623668187}" destId="{1438DDEA-44E1-4E41-95F0-C279665CC0C0}" srcOrd="3" destOrd="0" parTransId="{56752B1E-5AD7-44C6-A0DE-F1292B84FB12}" sibTransId="{5324A5BA-2483-4DEA-8759-0C996C343BE3}"/>
    <dgm:cxn modelId="{4B0796D5-672F-49AF-B617-E29AB18CE470}" type="presOf" srcId="{06A1C801-27C1-44CF-A753-02A49F652284}" destId="{5371BEF4-59C4-4C11-84FF-B99AADB32B8C}" srcOrd="0" destOrd="0" presId="urn:microsoft.com/office/officeart/2008/layout/LinedList"/>
    <dgm:cxn modelId="{DA932CD9-D5EB-4E0A-B0B5-5C3B68F42501}" type="presOf" srcId="{3D6F2A58-0C94-4739-B15E-981B078A7621}" destId="{FEB3519A-D70F-4C27-B7DC-2AB4353B2027}" srcOrd="0" destOrd="0" presId="urn:microsoft.com/office/officeart/2008/layout/LinedList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2B032BFE-2839-4C25-B7FD-FEAD68F73B4A}" srcId="{1393A85F-0B39-4472-9E5D-FFE623668187}" destId="{4D838D1C-84E8-445F-B59C-BA9BBDA69832}" srcOrd="2" destOrd="0" parTransId="{E674DB65-39D8-451D-8517-984F3572775F}" sibTransId="{E93EDC7A-2FFC-4674-9106-6CFCF18D4FF8}"/>
    <dgm:cxn modelId="{D7C8DB14-B778-47E6-8C61-8A01810D24F1}" type="presParOf" srcId="{DE189EE5-B530-4E83-92AF-139E246161C7}" destId="{8D338FCD-117E-40E4-94FA-DD084AC98F9A}" srcOrd="0" destOrd="0" presId="urn:microsoft.com/office/officeart/2008/layout/LinedList"/>
    <dgm:cxn modelId="{5C129D15-2897-4661-B9DA-B23B38289C9F}" type="presParOf" srcId="{DE189EE5-B530-4E83-92AF-139E246161C7}" destId="{6B1FC3C8-2570-48D9-8E60-3EE7362A6051}" srcOrd="1" destOrd="0" presId="urn:microsoft.com/office/officeart/2008/layout/LinedList"/>
    <dgm:cxn modelId="{78278C22-6AD0-4752-82BB-5AA4C17DADF5}" type="presParOf" srcId="{6B1FC3C8-2570-48D9-8E60-3EE7362A6051}" destId="{853EBC26-94B2-4EBE-8360-5BF4DB2CFD2C}" srcOrd="0" destOrd="0" presId="urn:microsoft.com/office/officeart/2008/layout/LinedList"/>
    <dgm:cxn modelId="{59A13AD6-9321-4AAA-BFFB-DEFE97C1D530}" type="presParOf" srcId="{6B1FC3C8-2570-48D9-8E60-3EE7362A6051}" destId="{4DB2A7DD-DAC3-4C66-BC54-0D627CF8C299}" srcOrd="1" destOrd="0" presId="urn:microsoft.com/office/officeart/2008/layout/LinedList"/>
    <dgm:cxn modelId="{75146CDB-1E0F-4FA4-B718-C5C5D72425CD}" type="presParOf" srcId="{DE189EE5-B530-4E83-92AF-139E246161C7}" destId="{CBB465B6-0BEB-466B-B905-239E93191672}" srcOrd="2" destOrd="0" presId="urn:microsoft.com/office/officeart/2008/layout/LinedList"/>
    <dgm:cxn modelId="{DAF216FC-C77D-41D9-8F81-B1307A046EB4}" type="presParOf" srcId="{DE189EE5-B530-4E83-92AF-139E246161C7}" destId="{DCE68A6F-4925-491D-8798-CC4B663EF668}" srcOrd="3" destOrd="0" presId="urn:microsoft.com/office/officeart/2008/layout/LinedList"/>
    <dgm:cxn modelId="{4E256E86-8F3E-4C98-8CCA-58D7424483B9}" type="presParOf" srcId="{DCE68A6F-4925-491D-8798-CC4B663EF668}" destId="{83929DF1-142E-4A79-B10D-DA2585C9EB09}" srcOrd="0" destOrd="0" presId="urn:microsoft.com/office/officeart/2008/layout/LinedList"/>
    <dgm:cxn modelId="{4B55362C-E135-4F0E-A93E-6A4318E25F0B}" type="presParOf" srcId="{DCE68A6F-4925-491D-8798-CC4B663EF668}" destId="{57781B8A-AD2B-4E27-A8DE-CAC74FFE4909}" srcOrd="1" destOrd="0" presId="urn:microsoft.com/office/officeart/2008/layout/LinedList"/>
    <dgm:cxn modelId="{770B48D9-A910-4251-8ADA-E99C1F10B9DF}" type="presParOf" srcId="{DE189EE5-B530-4E83-92AF-139E246161C7}" destId="{2BF6C5F8-9879-4F2E-99CA-E36206F56E54}" srcOrd="4" destOrd="0" presId="urn:microsoft.com/office/officeart/2008/layout/LinedList"/>
    <dgm:cxn modelId="{273ED90C-99EA-462F-B64E-96B458DFF118}" type="presParOf" srcId="{DE189EE5-B530-4E83-92AF-139E246161C7}" destId="{F371E7F8-7277-4773-B603-DD22CAAF5F68}" srcOrd="5" destOrd="0" presId="urn:microsoft.com/office/officeart/2008/layout/LinedList"/>
    <dgm:cxn modelId="{0414C927-D76D-4EC8-A62F-E9E5C3C74508}" type="presParOf" srcId="{F371E7F8-7277-4773-B603-DD22CAAF5F68}" destId="{EA4FF41A-2FD4-49B0-9558-502BA73B8DBB}" srcOrd="0" destOrd="0" presId="urn:microsoft.com/office/officeart/2008/layout/LinedList"/>
    <dgm:cxn modelId="{11F839A0-25CE-42C3-B879-AC4FEFCFB9F0}" type="presParOf" srcId="{F371E7F8-7277-4773-B603-DD22CAAF5F68}" destId="{09B87D63-FAA4-4080-BC8D-10BC02991951}" srcOrd="1" destOrd="0" presId="urn:microsoft.com/office/officeart/2008/layout/LinedList"/>
    <dgm:cxn modelId="{2640EAC1-C348-40D7-B9CF-33CD18CBBE1F}" type="presParOf" srcId="{DE189EE5-B530-4E83-92AF-139E246161C7}" destId="{D074849A-E88E-4E86-BD88-1FC3BFC94EC8}" srcOrd="6" destOrd="0" presId="urn:microsoft.com/office/officeart/2008/layout/LinedList"/>
    <dgm:cxn modelId="{6CF60479-43BE-4929-8E75-0C2C66C82BA3}" type="presParOf" srcId="{DE189EE5-B530-4E83-92AF-139E246161C7}" destId="{7FD55A69-702B-462E-B973-CA37F451CDEE}" srcOrd="7" destOrd="0" presId="urn:microsoft.com/office/officeart/2008/layout/LinedList"/>
    <dgm:cxn modelId="{FCE994B8-FE40-41A3-8759-8F6FB425F4E1}" type="presParOf" srcId="{7FD55A69-702B-462E-B973-CA37F451CDEE}" destId="{FB18609C-2290-4D66-A9D9-D5370991CCB4}" srcOrd="0" destOrd="0" presId="urn:microsoft.com/office/officeart/2008/layout/LinedList"/>
    <dgm:cxn modelId="{3C1A28F6-3FE9-4DFD-8880-A7D128A492A9}" type="presParOf" srcId="{7FD55A69-702B-462E-B973-CA37F451CDEE}" destId="{7D720994-DAF5-4409-B7A3-88691A8E60B2}" srcOrd="1" destOrd="0" presId="urn:microsoft.com/office/officeart/2008/layout/LinedList"/>
    <dgm:cxn modelId="{24D6E7F1-63DB-4AE3-96C9-BFF3BD70C810}" type="presParOf" srcId="{DE189EE5-B530-4E83-92AF-139E246161C7}" destId="{7F7387AC-0D7E-4F74-AA04-EDF2DE617966}" srcOrd="8" destOrd="0" presId="urn:microsoft.com/office/officeart/2008/layout/LinedList"/>
    <dgm:cxn modelId="{638B9FEC-18C7-4491-817D-4C13B88F4266}" type="presParOf" srcId="{DE189EE5-B530-4E83-92AF-139E246161C7}" destId="{EAA430D5-9051-498B-A166-FB83B6E04D89}" srcOrd="9" destOrd="0" presId="urn:microsoft.com/office/officeart/2008/layout/LinedList"/>
    <dgm:cxn modelId="{330BB0D9-44D1-4991-903B-19D3A355EB4F}" type="presParOf" srcId="{EAA430D5-9051-498B-A166-FB83B6E04D89}" destId="{0CE2C442-9DE6-4506-965C-7FAD25A00112}" srcOrd="0" destOrd="0" presId="urn:microsoft.com/office/officeart/2008/layout/LinedList"/>
    <dgm:cxn modelId="{06046831-F6EB-4B7B-B752-101468D5D2ED}" type="presParOf" srcId="{EAA430D5-9051-498B-A166-FB83B6E04D89}" destId="{C7AAE8FE-04B2-43E0-8AEE-8DD6AF91AFFB}" srcOrd="1" destOrd="0" presId="urn:microsoft.com/office/officeart/2008/layout/LinedList"/>
    <dgm:cxn modelId="{BA78BD43-3071-40E3-994E-2619E73F1155}" type="presParOf" srcId="{DE189EE5-B530-4E83-92AF-139E246161C7}" destId="{97DBECF8-C9F4-437B-BD37-F654EB1CA5F8}" srcOrd="10" destOrd="0" presId="urn:microsoft.com/office/officeart/2008/layout/LinedList"/>
    <dgm:cxn modelId="{489F83AA-AFF1-46F0-811A-F5C214F041A9}" type="presParOf" srcId="{DE189EE5-B530-4E83-92AF-139E246161C7}" destId="{20184441-20C8-4AB3-B195-66C7A928321F}" srcOrd="11" destOrd="0" presId="urn:microsoft.com/office/officeart/2008/layout/LinedList"/>
    <dgm:cxn modelId="{D6056408-E50E-44FD-A97C-3839C8E0BF12}" type="presParOf" srcId="{20184441-20C8-4AB3-B195-66C7A928321F}" destId="{C0F1A823-9A81-416A-BF6E-2AE8EF4150E0}" srcOrd="0" destOrd="0" presId="urn:microsoft.com/office/officeart/2008/layout/LinedList"/>
    <dgm:cxn modelId="{CFD449EC-7F29-4FA1-84CE-74B77860FDEF}" type="presParOf" srcId="{20184441-20C8-4AB3-B195-66C7A928321F}" destId="{2E6DCF0B-FA68-4869-A124-8EA2A6C59008}" srcOrd="1" destOrd="0" presId="urn:microsoft.com/office/officeart/2008/layout/LinedList"/>
    <dgm:cxn modelId="{B083CB27-6570-4149-91D1-DB96FC84BF58}" type="presParOf" srcId="{DE189EE5-B530-4E83-92AF-139E246161C7}" destId="{BBAE3045-822D-4078-956C-FEC8ED464D14}" srcOrd="12" destOrd="0" presId="urn:microsoft.com/office/officeart/2008/layout/LinedList"/>
    <dgm:cxn modelId="{826A8AFD-20CB-4B74-B003-1FA67FF7F561}" type="presParOf" srcId="{DE189EE5-B530-4E83-92AF-139E246161C7}" destId="{FE22799E-6252-4537-8FD0-76F87FB3C8CC}" srcOrd="13" destOrd="0" presId="urn:microsoft.com/office/officeart/2008/layout/LinedList"/>
    <dgm:cxn modelId="{AF2411CB-C6B3-487D-BD9F-D204E38A222A}" type="presParOf" srcId="{FE22799E-6252-4537-8FD0-76F87FB3C8CC}" destId="{FEB3519A-D70F-4C27-B7DC-2AB4353B2027}" srcOrd="0" destOrd="0" presId="urn:microsoft.com/office/officeart/2008/layout/LinedList"/>
    <dgm:cxn modelId="{6F21BBB4-039E-4581-813A-00E1FD2DC967}" type="presParOf" srcId="{FE22799E-6252-4537-8FD0-76F87FB3C8CC}" destId="{0884303D-E05B-4260-BFE4-9D91173873FF}" srcOrd="1" destOrd="0" presId="urn:microsoft.com/office/officeart/2008/layout/LinedList"/>
    <dgm:cxn modelId="{7ED932E3-6C0A-4A3C-B398-48C16AE3123E}" type="presParOf" srcId="{DE189EE5-B530-4E83-92AF-139E246161C7}" destId="{397CAB27-ECE7-4536-B3E1-A3E8F5C5AA3E}" srcOrd="14" destOrd="0" presId="urn:microsoft.com/office/officeart/2008/layout/LinedList"/>
    <dgm:cxn modelId="{3C7C8969-0ABD-48D9-9E2D-1A45085973C5}" type="presParOf" srcId="{DE189EE5-B530-4E83-92AF-139E246161C7}" destId="{CC137DD3-FEAD-4FB3-8F5B-86568697CFC7}" srcOrd="15" destOrd="0" presId="urn:microsoft.com/office/officeart/2008/layout/LinedList"/>
    <dgm:cxn modelId="{A7CB2CF0-FA75-4F9D-800A-F13B1F07F6E8}" type="presParOf" srcId="{CC137DD3-FEAD-4FB3-8F5B-86568697CFC7}" destId="{5371BEF4-59C4-4C11-84FF-B99AADB32B8C}" srcOrd="0" destOrd="0" presId="urn:microsoft.com/office/officeart/2008/layout/LinedList"/>
    <dgm:cxn modelId="{6F628F67-D434-4C84-B163-F4C324955750}" type="presParOf" srcId="{CC137DD3-FEAD-4FB3-8F5B-86568697CFC7}" destId="{AB35BCB1-789B-4A3E-BE1F-258370914A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F59FA-AA39-4BC8-9AEB-D71D85E963FD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7D9837-FB69-4A65-99D7-178C0F286B62}">
      <dgm:prSet custT="1"/>
      <dgm:spPr/>
      <dgm:t>
        <a:bodyPr/>
        <a:lstStyle/>
        <a:p>
          <a:r>
            <a:rPr lang="en-US" sz="2800" dirty="0"/>
            <a:t>Love the tab key</a:t>
          </a:r>
        </a:p>
      </dgm:t>
    </dgm:pt>
    <dgm:pt modelId="{B9E8910A-86A7-42A9-B982-CDD67EEC6B6D}" type="parTrans" cxnId="{44BA212F-E88C-4EAB-83B5-E4269C37AC22}">
      <dgm:prSet/>
      <dgm:spPr/>
      <dgm:t>
        <a:bodyPr/>
        <a:lstStyle/>
        <a:p>
          <a:endParaRPr lang="en-US"/>
        </a:p>
      </dgm:t>
    </dgm:pt>
    <dgm:pt modelId="{9A2C846E-CFFA-40C8-923E-B8B101F4194C}" type="sibTrans" cxnId="{44BA212F-E88C-4EAB-83B5-E4269C37AC22}">
      <dgm:prSet/>
      <dgm:spPr/>
      <dgm:t>
        <a:bodyPr/>
        <a:lstStyle/>
        <a:p>
          <a:endParaRPr lang="en-US"/>
        </a:p>
      </dgm:t>
    </dgm:pt>
    <dgm:pt modelId="{E0EA6813-0FF4-4D95-9BF6-D5E2811D957F}">
      <dgm:prSet custT="1"/>
      <dgm:spPr/>
      <dgm:t>
        <a:bodyPr/>
        <a:lstStyle/>
        <a:p>
          <a:r>
            <a:rPr lang="en-US" sz="2800"/>
            <a:t>Love pipelines and $_.</a:t>
          </a:r>
        </a:p>
      </dgm:t>
    </dgm:pt>
    <dgm:pt modelId="{556FAF75-4C02-4FEF-8D7E-A16D120C13B4}" type="parTrans" cxnId="{0D33E96F-19FF-4F3F-B613-9D442D151D9D}">
      <dgm:prSet/>
      <dgm:spPr/>
      <dgm:t>
        <a:bodyPr/>
        <a:lstStyle/>
        <a:p>
          <a:endParaRPr lang="en-US"/>
        </a:p>
      </dgm:t>
    </dgm:pt>
    <dgm:pt modelId="{63864340-626F-47C7-A501-5A1751719C80}" type="sibTrans" cxnId="{0D33E96F-19FF-4F3F-B613-9D442D151D9D}">
      <dgm:prSet/>
      <dgm:spPr/>
      <dgm:t>
        <a:bodyPr/>
        <a:lstStyle/>
        <a:p>
          <a:endParaRPr lang="en-US"/>
        </a:p>
      </dgm:t>
    </dgm:pt>
    <dgm:pt modelId="{DDF35D7B-C0F0-4670-A5B5-A40F5ACC306D}">
      <dgm:prSet custT="1"/>
      <dgm:spPr/>
      <dgm:t>
        <a:bodyPr/>
        <a:lstStyle/>
        <a:p>
          <a:r>
            <a:rPr lang="en-US" sz="2800"/>
            <a:t>Love your PowerShell Profile</a:t>
          </a:r>
        </a:p>
      </dgm:t>
    </dgm:pt>
    <dgm:pt modelId="{EE30E39E-7D1D-4487-BC6E-8A04794C9CC5}" type="parTrans" cxnId="{EFF96148-3456-4AD1-90F9-53FA99DA3F64}">
      <dgm:prSet/>
      <dgm:spPr/>
      <dgm:t>
        <a:bodyPr/>
        <a:lstStyle/>
        <a:p>
          <a:endParaRPr lang="en-US"/>
        </a:p>
      </dgm:t>
    </dgm:pt>
    <dgm:pt modelId="{9165CDD4-24D2-4D65-925A-8C9860E7B0EB}" type="sibTrans" cxnId="{EFF96148-3456-4AD1-90F9-53FA99DA3F64}">
      <dgm:prSet/>
      <dgm:spPr/>
      <dgm:t>
        <a:bodyPr/>
        <a:lstStyle/>
        <a:p>
          <a:endParaRPr lang="en-US"/>
        </a:p>
      </dgm:t>
    </dgm:pt>
    <dgm:pt modelId="{9DBD6C29-DC49-4DBC-BA3E-D25DA89EE202}">
      <dgm:prSet custT="1"/>
      <dgm:spPr/>
      <dgm:t>
        <a:bodyPr/>
        <a:lstStyle/>
        <a:p>
          <a:r>
            <a:rPr lang="en-US" sz="2800"/>
            <a:t>Love the up-arrow</a:t>
          </a:r>
        </a:p>
      </dgm:t>
    </dgm:pt>
    <dgm:pt modelId="{2FA451C2-DBFD-4333-8C8D-BC4C6A74E27F}" type="parTrans" cxnId="{B5567094-9B86-47C5-91AB-75794680EBC9}">
      <dgm:prSet/>
      <dgm:spPr/>
      <dgm:t>
        <a:bodyPr/>
        <a:lstStyle/>
        <a:p>
          <a:endParaRPr lang="en-US"/>
        </a:p>
      </dgm:t>
    </dgm:pt>
    <dgm:pt modelId="{95BE6486-27EC-45FC-8800-94056B9C42ED}" type="sibTrans" cxnId="{B5567094-9B86-47C5-91AB-75794680EBC9}">
      <dgm:prSet/>
      <dgm:spPr/>
      <dgm:t>
        <a:bodyPr/>
        <a:lstStyle/>
        <a:p>
          <a:endParaRPr lang="en-US"/>
        </a:p>
      </dgm:t>
    </dgm:pt>
    <dgm:pt modelId="{F5D65C40-4E89-4374-9936-65083F3F7BB0}">
      <dgm:prSet custT="1"/>
      <dgm:spPr/>
      <dgm:t>
        <a:bodyPr/>
        <a:lstStyle/>
        <a:p>
          <a:r>
            <a:rPr lang="en-US" sz="2800" dirty="0"/>
            <a:t>Love hash tables</a:t>
          </a:r>
        </a:p>
      </dgm:t>
    </dgm:pt>
    <dgm:pt modelId="{24868BA9-63B4-4B41-9A40-5721B8923F32}" type="parTrans" cxnId="{AB8BE012-2FF6-4D0D-95D5-C18A29C7084E}">
      <dgm:prSet/>
      <dgm:spPr/>
      <dgm:t>
        <a:bodyPr/>
        <a:lstStyle/>
        <a:p>
          <a:endParaRPr lang="en-US"/>
        </a:p>
      </dgm:t>
    </dgm:pt>
    <dgm:pt modelId="{CF0245C9-81E1-4D3B-BB7C-03E709633DAC}" type="sibTrans" cxnId="{AB8BE012-2FF6-4D0D-95D5-C18A29C7084E}">
      <dgm:prSet/>
      <dgm:spPr/>
      <dgm:t>
        <a:bodyPr/>
        <a:lstStyle/>
        <a:p>
          <a:endParaRPr lang="en-US"/>
        </a:p>
      </dgm:t>
    </dgm:pt>
    <dgm:pt modelId="{0072C6D7-4E9B-48B3-AA51-750292E62B25}">
      <dgm:prSet custT="1"/>
      <dgm:spPr/>
      <dgm:t>
        <a:bodyPr/>
        <a:lstStyle/>
        <a:p>
          <a:r>
            <a:rPr lang="en-US" sz="2800" dirty="0"/>
            <a:t>Love working with JSON, CSV, and XML formats</a:t>
          </a:r>
        </a:p>
      </dgm:t>
    </dgm:pt>
    <dgm:pt modelId="{D8F0076B-8AFD-4FAE-B90C-5FD8A2E76B46}" type="parTrans" cxnId="{8C906443-778B-46E8-997B-0FA841C76EF3}">
      <dgm:prSet/>
      <dgm:spPr/>
      <dgm:t>
        <a:bodyPr/>
        <a:lstStyle/>
        <a:p>
          <a:endParaRPr lang="en-US"/>
        </a:p>
      </dgm:t>
    </dgm:pt>
    <dgm:pt modelId="{E376A160-7052-45F7-AB51-76326EE9B568}" type="sibTrans" cxnId="{8C906443-778B-46E8-997B-0FA841C76EF3}">
      <dgm:prSet/>
      <dgm:spPr/>
      <dgm:t>
        <a:bodyPr/>
        <a:lstStyle/>
        <a:p>
          <a:endParaRPr lang="en-US"/>
        </a:p>
      </dgm:t>
    </dgm:pt>
    <dgm:pt modelId="{BFE7AB58-F443-4919-BAEE-AF7984EEA843}">
      <dgm:prSet custT="1"/>
      <dgm:spPr/>
      <dgm:t>
        <a:bodyPr/>
        <a:lstStyle/>
        <a:p>
          <a:r>
            <a:rPr lang="en-US" sz="2800"/>
            <a:t>Love the PowerShell ISE</a:t>
          </a:r>
        </a:p>
      </dgm:t>
    </dgm:pt>
    <dgm:pt modelId="{B953C36C-747B-4390-B575-95DB8EE75643}" type="parTrans" cxnId="{9033B06D-86C1-4969-9BEF-366FC90A8DD3}">
      <dgm:prSet/>
      <dgm:spPr/>
      <dgm:t>
        <a:bodyPr/>
        <a:lstStyle/>
        <a:p>
          <a:endParaRPr lang="en-US"/>
        </a:p>
      </dgm:t>
    </dgm:pt>
    <dgm:pt modelId="{5C69FFC7-6649-4552-AA5E-0F3C2A00EF87}" type="sibTrans" cxnId="{9033B06D-86C1-4969-9BEF-366FC90A8DD3}">
      <dgm:prSet/>
      <dgm:spPr/>
      <dgm:t>
        <a:bodyPr/>
        <a:lstStyle/>
        <a:p>
          <a:endParaRPr lang="en-US"/>
        </a:p>
      </dgm:t>
    </dgm:pt>
    <dgm:pt modelId="{403F2DCD-6ACB-43C3-8A34-E94EAE2ED1A5}" type="pres">
      <dgm:prSet presAssocID="{D15F59FA-AA39-4BC8-9AEB-D71D85E963FD}" presName="vert0" presStyleCnt="0">
        <dgm:presLayoutVars>
          <dgm:dir/>
          <dgm:animOne val="branch"/>
          <dgm:animLvl val="lvl"/>
        </dgm:presLayoutVars>
      </dgm:prSet>
      <dgm:spPr/>
    </dgm:pt>
    <dgm:pt modelId="{424FF95F-7949-4ED9-A5EA-A582789C6C35}" type="pres">
      <dgm:prSet presAssocID="{FC7D9837-FB69-4A65-99D7-178C0F286B62}" presName="thickLine" presStyleLbl="alignNode1" presStyleIdx="0" presStyleCnt="7"/>
      <dgm:spPr/>
    </dgm:pt>
    <dgm:pt modelId="{6B9C5AB9-203E-4A98-B16B-DFE86897EDDE}" type="pres">
      <dgm:prSet presAssocID="{FC7D9837-FB69-4A65-99D7-178C0F286B62}" presName="horz1" presStyleCnt="0"/>
      <dgm:spPr/>
    </dgm:pt>
    <dgm:pt modelId="{C07650B3-36F5-44BF-8900-6792709A32DB}" type="pres">
      <dgm:prSet presAssocID="{FC7D9837-FB69-4A65-99D7-178C0F286B62}" presName="tx1" presStyleLbl="revTx" presStyleIdx="0" presStyleCnt="7"/>
      <dgm:spPr/>
    </dgm:pt>
    <dgm:pt modelId="{76939337-A133-4475-B8C4-BF6F73794EFA}" type="pres">
      <dgm:prSet presAssocID="{FC7D9837-FB69-4A65-99D7-178C0F286B62}" presName="vert1" presStyleCnt="0"/>
      <dgm:spPr/>
    </dgm:pt>
    <dgm:pt modelId="{BA02A8EB-279F-490D-8DF3-E8D77408025F}" type="pres">
      <dgm:prSet presAssocID="{E0EA6813-0FF4-4D95-9BF6-D5E2811D957F}" presName="thickLine" presStyleLbl="alignNode1" presStyleIdx="1" presStyleCnt="7"/>
      <dgm:spPr/>
    </dgm:pt>
    <dgm:pt modelId="{0B00FCEE-A6FC-42B3-A751-5C5BBC76777C}" type="pres">
      <dgm:prSet presAssocID="{E0EA6813-0FF4-4D95-9BF6-D5E2811D957F}" presName="horz1" presStyleCnt="0"/>
      <dgm:spPr/>
    </dgm:pt>
    <dgm:pt modelId="{AE3165F2-D39D-467A-A6B7-AB84B6946D88}" type="pres">
      <dgm:prSet presAssocID="{E0EA6813-0FF4-4D95-9BF6-D5E2811D957F}" presName="tx1" presStyleLbl="revTx" presStyleIdx="1" presStyleCnt="7"/>
      <dgm:spPr/>
    </dgm:pt>
    <dgm:pt modelId="{AFAF834C-CCBF-4293-BC17-EA30CCA63481}" type="pres">
      <dgm:prSet presAssocID="{E0EA6813-0FF4-4D95-9BF6-D5E2811D957F}" presName="vert1" presStyleCnt="0"/>
      <dgm:spPr/>
    </dgm:pt>
    <dgm:pt modelId="{98FCC4E6-CF9F-46CB-98C9-C2ADC042CA0D}" type="pres">
      <dgm:prSet presAssocID="{DDF35D7B-C0F0-4670-A5B5-A40F5ACC306D}" presName="thickLine" presStyleLbl="alignNode1" presStyleIdx="2" presStyleCnt="7"/>
      <dgm:spPr/>
    </dgm:pt>
    <dgm:pt modelId="{81BA7C1B-8ECB-42D9-A574-5F9EBA3F9F39}" type="pres">
      <dgm:prSet presAssocID="{DDF35D7B-C0F0-4670-A5B5-A40F5ACC306D}" presName="horz1" presStyleCnt="0"/>
      <dgm:spPr/>
    </dgm:pt>
    <dgm:pt modelId="{30AE0F52-C0A2-4E19-88F0-83484FFF40CB}" type="pres">
      <dgm:prSet presAssocID="{DDF35D7B-C0F0-4670-A5B5-A40F5ACC306D}" presName="tx1" presStyleLbl="revTx" presStyleIdx="2" presStyleCnt="7"/>
      <dgm:spPr/>
    </dgm:pt>
    <dgm:pt modelId="{F3A2725A-331C-4285-9E9B-F9F8C88741A2}" type="pres">
      <dgm:prSet presAssocID="{DDF35D7B-C0F0-4670-A5B5-A40F5ACC306D}" presName="vert1" presStyleCnt="0"/>
      <dgm:spPr/>
    </dgm:pt>
    <dgm:pt modelId="{AC0424E4-B052-48CF-A845-FF6B90D95471}" type="pres">
      <dgm:prSet presAssocID="{9DBD6C29-DC49-4DBC-BA3E-D25DA89EE202}" presName="thickLine" presStyleLbl="alignNode1" presStyleIdx="3" presStyleCnt="7"/>
      <dgm:spPr/>
    </dgm:pt>
    <dgm:pt modelId="{2CE7888F-517A-4CBF-91DA-07FF237D4745}" type="pres">
      <dgm:prSet presAssocID="{9DBD6C29-DC49-4DBC-BA3E-D25DA89EE202}" presName="horz1" presStyleCnt="0"/>
      <dgm:spPr/>
    </dgm:pt>
    <dgm:pt modelId="{285E0387-F20E-4D5D-A1C6-5C05ABC6329A}" type="pres">
      <dgm:prSet presAssocID="{9DBD6C29-DC49-4DBC-BA3E-D25DA89EE202}" presName="tx1" presStyleLbl="revTx" presStyleIdx="3" presStyleCnt="7"/>
      <dgm:spPr/>
    </dgm:pt>
    <dgm:pt modelId="{5A2F7DDD-AFF6-474D-BD09-8ECF2DA05146}" type="pres">
      <dgm:prSet presAssocID="{9DBD6C29-DC49-4DBC-BA3E-D25DA89EE202}" presName="vert1" presStyleCnt="0"/>
      <dgm:spPr/>
    </dgm:pt>
    <dgm:pt modelId="{B0FD5556-8A6D-4D39-A914-F185FD291212}" type="pres">
      <dgm:prSet presAssocID="{F5D65C40-4E89-4374-9936-65083F3F7BB0}" presName="thickLine" presStyleLbl="alignNode1" presStyleIdx="4" presStyleCnt="7"/>
      <dgm:spPr/>
    </dgm:pt>
    <dgm:pt modelId="{248DD651-037D-49D1-A8A7-10F2CBCE41DB}" type="pres">
      <dgm:prSet presAssocID="{F5D65C40-4E89-4374-9936-65083F3F7BB0}" presName="horz1" presStyleCnt="0"/>
      <dgm:spPr/>
    </dgm:pt>
    <dgm:pt modelId="{3FDE4129-A146-441F-B785-FA37998822DA}" type="pres">
      <dgm:prSet presAssocID="{F5D65C40-4E89-4374-9936-65083F3F7BB0}" presName="tx1" presStyleLbl="revTx" presStyleIdx="4" presStyleCnt="7"/>
      <dgm:spPr/>
    </dgm:pt>
    <dgm:pt modelId="{77BCF4B1-D3A0-4125-8F4F-454ED5E2EB87}" type="pres">
      <dgm:prSet presAssocID="{F5D65C40-4E89-4374-9936-65083F3F7BB0}" presName="vert1" presStyleCnt="0"/>
      <dgm:spPr/>
    </dgm:pt>
    <dgm:pt modelId="{FE07774F-2DB5-4450-9ADF-3B8A64412CE6}" type="pres">
      <dgm:prSet presAssocID="{0072C6D7-4E9B-48B3-AA51-750292E62B25}" presName="thickLine" presStyleLbl="alignNode1" presStyleIdx="5" presStyleCnt="7"/>
      <dgm:spPr/>
    </dgm:pt>
    <dgm:pt modelId="{D080B8ED-CE9E-48F1-A67D-358BACBE1D4E}" type="pres">
      <dgm:prSet presAssocID="{0072C6D7-4E9B-48B3-AA51-750292E62B25}" presName="horz1" presStyleCnt="0"/>
      <dgm:spPr/>
    </dgm:pt>
    <dgm:pt modelId="{C6E22E7D-85CB-480D-B8A4-F6F9E99CE1B1}" type="pres">
      <dgm:prSet presAssocID="{0072C6D7-4E9B-48B3-AA51-750292E62B25}" presName="tx1" presStyleLbl="revTx" presStyleIdx="5" presStyleCnt="7"/>
      <dgm:spPr/>
    </dgm:pt>
    <dgm:pt modelId="{E490B36D-F4E7-4C66-BBF5-2500B81239A9}" type="pres">
      <dgm:prSet presAssocID="{0072C6D7-4E9B-48B3-AA51-750292E62B25}" presName="vert1" presStyleCnt="0"/>
      <dgm:spPr/>
    </dgm:pt>
    <dgm:pt modelId="{4F161A14-BE67-44E3-8D03-219C8B8E3793}" type="pres">
      <dgm:prSet presAssocID="{BFE7AB58-F443-4919-BAEE-AF7984EEA843}" presName="thickLine" presStyleLbl="alignNode1" presStyleIdx="6" presStyleCnt="7"/>
      <dgm:spPr/>
    </dgm:pt>
    <dgm:pt modelId="{E52F4FDC-F55A-4E11-86B0-1546CEA03E48}" type="pres">
      <dgm:prSet presAssocID="{BFE7AB58-F443-4919-BAEE-AF7984EEA843}" presName="horz1" presStyleCnt="0"/>
      <dgm:spPr/>
    </dgm:pt>
    <dgm:pt modelId="{87ED8A71-AF16-4E20-B386-5E2E233C0834}" type="pres">
      <dgm:prSet presAssocID="{BFE7AB58-F443-4919-BAEE-AF7984EEA843}" presName="tx1" presStyleLbl="revTx" presStyleIdx="6" presStyleCnt="7"/>
      <dgm:spPr/>
    </dgm:pt>
    <dgm:pt modelId="{9AF06C08-9A62-47AE-AD42-0A0446F53AA1}" type="pres">
      <dgm:prSet presAssocID="{BFE7AB58-F443-4919-BAEE-AF7984EEA843}" presName="vert1" presStyleCnt="0"/>
      <dgm:spPr/>
    </dgm:pt>
  </dgm:ptLst>
  <dgm:cxnLst>
    <dgm:cxn modelId="{AB8BE012-2FF6-4D0D-95D5-C18A29C7084E}" srcId="{D15F59FA-AA39-4BC8-9AEB-D71D85E963FD}" destId="{F5D65C40-4E89-4374-9936-65083F3F7BB0}" srcOrd="4" destOrd="0" parTransId="{24868BA9-63B4-4B41-9A40-5721B8923F32}" sibTransId="{CF0245C9-81E1-4D3B-BB7C-03E709633DAC}"/>
    <dgm:cxn modelId="{44BA212F-E88C-4EAB-83B5-E4269C37AC22}" srcId="{D15F59FA-AA39-4BC8-9AEB-D71D85E963FD}" destId="{FC7D9837-FB69-4A65-99D7-178C0F286B62}" srcOrd="0" destOrd="0" parTransId="{B9E8910A-86A7-42A9-B982-CDD67EEC6B6D}" sibTransId="{9A2C846E-CFFA-40C8-923E-B8B101F4194C}"/>
    <dgm:cxn modelId="{478CD93C-0C2D-46BB-8371-0397FDB2B603}" type="presOf" srcId="{FC7D9837-FB69-4A65-99D7-178C0F286B62}" destId="{C07650B3-36F5-44BF-8900-6792709A32DB}" srcOrd="0" destOrd="0" presId="urn:microsoft.com/office/officeart/2008/layout/LinedList"/>
    <dgm:cxn modelId="{8C906443-778B-46E8-997B-0FA841C76EF3}" srcId="{D15F59FA-AA39-4BC8-9AEB-D71D85E963FD}" destId="{0072C6D7-4E9B-48B3-AA51-750292E62B25}" srcOrd="5" destOrd="0" parTransId="{D8F0076B-8AFD-4FAE-B90C-5FD8A2E76B46}" sibTransId="{E376A160-7052-45F7-AB51-76326EE9B568}"/>
    <dgm:cxn modelId="{4F0FF664-6D01-47D2-AF83-95CD8F21695C}" type="presOf" srcId="{F5D65C40-4E89-4374-9936-65083F3F7BB0}" destId="{3FDE4129-A146-441F-B785-FA37998822DA}" srcOrd="0" destOrd="0" presId="urn:microsoft.com/office/officeart/2008/layout/LinedList"/>
    <dgm:cxn modelId="{EFF96148-3456-4AD1-90F9-53FA99DA3F64}" srcId="{D15F59FA-AA39-4BC8-9AEB-D71D85E963FD}" destId="{DDF35D7B-C0F0-4670-A5B5-A40F5ACC306D}" srcOrd="2" destOrd="0" parTransId="{EE30E39E-7D1D-4487-BC6E-8A04794C9CC5}" sibTransId="{9165CDD4-24D2-4D65-925A-8C9860E7B0EB}"/>
    <dgm:cxn modelId="{8BC8B169-7674-4618-AF28-8E31B2222DB1}" type="presOf" srcId="{E0EA6813-0FF4-4D95-9BF6-D5E2811D957F}" destId="{AE3165F2-D39D-467A-A6B7-AB84B6946D88}" srcOrd="0" destOrd="0" presId="urn:microsoft.com/office/officeart/2008/layout/LinedList"/>
    <dgm:cxn modelId="{19B09C6C-0300-49DE-B4E8-4D5BF1311A27}" type="presOf" srcId="{BFE7AB58-F443-4919-BAEE-AF7984EEA843}" destId="{87ED8A71-AF16-4E20-B386-5E2E233C0834}" srcOrd="0" destOrd="0" presId="urn:microsoft.com/office/officeart/2008/layout/LinedList"/>
    <dgm:cxn modelId="{6FC9726D-1F62-4D2D-951E-AE72CC2A7FDE}" type="presOf" srcId="{DDF35D7B-C0F0-4670-A5B5-A40F5ACC306D}" destId="{30AE0F52-C0A2-4E19-88F0-83484FFF40CB}" srcOrd="0" destOrd="0" presId="urn:microsoft.com/office/officeart/2008/layout/LinedList"/>
    <dgm:cxn modelId="{9033B06D-86C1-4969-9BEF-366FC90A8DD3}" srcId="{D15F59FA-AA39-4BC8-9AEB-D71D85E963FD}" destId="{BFE7AB58-F443-4919-BAEE-AF7984EEA843}" srcOrd="6" destOrd="0" parTransId="{B953C36C-747B-4390-B575-95DB8EE75643}" sibTransId="{5C69FFC7-6649-4552-AA5E-0F3C2A00EF87}"/>
    <dgm:cxn modelId="{5DB11E6E-FBDD-4827-9399-982E7544A1B0}" type="presOf" srcId="{0072C6D7-4E9B-48B3-AA51-750292E62B25}" destId="{C6E22E7D-85CB-480D-B8A4-F6F9E99CE1B1}" srcOrd="0" destOrd="0" presId="urn:microsoft.com/office/officeart/2008/layout/LinedList"/>
    <dgm:cxn modelId="{0D33E96F-19FF-4F3F-B613-9D442D151D9D}" srcId="{D15F59FA-AA39-4BC8-9AEB-D71D85E963FD}" destId="{E0EA6813-0FF4-4D95-9BF6-D5E2811D957F}" srcOrd="1" destOrd="0" parTransId="{556FAF75-4C02-4FEF-8D7E-A16D120C13B4}" sibTransId="{63864340-626F-47C7-A501-5A1751719C80}"/>
    <dgm:cxn modelId="{D8EDBA8E-062F-4B83-B8F4-B5525F076502}" type="presOf" srcId="{9DBD6C29-DC49-4DBC-BA3E-D25DA89EE202}" destId="{285E0387-F20E-4D5D-A1C6-5C05ABC6329A}" srcOrd="0" destOrd="0" presId="urn:microsoft.com/office/officeart/2008/layout/LinedList"/>
    <dgm:cxn modelId="{B5567094-9B86-47C5-91AB-75794680EBC9}" srcId="{D15F59FA-AA39-4BC8-9AEB-D71D85E963FD}" destId="{9DBD6C29-DC49-4DBC-BA3E-D25DA89EE202}" srcOrd="3" destOrd="0" parTransId="{2FA451C2-DBFD-4333-8C8D-BC4C6A74E27F}" sibTransId="{95BE6486-27EC-45FC-8800-94056B9C42ED}"/>
    <dgm:cxn modelId="{1E31FAD1-C511-41A0-B966-358224AD1EB9}" type="presOf" srcId="{D15F59FA-AA39-4BC8-9AEB-D71D85E963FD}" destId="{403F2DCD-6ACB-43C3-8A34-E94EAE2ED1A5}" srcOrd="0" destOrd="0" presId="urn:microsoft.com/office/officeart/2008/layout/LinedList"/>
    <dgm:cxn modelId="{3137C5CE-20CF-49B2-9891-B3EB04182B81}" type="presParOf" srcId="{403F2DCD-6ACB-43C3-8A34-E94EAE2ED1A5}" destId="{424FF95F-7949-4ED9-A5EA-A582789C6C35}" srcOrd="0" destOrd="0" presId="urn:microsoft.com/office/officeart/2008/layout/LinedList"/>
    <dgm:cxn modelId="{823F6CD1-77B3-4E80-8303-F6A1986AB74F}" type="presParOf" srcId="{403F2DCD-6ACB-43C3-8A34-E94EAE2ED1A5}" destId="{6B9C5AB9-203E-4A98-B16B-DFE86897EDDE}" srcOrd="1" destOrd="0" presId="urn:microsoft.com/office/officeart/2008/layout/LinedList"/>
    <dgm:cxn modelId="{4B388873-A3A6-4799-858A-80ED781E66DE}" type="presParOf" srcId="{6B9C5AB9-203E-4A98-B16B-DFE86897EDDE}" destId="{C07650B3-36F5-44BF-8900-6792709A32DB}" srcOrd="0" destOrd="0" presId="urn:microsoft.com/office/officeart/2008/layout/LinedList"/>
    <dgm:cxn modelId="{56D0DDA4-C918-4C7A-9342-2891B7E3521C}" type="presParOf" srcId="{6B9C5AB9-203E-4A98-B16B-DFE86897EDDE}" destId="{76939337-A133-4475-B8C4-BF6F73794EFA}" srcOrd="1" destOrd="0" presId="urn:microsoft.com/office/officeart/2008/layout/LinedList"/>
    <dgm:cxn modelId="{AA937937-165D-43FA-BF1E-CCF4BA5F2E8F}" type="presParOf" srcId="{403F2DCD-6ACB-43C3-8A34-E94EAE2ED1A5}" destId="{BA02A8EB-279F-490D-8DF3-E8D77408025F}" srcOrd="2" destOrd="0" presId="urn:microsoft.com/office/officeart/2008/layout/LinedList"/>
    <dgm:cxn modelId="{71743320-9FD8-415A-99E7-9F64A51013C0}" type="presParOf" srcId="{403F2DCD-6ACB-43C3-8A34-E94EAE2ED1A5}" destId="{0B00FCEE-A6FC-42B3-A751-5C5BBC76777C}" srcOrd="3" destOrd="0" presId="urn:microsoft.com/office/officeart/2008/layout/LinedList"/>
    <dgm:cxn modelId="{AB13D3D6-E948-4664-979D-2B17568E6A2C}" type="presParOf" srcId="{0B00FCEE-A6FC-42B3-A751-5C5BBC76777C}" destId="{AE3165F2-D39D-467A-A6B7-AB84B6946D88}" srcOrd="0" destOrd="0" presId="urn:microsoft.com/office/officeart/2008/layout/LinedList"/>
    <dgm:cxn modelId="{682563B9-9E0F-462B-973F-1FFB26C42D33}" type="presParOf" srcId="{0B00FCEE-A6FC-42B3-A751-5C5BBC76777C}" destId="{AFAF834C-CCBF-4293-BC17-EA30CCA63481}" srcOrd="1" destOrd="0" presId="urn:microsoft.com/office/officeart/2008/layout/LinedList"/>
    <dgm:cxn modelId="{3D391009-E9AA-4842-B6F5-AD8F62F564C6}" type="presParOf" srcId="{403F2DCD-6ACB-43C3-8A34-E94EAE2ED1A5}" destId="{98FCC4E6-CF9F-46CB-98C9-C2ADC042CA0D}" srcOrd="4" destOrd="0" presId="urn:microsoft.com/office/officeart/2008/layout/LinedList"/>
    <dgm:cxn modelId="{7B03EAED-A9F6-4AD9-85D4-1814F4CA2C6B}" type="presParOf" srcId="{403F2DCD-6ACB-43C3-8A34-E94EAE2ED1A5}" destId="{81BA7C1B-8ECB-42D9-A574-5F9EBA3F9F39}" srcOrd="5" destOrd="0" presId="urn:microsoft.com/office/officeart/2008/layout/LinedList"/>
    <dgm:cxn modelId="{BE76D3D1-5A3E-4D58-8621-CC0ABDE1796E}" type="presParOf" srcId="{81BA7C1B-8ECB-42D9-A574-5F9EBA3F9F39}" destId="{30AE0F52-C0A2-4E19-88F0-83484FFF40CB}" srcOrd="0" destOrd="0" presId="urn:microsoft.com/office/officeart/2008/layout/LinedList"/>
    <dgm:cxn modelId="{5099F20F-50DB-4F94-93DB-B4FB3B26C55F}" type="presParOf" srcId="{81BA7C1B-8ECB-42D9-A574-5F9EBA3F9F39}" destId="{F3A2725A-331C-4285-9E9B-F9F8C88741A2}" srcOrd="1" destOrd="0" presId="urn:microsoft.com/office/officeart/2008/layout/LinedList"/>
    <dgm:cxn modelId="{FBECDE07-86C6-4C7F-8401-A9C3065DD0B2}" type="presParOf" srcId="{403F2DCD-6ACB-43C3-8A34-E94EAE2ED1A5}" destId="{AC0424E4-B052-48CF-A845-FF6B90D95471}" srcOrd="6" destOrd="0" presId="urn:microsoft.com/office/officeart/2008/layout/LinedList"/>
    <dgm:cxn modelId="{2C768612-5D55-4764-9FE9-FAFD5EB748ED}" type="presParOf" srcId="{403F2DCD-6ACB-43C3-8A34-E94EAE2ED1A5}" destId="{2CE7888F-517A-4CBF-91DA-07FF237D4745}" srcOrd="7" destOrd="0" presId="urn:microsoft.com/office/officeart/2008/layout/LinedList"/>
    <dgm:cxn modelId="{5231152F-CB77-4C64-9591-727C792F05DA}" type="presParOf" srcId="{2CE7888F-517A-4CBF-91DA-07FF237D4745}" destId="{285E0387-F20E-4D5D-A1C6-5C05ABC6329A}" srcOrd="0" destOrd="0" presId="urn:microsoft.com/office/officeart/2008/layout/LinedList"/>
    <dgm:cxn modelId="{BAC5D134-26DD-4A8F-B7CC-D7514017507D}" type="presParOf" srcId="{2CE7888F-517A-4CBF-91DA-07FF237D4745}" destId="{5A2F7DDD-AFF6-474D-BD09-8ECF2DA05146}" srcOrd="1" destOrd="0" presId="urn:microsoft.com/office/officeart/2008/layout/LinedList"/>
    <dgm:cxn modelId="{4FFB70F6-7808-4B02-A1F0-A8C246C7F4C4}" type="presParOf" srcId="{403F2DCD-6ACB-43C3-8A34-E94EAE2ED1A5}" destId="{B0FD5556-8A6D-4D39-A914-F185FD291212}" srcOrd="8" destOrd="0" presId="urn:microsoft.com/office/officeart/2008/layout/LinedList"/>
    <dgm:cxn modelId="{B55B9CCF-DE3E-4833-B9C1-2EE324332B71}" type="presParOf" srcId="{403F2DCD-6ACB-43C3-8A34-E94EAE2ED1A5}" destId="{248DD651-037D-49D1-A8A7-10F2CBCE41DB}" srcOrd="9" destOrd="0" presId="urn:microsoft.com/office/officeart/2008/layout/LinedList"/>
    <dgm:cxn modelId="{28EF81D9-5CB8-4F0B-95F4-F9F611A757DC}" type="presParOf" srcId="{248DD651-037D-49D1-A8A7-10F2CBCE41DB}" destId="{3FDE4129-A146-441F-B785-FA37998822DA}" srcOrd="0" destOrd="0" presId="urn:microsoft.com/office/officeart/2008/layout/LinedList"/>
    <dgm:cxn modelId="{0F2CCD63-2298-467F-A3DD-2782C720EA5A}" type="presParOf" srcId="{248DD651-037D-49D1-A8A7-10F2CBCE41DB}" destId="{77BCF4B1-D3A0-4125-8F4F-454ED5E2EB87}" srcOrd="1" destOrd="0" presId="urn:microsoft.com/office/officeart/2008/layout/LinedList"/>
    <dgm:cxn modelId="{7EF8E7AD-DFE8-441B-978A-E6D0C135F249}" type="presParOf" srcId="{403F2DCD-6ACB-43C3-8A34-E94EAE2ED1A5}" destId="{FE07774F-2DB5-4450-9ADF-3B8A64412CE6}" srcOrd="10" destOrd="0" presId="urn:microsoft.com/office/officeart/2008/layout/LinedList"/>
    <dgm:cxn modelId="{D2D53528-1A46-472E-BFE2-9E8DA5C47EB0}" type="presParOf" srcId="{403F2DCD-6ACB-43C3-8A34-E94EAE2ED1A5}" destId="{D080B8ED-CE9E-48F1-A67D-358BACBE1D4E}" srcOrd="11" destOrd="0" presId="urn:microsoft.com/office/officeart/2008/layout/LinedList"/>
    <dgm:cxn modelId="{EF027C1D-FFF5-4124-8586-D59F9FCA8C5B}" type="presParOf" srcId="{D080B8ED-CE9E-48F1-A67D-358BACBE1D4E}" destId="{C6E22E7D-85CB-480D-B8A4-F6F9E99CE1B1}" srcOrd="0" destOrd="0" presId="urn:microsoft.com/office/officeart/2008/layout/LinedList"/>
    <dgm:cxn modelId="{6649928F-EE8E-4BF9-8030-2B32864197C9}" type="presParOf" srcId="{D080B8ED-CE9E-48F1-A67D-358BACBE1D4E}" destId="{E490B36D-F4E7-4C66-BBF5-2500B81239A9}" srcOrd="1" destOrd="0" presId="urn:microsoft.com/office/officeart/2008/layout/LinedList"/>
    <dgm:cxn modelId="{251B624F-695B-4D6A-9678-24E8684499A1}" type="presParOf" srcId="{403F2DCD-6ACB-43C3-8A34-E94EAE2ED1A5}" destId="{4F161A14-BE67-44E3-8D03-219C8B8E3793}" srcOrd="12" destOrd="0" presId="urn:microsoft.com/office/officeart/2008/layout/LinedList"/>
    <dgm:cxn modelId="{1C61CF77-6D62-4601-B16F-7F4690F243CF}" type="presParOf" srcId="{403F2DCD-6ACB-43C3-8A34-E94EAE2ED1A5}" destId="{E52F4FDC-F55A-4E11-86B0-1546CEA03E48}" srcOrd="13" destOrd="0" presId="urn:microsoft.com/office/officeart/2008/layout/LinedList"/>
    <dgm:cxn modelId="{9FF33784-C691-4D99-946C-E68DFC94D256}" type="presParOf" srcId="{E52F4FDC-F55A-4E11-86B0-1546CEA03E48}" destId="{87ED8A71-AF16-4E20-B386-5E2E233C0834}" srcOrd="0" destOrd="0" presId="urn:microsoft.com/office/officeart/2008/layout/LinedList"/>
    <dgm:cxn modelId="{AB3E8C49-4CE7-4AFF-B301-74E96844BA67}" type="presParOf" srcId="{E52F4FDC-F55A-4E11-86B0-1546CEA03E48}" destId="{9AF06C08-9A62-47AE-AD42-0A0446F53A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168B3-54DA-4E8E-AF62-63A133EB578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22AA31-4E25-40E3-B35A-57AE9BC3CB32}">
      <dgm:prSet custT="1"/>
      <dgm:spPr/>
      <dgm:t>
        <a:bodyPr/>
        <a:lstStyle/>
        <a:p>
          <a:r>
            <a:rPr lang="en-US" sz="2800"/>
            <a:t>Working with strings</a:t>
          </a:r>
        </a:p>
      </dgm:t>
    </dgm:pt>
    <dgm:pt modelId="{6075AAD1-1917-41CC-A202-18AF384796D9}" type="parTrans" cxnId="{69EFC519-8CA2-44CF-AD37-B1D1E37D4EC6}">
      <dgm:prSet/>
      <dgm:spPr/>
      <dgm:t>
        <a:bodyPr/>
        <a:lstStyle/>
        <a:p>
          <a:endParaRPr lang="en-US"/>
        </a:p>
      </dgm:t>
    </dgm:pt>
    <dgm:pt modelId="{4AB5E595-1389-4851-89EA-3791464AC543}" type="sibTrans" cxnId="{69EFC519-8CA2-44CF-AD37-B1D1E37D4EC6}">
      <dgm:prSet/>
      <dgm:spPr/>
      <dgm:t>
        <a:bodyPr/>
        <a:lstStyle/>
        <a:p>
          <a:endParaRPr lang="en-US"/>
        </a:p>
      </dgm:t>
    </dgm:pt>
    <dgm:pt modelId="{08FAF524-B42F-4E8F-8372-E1ED72B7F84D}">
      <dgm:prSet custT="1"/>
      <dgm:spPr/>
      <dgm:t>
        <a:bodyPr/>
        <a:lstStyle/>
        <a:p>
          <a:r>
            <a:rPr lang="en-US" sz="2800"/>
            <a:t>Old code on the internet</a:t>
          </a:r>
        </a:p>
      </dgm:t>
    </dgm:pt>
    <dgm:pt modelId="{5A8E0950-4B36-43D4-A9ED-723528814FD4}" type="parTrans" cxnId="{FCACC69A-E98F-4F16-B2B5-571B8A28460F}">
      <dgm:prSet/>
      <dgm:spPr/>
      <dgm:t>
        <a:bodyPr/>
        <a:lstStyle/>
        <a:p>
          <a:endParaRPr lang="en-US"/>
        </a:p>
      </dgm:t>
    </dgm:pt>
    <dgm:pt modelId="{094986E1-D8BB-4A65-8105-CE16BE284A74}" type="sibTrans" cxnId="{FCACC69A-E98F-4F16-B2B5-571B8A28460F}">
      <dgm:prSet/>
      <dgm:spPr/>
      <dgm:t>
        <a:bodyPr/>
        <a:lstStyle/>
        <a:p>
          <a:endParaRPr lang="en-US"/>
        </a:p>
      </dgm:t>
    </dgm:pt>
    <dgm:pt modelId="{23C1387B-44CE-4B9B-9DD0-6D93806487E2}">
      <dgm:prSet custT="1"/>
      <dgm:spPr/>
      <dgm:t>
        <a:bodyPr/>
        <a:lstStyle/>
        <a:p>
          <a:r>
            <a:rPr lang="en-US" sz="2800"/>
            <a:t>Is it an array or not?</a:t>
          </a:r>
        </a:p>
      </dgm:t>
    </dgm:pt>
    <dgm:pt modelId="{8E4FE9B3-011A-46DD-95B1-3A8E8E596ECB}" type="parTrans" cxnId="{6B04CB34-DEF4-4AD5-81EA-8D320D1DB2CB}">
      <dgm:prSet/>
      <dgm:spPr/>
      <dgm:t>
        <a:bodyPr/>
        <a:lstStyle/>
        <a:p>
          <a:endParaRPr lang="en-US"/>
        </a:p>
      </dgm:t>
    </dgm:pt>
    <dgm:pt modelId="{3666EEA0-671F-421C-874F-897DCABED94D}" type="sibTrans" cxnId="{6B04CB34-DEF4-4AD5-81EA-8D320D1DB2CB}">
      <dgm:prSet/>
      <dgm:spPr/>
      <dgm:t>
        <a:bodyPr/>
        <a:lstStyle/>
        <a:p>
          <a:endParaRPr lang="en-US"/>
        </a:p>
      </dgm:t>
    </dgm:pt>
    <dgm:pt modelId="{0E8EB785-29DF-4354-B70D-165217BB05C4}">
      <dgm:prSet custT="1"/>
      <dgm:spPr/>
      <dgm:t>
        <a:bodyPr/>
        <a:lstStyle/>
        <a:p>
          <a:r>
            <a:rPr lang="en-US" sz="2800"/>
            <a:t>. Vs. .\</a:t>
          </a:r>
        </a:p>
      </dgm:t>
    </dgm:pt>
    <dgm:pt modelId="{562B0889-AB3E-4263-9A71-7A6B895B4432}" type="parTrans" cxnId="{86914E5B-BD2A-4F97-A3F6-06C2C10936F5}">
      <dgm:prSet/>
      <dgm:spPr/>
      <dgm:t>
        <a:bodyPr/>
        <a:lstStyle/>
        <a:p>
          <a:endParaRPr lang="en-US"/>
        </a:p>
      </dgm:t>
    </dgm:pt>
    <dgm:pt modelId="{DFFBA317-C386-417E-8D21-F27261333E88}" type="sibTrans" cxnId="{86914E5B-BD2A-4F97-A3F6-06C2C10936F5}">
      <dgm:prSet/>
      <dgm:spPr/>
      <dgm:t>
        <a:bodyPr/>
        <a:lstStyle/>
        <a:p>
          <a:endParaRPr lang="en-US"/>
        </a:p>
      </dgm:t>
    </dgm:pt>
    <dgm:pt modelId="{BBCDACEE-4201-45F5-9282-F95B85831843}" type="pres">
      <dgm:prSet presAssocID="{5E8168B3-54DA-4E8E-AF62-63A133EB578B}" presName="vert0" presStyleCnt="0">
        <dgm:presLayoutVars>
          <dgm:dir/>
          <dgm:animOne val="branch"/>
          <dgm:animLvl val="lvl"/>
        </dgm:presLayoutVars>
      </dgm:prSet>
      <dgm:spPr/>
    </dgm:pt>
    <dgm:pt modelId="{A7E79450-BE3E-4436-A5B4-83FA7000D642}" type="pres">
      <dgm:prSet presAssocID="{7C22AA31-4E25-40E3-B35A-57AE9BC3CB32}" presName="thickLine" presStyleLbl="alignNode1" presStyleIdx="0" presStyleCnt="4"/>
      <dgm:spPr/>
    </dgm:pt>
    <dgm:pt modelId="{68C50078-813B-406A-8099-A513CD1EA1B5}" type="pres">
      <dgm:prSet presAssocID="{7C22AA31-4E25-40E3-B35A-57AE9BC3CB32}" presName="horz1" presStyleCnt="0"/>
      <dgm:spPr/>
    </dgm:pt>
    <dgm:pt modelId="{9EC3569F-290B-4731-AE6E-18F7D671080C}" type="pres">
      <dgm:prSet presAssocID="{7C22AA31-4E25-40E3-B35A-57AE9BC3CB32}" presName="tx1" presStyleLbl="revTx" presStyleIdx="0" presStyleCnt="4"/>
      <dgm:spPr/>
    </dgm:pt>
    <dgm:pt modelId="{ECAD2E93-2636-4411-9671-16C1FE248F84}" type="pres">
      <dgm:prSet presAssocID="{7C22AA31-4E25-40E3-B35A-57AE9BC3CB32}" presName="vert1" presStyleCnt="0"/>
      <dgm:spPr/>
    </dgm:pt>
    <dgm:pt modelId="{8BC20C58-ADD2-4F9F-AD7F-C55E6437C870}" type="pres">
      <dgm:prSet presAssocID="{08FAF524-B42F-4E8F-8372-E1ED72B7F84D}" presName="thickLine" presStyleLbl="alignNode1" presStyleIdx="1" presStyleCnt="4"/>
      <dgm:spPr/>
    </dgm:pt>
    <dgm:pt modelId="{FB087EF6-AD83-4986-AD91-D682BFE0AB47}" type="pres">
      <dgm:prSet presAssocID="{08FAF524-B42F-4E8F-8372-E1ED72B7F84D}" presName="horz1" presStyleCnt="0"/>
      <dgm:spPr/>
    </dgm:pt>
    <dgm:pt modelId="{98179FF1-4976-4729-BED6-22D3866FEF5F}" type="pres">
      <dgm:prSet presAssocID="{08FAF524-B42F-4E8F-8372-E1ED72B7F84D}" presName="tx1" presStyleLbl="revTx" presStyleIdx="1" presStyleCnt="4"/>
      <dgm:spPr/>
    </dgm:pt>
    <dgm:pt modelId="{BC606E56-5628-4E10-9386-C7FA13ABC221}" type="pres">
      <dgm:prSet presAssocID="{08FAF524-B42F-4E8F-8372-E1ED72B7F84D}" presName="vert1" presStyleCnt="0"/>
      <dgm:spPr/>
    </dgm:pt>
    <dgm:pt modelId="{EF5A3998-CB13-4D54-AF74-6630F03A1E84}" type="pres">
      <dgm:prSet presAssocID="{23C1387B-44CE-4B9B-9DD0-6D93806487E2}" presName="thickLine" presStyleLbl="alignNode1" presStyleIdx="2" presStyleCnt="4"/>
      <dgm:spPr/>
    </dgm:pt>
    <dgm:pt modelId="{1CC287BD-01CF-4AC6-93B1-2FBA3BE6C5AF}" type="pres">
      <dgm:prSet presAssocID="{23C1387B-44CE-4B9B-9DD0-6D93806487E2}" presName="horz1" presStyleCnt="0"/>
      <dgm:spPr/>
    </dgm:pt>
    <dgm:pt modelId="{AF775C7F-61D1-407F-A56A-87C51E14CFF1}" type="pres">
      <dgm:prSet presAssocID="{23C1387B-44CE-4B9B-9DD0-6D93806487E2}" presName="tx1" presStyleLbl="revTx" presStyleIdx="2" presStyleCnt="4"/>
      <dgm:spPr/>
    </dgm:pt>
    <dgm:pt modelId="{3ED69662-E23C-4AD1-B8DF-25E3AD64BD08}" type="pres">
      <dgm:prSet presAssocID="{23C1387B-44CE-4B9B-9DD0-6D93806487E2}" presName="vert1" presStyleCnt="0"/>
      <dgm:spPr/>
    </dgm:pt>
    <dgm:pt modelId="{87ECCEDA-CF2F-4F6A-8738-722D2F9457B5}" type="pres">
      <dgm:prSet presAssocID="{0E8EB785-29DF-4354-B70D-165217BB05C4}" presName="thickLine" presStyleLbl="alignNode1" presStyleIdx="3" presStyleCnt="4"/>
      <dgm:spPr/>
    </dgm:pt>
    <dgm:pt modelId="{EF2D6543-E34A-42C5-B67C-26A8F1728315}" type="pres">
      <dgm:prSet presAssocID="{0E8EB785-29DF-4354-B70D-165217BB05C4}" presName="horz1" presStyleCnt="0"/>
      <dgm:spPr/>
    </dgm:pt>
    <dgm:pt modelId="{7B61744E-AE4A-4065-A2C9-5655B7DC4BCE}" type="pres">
      <dgm:prSet presAssocID="{0E8EB785-29DF-4354-B70D-165217BB05C4}" presName="tx1" presStyleLbl="revTx" presStyleIdx="3" presStyleCnt="4"/>
      <dgm:spPr/>
    </dgm:pt>
    <dgm:pt modelId="{2C073ACE-3EF0-4B1D-B45B-2374D1E5CEC4}" type="pres">
      <dgm:prSet presAssocID="{0E8EB785-29DF-4354-B70D-165217BB05C4}" presName="vert1" presStyleCnt="0"/>
      <dgm:spPr/>
    </dgm:pt>
  </dgm:ptLst>
  <dgm:cxnLst>
    <dgm:cxn modelId="{8255D102-9494-412D-A6EB-36D8339D0AF1}" type="presOf" srcId="{08FAF524-B42F-4E8F-8372-E1ED72B7F84D}" destId="{98179FF1-4976-4729-BED6-22D3866FEF5F}" srcOrd="0" destOrd="0" presId="urn:microsoft.com/office/officeart/2008/layout/LinedList"/>
    <dgm:cxn modelId="{69EFC519-8CA2-44CF-AD37-B1D1E37D4EC6}" srcId="{5E8168B3-54DA-4E8E-AF62-63A133EB578B}" destId="{7C22AA31-4E25-40E3-B35A-57AE9BC3CB32}" srcOrd="0" destOrd="0" parTransId="{6075AAD1-1917-41CC-A202-18AF384796D9}" sibTransId="{4AB5E595-1389-4851-89EA-3791464AC543}"/>
    <dgm:cxn modelId="{6B04CB34-DEF4-4AD5-81EA-8D320D1DB2CB}" srcId="{5E8168B3-54DA-4E8E-AF62-63A133EB578B}" destId="{23C1387B-44CE-4B9B-9DD0-6D93806487E2}" srcOrd="2" destOrd="0" parTransId="{8E4FE9B3-011A-46DD-95B1-3A8E8E596ECB}" sibTransId="{3666EEA0-671F-421C-874F-897DCABED94D}"/>
    <dgm:cxn modelId="{86914E5B-BD2A-4F97-A3F6-06C2C10936F5}" srcId="{5E8168B3-54DA-4E8E-AF62-63A133EB578B}" destId="{0E8EB785-29DF-4354-B70D-165217BB05C4}" srcOrd="3" destOrd="0" parTransId="{562B0889-AB3E-4263-9A71-7A6B895B4432}" sibTransId="{DFFBA317-C386-417E-8D21-F27261333E88}"/>
    <dgm:cxn modelId="{78DDB947-2A49-4C97-85A9-A95C21499213}" type="presOf" srcId="{23C1387B-44CE-4B9B-9DD0-6D93806487E2}" destId="{AF775C7F-61D1-407F-A56A-87C51E14CFF1}" srcOrd="0" destOrd="0" presId="urn:microsoft.com/office/officeart/2008/layout/LinedList"/>
    <dgm:cxn modelId="{06899C7A-F7F2-4289-B6A2-B3061A47753A}" type="presOf" srcId="{0E8EB785-29DF-4354-B70D-165217BB05C4}" destId="{7B61744E-AE4A-4065-A2C9-5655B7DC4BCE}" srcOrd="0" destOrd="0" presId="urn:microsoft.com/office/officeart/2008/layout/LinedList"/>
    <dgm:cxn modelId="{FCACC69A-E98F-4F16-B2B5-571B8A28460F}" srcId="{5E8168B3-54DA-4E8E-AF62-63A133EB578B}" destId="{08FAF524-B42F-4E8F-8372-E1ED72B7F84D}" srcOrd="1" destOrd="0" parTransId="{5A8E0950-4B36-43D4-A9ED-723528814FD4}" sibTransId="{094986E1-D8BB-4A65-8105-CE16BE284A74}"/>
    <dgm:cxn modelId="{DB2C46D2-4744-477D-A96F-A0F739805763}" type="presOf" srcId="{5E8168B3-54DA-4E8E-AF62-63A133EB578B}" destId="{BBCDACEE-4201-45F5-9282-F95B85831843}" srcOrd="0" destOrd="0" presId="urn:microsoft.com/office/officeart/2008/layout/LinedList"/>
    <dgm:cxn modelId="{CE8D92F8-FAE5-433A-890F-734E6BC10A1F}" type="presOf" srcId="{7C22AA31-4E25-40E3-B35A-57AE9BC3CB32}" destId="{9EC3569F-290B-4731-AE6E-18F7D671080C}" srcOrd="0" destOrd="0" presId="urn:microsoft.com/office/officeart/2008/layout/LinedList"/>
    <dgm:cxn modelId="{C6BC6C7B-BB4F-48DD-A54D-AAB691F4A246}" type="presParOf" srcId="{BBCDACEE-4201-45F5-9282-F95B85831843}" destId="{A7E79450-BE3E-4436-A5B4-83FA7000D642}" srcOrd="0" destOrd="0" presId="urn:microsoft.com/office/officeart/2008/layout/LinedList"/>
    <dgm:cxn modelId="{095332F3-971F-4693-870A-86501DA1C599}" type="presParOf" srcId="{BBCDACEE-4201-45F5-9282-F95B85831843}" destId="{68C50078-813B-406A-8099-A513CD1EA1B5}" srcOrd="1" destOrd="0" presId="urn:microsoft.com/office/officeart/2008/layout/LinedList"/>
    <dgm:cxn modelId="{97803D31-FA4C-4EE4-9013-89BA12BA205C}" type="presParOf" srcId="{68C50078-813B-406A-8099-A513CD1EA1B5}" destId="{9EC3569F-290B-4731-AE6E-18F7D671080C}" srcOrd="0" destOrd="0" presId="urn:microsoft.com/office/officeart/2008/layout/LinedList"/>
    <dgm:cxn modelId="{0B1F007B-DE20-4178-BA68-8288B71E8DED}" type="presParOf" srcId="{68C50078-813B-406A-8099-A513CD1EA1B5}" destId="{ECAD2E93-2636-4411-9671-16C1FE248F84}" srcOrd="1" destOrd="0" presId="urn:microsoft.com/office/officeart/2008/layout/LinedList"/>
    <dgm:cxn modelId="{CDC5C182-724C-40F3-BA57-5D4EC35E6013}" type="presParOf" srcId="{BBCDACEE-4201-45F5-9282-F95B85831843}" destId="{8BC20C58-ADD2-4F9F-AD7F-C55E6437C870}" srcOrd="2" destOrd="0" presId="urn:microsoft.com/office/officeart/2008/layout/LinedList"/>
    <dgm:cxn modelId="{56D5E268-2F49-45C3-A3EB-F17918C3DDA2}" type="presParOf" srcId="{BBCDACEE-4201-45F5-9282-F95B85831843}" destId="{FB087EF6-AD83-4986-AD91-D682BFE0AB47}" srcOrd="3" destOrd="0" presId="urn:microsoft.com/office/officeart/2008/layout/LinedList"/>
    <dgm:cxn modelId="{034C326B-3694-469E-8E99-C2AE926B1F87}" type="presParOf" srcId="{FB087EF6-AD83-4986-AD91-D682BFE0AB47}" destId="{98179FF1-4976-4729-BED6-22D3866FEF5F}" srcOrd="0" destOrd="0" presId="urn:microsoft.com/office/officeart/2008/layout/LinedList"/>
    <dgm:cxn modelId="{67BC32B7-4E14-468C-A5DD-454123FF5603}" type="presParOf" srcId="{FB087EF6-AD83-4986-AD91-D682BFE0AB47}" destId="{BC606E56-5628-4E10-9386-C7FA13ABC221}" srcOrd="1" destOrd="0" presId="urn:microsoft.com/office/officeart/2008/layout/LinedList"/>
    <dgm:cxn modelId="{4BFB547F-DDA1-4524-AC38-66F825E0D96F}" type="presParOf" srcId="{BBCDACEE-4201-45F5-9282-F95B85831843}" destId="{EF5A3998-CB13-4D54-AF74-6630F03A1E84}" srcOrd="4" destOrd="0" presId="urn:microsoft.com/office/officeart/2008/layout/LinedList"/>
    <dgm:cxn modelId="{27E86E5B-1B1A-49FA-9178-55F2CBEE39FC}" type="presParOf" srcId="{BBCDACEE-4201-45F5-9282-F95B85831843}" destId="{1CC287BD-01CF-4AC6-93B1-2FBA3BE6C5AF}" srcOrd="5" destOrd="0" presId="urn:microsoft.com/office/officeart/2008/layout/LinedList"/>
    <dgm:cxn modelId="{AACAACE9-CE41-4F26-B42C-241C6F324674}" type="presParOf" srcId="{1CC287BD-01CF-4AC6-93B1-2FBA3BE6C5AF}" destId="{AF775C7F-61D1-407F-A56A-87C51E14CFF1}" srcOrd="0" destOrd="0" presId="urn:microsoft.com/office/officeart/2008/layout/LinedList"/>
    <dgm:cxn modelId="{D5C9E4EB-EF40-4593-9870-8637218FA75F}" type="presParOf" srcId="{1CC287BD-01CF-4AC6-93B1-2FBA3BE6C5AF}" destId="{3ED69662-E23C-4AD1-B8DF-25E3AD64BD08}" srcOrd="1" destOrd="0" presId="urn:microsoft.com/office/officeart/2008/layout/LinedList"/>
    <dgm:cxn modelId="{F6D98BBD-D164-4B37-A996-DE4A71C91A83}" type="presParOf" srcId="{BBCDACEE-4201-45F5-9282-F95B85831843}" destId="{87ECCEDA-CF2F-4F6A-8738-722D2F9457B5}" srcOrd="6" destOrd="0" presId="urn:microsoft.com/office/officeart/2008/layout/LinedList"/>
    <dgm:cxn modelId="{FF3E3E45-8B2D-4A11-9B34-55C39DFDAEB2}" type="presParOf" srcId="{BBCDACEE-4201-45F5-9282-F95B85831843}" destId="{EF2D6543-E34A-42C5-B67C-26A8F1728315}" srcOrd="7" destOrd="0" presId="urn:microsoft.com/office/officeart/2008/layout/LinedList"/>
    <dgm:cxn modelId="{F890BDAD-BAFF-449F-9DC5-2E1D6F9CE1E5}" type="presParOf" srcId="{EF2D6543-E34A-42C5-B67C-26A8F1728315}" destId="{7B61744E-AE4A-4065-A2C9-5655B7DC4BCE}" srcOrd="0" destOrd="0" presId="urn:microsoft.com/office/officeart/2008/layout/LinedList"/>
    <dgm:cxn modelId="{4C39209D-F841-4020-88FD-D22C66B79787}" type="presParOf" srcId="{EF2D6543-E34A-42C5-B67C-26A8F1728315}" destId="{2C073ACE-3EF0-4B1D-B45B-2374D1E5CE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61458-99AC-43F7-8BDA-64D0917CFC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95931D-FFF7-478B-96D5-D45641281097}">
      <dgm:prSet custT="1"/>
      <dgm:spPr/>
      <dgm:t>
        <a:bodyPr/>
        <a:lstStyle/>
        <a:p>
          <a:r>
            <a:rPr lang="en-US" sz="2800" dirty="0"/>
            <a:t>Execution policies</a:t>
          </a:r>
        </a:p>
      </dgm:t>
    </dgm:pt>
    <dgm:pt modelId="{2D17756A-538A-4D12-AC79-7A59D729B2F8}" type="parTrans" cxnId="{D1991BF3-2DF7-43C9-BEFF-866701CA2DFF}">
      <dgm:prSet/>
      <dgm:spPr/>
      <dgm:t>
        <a:bodyPr/>
        <a:lstStyle/>
        <a:p>
          <a:endParaRPr lang="en-US"/>
        </a:p>
      </dgm:t>
    </dgm:pt>
    <dgm:pt modelId="{DD0FAF99-AD66-4BDF-8C6A-7096703E1F37}" type="sibTrans" cxnId="{D1991BF3-2DF7-43C9-BEFF-866701CA2DFF}">
      <dgm:prSet/>
      <dgm:spPr/>
      <dgm:t>
        <a:bodyPr/>
        <a:lstStyle/>
        <a:p>
          <a:endParaRPr lang="en-US"/>
        </a:p>
      </dgm:t>
    </dgm:pt>
    <dgm:pt modelId="{A0D8D24C-A902-4E64-80D4-D8E12ACBF5D4}">
      <dgm:prSet custT="1"/>
      <dgm:spPr/>
      <dgm:t>
        <a:bodyPr/>
        <a:lstStyle/>
        <a:p>
          <a:r>
            <a:rPr lang="en-US" sz="2800"/>
            <a:t>PS interactions with Azure resources</a:t>
          </a:r>
        </a:p>
      </dgm:t>
    </dgm:pt>
    <dgm:pt modelId="{0AB276DF-EC62-474E-9B83-2CAEEA853261}" type="parTrans" cxnId="{7A2EDB6A-1875-461F-A0AA-BDCD38A03932}">
      <dgm:prSet/>
      <dgm:spPr/>
      <dgm:t>
        <a:bodyPr/>
        <a:lstStyle/>
        <a:p>
          <a:endParaRPr lang="en-US"/>
        </a:p>
      </dgm:t>
    </dgm:pt>
    <dgm:pt modelId="{709E5399-7DE5-426B-8D87-6D31FA128B59}" type="sibTrans" cxnId="{7A2EDB6A-1875-461F-A0AA-BDCD38A03932}">
      <dgm:prSet/>
      <dgm:spPr/>
      <dgm:t>
        <a:bodyPr/>
        <a:lstStyle/>
        <a:p>
          <a:endParaRPr lang="en-US"/>
        </a:p>
      </dgm:t>
    </dgm:pt>
    <dgm:pt modelId="{6D414058-1F03-4B8A-A2E2-C8918EC57BAD}">
      <dgm:prSet custT="1"/>
      <dgm:spPr/>
      <dgm:t>
        <a:bodyPr/>
        <a:lstStyle/>
        <a:p>
          <a:r>
            <a:rPr lang="en-US" sz="2800"/>
            <a:t>Administration of PCs, users, etc.</a:t>
          </a:r>
        </a:p>
      </dgm:t>
    </dgm:pt>
    <dgm:pt modelId="{988D6875-DB0A-46FF-B3AE-A9109DEBDB81}" type="parTrans" cxnId="{9EA5D241-5351-41C9-93E9-0204E7246B25}">
      <dgm:prSet/>
      <dgm:spPr/>
      <dgm:t>
        <a:bodyPr/>
        <a:lstStyle/>
        <a:p>
          <a:endParaRPr lang="en-US"/>
        </a:p>
      </dgm:t>
    </dgm:pt>
    <dgm:pt modelId="{6BA69A4C-55C9-4C80-BAA8-5070DF786F23}" type="sibTrans" cxnId="{9EA5D241-5351-41C9-93E9-0204E7246B25}">
      <dgm:prSet/>
      <dgm:spPr/>
      <dgm:t>
        <a:bodyPr/>
        <a:lstStyle/>
        <a:p>
          <a:endParaRPr lang="en-US"/>
        </a:p>
      </dgm:t>
    </dgm:pt>
    <dgm:pt modelId="{E54BA1B1-4106-4A97-B00D-45858F9B0D53}" type="pres">
      <dgm:prSet presAssocID="{23461458-99AC-43F7-8BDA-64D0917CFC0A}" presName="vert0" presStyleCnt="0">
        <dgm:presLayoutVars>
          <dgm:dir/>
          <dgm:animOne val="branch"/>
          <dgm:animLvl val="lvl"/>
        </dgm:presLayoutVars>
      </dgm:prSet>
      <dgm:spPr/>
    </dgm:pt>
    <dgm:pt modelId="{2EAB1DDC-962F-4CE9-98D6-AD617ED63540}" type="pres">
      <dgm:prSet presAssocID="{2195931D-FFF7-478B-96D5-D45641281097}" presName="thickLine" presStyleLbl="alignNode1" presStyleIdx="0" presStyleCnt="3"/>
      <dgm:spPr/>
    </dgm:pt>
    <dgm:pt modelId="{2DBF09E7-EF56-45AF-A5E0-6983DEB4E73A}" type="pres">
      <dgm:prSet presAssocID="{2195931D-FFF7-478B-96D5-D45641281097}" presName="horz1" presStyleCnt="0"/>
      <dgm:spPr/>
    </dgm:pt>
    <dgm:pt modelId="{414A39AA-C443-4BAF-B04D-4ACA71185E53}" type="pres">
      <dgm:prSet presAssocID="{2195931D-FFF7-478B-96D5-D45641281097}" presName="tx1" presStyleLbl="revTx" presStyleIdx="0" presStyleCnt="3"/>
      <dgm:spPr/>
    </dgm:pt>
    <dgm:pt modelId="{62F832B8-DDAE-4070-BBB6-333436BCEAF5}" type="pres">
      <dgm:prSet presAssocID="{2195931D-FFF7-478B-96D5-D45641281097}" presName="vert1" presStyleCnt="0"/>
      <dgm:spPr/>
    </dgm:pt>
    <dgm:pt modelId="{4BAAD081-0400-497E-B235-F34F117F86FC}" type="pres">
      <dgm:prSet presAssocID="{A0D8D24C-A902-4E64-80D4-D8E12ACBF5D4}" presName="thickLine" presStyleLbl="alignNode1" presStyleIdx="1" presStyleCnt="3"/>
      <dgm:spPr/>
    </dgm:pt>
    <dgm:pt modelId="{F01F9EB3-6E81-495C-8D3C-B402294534FE}" type="pres">
      <dgm:prSet presAssocID="{A0D8D24C-A902-4E64-80D4-D8E12ACBF5D4}" presName="horz1" presStyleCnt="0"/>
      <dgm:spPr/>
    </dgm:pt>
    <dgm:pt modelId="{6436319A-4D38-4A04-A155-D77876252089}" type="pres">
      <dgm:prSet presAssocID="{A0D8D24C-A902-4E64-80D4-D8E12ACBF5D4}" presName="tx1" presStyleLbl="revTx" presStyleIdx="1" presStyleCnt="3"/>
      <dgm:spPr/>
    </dgm:pt>
    <dgm:pt modelId="{A8C6D859-34E8-4B7E-9117-3EE39643ECE8}" type="pres">
      <dgm:prSet presAssocID="{A0D8D24C-A902-4E64-80D4-D8E12ACBF5D4}" presName="vert1" presStyleCnt="0"/>
      <dgm:spPr/>
    </dgm:pt>
    <dgm:pt modelId="{A5554537-C1D9-48F9-BC5C-C82F56D74909}" type="pres">
      <dgm:prSet presAssocID="{6D414058-1F03-4B8A-A2E2-C8918EC57BAD}" presName="thickLine" presStyleLbl="alignNode1" presStyleIdx="2" presStyleCnt="3"/>
      <dgm:spPr/>
    </dgm:pt>
    <dgm:pt modelId="{C040ED01-BB19-4420-8A03-DBED250B1E03}" type="pres">
      <dgm:prSet presAssocID="{6D414058-1F03-4B8A-A2E2-C8918EC57BAD}" presName="horz1" presStyleCnt="0"/>
      <dgm:spPr/>
    </dgm:pt>
    <dgm:pt modelId="{E2D78FFD-245F-4DB0-B372-31C7225536B8}" type="pres">
      <dgm:prSet presAssocID="{6D414058-1F03-4B8A-A2E2-C8918EC57BAD}" presName="tx1" presStyleLbl="revTx" presStyleIdx="2" presStyleCnt="3"/>
      <dgm:spPr/>
    </dgm:pt>
    <dgm:pt modelId="{4804DDA0-C770-4C6E-9D5E-B1528169DB62}" type="pres">
      <dgm:prSet presAssocID="{6D414058-1F03-4B8A-A2E2-C8918EC57BAD}" presName="vert1" presStyleCnt="0"/>
      <dgm:spPr/>
    </dgm:pt>
  </dgm:ptLst>
  <dgm:cxnLst>
    <dgm:cxn modelId="{ACBD8827-54F2-47C7-9D09-3A9A085151AF}" type="presOf" srcId="{6D414058-1F03-4B8A-A2E2-C8918EC57BAD}" destId="{E2D78FFD-245F-4DB0-B372-31C7225536B8}" srcOrd="0" destOrd="0" presId="urn:microsoft.com/office/officeart/2008/layout/LinedList"/>
    <dgm:cxn modelId="{9EA5D241-5351-41C9-93E9-0204E7246B25}" srcId="{23461458-99AC-43F7-8BDA-64D0917CFC0A}" destId="{6D414058-1F03-4B8A-A2E2-C8918EC57BAD}" srcOrd="2" destOrd="0" parTransId="{988D6875-DB0A-46FF-B3AE-A9109DEBDB81}" sibTransId="{6BA69A4C-55C9-4C80-BAA8-5070DF786F23}"/>
    <dgm:cxn modelId="{CED8F963-14EB-4F96-9547-30B7C9F0297B}" type="presOf" srcId="{23461458-99AC-43F7-8BDA-64D0917CFC0A}" destId="{E54BA1B1-4106-4A97-B00D-45858F9B0D53}" srcOrd="0" destOrd="0" presId="urn:microsoft.com/office/officeart/2008/layout/LinedList"/>
    <dgm:cxn modelId="{7A2EDB6A-1875-461F-A0AA-BDCD38A03932}" srcId="{23461458-99AC-43F7-8BDA-64D0917CFC0A}" destId="{A0D8D24C-A902-4E64-80D4-D8E12ACBF5D4}" srcOrd="1" destOrd="0" parTransId="{0AB276DF-EC62-474E-9B83-2CAEEA853261}" sibTransId="{709E5399-7DE5-426B-8D87-6D31FA128B59}"/>
    <dgm:cxn modelId="{847D3558-F41A-49EF-B11B-886EAA6809FC}" type="presOf" srcId="{2195931D-FFF7-478B-96D5-D45641281097}" destId="{414A39AA-C443-4BAF-B04D-4ACA71185E53}" srcOrd="0" destOrd="0" presId="urn:microsoft.com/office/officeart/2008/layout/LinedList"/>
    <dgm:cxn modelId="{50F253AB-9584-42FC-A3EC-0E3391AD6ABF}" type="presOf" srcId="{A0D8D24C-A902-4E64-80D4-D8E12ACBF5D4}" destId="{6436319A-4D38-4A04-A155-D77876252089}" srcOrd="0" destOrd="0" presId="urn:microsoft.com/office/officeart/2008/layout/LinedList"/>
    <dgm:cxn modelId="{D1991BF3-2DF7-43C9-BEFF-866701CA2DFF}" srcId="{23461458-99AC-43F7-8BDA-64D0917CFC0A}" destId="{2195931D-FFF7-478B-96D5-D45641281097}" srcOrd="0" destOrd="0" parTransId="{2D17756A-538A-4D12-AC79-7A59D729B2F8}" sibTransId="{DD0FAF99-AD66-4BDF-8C6A-7096703E1F37}"/>
    <dgm:cxn modelId="{1A99EBB0-3556-4CBC-80A9-60951C21F0D8}" type="presParOf" srcId="{E54BA1B1-4106-4A97-B00D-45858F9B0D53}" destId="{2EAB1DDC-962F-4CE9-98D6-AD617ED63540}" srcOrd="0" destOrd="0" presId="urn:microsoft.com/office/officeart/2008/layout/LinedList"/>
    <dgm:cxn modelId="{E025F4B0-B06B-4A10-B7A7-47F6FF22BA07}" type="presParOf" srcId="{E54BA1B1-4106-4A97-B00D-45858F9B0D53}" destId="{2DBF09E7-EF56-45AF-A5E0-6983DEB4E73A}" srcOrd="1" destOrd="0" presId="urn:microsoft.com/office/officeart/2008/layout/LinedList"/>
    <dgm:cxn modelId="{C0CEAFA9-2CCA-4A2B-B971-F3C694967594}" type="presParOf" srcId="{2DBF09E7-EF56-45AF-A5E0-6983DEB4E73A}" destId="{414A39AA-C443-4BAF-B04D-4ACA71185E53}" srcOrd="0" destOrd="0" presId="urn:microsoft.com/office/officeart/2008/layout/LinedList"/>
    <dgm:cxn modelId="{1D62B675-27CF-408E-BB95-47A53C8B9E64}" type="presParOf" srcId="{2DBF09E7-EF56-45AF-A5E0-6983DEB4E73A}" destId="{62F832B8-DDAE-4070-BBB6-333436BCEAF5}" srcOrd="1" destOrd="0" presId="urn:microsoft.com/office/officeart/2008/layout/LinedList"/>
    <dgm:cxn modelId="{4DC7DFC6-1A5E-454C-8D65-967EFE73041A}" type="presParOf" srcId="{E54BA1B1-4106-4A97-B00D-45858F9B0D53}" destId="{4BAAD081-0400-497E-B235-F34F117F86FC}" srcOrd="2" destOrd="0" presId="urn:microsoft.com/office/officeart/2008/layout/LinedList"/>
    <dgm:cxn modelId="{322FA971-6681-456B-A54A-6156B21DDC4D}" type="presParOf" srcId="{E54BA1B1-4106-4A97-B00D-45858F9B0D53}" destId="{F01F9EB3-6E81-495C-8D3C-B402294534FE}" srcOrd="3" destOrd="0" presId="urn:microsoft.com/office/officeart/2008/layout/LinedList"/>
    <dgm:cxn modelId="{E292DA3F-E3E2-4386-9C08-28E845888726}" type="presParOf" srcId="{F01F9EB3-6E81-495C-8D3C-B402294534FE}" destId="{6436319A-4D38-4A04-A155-D77876252089}" srcOrd="0" destOrd="0" presId="urn:microsoft.com/office/officeart/2008/layout/LinedList"/>
    <dgm:cxn modelId="{CEE7E7C7-6D9E-414F-BF08-E3AF4F4247BC}" type="presParOf" srcId="{F01F9EB3-6E81-495C-8D3C-B402294534FE}" destId="{A8C6D859-34E8-4B7E-9117-3EE39643ECE8}" srcOrd="1" destOrd="0" presId="urn:microsoft.com/office/officeart/2008/layout/LinedList"/>
    <dgm:cxn modelId="{3880423A-3615-4D9C-A9EF-C918A3D476F5}" type="presParOf" srcId="{E54BA1B1-4106-4A97-B00D-45858F9B0D53}" destId="{A5554537-C1D9-48F9-BC5C-C82F56D74909}" srcOrd="4" destOrd="0" presId="urn:microsoft.com/office/officeart/2008/layout/LinedList"/>
    <dgm:cxn modelId="{C8A8BA4B-A465-46B1-86E3-8954A1C64194}" type="presParOf" srcId="{E54BA1B1-4106-4A97-B00D-45858F9B0D53}" destId="{C040ED01-BB19-4420-8A03-DBED250B1E03}" srcOrd="5" destOrd="0" presId="urn:microsoft.com/office/officeart/2008/layout/LinedList"/>
    <dgm:cxn modelId="{C6C7D860-C619-4A1C-90C8-99E181F1955B}" type="presParOf" srcId="{C040ED01-BB19-4420-8A03-DBED250B1E03}" destId="{E2D78FFD-245F-4DB0-B372-31C7225536B8}" srcOrd="0" destOrd="0" presId="urn:microsoft.com/office/officeart/2008/layout/LinedList"/>
    <dgm:cxn modelId="{BE6D02A3-8676-4569-B2C6-21F9EEA88E83}" type="presParOf" srcId="{C040ED01-BB19-4420-8A03-DBED250B1E03}" destId="{4804DDA0-C770-4C6E-9D5E-B1528169DB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2D4FD-A050-46ED-AAD0-F8EA34084C0A}">
      <dsp:nvSpPr>
        <dsp:cNvPr id="0" name=""/>
        <dsp:cNvSpPr/>
      </dsp:nvSpPr>
      <dsp:spPr>
        <a:xfrm>
          <a:off x="0" y="2028"/>
          <a:ext cx="71610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6B2A71-2E22-449C-B9B2-5280C40E75E2}">
      <dsp:nvSpPr>
        <dsp:cNvPr id="0" name=""/>
        <dsp:cNvSpPr/>
      </dsp:nvSpPr>
      <dsp:spPr>
        <a:xfrm>
          <a:off x="0" y="2028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It is POWERFUL</a:t>
          </a:r>
        </a:p>
      </dsp:txBody>
      <dsp:txXfrm>
        <a:off x="0" y="2028"/>
        <a:ext cx="7161017" cy="1383434"/>
      </dsp:txXfrm>
    </dsp:sp>
    <dsp:sp modelId="{C1D8F514-8B1A-4D60-A2C5-2081173727CE}">
      <dsp:nvSpPr>
        <dsp:cNvPr id="0" name=""/>
        <dsp:cNvSpPr/>
      </dsp:nvSpPr>
      <dsp:spPr>
        <a:xfrm>
          <a:off x="0" y="1385463"/>
          <a:ext cx="71610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3A4E64-B0AB-4909-BBEB-464CD8059CD2}">
      <dsp:nvSpPr>
        <dsp:cNvPr id="0" name=""/>
        <dsp:cNvSpPr/>
      </dsp:nvSpPr>
      <dsp:spPr>
        <a:xfrm>
          <a:off x="0" y="1385463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It is EVERYWHERE</a:t>
          </a:r>
        </a:p>
      </dsp:txBody>
      <dsp:txXfrm>
        <a:off x="0" y="1385463"/>
        <a:ext cx="7161017" cy="1383434"/>
      </dsp:txXfrm>
    </dsp:sp>
    <dsp:sp modelId="{439BC864-74FC-4CD3-8148-ACA5108CE001}">
      <dsp:nvSpPr>
        <dsp:cNvPr id="0" name=""/>
        <dsp:cNvSpPr/>
      </dsp:nvSpPr>
      <dsp:spPr>
        <a:xfrm>
          <a:off x="0" y="2768897"/>
          <a:ext cx="71610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9808C3-853A-4E15-9DCE-1E5D9DC8F960}">
      <dsp:nvSpPr>
        <dsp:cNvPr id="0" name=""/>
        <dsp:cNvSpPr/>
      </dsp:nvSpPr>
      <dsp:spPr>
        <a:xfrm>
          <a:off x="0" y="2768897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It is FAMILIAR</a:t>
          </a:r>
        </a:p>
      </dsp:txBody>
      <dsp:txXfrm>
        <a:off x="0" y="2768897"/>
        <a:ext cx="7161017" cy="1383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38FCD-117E-40E4-94FA-DD084AC98F9A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3EBC26-94B2-4EBE-8360-5BF4DB2CFD2C}">
      <dsp:nvSpPr>
        <dsp:cNvPr id="0" name=""/>
        <dsp:cNvSpPr/>
      </dsp:nvSpPr>
      <dsp:spPr>
        <a:xfrm>
          <a:off x="0" y="0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PowerShell Console</a:t>
          </a:r>
        </a:p>
      </dsp:txBody>
      <dsp:txXfrm>
        <a:off x="0" y="0"/>
        <a:ext cx="6513603" cy="735678"/>
      </dsp:txXfrm>
    </dsp:sp>
    <dsp:sp modelId="{CBB465B6-0BEB-466B-B905-239E93191672}">
      <dsp:nvSpPr>
        <dsp:cNvPr id="0" name=""/>
        <dsp:cNvSpPr/>
      </dsp:nvSpPr>
      <dsp:spPr>
        <a:xfrm>
          <a:off x="0" y="735678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929DF1-142E-4A79-B10D-DA2585C9EB09}">
      <dsp:nvSpPr>
        <dsp:cNvPr id="0" name=""/>
        <dsp:cNvSpPr/>
      </dsp:nvSpPr>
      <dsp:spPr>
        <a:xfrm>
          <a:off x="0" y="735678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Commandlets</a:t>
          </a:r>
        </a:p>
      </dsp:txBody>
      <dsp:txXfrm>
        <a:off x="0" y="735678"/>
        <a:ext cx="6513603" cy="735678"/>
      </dsp:txXfrm>
    </dsp:sp>
    <dsp:sp modelId="{2BF6C5F8-9879-4F2E-99CA-E36206F56E54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4FF41A-2FD4-49B0-9558-502BA73B8DBB}">
      <dsp:nvSpPr>
        <dsp:cNvPr id="0" name=""/>
        <dsp:cNvSpPr/>
      </dsp:nvSpPr>
      <dsp:spPr>
        <a:xfrm>
          <a:off x="0" y="1471356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Aliases</a:t>
          </a:r>
        </a:p>
      </dsp:txBody>
      <dsp:txXfrm>
        <a:off x="0" y="1471356"/>
        <a:ext cx="6513603" cy="735678"/>
      </dsp:txXfrm>
    </dsp:sp>
    <dsp:sp modelId="{D074849A-E88E-4E86-BD88-1FC3BFC94EC8}">
      <dsp:nvSpPr>
        <dsp:cNvPr id="0" name=""/>
        <dsp:cNvSpPr/>
      </dsp:nvSpPr>
      <dsp:spPr>
        <a:xfrm>
          <a:off x="0" y="2207034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18609C-2290-4D66-A9D9-D5370991CCB4}">
      <dsp:nvSpPr>
        <dsp:cNvPr id="0" name=""/>
        <dsp:cNvSpPr/>
      </dsp:nvSpPr>
      <dsp:spPr>
        <a:xfrm>
          <a:off x="0" y="2207034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Variables</a:t>
          </a:r>
        </a:p>
      </dsp:txBody>
      <dsp:txXfrm>
        <a:off x="0" y="2207034"/>
        <a:ext cx="6513603" cy="735678"/>
      </dsp:txXfrm>
    </dsp:sp>
    <dsp:sp modelId="{7F7387AC-0D7E-4F74-AA04-EDF2DE617966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2C442-9DE6-4506-965C-7FAD25A00112}">
      <dsp:nvSpPr>
        <dsp:cNvPr id="0" name=""/>
        <dsp:cNvSpPr/>
      </dsp:nvSpPr>
      <dsp:spPr>
        <a:xfrm>
          <a:off x="0" y="2942713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Script files</a:t>
          </a:r>
        </a:p>
      </dsp:txBody>
      <dsp:txXfrm>
        <a:off x="0" y="2942713"/>
        <a:ext cx="6513603" cy="735678"/>
      </dsp:txXfrm>
    </dsp:sp>
    <dsp:sp modelId="{97DBECF8-C9F4-437B-BD37-F654EB1CA5F8}">
      <dsp:nvSpPr>
        <dsp:cNvPr id="0" name=""/>
        <dsp:cNvSpPr/>
      </dsp:nvSpPr>
      <dsp:spPr>
        <a:xfrm>
          <a:off x="0" y="3678391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F1A823-9A81-416A-BF6E-2AE8EF4150E0}">
      <dsp:nvSpPr>
        <dsp:cNvPr id="0" name=""/>
        <dsp:cNvSpPr/>
      </dsp:nvSpPr>
      <dsp:spPr>
        <a:xfrm>
          <a:off x="0" y="3678391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Functions</a:t>
          </a:r>
        </a:p>
      </dsp:txBody>
      <dsp:txXfrm>
        <a:off x="0" y="3678391"/>
        <a:ext cx="6513603" cy="735678"/>
      </dsp:txXfrm>
    </dsp:sp>
    <dsp:sp modelId="{BBAE3045-822D-4078-956C-FEC8ED464D14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B3519A-D70F-4C27-B7DC-2AB4353B2027}">
      <dsp:nvSpPr>
        <dsp:cNvPr id="0" name=""/>
        <dsp:cNvSpPr/>
      </dsp:nvSpPr>
      <dsp:spPr>
        <a:xfrm>
          <a:off x="0" y="4414069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Operators</a:t>
          </a:r>
        </a:p>
      </dsp:txBody>
      <dsp:txXfrm>
        <a:off x="0" y="4414069"/>
        <a:ext cx="6513603" cy="735678"/>
      </dsp:txXfrm>
    </dsp:sp>
    <dsp:sp modelId="{397CAB27-ECE7-4536-B3E1-A3E8F5C5AA3E}">
      <dsp:nvSpPr>
        <dsp:cNvPr id="0" name=""/>
        <dsp:cNvSpPr/>
      </dsp:nvSpPr>
      <dsp:spPr>
        <a:xfrm>
          <a:off x="0" y="5149747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71BEF4-59C4-4C11-84FF-B99AADB32B8C}">
      <dsp:nvSpPr>
        <dsp:cNvPr id="0" name=""/>
        <dsp:cNvSpPr/>
      </dsp:nvSpPr>
      <dsp:spPr>
        <a:xfrm>
          <a:off x="0" y="5149747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Pipelines</a:t>
          </a:r>
        </a:p>
      </dsp:txBody>
      <dsp:txXfrm>
        <a:off x="0" y="5149747"/>
        <a:ext cx="6513603" cy="735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FF95F-7949-4ED9-A5EA-A582789C6C35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7650B3-36F5-44BF-8900-6792709A32DB}">
      <dsp:nvSpPr>
        <dsp:cNvPr id="0" name=""/>
        <dsp:cNvSpPr/>
      </dsp:nvSpPr>
      <dsp:spPr>
        <a:xfrm>
          <a:off x="0" y="68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Love the tab key</a:t>
          </a:r>
        </a:p>
      </dsp:txBody>
      <dsp:txXfrm>
        <a:off x="0" y="680"/>
        <a:ext cx="6089650" cy="795823"/>
      </dsp:txXfrm>
    </dsp:sp>
    <dsp:sp modelId="{BA02A8EB-279F-490D-8DF3-E8D77408025F}">
      <dsp:nvSpPr>
        <dsp:cNvPr id="0" name=""/>
        <dsp:cNvSpPr/>
      </dsp:nvSpPr>
      <dsp:spPr>
        <a:xfrm>
          <a:off x="0" y="796503"/>
          <a:ext cx="60896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3165F2-D39D-467A-A6B7-AB84B6946D88}">
      <dsp:nvSpPr>
        <dsp:cNvPr id="0" name=""/>
        <dsp:cNvSpPr/>
      </dsp:nvSpPr>
      <dsp:spPr>
        <a:xfrm>
          <a:off x="0" y="796503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pipelines and $_.</a:t>
          </a:r>
        </a:p>
      </dsp:txBody>
      <dsp:txXfrm>
        <a:off x="0" y="796503"/>
        <a:ext cx="6089650" cy="795823"/>
      </dsp:txXfrm>
    </dsp:sp>
    <dsp:sp modelId="{98FCC4E6-CF9F-46CB-98C9-C2ADC042CA0D}">
      <dsp:nvSpPr>
        <dsp:cNvPr id="0" name=""/>
        <dsp:cNvSpPr/>
      </dsp:nvSpPr>
      <dsp:spPr>
        <a:xfrm>
          <a:off x="0" y="1592327"/>
          <a:ext cx="60896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E0F52-C0A2-4E19-88F0-83484FFF40CB}">
      <dsp:nvSpPr>
        <dsp:cNvPr id="0" name=""/>
        <dsp:cNvSpPr/>
      </dsp:nvSpPr>
      <dsp:spPr>
        <a:xfrm>
          <a:off x="0" y="159232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your PowerShell Profile</a:t>
          </a:r>
        </a:p>
      </dsp:txBody>
      <dsp:txXfrm>
        <a:off x="0" y="1592327"/>
        <a:ext cx="6089650" cy="795823"/>
      </dsp:txXfrm>
    </dsp:sp>
    <dsp:sp modelId="{AC0424E4-B052-48CF-A845-FF6B90D95471}">
      <dsp:nvSpPr>
        <dsp:cNvPr id="0" name=""/>
        <dsp:cNvSpPr/>
      </dsp:nvSpPr>
      <dsp:spPr>
        <a:xfrm>
          <a:off x="0" y="238815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5E0387-F20E-4D5D-A1C6-5C05ABC6329A}">
      <dsp:nvSpPr>
        <dsp:cNvPr id="0" name=""/>
        <dsp:cNvSpPr/>
      </dsp:nvSpPr>
      <dsp:spPr>
        <a:xfrm>
          <a:off x="0" y="238815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the up-arrow</a:t>
          </a:r>
        </a:p>
      </dsp:txBody>
      <dsp:txXfrm>
        <a:off x="0" y="2388150"/>
        <a:ext cx="6089650" cy="795823"/>
      </dsp:txXfrm>
    </dsp:sp>
    <dsp:sp modelId="{B0FD5556-8A6D-4D39-A914-F185FD291212}">
      <dsp:nvSpPr>
        <dsp:cNvPr id="0" name=""/>
        <dsp:cNvSpPr/>
      </dsp:nvSpPr>
      <dsp:spPr>
        <a:xfrm>
          <a:off x="0" y="3183974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DE4129-A146-441F-B785-FA37998822DA}">
      <dsp:nvSpPr>
        <dsp:cNvPr id="0" name=""/>
        <dsp:cNvSpPr/>
      </dsp:nvSpPr>
      <dsp:spPr>
        <a:xfrm>
          <a:off x="0" y="3183974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Love hash tables</a:t>
          </a:r>
        </a:p>
      </dsp:txBody>
      <dsp:txXfrm>
        <a:off x="0" y="3183974"/>
        <a:ext cx="6089650" cy="795823"/>
      </dsp:txXfrm>
    </dsp:sp>
    <dsp:sp modelId="{FE07774F-2DB5-4450-9ADF-3B8A64412CE6}">
      <dsp:nvSpPr>
        <dsp:cNvPr id="0" name=""/>
        <dsp:cNvSpPr/>
      </dsp:nvSpPr>
      <dsp:spPr>
        <a:xfrm>
          <a:off x="0" y="3979797"/>
          <a:ext cx="6089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E22E7D-85CB-480D-B8A4-F6F9E99CE1B1}">
      <dsp:nvSpPr>
        <dsp:cNvPr id="0" name=""/>
        <dsp:cNvSpPr/>
      </dsp:nvSpPr>
      <dsp:spPr>
        <a:xfrm>
          <a:off x="0" y="397979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Love working with JSON, CSV, and XML formats</a:t>
          </a:r>
        </a:p>
      </dsp:txBody>
      <dsp:txXfrm>
        <a:off x="0" y="3979797"/>
        <a:ext cx="6089650" cy="795823"/>
      </dsp:txXfrm>
    </dsp:sp>
    <dsp:sp modelId="{4F161A14-BE67-44E3-8D03-219C8B8E3793}">
      <dsp:nvSpPr>
        <dsp:cNvPr id="0" name=""/>
        <dsp:cNvSpPr/>
      </dsp:nvSpPr>
      <dsp:spPr>
        <a:xfrm>
          <a:off x="0" y="4775621"/>
          <a:ext cx="60896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ED8A71-AF16-4E20-B386-5E2E233C0834}">
      <dsp:nvSpPr>
        <dsp:cNvPr id="0" name=""/>
        <dsp:cNvSpPr/>
      </dsp:nvSpPr>
      <dsp:spPr>
        <a:xfrm>
          <a:off x="0" y="4775621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the PowerShell ISE</a:t>
          </a:r>
        </a:p>
      </dsp:txBody>
      <dsp:txXfrm>
        <a:off x="0" y="4775621"/>
        <a:ext cx="6089650" cy="795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79450-BE3E-4436-A5B4-83FA7000D642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3569F-290B-4731-AE6E-18F7D671080C}">
      <dsp:nvSpPr>
        <dsp:cNvPr id="0" name=""/>
        <dsp:cNvSpPr/>
      </dsp:nvSpPr>
      <dsp:spPr>
        <a:xfrm>
          <a:off x="0" y="0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Working with strings</a:t>
          </a:r>
        </a:p>
      </dsp:txBody>
      <dsp:txXfrm>
        <a:off x="0" y="0"/>
        <a:ext cx="6089650" cy="1393031"/>
      </dsp:txXfrm>
    </dsp:sp>
    <dsp:sp modelId="{8BC20C58-ADD2-4F9F-AD7F-C55E6437C870}">
      <dsp:nvSpPr>
        <dsp:cNvPr id="0" name=""/>
        <dsp:cNvSpPr/>
      </dsp:nvSpPr>
      <dsp:spPr>
        <a:xfrm>
          <a:off x="0" y="1393031"/>
          <a:ext cx="608965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79FF1-4976-4729-BED6-22D3866FEF5F}">
      <dsp:nvSpPr>
        <dsp:cNvPr id="0" name=""/>
        <dsp:cNvSpPr/>
      </dsp:nvSpPr>
      <dsp:spPr>
        <a:xfrm>
          <a:off x="0" y="1393031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Old code on the internet</a:t>
          </a:r>
        </a:p>
      </dsp:txBody>
      <dsp:txXfrm>
        <a:off x="0" y="1393031"/>
        <a:ext cx="6089650" cy="1393031"/>
      </dsp:txXfrm>
    </dsp:sp>
    <dsp:sp modelId="{EF5A3998-CB13-4D54-AF74-6630F03A1E84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75C7F-61D1-407F-A56A-87C51E14CFF1}">
      <dsp:nvSpPr>
        <dsp:cNvPr id="0" name=""/>
        <dsp:cNvSpPr/>
      </dsp:nvSpPr>
      <dsp:spPr>
        <a:xfrm>
          <a:off x="0" y="2786062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Is it an array or not?</a:t>
          </a:r>
        </a:p>
      </dsp:txBody>
      <dsp:txXfrm>
        <a:off x="0" y="2786062"/>
        <a:ext cx="6089650" cy="1393031"/>
      </dsp:txXfrm>
    </dsp:sp>
    <dsp:sp modelId="{87ECCEDA-CF2F-4F6A-8738-722D2F9457B5}">
      <dsp:nvSpPr>
        <dsp:cNvPr id="0" name=""/>
        <dsp:cNvSpPr/>
      </dsp:nvSpPr>
      <dsp:spPr>
        <a:xfrm>
          <a:off x="0" y="4179093"/>
          <a:ext cx="608965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1744E-AE4A-4065-A2C9-5655B7DC4BCE}">
      <dsp:nvSpPr>
        <dsp:cNvPr id="0" name=""/>
        <dsp:cNvSpPr/>
      </dsp:nvSpPr>
      <dsp:spPr>
        <a:xfrm>
          <a:off x="0" y="4179093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. Vs. .\</a:t>
          </a:r>
        </a:p>
      </dsp:txBody>
      <dsp:txXfrm>
        <a:off x="0" y="4179093"/>
        <a:ext cx="6089650" cy="1393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B1DDC-962F-4CE9-98D6-AD617ED63540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A39AA-C443-4BAF-B04D-4ACA71185E53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Execution policies</a:t>
          </a:r>
        </a:p>
      </dsp:txBody>
      <dsp:txXfrm>
        <a:off x="0" y="2720"/>
        <a:ext cx="6089650" cy="1855561"/>
      </dsp:txXfrm>
    </dsp:sp>
    <dsp:sp modelId="{4BAAD081-0400-497E-B235-F34F117F86FC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6319A-4D38-4A04-A155-D77876252089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PS interactions with Azure resources</a:t>
          </a:r>
        </a:p>
      </dsp:txBody>
      <dsp:txXfrm>
        <a:off x="0" y="1858281"/>
        <a:ext cx="6089650" cy="1855561"/>
      </dsp:txXfrm>
    </dsp:sp>
    <dsp:sp modelId="{A5554537-C1D9-48F9-BC5C-C82F56D74909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78FFD-245F-4DB0-B372-31C7225536B8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Administration of PCs, users, etc.</a:t>
          </a:r>
        </a:p>
      </dsp:txBody>
      <dsp:txXfrm>
        <a:off x="0" y="3713843"/>
        <a:ext cx="6089650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79A4-FEF2-4D42-B026-2BE94698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8C1C6-4AAD-4499-B445-0DF5376E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8861-853A-4E90-99CE-27628496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1BFD-BE3D-4843-AB56-D441731C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2267-4862-4708-9C2F-4357D311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9515-3410-496D-A446-FFFBE168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65E3-1125-4172-8C4A-5549F30E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0E71-7358-43FF-B1F7-2C4187D3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C06E-2E40-4A93-8BD0-46E109B8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261E-D1D7-4539-AAE9-6A5BBCB4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50B5A-600A-4292-B1C1-478E13553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AB10-448F-41AA-9078-2D56ACDF4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322-15D8-411D-A5BE-BA395767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BDD0-D0B0-424A-A1EB-BE8CA495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8F57-5CE5-462B-A644-C12518F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5358-8C8F-42FF-8BFD-5460C0E8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29EF-0BF5-445B-A452-9EEE3257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EF-9A4A-4752-AD7E-BFE088D8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084A-62BE-4644-9060-579CD649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C21F-312A-4EE1-B9C9-5C9FA9BA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15DA-5CAA-48A0-878B-6A2A34BD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718F2-59D7-4DDD-81E8-0680CD617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56CB-4B0A-43AE-8AE1-4CBEE48A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44ED-D88A-4967-A78C-B3BA0C24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C7BF-CBAD-44CE-8E41-83B88F47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2019-4A36-425E-9636-96566596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D829-797F-4C22-84E9-8E84CE4AF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46356-92A1-4C17-96CD-74185E3A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47AE9-5B47-4F83-96D1-BCC51F18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7C56-218B-457B-B81B-6DA2E210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14385-D1A6-496F-B8EE-9DD70C25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B83A-348F-4398-B36F-9A3CE34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5220-2BBE-4DCB-967D-562C4A7D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7784-BF83-4D3B-9A6E-B1C04B63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EC8C7-8032-49FE-BD82-2FEDA7B1E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0BEE6-0AB8-4280-8E5A-9FE74198A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94142-6971-4D05-AEC5-EC96091B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C0429-340B-4D39-B0FE-72D31A9A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6650D-2A19-4E94-9D0B-E47BFA3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537A-E258-4AE0-8E02-8842CF8E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B7EF4-5A4F-4A8C-BD17-2A487060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3F724-47F0-4271-A849-61365832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C984F-7031-4254-84F8-D7F3BAA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885AD-B051-4B94-AF5A-820B90D7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9EC23-FB55-4019-8478-7FCC093A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E6B6-A602-4F3A-AF63-2923AF04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962A-49E3-40BA-844B-B85296EC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C49B-DF2B-452B-AB93-CF871D90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6B56-7BB2-4892-BE88-B020D3BD7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ACCDF-444B-41A1-A67C-8506A09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8DC0E-27AD-4C92-897D-E3A80F2D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1628-E773-4BCA-8E7D-735803AD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F335-CEDD-41E7-826B-B9CC42BA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A21D5-389A-4D74-B609-FAE6F5D4F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C42CC-1EA6-4F91-9D95-228867D6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131D-C831-4291-A2CE-47679AE9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B7CC2-E9D0-4014-8F4C-2F9C2EBE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13E2-72DC-4266-9B06-5CC15DED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54F08-6219-433F-A7B3-F434220D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21850-C4C6-4EF9-BF83-896763A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282C-E137-4413-BFC0-D78490E10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A5FC-5254-47F1-A3D4-8E531F3E8E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AD6C-2ED9-4E2F-BFE9-12B1BD1F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F122-ABCF-4C92-9115-5BA3C996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mailto:kurt.kroeker@energycap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king.wordpress.com/2010/01/26/how-to-fix-windows-powershell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Syria_bosra_theater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A1FA7-E11D-4AD7-970C-AAB479FF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Why EnergyCAP Developers should love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FFD17-65B9-43AE-B3F7-9C044E4D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Kurt Kroeker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5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70C64-0907-4DF2-A2A7-208EA7F3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Q &amp; A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7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F43A-799D-4735-B9DC-C5052BDE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Kurt Kroeker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DE25-9902-443B-BB57-80C3004E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Sr. Software Engineer at </a:t>
            </a:r>
            <a:r>
              <a:rPr lang="en-US" sz="1800" dirty="0" err="1"/>
              <a:t>EnergyCAP</a:t>
            </a:r>
            <a:r>
              <a:rPr lang="en-US" sz="1800" dirty="0"/>
              <a:t>, Inc.</a:t>
            </a:r>
          </a:p>
          <a:p>
            <a:r>
              <a:rPr lang="en-US" sz="1800" b="1" dirty="0"/>
              <a:t>Email</a:t>
            </a:r>
            <a:r>
              <a:rPr lang="en-US" sz="1800" dirty="0"/>
              <a:t>: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kurt.kroeker@energycap.com</a:t>
            </a:r>
            <a:endParaRPr lang="en-US" sz="1800" dirty="0"/>
          </a:p>
          <a:p>
            <a:r>
              <a:rPr lang="en-US" sz="1800" b="1" dirty="0"/>
              <a:t>Twitter</a:t>
            </a:r>
            <a:r>
              <a:rPr lang="en-US" sz="1800" dirty="0"/>
              <a:t>: </a:t>
            </a:r>
            <a:r>
              <a:rPr lang="en-US" sz="1800" dirty="0" err="1"/>
              <a:t>KurtKroeker</a:t>
            </a:r>
            <a:endParaRPr lang="en-US" sz="18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8B8F7CE-B087-473E-9EF5-A54D3A3C8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" r="-3" b="2497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752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8605-BAA8-4CA8-BF92-D1F84845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 with PowerShell</a:t>
            </a:r>
          </a:p>
        </p:txBody>
      </p:sp>
      <p:pic>
        <p:nvPicPr>
          <p:cNvPr id="1026" name="Picture 2" descr="Image result for miami dade county">
            <a:extLst>
              <a:ext uri="{FF2B5EF4-FFF2-40B4-BE49-F238E27FC236}">
                <a16:creationId xmlns:a16="http://schemas.microsoft.com/office/drawing/2014/main" id="{8C6B4955-D8B3-43E6-9CAE-CDFC6222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28" y="236635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2239641A-6E72-47B6-AE39-AABA652B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89" y="2366358"/>
            <a:ext cx="1962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24AA020A-9B63-4DA9-BD03-10351744E660}"/>
              </a:ext>
            </a:extLst>
          </p:cNvPr>
          <p:cNvSpPr/>
          <p:nvPr/>
        </p:nvSpPr>
        <p:spPr>
          <a:xfrm>
            <a:off x="9533924" y="3383341"/>
            <a:ext cx="1681048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1E4F9-7F1B-481C-8941-D73CF5DAA2D2}"/>
              </a:ext>
            </a:extLst>
          </p:cNvPr>
          <p:cNvSpPr/>
          <p:nvPr/>
        </p:nvSpPr>
        <p:spPr>
          <a:xfrm>
            <a:off x="7910818" y="48740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3FC83-EB74-4CBF-A0CB-17614BF1D4A9}"/>
              </a:ext>
            </a:extLst>
          </p:cNvPr>
          <p:cNvSpPr/>
          <p:nvPr/>
        </p:nvSpPr>
        <p:spPr>
          <a:xfrm>
            <a:off x="8063218" y="50264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2E954-2417-4987-A71B-B29467204642}"/>
              </a:ext>
            </a:extLst>
          </p:cNvPr>
          <p:cNvSpPr/>
          <p:nvPr/>
        </p:nvSpPr>
        <p:spPr>
          <a:xfrm>
            <a:off x="8215618" y="51788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46A1DA-B9DD-43E3-AA07-959900FA7EE2}"/>
              </a:ext>
            </a:extLst>
          </p:cNvPr>
          <p:cNvSpPr/>
          <p:nvPr/>
        </p:nvSpPr>
        <p:spPr>
          <a:xfrm>
            <a:off x="8368018" y="53312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0E4431B-862D-4F34-8E72-CDD63BF1FEA0}"/>
              </a:ext>
            </a:extLst>
          </p:cNvPr>
          <p:cNvSpPr/>
          <p:nvPr/>
        </p:nvSpPr>
        <p:spPr>
          <a:xfrm>
            <a:off x="6151257" y="3173136"/>
            <a:ext cx="673916" cy="5117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24111596-6372-4404-A19D-438879A51C29}"/>
              </a:ext>
            </a:extLst>
          </p:cNvPr>
          <p:cNvSpPr/>
          <p:nvPr/>
        </p:nvSpPr>
        <p:spPr>
          <a:xfrm>
            <a:off x="6258187" y="4152295"/>
            <a:ext cx="1107347" cy="52037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audits</a:t>
            </a:r>
          </a:p>
        </p:txBody>
      </p:sp>
      <p:pic>
        <p:nvPicPr>
          <p:cNvPr id="11" name="Content Placeholder 10" descr="A picture containing sky&#10;&#10;Description automatically generated">
            <a:extLst>
              <a:ext uri="{FF2B5EF4-FFF2-40B4-BE49-F238E27FC236}">
                <a16:creationId xmlns:a16="http://schemas.microsoft.com/office/drawing/2014/main" id="{A1239BB8-1FC0-4BA2-9FB8-55EB84A5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9339" y="2696159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11250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0137A-6CB6-4F15-85AF-12FF8D3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Why should I care about PowerShell?</a:t>
            </a:r>
          </a:p>
        </p:txBody>
      </p:sp>
      <p:pic>
        <p:nvPicPr>
          <p:cNvPr id="2050" name="Picture 2" descr="Image result for i love powershell">
            <a:extLst>
              <a:ext uri="{FF2B5EF4-FFF2-40B4-BE49-F238E27FC236}">
                <a16:creationId xmlns:a16="http://schemas.microsoft.com/office/drawing/2014/main" id="{3DEFBAC8-C37F-4626-B665-2147205B2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83103"/>
            <a:ext cx="3425957" cy="32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Content Placeholder 15">
            <a:extLst>
              <a:ext uri="{FF2B5EF4-FFF2-40B4-BE49-F238E27FC236}">
                <a16:creationId xmlns:a16="http://schemas.microsoft.com/office/drawing/2014/main" id="{2FC1F325-B4D6-457A-9B68-5C736559C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286469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46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CAA66-3CAA-4BE6-92AF-308FFBEC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PowerShell?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5511D146-589E-4A21-AED7-69D1C789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53734"/>
            <a:ext cx="6553545" cy="45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9230-6C4A-49E9-943B-23F87E22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Brief History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C498-048A-4EE1-846F-148C582B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MS-DOS CLI</a:t>
            </a:r>
          </a:p>
          <a:p>
            <a:r>
              <a:rPr lang="en-US" sz="1800" dirty="0"/>
              <a:t>Command Prompt</a:t>
            </a:r>
          </a:p>
          <a:p>
            <a:r>
              <a:rPr lang="en-US" sz="1800" dirty="0"/>
              <a:t>1998 - Windows Script Host (with VBScript!)</a:t>
            </a:r>
          </a:p>
          <a:p>
            <a:r>
              <a:rPr lang="en-US" sz="1800" dirty="0"/>
              <a:t>2002 - Monad</a:t>
            </a:r>
          </a:p>
          <a:p>
            <a:r>
              <a:rPr lang="en-US" sz="1800" dirty="0"/>
              <a:t>2006 - Monad =&gt; PowerShell v1.0</a:t>
            </a:r>
          </a:p>
          <a:p>
            <a:r>
              <a:rPr lang="en-US" sz="1800" dirty="0"/>
              <a:t>2008 – PowerShell v2.0</a:t>
            </a:r>
          </a:p>
          <a:p>
            <a:r>
              <a:rPr lang="en-US" sz="1800" dirty="0"/>
              <a:t>2015 - Pester – Unit testing framework for PowerShell</a:t>
            </a:r>
          </a:p>
          <a:p>
            <a:r>
              <a:rPr lang="en-US" sz="1800" dirty="0"/>
              <a:t>2016 - PowerShell Core</a:t>
            </a:r>
          </a:p>
        </p:txBody>
      </p:sp>
      <p:pic>
        <p:nvPicPr>
          <p:cNvPr id="5" name="Picture 4" descr="A large white building&#10;&#10;Description automatically generated">
            <a:extLst>
              <a:ext uri="{FF2B5EF4-FFF2-40B4-BE49-F238E27FC236}">
                <a16:creationId xmlns:a16="http://schemas.microsoft.com/office/drawing/2014/main" id="{6CE81889-30C4-45F8-99E5-8E5677DE4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824" r="1413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54E8C-B9E9-41BA-8645-67848BAA8CA0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n.wikipedia.org/wiki/File:Syria_bosra_theater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2243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61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919E1-9305-42C4-97B4-EB6FCF70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Tips Working with PowerShell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E77524-465E-4F83-8B67-54C9BA3D7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4706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92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3E170-032D-4238-AF0F-3B650A97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Gotchas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2E29C8-C4FC-44DF-A721-3B5615CB9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35352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94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438D0-6398-4995-826A-26794721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Subjects Not Covered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BEA196-10CE-4F54-AE65-9E0FE736D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82659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16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Why EnergyCAP Developers should love Powershell</vt:lpstr>
      <vt:lpstr>My Background with PowerShell</vt:lpstr>
      <vt:lpstr>Why should I care about PowerShell?</vt:lpstr>
      <vt:lpstr>What is PowerShell?</vt:lpstr>
      <vt:lpstr>Brief History</vt:lpstr>
      <vt:lpstr>PowerShell Concepts</vt:lpstr>
      <vt:lpstr>Tips Working with PowerShell</vt:lpstr>
      <vt:lpstr>Gotchas</vt:lpstr>
      <vt:lpstr>Subjects Not Covered</vt:lpstr>
      <vt:lpstr>Q &amp; A</vt:lpstr>
      <vt:lpstr>Kurt Kroeker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EnergyCAP Developers should love Powershell</dc:title>
  <dc:creator>Kurt Kroeker</dc:creator>
  <cp:lastModifiedBy>Kurt Kroeker</cp:lastModifiedBy>
  <cp:revision>5</cp:revision>
  <dcterms:created xsi:type="dcterms:W3CDTF">2019-03-11T21:42:26Z</dcterms:created>
  <dcterms:modified xsi:type="dcterms:W3CDTF">2019-03-11T21:49:36Z</dcterms:modified>
</cp:coreProperties>
</file>