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78" r:id="rId3"/>
    <p:sldId id="267" r:id="rId4"/>
    <p:sldId id="272" r:id="rId5"/>
    <p:sldId id="273" r:id="rId6"/>
    <p:sldId id="258" r:id="rId7"/>
    <p:sldId id="261" r:id="rId8"/>
    <p:sldId id="275" r:id="rId9"/>
    <p:sldId id="276" r:id="rId10"/>
    <p:sldId id="277" r:id="rId11"/>
    <p:sldId id="271" r:id="rId12"/>
    <p:sldId id="279" r:id="rId13"/>
    <p:sldId id="266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FD7115-D2F0-4A6C-905E-60B7EEBAED2A}">
          <p14:sldIdLst>
            <p14:sldId id="256"/>
            <p14:sldId id="278"/>
            <p14:sldId id="267"/>
            <p14:sldId id="272"/>
            <p14:sldId id="273"/>
            <p14:sldId id="258"/>
            <p14:sldId id="261"/>
            <p14:sldId id="275"/>
            <p14:sldId id="276"/>
            <p14:sldId id="277"/>
            <p14:sldId id="271"/>
            <p14:sldId id="279"/>
            <p14:sldId id="26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rt Kroeker" initials="KK" lastIdx="1" clrIdx="0">
    <p:extLst>
      <p:ext uri="{19B8F6BF-5375-455C-9EA6-DF929625EA0E}">
        <p15:presenceInfo xmlns:p15="http://schemas.microsoft.com/office/powerpoint/2012/main" userId="S::kurt.kroeker@energycap.com::33f3319f-751b-4fba-a20c-59f8cdd83f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5496" autoAdjust="0"/>
  </p:normalViewPr>
  <p:slideViewPr>
    <p:cSldViewPr snapToGrid="0">
      <p:cViewPr varScale="1">
        <p:scale>
          <a:sx n="72" d="100"/>
          <a:sy n="72" d="100"/>
        </p:scale>
        <p:origin x="63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93A85F-0B39-4472-9E5D-FFE623668187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E189EE5-B530-4E83-92AF-139E246161C7}" type="pres">
      <dgm:prSet presAssocID="{1393A85F-0B39-4472-9E5D-FFE623668187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C22CEEE2-D78B-4390-B6DB-C9DDC17794F5}" type="presOf" srcId="{1393A85F-0B39-4472-9E5D-FFE623668187}" destId="{DE189EE5-B530-4E83-92AF-139E246161C7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5ED213-9F04-43EF-B635-F3BAC453C49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7F7FC9-7E5B-4399-81CC-35BA5790123C}">
      <dgm:prSet phldrT="[Text]"/>
      <dgm:spPr/>
      <dgm:t>
        <a:bodyPr/>
        <a:lstStyle/>
        <a:p>
          <a:pPr>
            <a:buNone/>
          </a:pPr>
          <a:r>
            <a:rPr lang="en-US" dirty="0"/>
            <a:t>File and folder manipulation</a:t>
          </a:r>
        </a:p>
      </dgm:t>
    </dgm:pt>
    <dgm:pt modelId="{42CD3998-DA73-462D-92FC-DA6D9FA454FF}" type="parTrans" cxnId="{20E58873-1A22-4F6E-9679-E2F539CBF7A4}">
      <dgm:prSet/>
      <dgm:spPr/>
      <dgm:t>
        <a:bodyPr/>
        <a:lstStyle/>
        <a:p>
          <a:endParaRPr lang="en-US"/>
        </a:p>
      </dgm:t>
    </dgm:pt>
    <dgm:pt modelId="{039A1730-084A-415E-9D00-A775FA504670}" type="sibTrans" cxnId="{20E58873-1A22-4F6E-9679-E2F539CBF7A4}">
      <dgm:prSet/>
      <dgm:spPr/>
      <dgm:t>
        <a:bodyPr/>
        <a:lstStyle/>
        <a:p>
          <a:endParaRPr lang="en-US"/>
        </a:p>
      </dgm:t>
    </dgm:pt>
    <dgm:pt modelId="{235AF411-D0EE-4AFA-8128-BFA3FB371B60}">
      <dgm:prSet/>
      <dgm:spPr/>
      <dgm:t>
        <a:bodyPr/>
        <a:lstStyle/>
        <a:p>
          <a:r>
            <a:rPr lang="en-US" dirty="0"/>
            <a:t>Running multiple programs with parameters</a:t>
          </a:r>
        </a:p>
      </dgm:t>
    </dgm:pt>
    <dgm:pt modelId="{56393E2E-D2F3-4494-A39A-A3B0DA85C3CC}" type="parTrans" cxnId="{18D3C580-FE81-49C6-A6A9-E2BCC4AF6759}">
      <dgm:prSet/>
      <dgm:spPr/>
      <dgm:t>
        <a:bodyPr/>
        <a:lstStyle/>
        <a:p>
          <a:endParaRPr lang="en-US"/>
        </a:p>
      </dgm:t>
    </dgm:pt>
    <dgm:pt modelId="{068E3E1D-E218-4BE8-B2AF-5AAE967F53F0}" type="sibTrans" cxnId="{18D3C580-FE81-49C6-A6A9-E2BCC4AF6759}">
      <dgm:prSet/>
      <dgm:spPr/>
      <dgm:t>
        <a:bodyPr/>
        <a:lstStyle/>
        <a:p>
          <a:endParaRPr lang="en-US"/>
        </a:p>
      </dgm:t>
    </dgm:pt>
    <dgm:pt modelId="{D7A0F89F-37EE-4414-ACCB-AC387238B3F2}">
      <dgm:prSet/>
      <dgm:spPr/>
      <dgm:t>
        <a:bodyPr/>
        <a:lstStyle/>
        <a:p>
          <a:r>
            <a:rPr lang="en-US" dirty="0"/>
            <a:t>Database queries</a:t>
          </a:r>
        </a:p>
      </dgm:t>
    </dgm:pt>
    <dgm:pt modelId="{41A856F4-D3C6-4C1C-99E5-014E89DFA58F}" type="parTrans" cxnId="{C3F588E4-99AF-4C49-ADE4-EF22939CB627}">
      <dgm:prSet/>
      <dgm:spPr/>
      <dgm:t>
        <a:bodyPr/>
        <a:lstStyle/>
        <a:p>
          <a:endParaRPr lang="en-US"/>
        </a:p>
      </dgm:t>
    </dgm:pt>
    <dgm:pt modelId="{873B4D5E-3AF5-4A0F-BACA-8B50F8D37A73}" type="sibTrans" cxnId="{C3F588E4-99AF-4C49-ADE4-EF22939CB627}">
      <dgm:prSet/>
      <dgm:spPr/>
      <dgm:t>
        <a:bodyPr/>
        <a:lstStyle/>
        <a:p>
          <a:endParaRPr lang="en-US"/>
        </a:p>
      </dgm:t>
    </dgm:pt>
    <dgm:pt modelId="{70B9C2B6-DB1E-42E7-805E-F3E22F555DD3}">
      <dgm:prSet/>
      <dgm:spPr/>
      <dgm:t>
        <a:bodyPr/>
        <a:lstStyle/>
        <a:p>
          <a:r>
            <a:rPr lang="en-US" dirty="0"/>
            <a:t>REST API calls</a:t>
          </a:r>
        </a:p>
      </dgm:t>
    </dgm:pt>
    <dgm:pt modelId="{E1212865-E33D-41D0-A87D-4171FAE33890}" type="parTrans" cxnId="{DEB39762-8402-4ABA-B7A0-8EFBC3249C1F}">
      <dgm:prSet/>
      <dgm:spPr/>
      <dgm:t>
        <a:bodyPr/>
        <a:lstStyle/>
        <a:p>
          <a:endParaRPr lang="en-US"/>
        </a:p>
      </dgm:t>
    </dgm:pt>
    <dgm:pt modelId="{842D4A80-74C3-439D-86C3-48213616F0C2}" type="sibTrans" cxnId="{DEB39762-8402-4ABA-B7A0-8EFBC3249C1F}">
      <dgm:prSet/>
      <dgm:spPr/>
      <dgm:t>
        <a:bodyPr/>
        <a:lstStyle/>
        <a:p>
          <a:endParaRPr lang="en-US"/>
        </a:p>
      </dgm:t>
    </dgm:pt>
    <dgm:pt modelId="{A0530C49-FAA0-4E71-B8C1-2EE63E60D758}">
      <dgm:prSet/>
      <dgm:spPr/>
      <dgm:t>
        <a:bodyPr/>
        <a:lstStyle/>
        <a:p>
          <a:r>
            <a:rPr lang="en-US" dirty="0"/>
            <a:t>Logging and emailing</a:t>
          </a:r>
        </a:p>
      </dgm:t>
    </dgm:pt>
    <dgm:pt modelId="{D09DF89D-18AE-4C14-862F-167B9F33AD0A}" type="parTrans" cxnId="{395829C1-7C49-433A-8EA9-3963988F45DA}">
      <dgm:prSet/>
      <dgm:spPr/>
      <dgm:t>
        <a:bodyPr/>
        <a:lstStyle/>
        <a:p>
          <a:endParaRPr lang="en-US"/>
        </a:p>
      </dgm:t>
    </dgm:pt>
    <dgm:pt modelId="{6BCC61A7-3DF1-4330-BF1C-EC4C6B0E344B}" type="sibTrans" cxnId="{395829C1-7C49-433A-8EA9-3963988F45DA}">
      <dgm:prSet/>
      <dgm:spPr/>
      <dgm:t>
        <a:bodyPr/>
        <a:lstStyle/>
        <a:p>
          <a:endParaRPr lang="en-US"/>
        </a:p>
      </dgm:t>
    </dgm:pt>
    <dgm:pt modelId="{544D86E6-7ED5-4CBD-904D-E11216DF701D}">
      <dgm:prSet phldrT="[Text]"/>
      <dgm:spPr/>
      <dgm:t>
        <a:bodyPr/>
        <a:lstStyle/>
        <a:p>
          <a:pPr>
            <a:buNone/>
          </a:pPr>
          <a:r>
            <a:rPr lang="en-US" dirty="0"/>
            <a:t>Miami-Dade County</a:t>
          </a:r>
        </a:p>
      </dgm:t>
    </dgm:pt>
    <dgm:pt modelId="{55917CA2-953A-44AF-B470-8B50281C85C7}" type="parTrans" cxnId="{10FC0DF4-1EF8-4070-866F-5F76B41F1FDC}">
      <dgm:prSet/>
      <dgm:spPr/>
      <dgm:t>
        <a:bodyPr/>
        <a:lstStyle/>
        <a:p>
          <a:endParaRPr lang="en-US"/>
        </a:p>
      </dgm:t>
    </dgm:pt>
    <dgm:pt modelId="{97A9E3D9-03FC-41F9-BBC2-DFBE8AC6DD20}" type="sibTrans" cxnId="{10FC0DF4-1EF8-4070-866F-5F76B41F1FDC}">
      <dgm:prSet/>
      <dgm:spPr/>
      <dgm:t>
        <a:bodyPr/>
        <a:lstStyle/>
        <a:p>
          <a:endParaRPr lang="en-US"/>
        </a:p>
      </dgm:t>
    </dgm:pt>
    <dgm:pt modelId="{24948CD2-CCD7-4F03-9096-65AA25C77866}" type="pres">
      <dgm:prSet presAssocID="{505ED213-9F04-43EF-B635-F3BAC453C49C}" presName="vert0" presStyleCnt="0">
        <dgm:presLayoutVars>
          <dgm:dir/>
          <dgm:animOne val="branch"/>
          <dgm:animLvl val="lvl"/>
        </dgm:presLayoutVars>
      </dgm:prSet>
      <dgm:spPr/>
    </dgm:pt>
    <dgm:pt modelId="{63EF694E-1BC1-441A-B9F1-4507B4B715E1}" type="pres">
      <dgm:prSet presAssocID="{544D86E6-7ED5-4CBD-904D-E11216DF701D}" presName="thickLine" presStyleLbl="alignNode1" presStyleIdx="0" presStyleCnt="1"/>
      <dgm:spPr/>
    </dgm:pt>
    <dgm:pt modelId="{DF3DB791-2974-4C8F-A259-ABC99558D191}" type="pres">
      <dgm:prSet presAssocID="{544D86E6-7ED5-4CBD-904D-E11216DF701D}" presName="horz1" presStyleCnt="0"/>
      <dgm:spPr/>
    </dgm:pt>
    <dgm:pt modelId="{FD0E615D-32CB-49E2-8C69-4BC5DB6D69A4}" type="pres">
      <dgm:prSet presAssocID="{544D86E6-7ED5-4CBD-904D-E11216DF701D}" presName="tx1" presStyleLbl="revTx" presStyleIdx="0" presStyleCnt="6"/>
      <dgm:spPr/>
    </dgm:pt>
    <dgm:pt modelId="{58A6C222-D3FE-4283-8512-A7A8622C0776}" type="pres">
      <dgm:prSet presAssocID="{544D86E6-7ED5-4CBD-904D-E11216DF701D}" presName="vert1" presStyleCnt="0"/>
      <dgm:spPr/>
    </dgm:pt>
    <dgm:pt modelId="{DC634FBC-6796-4C11-9FAE-20BCA8817481}" type="pres">
      <dgm:prSet presAssocID="{E17F7FC9-7E5B-4399-81CC-35BA5790123C}" presName="vertSpace2a" presStyleCnt="0"/>
      <dgm:spPr/>
    </dgm:pt>
    <dgm:pt modelId="{CE7ECD31-C628-4E11-9047-DA1A369B84E9}" type="pres">
      <dgm:prSet presAssocID="{E17F7FC9-7E5B-4399-81CC-35BA5790123C}" presName="horz2" presStyleCnt="0"/>
      <dgm:spPr/>
    </dgm:pt>
    <dgm:pt modelId="{4DA7713F-E119-48E6-B2EB-B11E3604241E}" type="pres">
      <dgm:prSet presAssocID="{E17F7FC9-7E5B-4399-81CC-35BA5790123C}" presName="horzSpace2" presStyleCnt="0"/>
      <dgm:spPr/>
    </dgm:pt>
    <dgm:pt modelId="{F392B9FA-CC39-42D9-9F91-F9C2DD7AA2E1}" type="pres">
      <dgm:prSet presAssocID="{E17F7FC9-7E5B-4399-81CC-35BA5790123C}" presName="tx2" presStyleLbl="revTx" presStyleIdx="1" presStyleCnt="6"/>
      <dgm:spPr/>
    </dgm:pt>
    <dgm:pt modelId="{EEF60E9D-ED94-4AE3-BC46-C6FA10F20387}" type="pres">
      <dgm:prSet presAssocID="{E17F7FC9-7E5B-4399-81CC-35BA5790123C}" presName="vert2" presStyleCnt="0"/>
      <dgm:spPr/>
    </dgm:pt>
    <dgm:pt modelId="{8AE0BC82-2CB3-4B14-AAF6-419CE3772829}" type="pres">
      <dgm:prSet presAssocID="{E17F7FC9-7E5B-4399-81CC-35BA5790123C}" presName="thinLine2b" presStyleLbl="callout" presStyleIdx="0" presStyleCnt="5"/>
      <dgm:spPr/>
    </dgm:pt>
    <dgm:pt modelId="{BBA0DC1A-0235-42FE-8325-B9B142A08484}" type="pres">
      <dgm:prSet presAssocID="{E17F7FC9-7E5B-4399-81CC-35BA5790123C}" presName="vertSpace2b" presStyleCnt="0"/>
      <dgm:spPr/>
    </dgm:pt>
    <dgm:pt modelId="{A5446A09-9C99-4616-BFF4-A4413DFBFA96}" type="pres">
      <dgm:prSet presAssocID="{235AF411-D0EE-4AFA-8128-BFA3FB371B60}" presName="horz2" presStyleCnt="0"/>
      <dgm:spPr/>
    </dgm:pt>
    <dgm:pt modelId="{5ECDB06A-4765-436E-ABA4-94D0AC8CFFC6}" type="pres">
      <dgm:prSet presAssocID="{235AF411-D0EE-4AFA-8128-BFA3FB371B60}" presName="horzSpace2" presStyleCnt="0"/>
      <dgm:spPr/>
    </dgm:pt>
    <dgm:pt modelId="{B4A56AF0-570A-4B9D-83D1-3331C45390CD}" type="pres">
      <dgm:prSet presAssocID="{235AF411-D0EE-4AFA-8128-BFA3FB371B60}" presName="tx2" presStyleLbl="revTx" presStyleIdx="2" presStyleCnt="6"/>
      <dgm:spPr/>
    </dgm:pt>
    <dgm:pt modelId="{5A015962-8936-4199-BCF7-B4C0156A6883}" type="pres">
      <dgm:prSet presAssocID="{235AF411-D0EE-4AFA-8128-BFA3FB371B60}" presName="vert2" presStyleCnt="0"/>
      <dgm:spPr/>
    </dgm:pt>
    <dgm:pt modelId="{4CBC6E29-4A6C-47F6-A1ED-9E54209558D5}" type="pres">
      <dgm:prSet presAssocID="{235AF411-D0EE-4AFA-8128-BFA3FB371B60}" presName="thinLine2b" presStyleLbl="callout" presStyleIdx="1" presStyleCnt="5"/>
      <dgm:spPr/>
    </dgm:pt>
    <dgm:pt modelId="{AC13CF8C-904A-4A47-B84C-1256E0300EC9}" type="pres">
      <dgm:prSet presAssocID="{235AF411-D0EE-4AFA-8128-BFA3FB371B60}" presName="vertSpace2b" presStyleCnt="0"/>
      <dgm:spPr/>
    </dgm:pt>
    <dgm:pt modelId="{3712C705-6D53-4AA7-A195-1E8BEC23BE8D}" type="pres">
      <dgm:prSet presAssocID="{D7A0F89F-37EE-4414-ACCB-AC387238B3F2}" presName="horz2" presStyleCnt="0"/>
      <dgm:spPr/>
    </dgm:pt>
    <dgm:pt modelId="{5F9275EB-53E7-486F-8580-235543FD1772}" type="pres">
      <dgm:prSet presAssocID="{D7A0F89F-37EE-4414-ACCB-AC387238B3F2}" presName="horzSpace2" presStyleCnt="0"/>
      <dgm:spPr/>
    </dgm:pt>
    <dgm:pt modelId="{9319C44E-37B7-49A8-A059-1C608107AA54}" type="pres">
      <dgm:prSet presAssocID="{D7A0F89F-37EE-4414-ACCB-AC387238B3F2}" presName="tx2" presStyleLbl="revTx" presStyleIdx="3" presStyleCnt="6"/>
      <dgm:spPr/>
    </dgm:pt>
    <dgm:pt modelId="{C6E65C79-CAEA-4601-BBF4-6FB683EF3825}" type="pres">
      <dgm:prSet presAssocID="{D7A0F89F-37EE-4414-ACCB-AC387238B3F2}" presName="vert2" presStyleCnt="0"/>
      <dgm:spPr/>
    </dgm:pt>
    <dgm:pt modelId="{A76C2DE3-9D44-4946-80EB-E4E31BB97CA3}" type="pres">
      <dgm:prSet presAssocID="{D7A0F89F-37EE-4414-ACCB-AC387238B3F2}" presName="thinLine2b" presStyleLbl="callout" presStyleIdx="2" presStyleCnt="5"/>
      <dgm:spPr/>
    </dgm:pt>
    <dgm:pt modelId="{0DCFBBAD-0736-4C1C-9E89-5DC0615DF0C4}" type="pres">
      <dgm:prSet presAssocID="{D7A0F89F-37EE-4414-ACCB-AC387238B3F2}" presName="vertSpace2b" presStyleCnt="0"/>
      <dgm:spPr/>
    </dgm:pt>
    <dgm:pt modelId="{8504706F-8BA3-4D46-8662-ECF6857EDAC9}" type="pres">
      <dgm:prSet presAssocID="{70B9C2B6-DB1E-42E7-805E-F3E22F555DD3}" presName="horz2" presStyleCnt="0"/>
      <dgm:spPr/>
    </dgm:pt>
    <dgm:pt modelId="{A27C22A2-0E58-4160-AA2D-487D84E1BFCD}" type="pres">
      <dgm:prSet presAssocID="{70B9C2B6-DB1E-42E7-805E-F3E22F555DD3}" presName="horzSpace2" presStyleCnt="0"/>
      <dgm:spPr/>
    </dgm:pt>
    <dgm:pt modelId="{AD526DE3-488E-4A38-AD2E-0470F36F5FD8}" type="pres">
      <dgm:prSet presAssocID="{70B9C2B6-DB1E-42E7-805E-F3E22F555DD3}" presName="tx2" presStyleLbl="revTx" presStyleIdx="4" presStyleCnt="6"/>
      <dgm:spPr/>
    </dgm:pt>
    <dgm:pt modelId="{CF9EF505-2863-43F4-9D2C-6DB845F0D4B5}" type="pres">
      <dgm:prSet presAssocID="{70B9C2B6-DB1E-42E7-805E-F3E22F555DD3}" presName="vert2" presStyleCnt="0"/>
      <dgm:spPr/>
    </dgm:pt>
    <dgm:pt modelId="{E3E19B79-D9B5-4707-BEB5-7FF17CDF4FA2}" type="pres">
      <dgm:prSet presAssocID="{70B9C2B6-DB1E-42E7-805E-F3E22F555DD3}" presName="thinLine2b" presStyleLbl="callout" presStyleIdx="3" presStyleCnt="5"/>
      <dgm:spPr/>
    </dgm:pt>
    <dgm:pt modelId="{BCDE09D1-B403-4A1E-A959-4DEECC9DF84D}" type="pres">
      <dgm:prSet presAssocID="{70B9C2B6-DB1E-42E7-805E-F3E22F555DD3}" presName="vertSpace2b" presStyleCnt="0"/>
      <dgm:spPr/>
    </dgm:pt>
    <dgm:pt modelId="{1689B7E2-EC20-4CCA-B7C2-F45B7AAF7952}" type="pres">
      <dgm:prSet presAssocID="{A0530C49-FAA0-4E71-B8C1-2EE63E60D758}" presName="horz2" presStyleCnt="0"/>
      <dgm:spPr/>
    </dgm:pt>
    <dgm:pt modelId="{78B6D076-29FA-44EC-BFDA-DBCE284D5F09}" type="pres">
      <dgm:prSet presAssocID="{A0530C49-FAA0-4E71-B8C1-2EE63E60D758}" presName="horzSpace2" presStyleCnt="0"/>
      <dgm:spPr/>
    </dgm:pt>
    <dgm:pt modelId="{875E3871-0962-49CB-809B-73BD9F6B86E8}" type="pres">
      <dgm:prSet presAssocID="{A0530C49-FAA0-4E71-B8C1-2EE63E60D758}" presName="tx2" presStyleLbl="revTx" presStyleIdx="5" presStyleCnt="6"/>
      <dgm:spPr/>
    </dgm:pt>
    <dgm:pt modelId="{CB1A15C5-C4A9-47EE-B59A-5C9A8243FDA6}" type="pres">
      <dgm:prSet presAssocID="{A0530C49-FAA0-4E71-B8C1-2EE63E60D758}" presName="vert2" presStyleCnt="0"/>
      <dgm:spPr/>
    </dgm:pt>
    <dgm:pt modelId="{950A159B-7EAC-4EC8-876B-457FAC40B536}" type="pres">
      <dgm:prSet presAssocID="{A0530C49-FAA0-4E71-B8C1-2EE63E60D758}" presName="thinLine2b" presStyleLbl="callout" presStyleIdx="4" presStyleCnt="5"/>
      <dgm:spPr/>
    </dgm:pt>
    <dgm:pt modelId="{D41EDBB5-9AE8-4BD6-8F07-E4153EFB6DF7}" type="pres">
      <dgm:prSet presAssocID="{A0530C49-FAA0-4E71-B8C1-2EE63E60D758}" presName="vertSpace2b" presStyleCnt="0"/>
      <dgm:spPr/>
    </dgm:pt>
  </dgm:ptLst>
  <dgm:cxnLst>
    <dgm:cxn modelId="{4AD8885B-30B9-47FC-BCDF-D96FE523FC27}" type="presOf" srcId="{70B9C2B6-DB1E-42E7-805E-F3E22F555DD3}" destId="{AD526DE3-488E-4A38-AD2E-0470F36F5FD8}" srcOrd="0" destOrd="0" presId="urn:microsoft.com/office/officeart/2008/layout/LinedList"/>
    <dgm:cxn modelId="{DEB39762-8402-4ABA-B7A0-8EFBC3249C1F}" srcId="{544D86E6-7ED5-4CBD-904D-E11216DF701D}" destId="{70B9C2B6-DB1E-42E7-805E-F3E22F555DD3}" srcOrd="3" destOrd="0" parTransId="{E1212865-E33D-41D0-A87D-4171FAE33890}" sibTransId="{842D4A80-74C3-439D-86C3-48213616F0C2}"/>
    <dgm:cxn modelId="{20E58873-1A22-4F6E-9679-E2F539CBF7A4}" srcId="{544D86E6-7ED5-4CBD-904D-E11216DF701D}" destId="{E17F7FC9-7E5B-4399-81CC-35BA5790123C}" srcOrd="0" destOrd="0" parTransId="{42CD3998-DA73-462D-92FC-DA6D9FA454FF}" sibTransId="{039A1730-084A-415E-9D00-A775FA504670}"/>
    <dgm:cxn modelId="{57E0BF54-E871-4CED-A571-F44C2EE25FCE}" type="presOf" srcId="{505ED213-9F04-43EF-B635-F3BAC453C49C}" destId="{24948CD2-CCD7-4F03-9096-65AA25C77866}" srcOrd="0" destOrd="0" presId="urn:microsoft.com/office/officeart/2008/layout/LinedList"/>
    <dgm:cxn modelId="{A9178355-24CE-422A-8D7B-C55F03B21A2A}" type="presOf" srcId="{235AF411-D0EE-4AFA-8128-BFA3FB371B60}" destId="{B4A56AF0-570A-4B9D-83D1-3331C45390CD}" srcOrd="0" destOrd="0" presId="urn:microsoft.com/office/officeart/2008/layout/LinedList"/>
    <dgm:cxn modelId="{18D3C580-FE81-49C6-A6A9-E2BCC4AF6759}" srcId="{544D86E6-7ED5-4CBD-904D-E11216DF701D}" destId="{235AF411-D0EE-4AFA-8128-BFA3FB371B60}" srcOrd="1" destOrd="0" parTransId="{56393E2E-D2F3-4494-A39A-A3B0DA85C3CC}" sibTransId="{068E3E1D-E218-4BE8-B2AF-5AAE967F53F0}"/>
    <dgm:cxn modelId="{36F94F99-96A1-43BA-8AA1-A8C32E4BB3CC}" type="presOf" srcId="{544D86E6-7ED5-4CBD-904D-E11216DF701D}" destId="{FD0E615D-32CB-49E2-8C69-4BC5DB6D69A4}" srcOrd="0" destOrd="0" presId="urn:microsoft.com/office/officeart/2008/layout/LinedList"/>
    <dgm:cxn modelId="{F9664BB8-C3F9-469E-A030-C0F651F4DACE}" type="presOf" srcId="{A0530C49-FAA0-4E71-B8C1-2EE63E60D758}" destId="{875E3871-0962-49CB-809B-73BD9F6B86E8}" srcOrd="0" destOrd="0" presId="urn:microsoft.com/office/officeart/2008/layout/LinedList"/>
    <dgm:cxn modelId="{395829C1-7C49-433A-8EA9-3963988F45DA}" srcId="{544D86E6-7ED5-4CBD-904D-E11216DF701D}" destId="{A0530C49-FAA0-4E71-B8C1-2EE63E60D758}" srcOrd="4" destOrd="0" parTransId="{D09DF89D-18AE-4C14-862F-167B9F33AD0A}" sibTransId="{6BCC61A7-3DF1-4330-BF1C-EC4C6B0E344B}"/>
    <dgm:cxn modelId="{C3F588E4-99AF-4C49-ADE4-EF22939CB627}" srcId="{544D86E6-7ED5-4CBD-904D-E11216DF701D}" destId="{D7A0F89F-37EE-4414-ACCB-AC387238B3F2}" srcOrd="2" destOrd="0" parTransId="{41A856F4-D3C6-4C1C-99E5-014E89DFA58F}" sibTransId="{873B4D5E-3AF5-4A0F-BACA-8B50F8D37A73}"/>
    <dgm:cxn modelId="{1A386BEC-B2C5-4A6D-8542-D5ADE4C24E17}" type="presOf" srcId="{D7A0F89F-37EE-4414-ACCB-AC387238B3F2}" destId="{9319C44E-37B7-49A8-A059-1C608107AA54}" srcOrd="0" destOrd="0" presId="urn:microsoft.com/office/officeart/2008/layout/LinedList"/>
    <dgm:cxn modelId="{10FC0DF4-1EF8-4070-866F-5F76B41F1FDC}" srcId="{505ED213-9F04-43EF-B635-F3BAC453C49C}" destId="{544D86E6-7ED5-4CBD-904D-E11216DF701D}" srcOrd="0" destOrd="0" parTransId="{55917CA2-953A-44AF-B470-8B50281C85C7}" sibTransId="{97A9E3D9-03FC-41F9-BBC2-DFBE8AC6DD20}"/>
    <dgm:cxn modelId="{3A21DEF9-21F1-465F-B115-149229A73DB6}" type="presOf" srcId="{E17F7FC9-7E5B-4399-81CC-35BA5790123C}" destId="{F392B9FA-CC39-42D9-9F91-F9C2DD7AA2E1}" srcOrd="0" destOrd="0" presId="urn:microsoft.com/office/officeart/2008/layout/LinedList"/>
    <dgm:cxn modelId="{FBAAAF50-9248-4080-9EFE-014B89A11FC1}" type="presParOf" srcId="{24948CD2-CCD7-4F03-9096-65AA25C77866}" destId="{63EF694E-1BC1-441A-B9F1-4507B4B715E1}" srcOrd="0" destOrd="0" presId="urn:microsoft.com/office/officeart/2008/layout/LinedList"/>
    <dgm:cxn modelId="{A4506B55-64F9-43FA-96D3-554CBC9871E4}" type="presParOf" srcId="{24948CD2-CCD7-4F03-9096-65AA25C77866}" destId="{DF3DB791-2974-4C8F-A259-ABC99558D191}" srcOrd="1" destOrd="0" presId="urn:microsoft.com/office/officeart/2008/layout/LinedList"/>
    <dgm:cxn modelId="{25F187CB-803C-4EFE-AA95-E15936C8478C}" type="presParOf" srcId="{DF3DB791-2974-4C8F-A259-ABC99558D191}" destId="{FD0E615D-32CB-49E2-8C69-4BC5DB6D69A4}" srcOrd="0" destOrd="0" presId="urn:microsoft.com/office/officeart/2008/layout/LinedList"/>
    <dgm:cxn modelId="{0C4146D6-4CE7-4349-9517-341667812A5D}" type="presParOf" srcId="{DF3DB791-2974-4C8F-A259-ABC99558D191}" destId="{58A6C222-D3FE-4283-8512-A7A8622C0776}" srcOrd="1" destOrd="0" presId="urn:microsoft.com/office/officeart/2008/layout/LinedList"/>
    <dgm:cxn modelId="{678727FE-D466-4F4B-A1D7-92ED9713E03F}" type="presParOf" srcId="{58A6C222-D3FE-4283-8512-A7A8622C0776}" destId="{DC634FBC-6796-4C11-9FAE-20BCA8817481}" srcOrd="0" destOrd="0" presId="urn:microsoft.com/office/officeart/2008/layout/LinedList"/>
    <dgm:cxn modelId="{20D63F5F-9D75-4025-BC42-3595D57FD442}" type="presParOf" srcId="{58A6C222-D3FE-4283-8512-A7A8622C0776}" destId="{CE7ECD31-C628-4E11-9047-DA1A369B84E9}" srcOrd="1" destOrd="0" presId="urn:microsoft.com/office/officeart/2008/layout/LinedList"/>
    <dgm:cxn modelId="{BC507BBE-84D4-49F7-A569-A7835574C612}" type="presParOf" srcId="{CE7ECD31-C628-4E11-9047-DA1A369B84E9}" destId="{4DA7713F-E119-48E6-B2EB-B11E3604241E}" srcOrd="0" destOrd="0" presId="urn:microsoft.com/office/officeart/2008/layout/LinedList"/>
    <dgm:cxn modelId="{7D0D16AF-91EE-41C8-9FEE-2411930ACC38}" type="presParOf" srcId="{CE7ECD31-C628-4E11-9047-DA1A369B84E9}" destId="{F392B9FA-CC39-42D9-9F91-F9C2DD7AA2E1}" srcOrd="1" destOrd="0" presId="urn:microsoft.com/office/officeart/2008/layout/LinedList"/>
    <dgm:cxn modelId="{A8DEA7D2-7BE2-43FF-828D-63498222DB35}" type="presParOf" srcId="{CE7ECD31-C628-4E11-9047-DA1A369B84E9}" destId="{EEF60E9D-ED94-4AE3-BC46-C6FA10F20387}" srcOrd="2" destOrd="0" presId="urn:microsoft.com/office/officeart/2008/layout/LinedList"/>
    <dgm:cxn modelId="{659FB863-FBBA-4634-8F2E-C587024EADEC}" type="presParOf" srcId="{58A6C222-D3FE-4283-8512-A7A8622C0776}" destId="{8AE0BC82-2CB3-4B14-AAF6-419CE3772829}" srcOrd="2" destOrd="0" presId="urn:microsoft.com/office/officeart/2008/layout/LinedList"/>
    <dgm:cxn modelId="{5D61A77C-ACAA-455C-97C4-06BD5A8BC7DC}" type="presParOf" srcId="{58A6C222-D3FE-4283-8512-A7A8622C0776}" destId="{BBA0DC1A-0235-42FE-8325-B9B142A08484}" srcOrd="3" destOrd="0" presId="urn:microsoft.com/office/officeart/2008/layout/LinedList"/>
    <dgm:cxn modelId="{322A0831-05B6-4AA3-A11A-8DBBAD6BD0AC}" type="presParOf" srcId="{58A6C222-D3FE-4283-8512-A7A8622C0776}" destId="{A5446A09-9C99-4616-BFF4-A4413DFBFA96}" srcOrd="4" destOrd="0" presId="urn:microsoft.com/office/officeart/2008/layout/LinedList"/>
    <dgm:cxn modelId="{92E8F02B-3768-4A33-B50C-BCB41381AAA2}" type="presParOf" srcId="{A5446A09-9C99-4616-BFF4-A4413DFBFA96}" destId="{5ECDB06A-4765-436E-ABA4-94D0AC8CFFC6}" srcOrd="0" destOrd="0" presId="urn:microsoft.com/office/officeart/2008/layout/LinedList"/>
    <dgm:cxn modelId="{BF4359B8-66BA-43F5-B252-2011CE86B7B3}" type="presParOf" srcId="{A5446A09-9C99-4616-BFF4-A4413DFBFA96}" destId="{B4A56AF0-570A-4B9D-83D1-3331C45390CD}" srcOrd="1" destOrd="0" presId="urn:microsoft.com/office/officeart/2008/layout/LinedList"/>
    <dgm:cxn modelId="{9D42D517-85ED-4204-92FD-122E66C8C392}" type="presParOf" srcId="{A5446A09-9C99-4616-BFF4-A4413DFBFA96}" destId="{5A015962-8936-4199-BCF7-B4C0156A6883}" srcOrd="2" destOrd="0" presId="urn:microsoft.com/office/officeart/2008/layout/LinedList"/>
    <dgm:cxn modelId="{D4DA98DE-148C-4EB2-9946-05200AF414D3}" type="presParOf" srcId="{58A6C222-D3FE-4283-8512-A7A8622C0776}" destId="{4CBC6E29-4A6C-47F6-A1ED-9E54209558D5}" srcOrd="5" destOrd="0" presId="urn:microsoft.com/office/officeart/2008/layout/LinedList"/>
    <dgm:cxn modelId="{E17893E4-420F-45CC-B4CC-596E5088B955}" type="presParOf" srcId="{58A6C222-D3FE-4283-8512-A7A8622C0776}" destId="{AC13CF8C-904A-4A47-B84C-1256E0300EC9}" srcOrd="6" destOrd="0" presId="urn:microsoft.com/office/officeart/2008/layout/LinedList"/>
    <dgm:cxn modelId="{3AFE729C-6322-4125-979E-1B8283B042F2}" type="presParOf" srcId="{58A6C222-D3FE-4283-8512-A7A8622C0776}" destId="{3712C705-6D53-4AA7-A195-1E8BEC23BE8D}" srcOrd="7" destOrd="0" presId="urn:microsoft.com/office/officeart/2008/layout/LinedList"/>
    <dgm:cxn modelId="{C8F37551-5029-4D38-ABBC-58712FF8A431}" type="presParOf" srcId="{3712C705-6D53-4AA7-A195-1E8BEC23BE8D}" destId="{5F9275EB-53E7-486F-8580-235543FD1772}" srcOrd="0" destOrd="0" presId="urn:microsoft.com/office/officeart/2008/layout/LinedList"/>
    <dgm:cxn modelId="{550D01D3-F2A8-4282-BDB8-C33A9936885D}" type="presParOf" srcId="{3712C705-6D53-4AA7-A195-1E8BEC23BE8D}" destId="{9319C44E-37B7-49A8-A059-1C608107AA54}" srcOrd="1" destOrd="0" presId="urn:microsoft.com/office/officeart/2008/layout/LinedList"/>
    <dgm:cxn modelId="{A31B7ED1-C63F-4EDC-8F15-4FDF50A0C368}" type="presParOf" srcId="{3712C705-6D53-4AA7-A195-1E8BEC23BE8D}" destId="{C6E65C79-CAEA-4601-BBF4-6FB683EF3825}" srcOrd="2" destOrd="0" presId="urn:microsoft.com/office/officeart/2008/layout/LinedList"/>
    <dgm:cxn modelId="{5AD8A88B-72A2-48C5-B9EE-6AC930181B62}" type="presParOf" srcId="{58A6C222-D3FE-4283-8512-A7A8622C0776}" destId="{A76C2DE3-9D44-4946-80EB-E4E31BB97CA3}" srcOrd="8" destOrd="0" presId="urn:microsoft.com/office/officeart/2008/layout/LinedList"/>
    <dgm:cxn modelId="{6009A6C5-DD27-4979-8991-F175562B7ED9}" type="presParOf" srcId="{58A6C222-D3FE-4283-8512-A7A8622C0776}" destId="{0DCFBBAD-0736-4C1C-9E89-5DC0615DF0C4}" srcOrd="9" destOrd="0" presId="urn:microsoft.com/office/officeart/2008/layout/LinedList"/>
    <dgm:cxn modelId="{E697525D-21E0-4CC2-A8AB-9A5C037C296D}" type="presParOf" srcId="{58A6C222-D3FE-4283-8512-A7A8622C0776}" destId="{8504706F-8BA3-4D46-8662-ECF6857EDAC9}" srcOrd="10" destOrd="0" presId="urn:microsoft.com/office/officeart/2008/layout/LinedList"/>
    <dgm:cxn modelId="{1AA2B988-5DB3-4326-9AAD-462790058B88}" type="presParOf" srcId="{8504706F-8BA3-4D46-8662-ECF6857EDAC9}" destId="{A27C22A2-0E58-4160-AA2D-487D84E1BFCD}" srcOrd="0" destOrd="0" presId="urn:microsoft.com/office/officeart/2008/layout/LinedList"/>
    <dgm:cxn modelId="{09713333-EFBB-458D-AFE2-AE683980DE13}" type="presParOf" srcId="{8504706F-8BA3-4D46-8662-ECF6857EDAC9}" destId="{AD526DE3-488E-4A38-AD2E-0470F36F5FD8}" srcOrd="1" destOrd="0" presId="urn:microsoft.com/office/officeart/2008/layout/LinedList"/>
    <dgm:cxn modelId="{FBF2F80A-22FD-4B0E-972B-885ACF8A854B}" type="presParOf" srcId="{8504706F-8BA3-4D46-8662-ECF6857EDAC9}" destId="{CF9EF505-2863-43F4-9D2C-6DB845F0D4B5}" srcOrd="2" destOrd="0" presId="urn:microsoft.com/office/officeart/2008/layout/LinedList"/>
    <dgm:cxn modelId="{91F84271-037D-4A82-8DE3-D5F8A90A70F8}" type="presParOf" srcId="{58A6C222-D3FE-4283-8512-A7A8622C0776}" destId="{E3E19B79-D9B5-4707-BEB5-7FF17CDF4FA2}" srcOrd="11" destOrd="0" presId="urn:microsoft.com/office/officeart/2008/layout/LinedList"/>
    <dgm:cxn modelId="{29024CE0-943C-4F6D-9B21-4C4092302EC3}" type="presParOf" srcId="{58A6C222-D3FE-4283-8512-A7A8622C0776}" destId="{BCDE09D1-B403-4A1E-A959-4DEECC9DF84D}" srcOrd="12" destOrd="0" presId="urn:microsoft.com/office/officeart/2008/layout/LinedList"/>
    <dgm:cxn modelId="{36C15127-3437-48A6-A1F0-2C8C4A477BF3}" type="presParOf" srcId="{58A6C222-D3FE-4283-8512-A7A8622C0776}" destId="{1689B7E2-EC20-4CCA-B7C2-F45B7AAF7952}" srcOrd="13" destOrd="0" presId="urn:microsoft.com/office/officeart/2008/layout/LinedList"/>
    <dgm:cxn modelId="{2CE9A252-8B0D-471C-BC43-A60FA0C75D65}" type="presParOf" srcId="{1689B7E2-EC20-4CCA-B7C2-F45B7AAF7952}" destId="{78B6D076-29FA-44EC-BFDA-DBCE284D5F09}" srcOrd="0" destOrd="0" presId="urn:microsoft.com/office/officeart/2008/layout/LinedList"/>
    <dgm:cxn modelId="{18E34D81-DEC5-46A2-A12F-EE6E5C303C18}" type="presParOf" srcId="{1689B7E2-EC20-4CCA-B7C2-F45B7AAF7952}" destId="{875E3871-0962-49CB-809B-73BD9F6B86E8}" srcOrd="1" destOrd="0" presId="urn:microsoft.com/office/officeart/2008/layout/LinedList"/>
    <dgm:cxn modelId="{522BA2D5-841B-4C60-833A-8968ABADA83F}" type="presParOf" srcId="{1689B7E2-EC20-4CCA-B7C2-F45B7AAF7952}" destId="{CB1A15C5-C4A9-47EE-B59A-5C9A8243FDA6}" srcOrd="2" destOrd="0" presId="urn:microsoft.com/office/officeart/2008/layout/LinedList"/>
    <dgm:cxn modelId="{A35B650D-8BAD-44F2-9612-2ED2F832224D}" type="presParOf" srcId="{58A6C222-D3FE-4283-8512-A7A8622C0776}" destId="{950A159B-7EAC-4EC8-876B-457FAC40B536}" srcOrd="14" destOrd="0" presId="urn:microsoft.com/office/officeart/2008/layout/LinedList"/>
    <dgm:cxn modelId="{BF9BA92D-3064-441F-ABB3-E7E11FFC83E2}" type="presParOf" srcId="{58A6C222-D3FE-4283-8512-A7A8622C0776}" destId="{D41EDBB5-9AE8-4BD6-8F07-E4153EFB6DF7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BD307A-0495-4B96-AAB3-78151DE243C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1036154-4E44-4EC7-958B-AEBD63856C5E}">
      <dgm:prSet phldrT="[Text]" custT="1"/>
      <dgm:spPr/>
      <dgm:t>
        <a:bodyPr/>
        <a:lstStyle/>
        <a:p>
          <a:r>
            <a:rPr lang="en-US" sz="2800" dirty="0"/>
            <a:t>Shortcuts to often-used directories</a:t>
          </a:r>
        </a:p>
      </dgm:t>
    </dgm:pt>
    <dgm:pt modelId="{89B0971A-C50D-4E10-867A-97CB7EBF577E}" type="parTrans" cxnId="{BF7D3EFD-A4AB-4FE3-8D12-E03BF2842646}">
      <dgm:prSet/>
      <dgm:spPr/>
      <dgm:t>
        <a:bodyPr/>
        <a:lstStyle/>
        <a:p>
          <a:endParaRPr lang="en-US"/>
        </a:p>
      </dgm:t>
    </dgm:pt>
    <dgm:pt modelId="{C376829B-A9A8-45B4-A4C1-CFEDE5B6D7A7}" type="sibTrans" cxnId="{BF7D3EFD-A4AB-4FE3-8D12-E03BF2842646}">
      <dgm:prSet/>
      <dgm:spPr/>
      <dgm:t>
        <a:bodyPr/>
        <a:lstStyle/>
        <a:p>
          <a:endParaRPr lang="en-US"/>
        </a:p>
      </dgm:t>
    </dgm:pt>
    <dgm:pt modelId="{6D442EFF-0946-4ACA-BE89-BC10AD03800E}">
      <dgm:prSet phldrT="[Text]" custT="1"/>
      <dgm:spPr/>
      <dgm:t>
        <a:bodyPr/>
        <a:lstStyle/>
        <a:p>
          <a:r>
            <a:rPr lang="en-US" sz="2800" dirty="0"/>
            <a:t>Library of personalized functions</a:t>
          </a:r>
        </a:p>
      </dgm:t>
    </dgm:pt>
    <dgm:pt modelId="{5FA4381A-42AD-41AA-A7D1-A0FC8F41BD92}" type="parTrans" cxnId="{09E49A61-9206-443F-AE4D-67C04EFAADBF}">
      <dgm:prSet/>
      <dgm:spPr/>
      <dgm:t>
        <a:bodyPr/>
        <a:lstStyle/>
        <a:p>
          <a:endParaRPr lang="en-US"/>
        </a:p>
      </dgm:t>
    </dgm:pt>
    <dgm:pt modelId="{848D8CE8-B9DB-41B8-8A7D-6F1D9D21DF94}" type="sibTrans" cxnId="{09E49A61-9206-443F-AE4D-67C04EFAADBF}">
      <dgm:prSet/>
      <dgm:spPr/>
      <dgm:t>
        <a:bodyPr/>
        <a:lstStyle/>
        <a:p>
          <a:endParaRPr lang="en-US"/>
        </a:p>
      </dgm:t>
    </dgm:pt>
    <dgm:pt modelId="{34F67B8B-C6B3-43A0-93A3-7F1A80AA0D9D}">
      <dgm:prSet phldrT="[Text]" custT="1"/>
      <dgm:spPr/>
      <dgm:t>
        <a:bodyPr/>
        <a:lstStyle/>
        <a:p>
          <a:r>
            <a:rPr lang="en-US" sz="2800" dirty="0"/>
            <a:t>Testing scripts</a:t>
          </a:r>
        </a:p>
      </dgm:t>
    </dgm:pt>
    <dgm:pt modelId="{8B9D2817-2B9E-43D3-B776-0A252E989D3A}" type="parTrans" cxnId="{17B6F332-BFBD-45B2-94B0-5448DF23E02A}">
      <dgm:prSet/>
      <dgm:spPr/>
      <dgm:t>
        <a:bodyPr/>
        <a:lstStyle/>
        <a:p>
          <a:endParaRPr lang="en-US"/>
        </a:p>
      </dgm:t>
    </dgm:pt>
    <dgm:pt modelId="{43554CE2-48D9-4430-A119-2591389FD0BB}" type="sibTrans" cxnId="{17B6F332-BFBD-45B2-94B0-5448DF23E02A}">
      <dgm:prSet/>
      <dgm:spPr/>
      <dgm:t>
        <a:bodyPr/>
        <a:lstStyle/>
        <a:p>
          <a:endParaRPr lang="en-US"/>
        </a:p>
      </dgm:t>
    </dgm:pt>
    <dgm:pt modelId="{00F075AA-E412-49F8-A0FA-7622F51065A0}">
      <dgm:prSet phldrT="[Text]" custT="1"/>
      <dgm:spPr/>
      <dgm:t>
        <a:bodyPr/>
        <a:lstStyle/>
        <a:p>
          <a:r>
            <a:rPr lang="en-US" sz="2800" dirty="0"/>
            <a:t>Build scripts</a:t>
          </a:r>
        </a:p>
      </dgm:t>
    </dgm:pt>
    <dgm:pt modelId="{60C46637-A5A5-4FF4-AEEF-E4D1C870D84D}" type="parTrans" cxnId="{71B0873A-4B69-4C6D-8C4C-F459EF8C9794}">
      <dgm:prSet/>
      <dgm:spPr/>
      <dgm:t>
        <a:bodyPr/>
        <a:lstStyle/>
        <a:p>
          <a:endParaRPr lang="en-US"/>
        </a:p>
      </dgm:t>
    </dgm:pt>
    <dgm:pt modelId="{32934463-8370-4D30-9EB1-3BE312E3A19E}" type="sibTrans" cxnId="{71B0873A-4B69-4C6D-8C4C-F459EF8C9794}">
      <dgm:prSet/>
      <dgm:spPr/>
      <dgm:t>
        <a:bodyPr/>
        <a:lstStyle/>
        <a:p>
          <a:endParaRPr lang="en-US"/>
        </a:p>
      </dgm:t>
    </dgm:pt>
    <dgm:pt modelId="{D9F21751-24C4-4CFB-983F-0E615F2E4C60}">
      <dgm:prSet phldrT="[Text]" custT="1"/>
      <dgm:spPr/>
      <dgm:t>
        <a:bodyPr/>
        <a:lstStyle/>
        <a:p>
          <a:r>
            <a:rPr lang="en-US" sz="2800" dirty="0"/>
            <a:t>Automate manual, error-prone tasks</a:t>
          </a:r>
        </a:p>
      </dgm:t>
    </dgm:pt>
    <dgm:pt modelId="{F719F6DA-639B-4DF6-A6BF-2D8AA2B6166D}" type="parTrans" cxnId="{1873235D-724A-4302-8987-3DA5673FA3FC}">
      <dgm:prSet/>
      <dgm:spPr/>
      <dgm:t>
        <a:bodyPr/>
        <a:lstStyle/>
        <a:p>
          <a:endParaRPr lang="en-US"/>
        </a:p>
      </dgm:t>
    </dgm:pt>
    <dgm:pt modelId="{3508E628-A5B6-4FE0-91B8-DDC93CAC2B86}" type="sibTrans" cxnId="{1873235D-724A-4302-8987-3DA5673FA3FC}">
      <dgm:prSet/>
      <dgm:spPr/>
      <dgm:t>
        <a:bodyPr/>
        <a:lstStyle/>
        <a:p>
          <a:endParaRPr lang="en-US"/>
        </a:p>
      </dgm:t>
    </dgm:pt>
    <dgm:pt modelId="{4671C51E-EA19-4D3A-AD53-1F9D5B4D304C}" type="pres">
      <dgm:prSet presAssocID="{DFBD307A-0495-4B96-AAB3-78151DE243C8}" presName="vert0" presStyleCnt="0">
        <dgm:presLayoutVars>
          <dgm:dir/>
          <dgm:animOne val="branch"/>
          <dgm:animLvl val="lvl"/>
        </dgm:presLayoutVars>
      </dgm:prSet>
      <dgm:spPr/>
    </dgm:pt>
    <dgm:pt modelId="{70CFCB5F-3269-45A4-8EE9-05CD6B9F6974}" type="pres">
      <dgm:prSet presAssocID="{D1036154-4E44-4EC7-958B-AEBD63856C5E}" presName="thickLine" presStyleLbl="alignNode1" presStyleIdx="0" presStyleCnt="5"/>
      <dgm:spPr/>
    </dgm:pt>
    <dgm:pt modelId="{CE8C90AA-5320-4D5E-8450-A4DFB946371B}" type="pres">
      <dgm:prSet presAssocID="{D1036154-4E44-4EC7-958B-AEBD63856C5E}" presName="horz1" presStyleCnt="0"/>
      <dgm:spPr/>
    </dgm:pt>
    <dgm:pt modelId="{2B6EE172-15FD-423C-A35D-91A0DAACA3C7}" type="pres">
      <dgm:prSet presAssocID="{D1036154-4E44-4EC7-958B-AEBD63856C5E}" presName="tx1" presStyleLbl="revTx" presStyleIdx="0" presStyleCnt="5"/>
      <dgm:spPr/>
    </dgm:pt>
    <dgm:pt modelId="{7544E7A6-2F8B-437F-AADC-5F0D6658B295}" type="pres">
      <dgm:prSet presAssocID="{D1036154-4E44-4EC7-958B-AEBD63856C5E}" presName="vert1" presStyleCnt="0"/>
      <dgm:spPr/>
    </dgm:pt>
    <dgm:pt modelId="{112AB89A-A5E7-4AEA-BF01-CAB1E2126957}" type="pres">
      <dgm:prSet presAssocID="{6D442EFF-0946-4ACA-BE89-BC10AD03800E}" presName="thickLine" presStyleLbl="alignNode1" presStyleIdx="1" presStyleCnt="5"/>
      <dgm:spPr/>
    </dgm:pt>
    <dgm:pt modelId="{BCB1EB70-B0C4-404D-A0B5-461F8294CCB6}" type="pres">
      <dgm:prSet presAssocID="{6D442EFF-0946-4ACA-BE89-BC10AD03800E}" presName="horz1" presStyleCnt="0"/>
      <dgm:spPr/>
    </dgm:pt>
    <dgm:pt modelId="{E49B01D8-FDE1-4C31-9436-39275F731236}" type="pres">
      <dgm:prSet presAssocID="{6D442EFF-0946-4ACA-BE89-BC10AD03800E}" presName="tx1" presStyleLbl="revTx" presStyleIdx="1" presStyleCnt="5"/>
      <dgm:spPr/>
    </dgm:pt>
    <dgm:pt modelId="{8ECC7C4D-BF0B-4F08-9B2B-749E838703C8}" type="pres">
      <dgm:prSet presAssocID="{6D442EFF-0946-4ACA-BE89-BC10AD03800E}" presName="vert1" presStyleCnt="0"/>
      <dgm:spPr/>
    </dgm:pt>
    <dgm:pt modelId="{72682CCA-3D02-4DCC-B1A0-5B5EA53DE229}" type="pres">
      <dgm:prSet presAssocID="{34F67B8B-C6B3-43A0-93A3-7F1A80AA0D9D}" presName="thickLine" presStyleLbl="alignNode1" presStyleIdx="2" presStyleCnt="5"/>
      <dgm:spPr/>
    </dgm:pt>
    <dgm:pt modelId="{3D86E267-0400-4A86-A84D-EA80AA3792FD}" type="pres">
      <dgm:prSet presAssocID="{34F67B8B-C6B3-43A0-93A3-7F1A80AA0D9D}" presName="horz1" presStyleCnt="0"/>
      <dgm:spPr/>
    </dgm:pt>
    <dgm:pt modelId="{8AE67C63-6B2A-4998-B4DB-661DC956D366}" type="pres">
      <dgm:prSet presAssocID="{34F67B8B-C6B3-43A0-93A3-7F1A80AA0D9D}" presName="tx1" presStyleLbl="revTx" presStyleIdx="2" presStyleCnt="5"/>
      <dgm:spPr/>
    </dgm:pt>
    <dgm:pt modelId="{C729751A-82BA-4799-8802-F61C3526B410}" type="pres">
      <dgm:prSet presAssocID="{34F67B8B-C6B3-43A0-93A3-7F1A80AA0D9D}" presName="vert1" presStyleCnt="0"/>
      <dgm:spPr/>
    </dgm:pt>
    <dgm:pt modelId="{B8FC4CA2-A188-45E8-A058-3AD43EAE231F}" type="pres">
      <dgm:prSet presAssocID="{00F075AA-E412-49F8-A0FA-7622F51065A0}" presName="thickLine" presStyleLbl="alignNode1" presStyleIdx="3" presStyleCnt="5"/>
      <dgm:spPr/>
    </dgm:pt>
    <dgm:pt modelId="{6D041611-DF6C-421B-BAC7-1300A97431A5}" type="pres">
      <dgm:prSet presAssocID="{00F075AA-E412-49F8-A0FA-7622F51065A0}" presName="horz1" presStyleCnt="0"/>
      <dgm:spPr/>
    </dgm:pt>
    <dgm:pt modelId="{59D4D894-3915-46E1-BBE4-F8BE33EEBB29}" type="pres">
      <dgm:prSet presAssocID="{00F075AA-E412-49F8-A0FA-7622F51065A0}" presName="tx1" presStyleLbl="revTx" presStyleIdx="3" presStyleCnt="5"/>
      <dgm:spPr/>
    </dgm:pt>
    <dgm:pt modelId="{941000C3-9659-46F3-B8FA-6FAF1C4D1C4A}" type="pres">
      <dgm:prSet presAssocID="{00F075AA-E412-49F8-A0FA-7622F51065A0}" presName="vert1" presStyleCnt="0"/>
      <dgm:spPr/>
    </dgm:pt>
    <dgm:pt modelId="{68C47E55-56AA-449C-BB18-A7D47421AD7A}" type="pres">
      <dgm:prSet presAssocID="{D9F21751-24C4-4CFB-983F-0E615F2E4C60}" presName="thickLine" presStyleLbl="alignNode1" presStyleIdx="4" presStyleCnt="5"/>
      <dgm:spPr/>
    </dgm:pt>
    <dgm:pt modelId="{D4FD29AA-F8C2-40B5-B143-8D8DF1647674}" type="pres">
      <dgm:prSet presAssocID="{D9F21751-24C4-4CFB-983F-0E615F2E4C60}" presName="horz1" presStyleCnt="0"/>
      <dgm:spPr/>
    </dgm:pt>
    <dgm:pt modelId="{72B028AD-A1E7-4E21-88A8-DE221AF5C3FE}" type="pres">
      <dgm:prSet presAssocID="{D9F21751-24C4-4CFB-983F-0E615F2E4C60}" presName="tx1" presStyleLbl="revTx" presStyleIdx="4" presStyleCnt="5"/>
      <dgm:spPr/>
    </dgm:pt>
    <dgm:pt modelId="{0C7FE681-F0C2-477A-B9D3-F40AD71EFA08}" type="pres">
      <dgm:prSet presAssocID="{D9F21751-24C4-4CFB-983F-0E615F2E4C60}" presName="vert1" presStyleCnt="0"/>
      <dgm:spPr/>
    </dgm:pt>
  </dgm:ptLst>
  <dgm:cxnLst>
    <dgm:cxn modelId="{F8DC3B0E-5FA3-4062-8FB9-0FC5D428B775}" type="presOf" srcId="{DFBD307A-0495-4B96-AAB3-78151DE243C8}" destId="{4671C51E-EA19-4D3A-AD53-1F9D5B4D304C}" srcOrd="0" destOrd="0" presId="urn:microsoft.com/office/officeart/2008/layout/LinedList"/>
    <dgm:cxn modelId="{41B6E611-0090-4811-A994-B8A9D81DDCB4}" type="presOf" srcId="{D1036154-4E44-4EC7-958B-AEBD63856C5E}" destId="{2B6EE172-15FD-423C-A35D-91A0DAACA3C7}" srcOrd="0" destOrd="0" presId="urn:microsoft.com/office/officeart/2008/layout/LinedList"/>
    <dgm:cxn modelId="{17B6F332-BFBD-45B2-94B0-5448DF23E02A}" srcId="{DFBD307A-0495-4B96-AAB3-78151DE243C8}" destId="{34F67B8B-C6B3-43A0-93A3-7F1A80AA0D9D}" srcOrd="2" destOrd="0" parTransId="{8B9D2817-2B9E-43D3-B776-0A252E989D3A}" sibTransId="{43554CE2-48D9-4430-A119-2591389FD0BB}"/>
    <dgm:cxn modelId="{71B0873A-4B69-4C6D-8C4C-F459EF8C9794}" srcId="{DFBD307A-0495-4B96-AAB3-78151DE243C8}" destId="{00F075AA-E412-49F8-A0FA-7622F51065A0}" srcOrd="3" destOrd="0" parTransId="{60C46637-A5A5-4FF4-AEEF-E4D1C870D84D}" sibTransId="{32934463-8370-4D30-9EB1-3BE312E3A19E}"/>
    <dgm:cxn modelId="{1873235D-724A-4302-8987-3DA5673FA3FC}" srcId="{DFBD307A-0495-4B96-AAB3-78151DE243C8}" destId="{D9F21751-24C4-4CFB-983F-0E615F2E4C60}" srcOrd="4" destOrd="0" parTransId="{F719F6DA-639B-4DF6-A6BF-2D8AA2B6166D}" sibTransId="{3508E628-A5B6-4FE0-91B8-DDC93CAC2B86}"/>
    <dgm:cxn modelId="{09E49A61-9206-443F-AE4D-67C04EFAADBF}" srcId="{DFBD307A-0495-4B96-AAB3-78151DE243C8}" destId="{6D442EFF-0946-4ACA-BE89-BC10AD03800E}" srcOrd="1" destOrd="0" parTransId="{5FA4381A-42AD-41AA-A7D1-A0FC8F41BD92}" sibTransId="{848D8CE8-B9DB-41B8-8A7D-6F1D9D21DF94}"/>
    <dgm:cxn modelId="{DB7F1E47-8394-4ED9-89FE-25BC900D5C22}" type="presOf" srcId="{6D442EFF-0946-4ACA-BE89-BC10AD03800E}" destId="{E49B01D8-FDE1-4C31-9436-39275F731236}" srcOrd="0" destOrd="0" presId="urn:microsoft.com/office/officeart/2008/layout/LinedList"/>
    <dgm:cxn modelId="{7A6DFE6B-7D7A-40E7-9711-325B92DEF680}" type="presOf" srcId="{34F67B8B-C6B3-43A0-93A3-7F1A80AA0D9D}" destId="{8AE67C63-6B2A-4998-B4DB-661DC956D366}" srcOrd="0" destOrd="0" presId="urn:microsoft.com/office/officeart/2008/layout/LinedList"/>
    <dgm:cxn modelId="{313A4496-869F-410D-9A4E-260256D78CFD}" type="presOf" srcId="{00F075AA-E412-49F8-A0FA-7622F51065A0}" destId="{59D4D894-3915-46E1-BBE4-F8BE33EEBB29}" srcOrd="0" destOrd="0" presId="urn:microsoft.com/office/officeart/2008/layout/LinedList"/>
    <dgm:cxn modelId="{4AC4DDAE-DC2E-45F8-A3E7-45606EEF25CF}" type="presOf" srcId="{D9F21751-24C4-4CFB-983F-0E615F2E4C60}" destId="{72B028AD-A1E7-4E21-88A8-DE221AF5C3FE}" srcOrd="0" destOrd="0" presId="urn:microsoft.com/office/officeart/2008/layout/LinedList"/>
    <dgm:cxn modelId="{BF7D3EFD-A4AB-4FE3-8D12-E03BF2842646}" srcId="{DFBD307A-0495-4B96-AAB3-78151DE243C8}" destId="{D1036154-4E44-4EC7-958B-AEBD63856C5E}" srcOrd="0" destOrd="0" parTransId="{89B0971A-C50D-4E10-867A-97CB7EBF577E}" sibTransId="{C376829B-A9A8-45B4-A4C1-CFEDE5B6D7A7}"/>
    <dgm:cxn modelId="{B3490A36-9DEC-4593-AB59-DF43650EC415}" type="presParOf" srcId="{4671C51E-EA19-4D3A-AD53-1F9D5B4D304C}" destId="{70CFCB5F-3269-45A4-8EE9-05CD6B9F6974}" srcOrd="0" destOrd="0" presId="urn:microsoft.com/office/officeart/2008/layout/LinedList"/>
    <dgm:cxn modelId="{57FD2024-BA9E-46F6-8929-505A74C63320}" type="presParOf" srcId="{4671C51E-EA19-4D3A-AD53-1F9D5B4D304C}" destId="{CE8C90AA-5320-4D5E-8450-A4DFB946371B}" srcOrd="1" destOrd="0" presId="urn:microsoft.com/office/officeart/2008/layout/LinedList"/>
    <dgm:cxn modelId="{5522C2C1-986A-426E-9A4A-329D9192AA9F}" type="presParOf" srcId="{CE8C90AA-5320-4D5E-8450-A4DFB946371B}" destId="{2B6EE172-15FD-423C-A35D-91A0DAACA3C7}" srcOrd="0" destOrd="0" presId="urn:microsoft.com/office/officeart/2008/layout/LinedList"/>
    <dgm:cxn modelId="{3B3FC04B-E784-4899-99F4-F6D784F3C523}" type="presParOf" srcId="{CE8C90AA-5320-4D5E-8450-A4DFB946371B}" destId="{7544E7A6-2F8B-437F-AADC-5F0D6658B295}" srcOrd="1" destOrd="0" presId="urn:microsoft.com/office/officeart/2008/layout/LinedList"/>
    <dgm:cxn modelId="{7A9D422E-FCFF-4575-B46A-C0B299E36B28}" type="presParOf" srcId="{4671C51E-EA19-4D3A-AD53-1F9D5B4D304C}" destId="{112AB89A-A5E7-4AEA-BF01-CAB1E2126957}" srcOrd="2" destOrd="0" presId="urn:microsoft.com/office/officeart/2008/layout/LinedList"/>
    <dgm:cxn modelId="{B40362C4-CA48-48E1-AF80-D8731EFBFED6}" type="presParOf" srcId="{4671C51E-EA19-4D3A-AD53-1F9D5B4D304C}" destId="{BCB1EB70-B0C4-404D-A0B5-461F8294CCB6}" srcOrd="3" destOrd="0" presId="urn:microsoft.com/office/officeart/2008/layout/LinedList"/>
    <dgm:cxn modelId="{EA68EB5E-1D58-476E-96D6-6F13FB5C7333}" type="presParOf" srcId="{BCB1EB70-B0C4-404D-A0B5-461F8294CCB6}" destId="{E49B01D8-FDE1-4C31-9436-39275F731236}" srcOrd="0" destOrd="0" presId="urn:microsoft.com/office/officeart/2008/layout/LinedList"/>
    <dgm:cxn modelId="{B99AF018-DF05-4A39-83E5-6CF900E4E36D}" type="presParOf" srcId="{BCB1EB70-B0C4-404D-A0B5-461F8294CCB6}" destId="{8ECC7C4D-BF0B-4F08-9B2B-749E838703C8}" srcOrd="1" destOrd="0" presId="urn:microsoft.com/office/officeart/2008/layout/LinedList"/>
    <dgm:cxn modelId="{4B70FD9F-7BA0-4459-9229-F4844BF91AD2}" type="presParOf" srcId="{4671C51E-EA19-4D3A-AD53-1F9D5B4D304C}" destId="{72682CCA-3D02-4DCC-B1A0-5B5EA53DE229}" srcOrd="4" destOrd="0" presId="urn:microsoft.com/office/officeart/2008/layout/LinedList"/>
    <dgm:cxn modelId="{28B9ECF1-A25C-4B63-A3CD-8198D924A094}" type="presParOf" srcId="{4671C51E-EA19-4D3A-AD53-1F9D5B4D304C}" destId="{3D86E267-0400-4A86-A84D-EA80AA3792FD}" srcOrd="5" destOrd="0" presId="urn:microsoft.com/office/officeart/2008/layout/LinedList"/>
    <dgm:cxn modelId="{7F62F455-8FE9-4997-824F-076F1C4312A5}" type="presParOf" srcId="{3D86E267-0400-4A86-A84D-EA80AA3792FD}" destId="{8AE67C63-6B2A-4998-B4DB-661DC956D366}" srcOrd="0" destOrd="0" presId="urn:microsoft.com/office/officeart/2008/layout/LinedList"/>
    <dgm:cxn modelId="{96D8FAD5-1328-4DD5-81A3-89DE0BD9C4D9}" type="presParOf" srcId="{3D86E267-0400-4A86-A84D-EA80AA3792FD}" destId="{C729751A-82BA-4799-8802-F61C3526B410}" srcOrd="1" destOrd="0" presId="urn:microsoft.com/office/officeart/2008/layout/LinedList"/>
    <dgm:cxn modelId="{984C188F-09CE-48D0-A169-4A8D12EC378D}" type="presParOf" srcId="{4671C51E-EA19-4D3A-AD53-1F9D5B4D304C}" destId="{B8FC4CA2-A188-45E8-A058-3AD43EAE231F}" srcOrd="6" destOrd="0" presId="urn:microsoft.com/office/officeart/2008/layout/LinedList"/>
    <dgm:cxn modelId="{F67406DD-1DBB-4A79-AE25-F2ABB4C2DFF7}" type="presParOf" srcId="{4671C51E-EA19-4D3A-AD53-1F9D5B4D304C}" destId="{6D041611-DF6C-421B-BAC7-1300A97431A5}" srcOrd="7" destOrd="0" presId="urn:microsoft.com/office/officeart/2008/layout/LinedList"/>
    <dgm:cxn modelId="{9BF26F55-1989-4CC6-9CB4-B4CD170F85FE}" type="presParOf" srcId="{6D041611-DF6C-421B-BAC7-1300A97431A5}" destId="{59D4D894-3915-46E1-BBE4-F8BE33EEBB29}" srcOrd="0" destOrd="0" presId="urn:microsoft.com/office/officeart/2008/layout/LinedList"/>
    <dgm:cxn modelId="{F60E9AED-B2B8-458B-9E1B-47059EF90983}" type="presParOf" srcId="{6D041611-DF6C-421B-BAC7-1300A97431A5}" destId="{941000C3-9659-46F3-B8FA-6FAF1C4D1C4A}" srcOrd="1" destOrd="0" presId="urn:microsoft.com/office/officeart/2008/layout/LinedList"/>
    <dgm:cxn modelId="{B42D1D91-2A92-4760-A553-9978B9045FFC}" type="presParOf" srcId="{4671C51E-EA19-4D3A-AD53-1F9D5B4D304C}" destId="{68C47E55-56AA-449C-BB18-A7D47421AD7A}" srcOrd="8" destOrd="0" presId="urn:microsoft.com/office/officeart/2008/layout/LinedList"/>
    <dgm:cxn modelId="{EFDE4B5B-78A4-4308-873D-7B24DA6F4050}" type="presParOf" srcId="{4671C51E-EA19-4D3A-AD53-1F9D5B4D304C}" destId="{D4FD29AA-F8C2-40B5-B143-8D8DF1647674}" srcOrd="9" destOrd="0" presId="urn:microsoft.com/office/officeart/2008/layout/LinedList"/>
    <dgm:cxn modelId="{19B4FA7A-33A4-4091-8C7B-19FE9FD9FA32}" type="presParOf" srcId="{D4FD29AA-F8C2-40B5-B143-8D8DF1647674}" destId="{72B028AD-A1E7-4E21-88A8-DE221AF5C3FE}" srcOrd="0" destOrd="0" presId="urn:microsoft.com/office/officeart/2008/layout/LinedList"/>
    <dgm:cxn modelId="{44694446-2AE2-4EAA-B7F5-171A1103BA5A}" type="presParOf" srcId="{D4FD29AA-F8C2-40B5-B143-8D8DF1647674}" destId="{0C7FE681-F0C2-477A-B9D3-F40AD71EFA0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6BDD35-D117-4E68-A923-AF94FCE0B23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AE9A72-3F9B-4196-99FC-20EB4E32F2E2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5400" dirty="0"/>
            <a:t>It is POWERFUL</a:t>
          </a:r>
        </a:p>
      </dgm:t>
    </dgm:pt>
    <dgm:pt modelId="{C634D4A6-1B5D-4039-AF41-78E900C76802}" type="parTrans" cxnId="{9577117B-6E01-440E-BBE9-F1B5E67C2584}">
      <dgm:prSet/>
      <dgm:spPr/>
      <dgm:t>
        <a:bodyPr/>
        <a:lstStyle/>
        <a:p>
          <a:endParaRPr lang="en-US"/>
        </a:p>
      </dgm:t>
    </dgm:pt>
    <dgm:pt modelId="{3EADC5D4-C257-471F-A8DF-01A35903C9AF}" type="sibTrans" cxnId="{9577117B-6E01-440E-BBE9-F1B5E67C2584}">
      <dgm:prSet/>
      <dgm:spPr/>
      <dgm:t>
        <a:bodyPr/>
        <a:lstStyle/>
        <a:p>
          <a:endParaRPr lang="en-US"/>
        </a:p>
      </dgm:t>
    </dgm:pt>
    <dgm:pt modelId="{8D3802D5-B1CF-4EBE-90CA-B7328891FBC0}">
      <dgm:prSet custT="1"/>
      <dgm:spPr/>
      <dgm:t>
        <a:bodyPr/>
        <a:lstStyle/>
        <a:p>
          <a:r>
            <a:rPr lang="en-US" sz="5400" dirty="0"/>
            <a:t>It is EVERYWHERE</a:t>
          </a:r>
        </a:p>
      </dgm:t>
    </dgm:pt>
    <dgm:pt modelId="{B1CED1A3-2CC4-48CC-9C41-9467BCB6EE38}" type="parTrans" cxnId="{C6B712E7-C3AA-42C3-8BA2-D74D3569FCC5}">
      <dgm:prSet/>
      <dgm:spPr/>
      <dgm:t>
        <a:bodyPr/>
        <a:lstStyle/>
        <a:p>
          <a:endParaRPr lang="en-US"/>
        </a:p>
      </dgm:t>
    </dgm:pt>
    <dgm:pt modelId="{5DF0A257-37D2-4CC8-AEAF-E3C93B6834FA}" type="sibTrans" cxnId="{C6B712E7-C3AA-42C3-8BA2-D74D3569FCC5}">
      <dgm:prSet/>
      <dgm:spPr/>
      <dgm:t>
        <a:bodyPr/>
        <a:lstStyle/>
        <a:p>
          <a:endParaRPr lang="en-US"/>
        </a:p>
      </dgm:t>
    </dgm:pt>
    <dgm:pt modelId="{9C899215-45EF-42E2-BAAF-F07C7B13F76A}">
      <dgm:prSet custT="1"/>
      <dgm:spPr/>
      <dgm:t>
        <a:bodyPr/>
        <a:lstStyle/>
        <a:p>
          <a:r>
            <a:rPr lang="en-US" sz="5400" dirty="0"/>
            <a:t>It is FAMILIAR</a:t>
          </a:r>
        </a:p>
      </dgm:t>
    </dgm:pt>
    <dgm:pt modelId="{3081F82A-EB07-4225-8A40-59CFA8A903AF}" type="parTrans" cxnId="{817EF983-3A8F-476A-AD77-7A07B81C793C}">
      <dgm:prSet/>
      <dgm:spPr/>
      <dgm:t>
        <a:bodyPr/>
        <a:lstStyle/>
        <a:p>
          <a:endParaRPr lang="en-US"/>
        </a:p>
      </dgm:t>
    </dgm:pt>
    <dgm:pt modelId="{E50319E6-202E-4B14-939E-A90DD15F103E}" type="sibTrans" cxnId="{817EF983-3A8F-476A-AD77-7A07B81C793C}">
      <dgm:prSet/>
      <dgm:spPr/>
      <dgm:t>
        <a:bodyPr/>
        <a:lstStyle/>
        <a:p>
          <a:endParaRPr lang="en-US"/>
        </a:p>
      </dgm:t>
    </dgm:pt>
    <dgm:pt modelId="{F6496B3E-3FDF-43F2-944A-F2D34A9C31CE}" type="pres">
      <dgm:prSet presAssocID="{A16BDD35-D117-4E68-A923-AF94FCE0B234}" presName="vert0" presStyleCnt="0">
        <dgm:presLayoutVars>
          <dgm:dir/>
          <dgm:animOne val="branch"/>
          <dgm:animLvl val="lvl"/>
        </dgm:presLayoutVars>
      </dgm:prSet>
      <dgm:spPr/>
    </dgm:pt>
    <dgm:pt modelId="{26C35023-4B58-46EF-B0E6-AD612E0487B3}" type="pres">
      <dgm:prSet presAssocID="{38AE9A72-3F9B-4196-99FC-20EB4E32F2E2}" presName="thickLine" presStyleLbl="alignNode1" presStyleIdx="0" presStyleCnt="3"/>
      <dgm:spPr/>
    </dgm:pt>
    <dgm:pt modelId="{ED123111-FA01-4B9E-AD31-E26B617D3D13}" type="pres">
      <dgm:prSet presAssocID="{38AE9A72-3F9B-4196-99FC-20EB4E32F2E2}" presName="horz1" presStyleCnt="0"/>
      <dgm:spPr/>
    </dgm:pt>
    <dgm:pt modelId="{E2EC9C68-3FFE-435C-BDFD-D9BFA9BA3D52}" type="pres">
      <dgm:prSet presAssocID="{38AE9A72-3F9B-4196-99FC-20EB4E32F2E2}" presName="tx1" presStyleLbl="revTx" presStyleIdx="0" presStyleCnt="3"/>
      <dgm:spPr/>
    </dgm:pt>
    <dgm:pt modelId="{B65762F0-1AB6-4FC0-AF12-B6E55ACBEDA5}" type="pres">
      <dgm:prSet presAssocID="{38AE9A72-3F9B-4196-99FC-20EB4E32F2E2}" presName="vert1" presStyleCnt="0"/>
      <dgm:spPr/>
    </dgm:pt>
    <dgm:pt modelId="{280E6D8E-20BB-46CB-98C6-7350DF1CEA6E}" type="pres">
      <dgm:prSet presAssocID="{8D3802D5-B1CF-4EBE-90CA-B7328891FBC0}" presName="thickLine" presStyleLbl="alignNode1" presStyleIdx="1" presStyleCnt="3"/>
      <dgm:spPr/>
    </dgm:pt>
    <dgm:pt modelId="{BF4062DF-399E-4985-9E42-51912BD2D244}" type="pres">
      <dgm:prSet presAssocID="{8D3802D5-B1CF-4EBE-90CA-B7328891FBC0}" presName="horz1" presStyleCnt="0"/>
      <dgm:spPr/>
    </dgm:pt>
    <dgm:pt modelId="{DCC93AAB-1F26-4CD7-81B3-C5959C5E5F00}" type="pres">
      <dgm:prSet presAssocID="{8D3802D5-B1CF-4EBE-90CA-B7328891FBC0}" presName="tx1" presStyleLbl="revTx" presStyleIdx="1" presStyleCnt="3"/>
      <dgm:spPr/>
    </dgm:pt>
    <dgm:pt modelId="{5BF32AA3-9241-4FE9-94C5-5FEB22FD6FB9}" type="pres">
      <dgm:prSet presAssocID="{8D3802D5-B1CF-4EBE-90CA-B7328891FBC0}" presName="vert1" presStyleCnt="0"/>
      <dgm:spPr/>
    </dgm:pt>
    <dgm:pt modelId="{9D39359B-6295-435F-BB12-6B1681DCB10C}" type="pres">
      <dgm:prSet presAssocID="{9C899215-45EF-42E2-BAAF-F07C7B13F76A}" presName="thickLine" presStyleLbl="alignNode1" presStyleIdx="2" presStyleCnt="3"/>
      <dgm:spPr/>
    </dgm:pt>
    <dgm:pt modelId="{5CC137B4-B430-4F14-8310-62BEEF779F0B}" type="pres">
      <dgm:prSet presAssocID="{9C899215-45EF-42E2-BAAF-F07C7B13F76A}" presName="horz1" presStyleCnt="0"/>
      <dgm:spPr/>
    </dgm:pt>
    <dgm:pt modelId="{1ABCCAD8-A36A-4F18-8117-18D694220E7F}" type="pres">
      <dgm:prSet presAssocID="{9C899215-45EF-42E2-BAAF-F07C7B13F76A}" presName="tx1" presStyleLbl="revTx" presStyleIdx="2" presStyleCnt="3"/>
      <dgm:spPr/>
    </dgm:pt>
    <dgm:pt modelId="{31C8624E-B92F-4F8D-87E5-F1DB058260B2}" type="pres">
      <dgm:prSet presAssocID="{9C899215-45EF-42E2-BAAF-F07C7B13F76A}" presName="vert1" presStyleCnt="0"/>
      <dgm:spPr/>
    </dgm:pt>
  </dgm:ptLst>
  <dgm:cxnLst>
    <dgm:cxn modelId="{206F6164-FF46-44CB-813A-0CBC138D72FA}" type="presOf" srcId="{38AE9A72-3F9B-4196-99FC-20EB4E32F2E2}" destId="{E2EC9C68-3FFE-435C-BDFD-D9BFA9BA3D52}" srcOrd="0" destOrd="0" presId="urn:microsoft.com/office/officeart/2008/layout/LinedList"/>
    <dgm:cxn modelId="{9577117B-6E01-440E-BBE9-F1B5E67C2584}" srcId="{A16BDD35-D117-4E68-A923-AF94FCE0B234}" destId="{38AE9A72-3F9B-4196-99FC-20EB4E32F2E2}" srcOrd="0" destOrd="0" parTransId="{C634D4A6-1B5D-4039-AF41-78E900C76802}" sibTransId="{3EADC5D4-C257-471F-A8DF-01A35903C9AF}"/>
    <dgm:cxn modelId="{817EF983-3A8F-476A-AD77-7A07B81C793C}" srcId="{A16BDD35-D117-4E68-A923-AF94FCE0B234}" destId="{9C899215-45EF-42E2-BAAF-F07C7B13F76A}" srcOrd="2" destOrd="0" parTransId="{3081F82A-EB07-4225-8A40-59CFA8A903AF}" sibTransId="{E50319E6-202E-4B14-939E-A90DD15F103E}"/>
    <dgm:cxn modelId="{B03D7D9F-B3F6-459F-AAAA-B189DA610A9A}" type="presOf" srcId="{9C899215-45EF-42E2-BAAF-F07C7B13F76A}" destId="{1ABCCAD8-A36A-4F18-8117-18D694220E7F}" srcOrd="0" destOrd="0" presId="urn:microsoft.com/office/officeart/2008/layout/LinedList"/>
    <dgm:cxn modelId="{C6B712E7-C3AA-42C3-8BA2-D74D3569FCC5}" srcId="{A16BDD35-D117-4E68-A923-AF94FCE0B234}" destId="{8D3802D5-B1CF-4EBE-90CA-B7328891FBC0}" srcOrd="1" destOrd="0" parTransId="{B1CED1A3-2CC4-48CC-9C41-9467BCB6EE38}" sibTransId="{5DF0A257-37D2-4CC8-AEAF-E3C93B6834FA}"/>
    <dgm:cxn modelId="{2FDB44FA-2D67-4668-B10D-54F3B2DFD166}" type="presOf" srcId="{A16BDD35-D117-4E68-A923-AF94FCE0B234}" destId="{F6496B3E-3FDF-43F2-944A-F2D34A9C31CE}" srcOrd="0" destOrd="0" presId="urn:microsoft.com/office/officeart/2008/layout/LinedList"/>
    <dgm:cxn modelId="{E14D55FF-BD25-4CE1-9A2A-506A78AEB295}" type="presOf" srcId="{8D3802D5-B1CF-4EBE-90CA-B7328891FBC0}" destId="{DCC93AAB-1F26-4CD7-81B3-C5959C5E5F00}" srcOrd="0" destOrd="0" presId="urn:microsoft.com/office/officeart/2008/layout/LinedList"/>
    <dgm:cxn modelId="{6E8A4277-5468-4DE1-A43E-76844548BEFB}" type="presParOf" srcId="{F6496B3E-3FDF-43F2-944A-F2D34A9C31CE}" destId="{26C35023-4B58-46EF-B0E6-AD612E0487B3}" srcOrd="0" destOrd="0" presId="urn:microsoft.com/office/officeart/2008/layout/LinedList"/>
    <dgm:cxn modelId="{D63EF27E-B699-450A-93B2-744D448D98B8}" type="presParOf" srcId="{F6496B3E-3FDF-43F2-944A-F2D34A9C31CE}" destId="{ED123111-FA01-4B9E-AD31-E26B617D3D13}" srcOrd="1" destOrd="0" presId="urn:microsoft.com/office/officeart/2008/layout/LinedList"/>
    <dgm:cxn modelId="{5062C96C-3BF4-4C0F-BBCE-879C45115A2E}" type="presParOf" srcId="{ED123111-FA01-4B9E-AD31-E26B617D3D13}" destId="{E2EC9C68-3FFE-435C-BDFD-D9BFA9BA3D52}" srcOrd="0" destOrd="0" presId="urn:microsoft.com/office/officeart/2008/layout/LinedList"/>
    <dgm:cxn modelId="{9ED8CE58-48C8-498A-9EA0-9FDAF747A09C}" type="presParOf" srcId="{ED123111-FA01-4B9E-AD31-E26B617D3D13}" destId="{B65762F0-1AB6-4FC0-AF12-B6E55ACBEDA5}" srcOrd="1" destOrd="0" presId="urn:microsoft.com/office/officeart/2008/layout/LinedList"/>
    <dgm:cxn modelId="{49900411-B230-4C28-91FC-C89B43BF8020}" type="presParOf" srcId="{F6496B3E-3FDF-43F2-944A-F2D34A9C31CE}" destId="{280E6D8E-20BB-46CB-98C6-7350DF1CEA6E}" srcOrd="2" destOrd="0" presId="urn:microsoft.com/office/officeart/2008/layout/LinedList"/>
    <dgm:cxn modelId="{B8060FDD-18F1-4A89-875B-5C58AB021AF2}" type="presParOf" srcId="{F6496B3E-3FDF-43F2-944A-F2D34A9C31CE}" destId="{BF4062DF-399E-4985-9E42-51912BD2D244}" srcOrd="3" destOrd="0" presId="urn:microsoft.com/office/officeart/2008/layout/LinedList"/>
    <dgm:cxn modelId="{ECE0B199-3B6D-4F83-9170-B8E5C7BCB38B}" type="presParOf" srcId="{BF4062DF-399E-4985-9E42-51912BD2D244}" destId="{DCC93AAB-1F26-4CD7-81B3-C5959C5E5F00}" srcOrd="0" destOrd="0" presId="urn:microsoft.com/office/officeart/2008/layout/LinedList"/>
    <dgm:cxn modelId="{C399FAB6-5546-43BE-81C1-C233965A1BB7}" type="presParOf" srcId="{BF4062DF-399E-4985-9E42-51912BD2D244}" destId="{5BF32AA3-9241-4FE9-94C5-5FEB22FD6FB9}" srcOrd="1" destOrd="0" presId="urn:microsoft.com/office/officeart/2008/layout/LinedList"/>
    <dgm:cxn modelId="{F36FDCB0-EACA-4C47-9E72-14FA6A5FFA0D}" type="presParOf" srcId="{F6496B3E-3FDF-43F2-944A-F2D34A9C31CE}" destId="{9D39359B-6295-435F-BB12-6B1681DCB10C}" srcOrd="4" destOrd="0" presId="urn:microsoft.com/office/officeart/2008/layout/LinedList"/>
    <dgm:cxn modelId="{F01625D0-1094-4F68-BF80-58B9CC0FA5F8}" type="presParOf" srcId="{F6496B3E-3FDF-43F2-944A-F2D34A9C31CE}" destId="{5CC137B4-B430-4F14-8310-62BEEF779F0B}" srcOrd="5" destOrd="0" presId="urn:microsoft.com/office/officeart/2008/layout/LinedList"/>
    <dgm:cxn modelId="{A52E2804-1173-4057-A236-BBF48F455B30}" type="presParOf" srcId="{5CC137B4-B430-4F14-8310-62BEEF779F0B}" destId="{1ABCCAD8-A36A-4F18-8117-18D694220E7F}" srcOrd="0" destOrd="0" presId="urn:microsoft.com/office/officeart/2008/layout/LinedList"/>
    <dgm:cxn modelId="{2AE3124E-951B-42B8-86A6-7B1F62E4EEE9}" type="presParOf" srcId="{5CC137B4-B430-4F14-8310-62BEEF779F0B}" destId="{31C8624E-B92F-4F8D-87E5-F1DB058260B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93A85F-0B39-4472-9E5D-FFE623668187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F09B2E2-1024-4B53-8E87-569FC32F91E1}">
      <dgm:prSet custT="1"/>
      <dgm:spPr/>
      <dgm:t>
        <a:bodyPr/>
        <a:lstStyle/>
        <a:p>
          <a:r>
            <a:rPr lang="en-US" sz="2800" dirty="0"/>
            <a:t>PowerShell Console</a:t>
          </a:r>
        </a:p>
      </dgm:t>
    </dgm:pt>
    <dgm:pt modelId="{A5362A82-975F-4569-A701-06B7EFB81829}" type="parTrans" cxnId="{59EEE754-3A03-4840-9F41-A836D3A63ADB}">
      <dgm:prSet/>
      <dgm:spPr/>
      <dgm:t>
        <a:bodyPr/>
        <a:lstStyle/>
        <a:p>
          <a:endParaRPr lang="en-US"/>
        </a:p>
      </dgm:t>
    </dgm:pt>
    <dgm:pt modelId="{D250C707-0431-44D9-B5DB-C5A8A579CACD}" type="sibTrans" cxnId="{59EEE754-3A03-4840-9F41-A836D3A63ADB}">
      <dgm:prSet/>
      <dgm:spPr/>
      <dgm:t>
        <a:bodyPr/>
        <a:lstStyle/>
        <a:p>
          <a:endParaRPr lang="en-US"/>
        </a:p>
      </dgm:t>
    </dgm:pt>
    <dgm:pt modelId="{F11A1DF8-9FA9-4578-896F-87F0EE167F76}">
      <dgm:prSet custT="1"/>
      <dgm:spPr/>
      <dgm:t>
        <a:bodyPr/>
        <a:lstStyle/>
        <a:p>
          <a:r>
            <a:rPr lang="en-US" sz="2800" dirty="0" err="1"/>
            <a:t>Commandlets</a:t>
          </a:r>
          <a:r>
            <a:rPr lang="en-US" sz="2800" dirty="0"/>
            <a:t> + Parameters</a:t>
          </a:r>
        </a:p>
      </dgm:t>
    </dgm:pt>
    <dgm:pt modelId="{516EC5DE-D252-41F6-9C8F-39D202931080}" type="parTrans" cxnId="{BB65D21D-7D3C-4370-B38E-5B87D139F834}">
      <dgm:prSet/>
      <dgm:spPr/>
      <dgm:t>
        <a:bodyPr/>
        <a:lstStyle/>
        <a:p>
          <a:endParaRPr lang="en-US"/>
        </a:p>
      </dgm:t>
    </dgm:pt>
    <dgm:pt modelId="{9A745338-1842-43F6-B6DD-187B60BDC27E}" type="sibTrans" cxnId="{BB65D21D-7D3C-4370-B38E-5B87D139F834}">
      <dgm:prSet/>
      <dgm:spPr/>
      <dgm:t>
        <a:bodyPr/>
        <a:lstStyle/>
        <a:p>
          <a:endParaRPr lang="en-US"/>
        </a:p>
      </dgm:t>
    </dgm:pt>
    <dgm:pt modelId="{4D838D1C-84E8-445F-B59C-BA9BBDA69832}">
      <dgm:prSet custT="1"/>
      <dgm:spPr/>
      <dgm:t>
        <a:bodyPr/>
        <a:lstStyle/>
        <a:p>
          <a:r>
            <a:rPr lang="en-US" sz="2800" dirty="0"/>
            <a:t>Aliases</a:t>
          </a:r>
        </a:p>
      </dgm:t>
    </dgm:pt>
    <dgm:pt modelId="{E674DB65-39D8-451D-8517-984F3572775F}" type="parTrans" cxnId="{2B032BFE-2839-4C25-B7FD-FEAD68F73B4A}">
      <dgm:prSet/>
      <dgm:spPr/>
      <dgm:t>
        <a:bodyPr/>
        <a:lstStyle/>
        <a:p>
          <a:endParaRPr lang="en-US"/>
        </a:p>
      </dgm:t>
    </dgm:pt>
    <dgm:pt modelId="{E93EDC7A-2FFC-4674-9106-6CFCF18D4FF8}" type="sibTrans" cxnId="{2B032BFE-2839-4C25-B7FD-FEAD68F73B4A}">
      <dgm:prSet/>
      <dgm:spPr/>
      <dgm:t>
        <a:bodyPr/>
        <a:lstStyle/>
        <a:p>
          <a:endParaRPr lang="en-US"/>
        </a:p>
      </dgm:t>
    </dgm:pt>
    <dgm:pt modelId="{1438DDEA-44E1-4E41-95F0-C279665CC0C0}">
      <dgm:prSet custT="1"/>
      <dgm:spPr/>
      <dgm:t>
        <a:bodyPr/>
        <a:lstStyle/>
        <a:p>
          <a:r>
            <a:rPr lang="en-US" sz="2800" dirty="0"/>
            <a:t>Variables</a:t>
          </a:r>
        </a:p>
      </dgm:t>
    </dgm:pt>
    <dgm:pt modelId="{56752B1E-5AD7-44C6-A0DE-F1292B84FB12}" type="parTrans" cxnId="{137C35C8-14CC-4EFD-8B6C-394D8446B76F}">
      <dgm:prSet/>
      <dgm:spPr/>
      <dgm:t>
        <a:bodyPr/>
        <a:lstStyle/>
        <a:p>
          <a:endParaRPr lang="en-US"/>
        </a:p>
      </dgm:t>
    </dgm:pt>
    <dgm:pt modelId="{5324A5BA-2483-4DEA-8759-0C996C343BE3}" type="sibTrans" cxnId="{137C35C8-14CC-4EFD-8B6C-394D8446B76F}">
      <dgm:prSet/>
      <dgm:spPr/>
      <dgm:t>
        <a:bodyPr/>
        <a:lstStyle/>
        <a:p>
          <a:endParaRPr lang="en-US"/>
        </a:p>
      </dgm:t>
    </dgm:pt>
    <dgm:pt modelId="{F54D39D2-FA4A-44A4-8518-9973DC39DF24}">
      <dgm:prSet custT="1"/>
      <dgm:spPr/>
      <dgm:t>
        <a:bodyPr/>
        <a:lstStyle/>
        <a:p>
          <a:r>
            <a:rPr lang="en-US" sz="2800" dirty="0"/>
            <a:t>Pipelines</a:t>
          </a:r>
        </a:p>
      </dgm:t>
    </dgm:pt>
    <dgm:pt modelId="{4F6C275D-0A18-4E22-9712-76CF9AE017A2}" type="parTrans" cxnId="{523D03FD-B512-44C4-829B-1BB701ED4483}">
      <dgm:prSet/>
      <dgm:spPr/>
      <dgm:t>
        <a:bodyPr/>
        <a:lstStyle/>
        <a:p>
          <a:endParaRPr lang="en-US"/>
        </a:p>
      </dgm:t>
    </dgm:pt>
    <dgm:pt modelId="{C0584C26-AA83-4FA9-AADE-C5855A79D250}" type="sibTrans" cxnId="{523D03FD-B512-44C4-829B-1BB701ED4483}">
      <dgm:prSet/>
      <dgm:spPr/>
      <dgm:t>
        <a:bodyPr/>
        <a:lstStyle/>
        <a:p>
          <a:endParaRPr lang="en-US"/>
        </a:p>
      </dgm:t>
    </dgm:pt>
    <dgm:pt modelId="{DE189EE5-B530-4E83-92AF-139E246161C7}" type="pres">
      <dgm:prSet presAssocID="{1393A85F-0B39-4472-9E5D-FFE623668187}" presName="vert0" presStyleCnt="0">
        <dgm:presLayoutVars>
          <dgm:dir/>
          <dgm:animOne val="branch"/>
          <dgm:animLvl val="lvl"/>
        </dgm:presLayoutVars>
      </dgm:prSet>
      <dgm:spPr/>
    </dgm:pt>
    <dgm:pt modelId="{8D338FCD-117E-40E4-94FA-DD084AC98F9A}" type="pres">
      <dgm:prSet presAssocID="{DF09B2E2-1024-4B53-8E87-569FC32F91E1}" presName="thickLine" presStyleLbl="alignNode1" presStyleIdx="0" presStyleCnt="5"/>
      <dgm:spPr/>
    </dgm:pt>
    <dgm:pt modelId="{6B1FC3C8-2570-48D9-8E60-3EE7362A6051}" type="pres">
      <dgm:prSet presAssocID="{DF09B2E2-1024-4B53-8E87-569FC32F91E1}" presName="horz1" presStyleCnt="0"/>
      <dgm:spPr/>
    </dgm:pt>
    <dgm:pt modelId="{853EBC26-94B2-4EBE-8360-5BF4DB2CFD2C}" type="pres">
      <dgm:prSet presAssocID="{DF09B2E2-1024-4B53-8E87-569FC32F91E1}" presName="tx1" presStyleLbl="revTx" presStyleIdx="0" presStyleCnt="5"/>
      <dgm:spPr/>
    </dgm:pt>
    <dgm:pt modelId="{4DB2A7DD-DAC3-4C66-BC54-0D627CF8C299}" type="pres">
      <dgm:prSet presAssocID="{DF09B2E2-1024-4B53-8E87-569FC32F91E1}" presName="vert1" presStyleCnt="0"/>
      <dgm:spPr/>
    </dgm:pt>
    <dgm:pt modelId="{CBB465B6-0BEB-466B-B905-239E93191672}" type="pres">
      <dgm:prSet presAssocID="{F11A1DF8-9FA9-4578-896F-87F0EE167F76}" presName="thickLine" presStyleLbl="alignNode1" presStyleIdx="1" presStyleCnt="5"/>
      <dgm:spPr/>
    </dgm:pt>
    <dgm:pt modelId="{DCE68A6F-4925-491D-8798-CC4B663EF668}" type="pres">
      <dgm:prSet presAssocID="{F11A1DF8-9FA9-4578-896F-87F0EE167F76}" presName="horz1" presStyleCnt="0"/>
      <dgm:spPr/>
    </dgm:pt>
    <dgm:pt modelId="{83929DF1-142E-4A79-B10D-DA2585C9EB09}" type="pres">
      <dgm:prSet presAssocID="{F11A1DF8-9FA9-4578-896F-87F0EE167F76}" presName="tx1" presStyleLbl="revTx" presStyleIdx="1" presStyleCnt="5"/>
      <dgm:spPr/>
    </dgm:pt>
    <dgm:pt modelId="{57781B8A-AD2B-4E27-A8DE-CAC74FFE4909}" type="pres">
      <dgm:prSet presAssocID="{F11A1DF8-9FA9-4578-896F-87F0EE167F76}" presName="vert1" presStyleCnt="0"/>
      <dgm:spPr/>
    </dgm:pt>
    <dgm:pt modelId="{2BF6C5F8-9879-4F2E-99CA-E36206F56E54}" type="pres">
      <dgm:prSet presAssocID="{4D838D1C-84E8-445F-B59C-BA9BBDA69832}" presName="thickLine" presStyleLbl="alignNode1" presStyleIdx="2" presStyleCnt="5"/>
      <dgm:spPr/>
    </dgm:pt>
    <dgm:pt modelId="{F371E7F8-7277-4773-B603-DD22CAAF5F68}" type="pres">
      <dgm:prSet presAssocID="{4D838D1C-84E8-445F-B59C-BA9BBDA69832}" presName="horz1" presStyleCnt="0"/>
      <dgm:spPr/>
    </dgm:pt>
    <dgm:pt modelId="{EA4FF41A-2FD4-49B0-9558-502BA73B8DBB}" type="pres">
      <dgm:prSet presAssocID="{4D838D1C-84E8-445F-B59C-BA9BBDA69832}" presName="tx1" presStyleLbl="revTx" presStyleIdx="2" presStyleCnt="5"/>
      <dgm:spPr/>
    </dgm:pt>
    <dgm:pt modelId="{09B87D63-FAA4-4080-BC8D-10BC02991951}" type="pres">
      <dgm:prSet presAssocID="{4D838D1C-84E8-445F-B59C-BA9BBDA69832}" presName="vert1" presStyleCnt="0"/>
      <dgm:spPr/>
    </dgm:pt>
    <dgm:pt modelId="{D074849A-E88E-4E86-BD88-1FC3BFC94EC8}" type="pres">
      <dgm:prSet presAssocID="{1438DDEA-44E1-4E41-95F0-C279665CC0C0}" presName="thickLine" presStyleLbl="alignNode1" presStyleIdx="3" presStyleCnt="5"/>
      <dgm:spPr/>
    </dgm:pt>
    <dgm:pt modelId="{7FD55A69-702B-462E-B973-CA37F451CDEE}" type="pres">
      <dgm:prSet presAssocID="{1438DDEA-44E1-4E41-95F0-C279665CC0C0}" presName="horz1" presStyleCnt="0"/>
      <dgm:spPr/>
    </dgm:pt>
    <dgm:pt modelId="{FB18609C-2290-4D66-A9D9-D5370991CCB4}" type="pres">
      <dgm:prSet presAssocID="{1438DDEA-44E1-4E41-95F0-C279665CC0C0}" presName="tx1" presStyleLbl="revTx" presStyleIdx="3" presStyleCnt="5"/>
      <dgm:spPr/>
    </dgm:pt>
    <dgm:pt modelId="{7D720994-DAF5-4409-B7A3-88691A8E60B2}" type="pres">
      <dgm:prSet presAssocID="{1438DDEA-44E1-4E41-95F0-C279665CC0C0}" presName="vert1" presStyleCnt="0"/>
      <dgm:spPr/>
    </dgm:pt>
    <dgm:pt modelId="{EDDE39E7-70B5-4DC0-8BE0-12DA46503ABE}" type="pres">
      <dgm:prSet presAssocID="{F54D39D2-FA4A-44A4-8518-9973DC39DF24}" presName="thickLine" presStyleLbl="alignNode1" presStyleIdx="4" presStyleCnt="5"/>
      <dgm:spPr/>
    </dgm:pt>
    <dgm:pt modelId="{BDEE2FC8-729A-47BF-A7E6-BA215E828BB3}" type="pres">
      <dgm:prSet presAssocID="{F54D39D2-FA4A-44A4-8518-9973DC39DF24}" presName="horz1" presStyleCnt="0"/>
      <dgm:spPr/>
    </dgm:pt>
    <dgm:pt modelId="{F96EE8E6-4404-4632-B52C-49E0DA69E8BE}" type="pres">
      <dgm:prSet presAssocID="{F54D39D2-FA4A-44A4-8518-9973DC39DF24}" presName="tx1" presStyleLbl="revTx" presStyleIdx="4" presStyleCnt="5"/>
      <dgm:spPr/>
    </dgm:pt>
    <dgm:pt modelId="{CA36D027-F83A-45B3-BFA8-EABC0A8E34C7}" type="pres">
      <dgm:prSet presAssocID="{F54D39D2-FA4A-44A4-8518-9973DC39DF24}" presName="vert1" presStyleCnt="0"/>
      <dgm:spPr/>
    </dgm:pt>
  </dgm:ptLst>
  <dgm:cxnLst>
    <dgm:cxn modelId="{B9C12F1A-53BF-4362-A57E-C33524A7E21F}" type="presOf" srcId="{F11A1DF8-9FA9-4578-896F-87F0EE167F76}" destId="{83929DF1-142E-4A79-B10D-DA2585C9EB09}" srcOrd="0" destOrd="0" presId="urn:microsoft.com/office/officeart/2008/layout/LinedList"/>
    <dgm:cxn modelId="{BB65D21D-7D3C-4370-B38E-5B87D139F834}" srcId="{1393A85F-0B39-4472-9E5D-FFE623668187}" destId="{F11A1DF8-9FA9-4578-896F-87F0EE167F76}" srcOrd="1" destOrd="0" parTransId="{516EC5DE-D252-41F6-9C8F-39D202931080}" sibTransId="{9A745338-1842-43F6-B6DD-187B60BDC27E}"/>
    <dgm:cxn modelId="{804F1368-744B-48A9-A38B-B692185F2F66}" type="presOf" srcId="{1438DDEA-44E1-4E41-95F0-C279665CC0C0}" destId="{FB18609C-2290-4D66-A9D9-D5370991CCB4}" srcOrd="0" destOrd="0" presId="urn:microsoft.com/office/officeart/2008/layout/LinedList"/>
    <dgm:cxn modelId="{59EEE754-3A03-4840-9F41-A836D3A63ADB}" srcId="{1393A85F-0B39-4472-9E5D-FFE623668187}" destId="{DF09B2E2-1024-4B53-8E87-569FC32F91E1}" srcOrd="0" destOrd="0" parTransId="{A5362A82-975F-4569-A701-06B7EFB81829}" sibTransId="{D250C707-0431-44D9-B5DB-C5A8A579CACD}"/>
    <dgm:cxn modelId="{2D495CC0-98E3-4F92-BEFF-1E206F2EEA93}" type="presOf" srcId="{DF09B2E2-1024-4B53-8E87-569FC32F91E1}" destId="{853EBC26-94B2-4EBE-8360-5BF4DB2CFD2C}" srcOrd="0" destOrd="0" presId="urn:microsoft.com/office/officeart/2008/layout/LinedList"/>
    <dgm:cxn modelId="{EE040DC5-0060-4366-B68C-BF9DC7AA6BDB}" type="presOf" srcId="{4D838D1C-84E8-445F-B59C-BA9BBDA69832}" destId="{EA4FF41A-2FD4-49B0-9558-502BA73B8DBB}" srcOrd="0" destOrd="0" presId="urn:microsoft.com/office/officeart/2008/layout/LinedList"/>
    <dgm:cxn modelId="{2A1CCBC5-FC21-4C0D-8129-1CBE34B5D2C8}" type="presOf" srcId="{F54D39D2-FA4A-44A4-8518-9973DC39DF24}" destId="{F96EE8E6-4404-4632-B52C-49E0DA69E8BE}" srcOrd="0" destOrd="0" presId="urn:microsoft.com/office/officeart/2008/layout/LinedList"/>
    <dgm:cxn modelId="{137C35C8-14CC-4EFD-8B6C-394D8446B76F}" srcId="{1393A85F-0B39-4472-9E5D-FFE623668187}" destId="{1438DDEA-44E1-4E41-95F0-C279665CC0C0}" srcOrd="3" destOrd="0" parTransId="{56752B1E-5AD7-44C6-A0DE-F1292B84FB12}" sibTransId="{5324A5BA-2483-4DEA-8759-0C996C343BE3}"/>
    <dgm:cxn modelId="{C22CEEE2-D78B-4390-B6DB-C9DDC17794F5}" type="presOf" srcId="{1393A85F-0B39-4472-9E5D-FFE623668187}" destId="{DE189EE5-B530-4E83-92AF-139E246161C7}" srcOrd="0" destOrd="0" presId="urn:microsoft.com/office/officeart/2008/layout/LinedList"/>
    <dgm:cxn modelId="{523D03FD-B512-44C4-829B-1BB701ED4483}" srcId="{1393A85F-0B39-4472-9E5D-FFE623668187}" destId="{F54D39D2-FA4A-44A4-8518-9973DC39DF24}" srcOrd="4" destOrd="0" parTransId="{4F6C275D-0A18-4E22-9712-76CF9AE017A2}" sibTransId="{C0584C26-AA83-4FA9-AADE-C5855A79D250}"/>
    <dgm:cxn modelId="{2B032BFE-2839-4C25-B7FD-FEAD68F73B4A}" srcId="{1393A85F-0B39-4472-9E5D-FFE623668187}" destId="{4D838D1C-84E8-445F-B59C-BA9BBDA69832}" srcOrd="2" destOrd="0" parTransId="{E674DB65-39D8-451D-8517-984F3572775F}" sibTransId="{E93EDC7A-2FFC-4674-9106-6CFCF18D4FF8}"/>
    <dgm:cxn modelId="{D7C8DB14-B778-47E6-8C61-8A01810D24F1}" type="presParOf" srcId="{DE189EE5-B530-4E83-92AF-139E246161C7}" destId="{8D338FCD-117E-40E4-94FA-DD084AC98F9A}" srcOrd="0" destOrd="0" presId="urn:microsoft.com/office/officeart/2008/layout/LinedList"/>
    <dgm:cxn modelId="{5C129D15-2897-4661-B9DA-B23B38289C9F}" type="presParOf" srcId="{DE189EE5-B530-4E83-92AF-139E246161C7}" destId="{6B1FC3C8-2570-48D9-8E60-3EE7362A6051}" srcOrd="1" destOrd="0" presId="urn:microsoft.com/office/officeart/2008/layout/LinedList"/>
    <dgm:cxn modelId="{78278C22-6AD0-4752-82BB-5AA4C17DADF5}" type="presParOf" srcId="{6B1FC3C8-2570-48D9-8E60-3EE7362A6051}" destId="{853EBC26-94B2-4EBE-8360-5BF4DB2CFD2C}" srcOrd="0" destOrd="0" presId="urn:microsoft.com/office/officeart/2008/layout/LinedList"/>
    <dgm:cxn modelId="{59A13AD6-9321-4AAA-BFFB-DEFE97C1D530}" type="presParOf" srcId="{6B1FC3C8-2570-48D9-8E60-3EE7362A6051}" destId="{4DB2A7DD-DAC3-4C66-BC54-0D627CF8C299}" srcOrd="1" destOrd="0" presId="urn:microsoft.com/office/officeart/2008/layout/LinedList"/>
    <dgm:cxn modelId="{75146CDB-1E0F-4FA4-B718-C5C5D72425CD}" type="presParOf" srcId="{DE189EE5-B530-4E83-92AF-139E246161C7}" destId="{CBB465B6-0BEB-466B-B905-239E93191672}" srcOrd="2" destOrd="0" presId="urn:microsoft.com/office/officeart/2008/layout/LinedList"/>
    <dgm:cxn modelId="{DAF216FC-C77D-41D9-8F81-B1307A046EB4}" type="presParOf" srcId="{DE189EE5-B530-4E83-92AF-139E246161C7}" destId="{DCE68A6F-4925-491D-8798-CC4B663EF668}" srcOrd="3" destOrd="0" presId="urn:microsoft.com/office/officeart/2008/layout/LinedList"/>
    <dgm:cxn modelId="{4E256E86-8F3E-4C98-8CCA-58D7424483B9}" type="presParOf" srcId="{DCE68A6F-4925-491D-8798-CC4B663EF668}" destId="{83929DF1-142E-4A79-B10D-DA2585C9EB09}" srcOrd="0" destOrd="0" presId="urn:microsoft.com/office/officeart/2008/layout/LinedList"/>
    <dgm:cxn modelId="{4B55362C-E135-4F0E-A93E-6A4318E25F0B}" type="presParOf" srcId="{DCE68A6F-4925-491D-8798-CC4B663EF668}" destId="{57781B8A-AD2B-4E27-A8DE-CAC74FFE4909}" srcOrd="1" destOrd="0" presId="urn:microsoft.com/office/officeart/2008/layout/LinedList"/>
    <dgm:cxn modelId="{770B48D9-A910-4251-8ADA-E99C1F10B9DF}" type="presParOf" srcId="{DE189EE5-B530-4E83-92AF-139E246161C7}" destId="{2BF6C5F8-9879-4F2E-99CA-E36206F56E54}" srcOrd="4" destOrd="0" presId="urn:microsoft.com/office/officeart/2008/layout/LinedList"/>
    <dgm:cxn modelId="{273ED90C-99EA-462F-B64E-96B458DFF118}" type="presParOf" srcId="{DE189EE5-B530-4E83-92AF-139E246161C7}" destId="{F371E7F8-7277-4773-B603-DD22CAAF5F68}" srcOrd="5" destOrd="0" presId="urn:microsoft.com/office/officeart/2008/layout/LinedList"/>
    <dgm:cxn modelId="{0414C927-D76D-4EC8-A62F-E9E5C3C74508}" type="presParOf" srcId="{F371E7F8-7277-4773-B603-DD22CAAF5F68}" destId="{EA4FF41A-2FD4-49B0-9558-502BA73B8DBB}" srcOrd="0" destOrd="0" presId="urn:microsoft.com/office/officeart/2008/layout/LinedList"/>
    <dgm:cxn modelId="{11F839A0-25CE-42C3-B879-AC4FEFCFB9F0}" type="presParOf" srcId="{F371E7F8-7277-4773-B603-DD22CAAF5F68}" destId="{09B87D63-FAA4-4080-BC8D-10BC02991951}" srcOrd="1" destOrd="0" presId="urn:microsoft.com/office/officeart/2008/layout/LinedList"/>
    <dgm:cxn modelId="{2640EAC1-C348-40D7-B9CF-33CD18CBBE1F}" type="presParOf" srcId="{DE189EE5-B530-4E83-92AF-139E246161C7}" destId="{D074849A-E88E-4E86-BD88-1FC3BFC94EC8}" srcOrd="6" destOrd="0" presId="urn:microsoft.com/office/officeart/2008/layout/LinedList"/>
    <dgm:cxn modelId="{6CF60479-43BE-4929-8E75-0C2C66C82BA3}" type="presParOf" srcId="{DE189EE5-B530-4E83-92AF-139E246161C7}" destId="{7FD55A69-702B-462E-B973-CA37F451CDEE}" srcOrd="7" destOrd="0" presId="urn:microsoft.com/office/officeart/2008/layout/LinedList"/>
    <dgm:cxn modelId="{FCE994B8-FE40-41A3-8759-8F6FB425F4E1}" type="presParOf" srcId="{7FD55A69-702B-462E-B973-CA37F451CDEE}" destId="{FB18609C-2290-4D66-A9D9-D5370991CCB4}" srcOrd="0" destOrd="0" presId="urn:microsoft.com/office/officeart/2008/layout/LinedList"/>
    <dgm:cxn modelId="{3C1A28F6-3FE9-4DFD-8880-A7D128A492A9}" type="presParOf" srcId="{7FD55A69-702B-462E-B973-CA37F451CDEE}" destId="{7D720994-DAF5-4409-B7A3-88691A8E60B2}" srcOrd="1" destOrd="0" presId="urn:microsoft.com/office/officeart/2008/layout/LinedList"/>
    <dgm:cxn modelId="{3122BF12-F666-49DA-BBA1-93050E2E1331}" type="presParOf" srcId="{DE189EE5-B530-4E83-92AF-139E246161C7}" destId="{EDDE39E7-70B5-4DC0-8BE0-12DA46503ABE}" srcOrd="8" destOrd="0" presId="urn:microsoft.com/office/officeart/2008/layout/LinedList"/>
    <dgm:cxn modelId="{D23CBDCE-EE33-4AB2-93B1-FC8269BBCAC5}" type="presParOf" srcId="{DE189EE5-B530-4E83-92AF-139E246161C7}" destId="{BDEE2FC8-729A-47BF-A7E6-BA215E828BB3}" srcOrd="9" destOrd="0" presId="urn:microsoft.com/office/officeart/2008/layout/LinedList"/>
    <dgm:cxn modelId="{5D87578B-60A1-4FA0-AFF6-F17799C57AB3}" type="presParOf" srcId="{BDEE2FC8-729A-47BF-A7E6-BA215E828BB3}" destId="{F96EE8E6-4404-4632-B52C-49E0DA69E8BE}" srcOrd="0" destOrd="0" presId="urn:microsoft.com/office/officeart/2008/layout/LinedList"/>
    <dgm:cxn modelId="{00789601-ED17-4FBF-97BC-CDF623BADA38}" type="presParOf" srcId="{BDEE2FC8-729A-47BF-A7E6-BA215E828BB3}" destId="{CA36D027-F83A-45B3-BFA8-EABC0A8E34C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93A85F-0B39-4472-9E5D-FFE623668187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ED09995-17F8-4861-9C60-87D7C6BD2517}">
      <dgm:prSet custT="1"/>
      <dgm:spPr/>
      <dgm:t>
        <a:bodyPr/>
        <a:lstStyle/>
        <a:p>
          <a:r>
            <a:rPr lang="en-US" sz="2800" dirty="0"/>
            <a:t>Script files</a:t>
          </a:r>
        </a:p>
      </dgm:t>
    </dgm:pt>
    <dgm:pt modelId="{2531497D-0E00-4283-BE73-D62830F1C1A3}" type="parTrans" cxnId="{3FAAFF81-ED3C-423B-8259-1957A7FA26D6}">
      <dgm:prSet/>
      <dgm:spPr/>
      <dgm:t>
        <a:bodyPr/>
        <a:lstStyle/>
        <a:p>
          <a:endParaRPr lang="en-US"/>
        </a:p>
      </dgm:t>
    </dgm:pt>
    <dgm:pt modelId="{49B2F9D0-D0D3-41B9-981A-EA3B32BF4A68}" type="sibTrans" cxnId="{3FAAFF81-ED3C-423B-8259-1957A7FA26D6}">
      <dgm:prSet/>
      <dgm:spPr/>
      <dgm:t>
        <a:bodyPr/>
        <a:lstStyle/>
        <a:p>
          <a:endParaRPr lang="en-US"/>
        </a:p>
      </dgm:t>
    </dgm:pt>
    <dgm:pt modelId="{25DC99BE-E7B0-43D7-B648-CCC48E500A3B}">
      <dgm:prSet custT="1"/>
      <dgm:spPr/>
      <dgm:t>
        <a:bodyPr/>
        <a:lstStyle/>
        <a:p>
          <a:r>
            <a:rPr lang="en-US" sz="2800" dirty="0"/>
            <a:t>Functions</a:t>
          </a:r>
        </a:p>
      </dgm:t>
    </dgm:pt>
    <dgm:pt modelId="{E1784BF8-5650-46CB-BA05-1D213F7ACDCA}" type="parTrans" cxnId="{FB6DFAC3-F0FA-4F78-8977-22F9CAD6A099}">
      <dgm:prSet/>
      <dgm:spPr/>
      <dgm:t>
        <a:bodyPr/>
        <a:lstStyle/>
        <a:p>
          <a:endParaRPr lang="en-US"/>
        </a:p>
      </dgm:t>
    </dgm:pt>
    <dgm:pt modelId="{C461B073-72EE-4FC2-8895-07AD5992D9AA}" type="sibTrans" cxnId="{FB6DFAC3-F0FA-4F78-8977-22F9CAD6A099}">
      <dgm:prSet/>
      <dgm:spPr/>
      <dgm:t>
        <a:bodyPr/>
        <a:lstStyle/>
        <a:p>
          <a:endParaRPr lang="en-US"/>
        </a:p>
      </dgm:t>
    </dgm:pt>
    <dgm:pt modelId="{3D6F2A58-0C94-4739-B15E-981B078A7621}">
      <dgm:prSet custT="1"/>
      <dgm:spPr/>
      <dgm:t>
        <a:bodyPr/>
        <a:lstStyle/>
        <a:p>
          <a:r>
            <a:rPr lang="en-US" sz="2800" dirty="0"/>
            <a:t>Operators</a:t>
          </a:r>
        </a:p>
      </dgm:t>
    </dgm:pt>
    <dgm:pt modelId="{0A18DBBF-BE56-437F-A81B-E793132787AB}" type="parTrans" cxnId="{ECBE8D27-FFE0-4165-89DF-288EA5AAB3DD}">
      <dgm:prSet/>
      <dgm:spPr/>
      <dgm:t>
        <a:bodyPr/>
        <a:lstStyle/>
        <a:p>
          <a:endParaRPr lang="en-US"/>
        </a:p>
      </dgm:t>
    </dgm:pt>
    <dgm:pt modelId="{3FE9D6DC-656C-420F-8709-5E88A5FCDD5D}" type="sibTrans" cxnId="{ECBE8D27-FFE0-4165-89DF-288EA5AAB3DD}">
      <dgm:prSet/>
      <dgm:spPr/>
      <dgm:t>
        <a:bodyPr/>
        <a:lstStyle/>
        <a:p>
          <a:endParaRPr lang="en-US"/>
        </a:p>
      </dgm:t>
    </dgm:pt>
    <dgm:pt modelId="{10CAC82E-C946-452F-9410-687E50D06221}">
      <dgm:prSet custT="1"/>
      <dgm:spPr/>
      <dgm:t>
        <a:bodyPr/>
        <a:lstStyle/>
        <a:p>
          <a:r>
            <a:rPr lang="en-US" sz="2800" dirty="0"/>
            <a:t>Error Handling</a:t>
          </a:r>
        </a:p>
      </dgm:t>
    </dgm:pt>
    <dgm:pt modelId="{B1C56B05-F3D9-4855-A332-AA8A90BE5497}" type="parTrans" cxnId="{7736C283-344F-45CE-8FC0-1190A413CF39}">
      <dgm:prSet/>
      <dgm:spPr/>
      <dgm:t>
        <a:bodyPr/>
        <a:lstStyle/>
        <a:p>
          <a:endParaRPr lang="en-US"/>
        </a:p>
      </dgm:t>
    </dgm:pt>
    <dgm:pt modelId="{FBC85A9F-0ED5-482A-9435-2B6C64DF2406}" type="sibTrans" cxnId="{7736C283-344F-45CE-8FC0-1190A413CF39}">
      <dgm:prSet/>
      <dgm:spPr/>
      <dgm:t>
        <a:bodyPr/>
        <a:lstStyle/>
        <a:p>
          <a:endParaRPr lang="en-US"/>
        </a:p>
      </dgm:t>
    </dgm:pt>
    <dgm:pt modelId="{751E0F61-2512-4A19-8370-16B31EFE2794}">
      <dgm:prSet custT="1"/>
      <dgm:spPr/>
      <dgm:t>
        <a:bodyPr/>
        <a:lstStyle/>
        <a:p>
          <a:r>
            <a:rPr lang="en-US" sz="2800" dirty="0"/>
            <a:t>Param()</a:t>
          </a:r>
        </a:p>
      </dgm:t>
    </dgm:pt>
    <dgm:pt modelId="{598A88DC-7BD7-459D-A002-3BACCF74192A}" type="parTrans" cxnId="{9047B307-BCCD-4A1B-8E7A-098F7E46F1F4}">
      <dgm:prSet/>
      <dgm:spPr/>
      <dgm:t>
        <a:bodyPr/>
        <a:lstStyle/>
        <a:p>
          <a:endParaRPr lang="en-US"/>
        </a:p>
      </dgm:t>
    </dgm:pt>
    <dgm:pt modelId="{DC645829-C2BF-47C6-A707-456EBECCCBBB}" type="sibTrans" cxnId="{9047B307-BCCD-4A1B-8E7A-098F7E46F1F4}">
      <dgm:prSet/>
      <dgm:spPr/>
      <dgm:t>
        <a:bodyPr/>
        <a:lstStyle/>
        <a:p>
          <a:endParaRPr lang="en-US"/>
        </a:p>
      </dgm:t>
    </dgm:pt>
    <dgm:pt modelId="{23D49CE9-B533-4BD9-A212-690DB777492B}">
      <dgm:prSet custT="1"/>
      <dgm:spPr/>
      <dgm:t>
        <a:bodyPr/>
        <a:lstStyle/>
        <a:p>
          <a:r>
            <a:rPr lang="en-US" sz="2800" dirty="0"/>
            <a:t>VS Code &amp; ISE</a:t>
          </a:r>
        </a:p>
      </dgm:t>
    </dgm:pt>
    <dgm:pt modelId="{3F749DD4-5E66-45E3-AF39-9CF316FD453C}" type="parTrans" cxnId="{16BBA57F-C412-4D06-9600-52A3D506C760}">
      <dgm:prSet/>
      <dgm:spPr/>
      <dgm:t>
        <a:bodyPr/>
        <a:lstStyle/>
        <a:p>
          <a:endParaRPr lang="en-US"/>
        </a:p>
      </dgm:t>
    </dgm:pt>
    <dgm:pt modelId="{3E26134F-F1AC-4645-9CCD-6206DC73C8F0}" type="sibTrans" cxnId="{16BBA57F-C412-4D06-9600-52A3D506C760}">
      <dgm:prSet/>
      <dgm:spPr/>
      <dgm:t>
        <a:bodyPr/>
        <a:lstStyle/>
        <a:p>
          <a:endParaRPr lang="en-US"/>
        </a:p>
      </dgm:t>
    </dgm:pt>
    <dgm:pt modelId="{DE189EE5-B530-4E83-92AF-139E246161C7}" type="pres">
      <dgm:prSet presAssocID="{1393A85F-0B39-4472-9E5D-FFE623668187}" presName="vert0" presStyleCnt="0">
        <dgm:presLayoutVars>
          <dgm:dir/>
          <dgm:animOne val="branch"/>
          <dgm:animLvl val="lvl"/>
        </dgm:presLayoutVars>
      </dgm:prSet>
      <dgm:spPr/>
    </dgm:pt>
    <dgm:pt modelId="{5B220136-2F2C-4939-8F03-0FB09EB8F39E}" type="pres">
      <dgm:prSet presAssocID="{23D49CE9-B533-4BD9-A212-690DB777492B}" presName="thickLine" presStyleLbl="alignNode1" presStyleIdx="0" presStyleCnt="6"/>
      <dgm:spPr/>
    </dgm:pt>
    <dgm:pt modelId="{78B89A92-ED9D-4B28-97E9-40775BB6F3B1}" type="pres">
      <dgm:prSet presAssocID="{23D49CE9-B533-4BD9-A212-690DB777492B}" presName="horz1" presStyleCnt="0"/>
      <dgm:spPr/>
    </dgm:pt>
    <dgm:pt modelId="{CA808670-B7D7-4BE9-A055-D69DEA72D6A4}" type="pres">
      <dgm:prSet presAssocID="{23D49CE9-B533-4BD9-A212-690DB777492B}" presName="tx1" presStyleLbl="revTx" presStyleIdx="0" presStyleCnt="6"/>
      <dgm:spPr/>
    </dgm:pt>
    <dgm:pt modelId="{56E0A6E8-A1E4-4904-8F09-28174467FFF9}" type="pres">
      <dgm:prSet presAssocID="{23D49CE9-B533-4BD9-A212-690DB777492B}" presName="vert1" presStyleCnt="0"/>
      <dgm:spPr/>
    </dgm:pt>
    <dgm:pt modelId="{7F7387AC-0D7E-4F74-AA04-EDF2DE617966}" type="pres">
      <dgm:prSet presAssocID="{BED09995-17F8-4861-9C60-87D7C6BD2517}" presName="thickLine" presStyleLbl="alignNode1" presStyleIdx="1" presStyleCnt="6"/>
      <dgm:spPr/>
    </dgm:pt>
    <dgm:pt modelId="{EAA430D5-9051-498B-A166-FB83B6E04D89}" type="pres">
      <dgm:prSet presAssocID="{BED09995-17F8-4861-9C60-87D7C6BD2517}" presName="horz1" presStyleCnt="0"/>
      <dgm:spPr/>
    </dgm:pt>
    <dgm:pt modelId="{0CE2C442-9DE6-4506-965C-7FAD25A00112}" type="pres">
      <dgm:prSet presAssocID="{BED09995-17F8-4861-9C60-87D7C6BD2517}" presName="tx1" presStyleLbl="revTx" presStyleIdx="1" presStyleCnt="6"/>
      <dgm:spPr/>
    </dgm:pt>
    <dgm:pt modelId="{C7AAE8FE-04B2-43E0-8AEE-8DD6AF91AFFB}" type="pres">
      <dgm:prSet presAssocID="{BED09995-17F8-4861-9C60-87D7C6BD2517}" presName="vert1" presStyleCnt="0"/>
      <dgm:spPr/>
    </dgm:pt>
    <dgm:pt modelId="{282C9D1C-3F94-4BBB-B871-7CE39C79E409}" type="pres">
      <dgm:prSet presAssocID="{751E0F61-2512-4A19-8370-16B31EFE2794}" presName="thickLine" presStyleLbl="alignNode1" presStyleIdx="2" presStyleCnt="6"/>
      <dgm:spPr/>
    </dgm:pt>
    <dgm:pt modelId="{6C2FAF7A-60A7-4928-9998-A9C41AA1A2FA}" type="pres">
      <dgm:prSet presAssocID="{751E0F61-2512-4A19-8370-16B31EFE2794}" presName="horz1" presStyleCnt="0"/>
      <dgm:spPr/>
    </dgm:pt>
    <dgm:pt modelId="{18F5525E-9CF5-4731-99B5-660F9CC4B413}" type="pres">
      <dgm:prSet presAssocID="{751E0F61-2512-4A19-8370-16B31EFE2794}" presName="tx1" presStyleLbl="revTx" presStyleIdx="2" presStyleCnt="6"/>
      <dgm:spPr/>
    </dgm:pt>
    <dgm:pt modelId="{030C137A-18AC-4969-B4A9-82562B36FD8B}" type="pres">
      <dgm:prSet presAssocID="{751E0F61-2512-4A19-8370-16B31EFE2794}" presName="vert1" presStyleCnt="0"/>
      <dgm:spPr/>
    </dgm:pt>
    <dgm:pt modelId="{97DBECF8-C9F4-437B-BD37-F654EB1CA5F8}" type="pres">
      <dgm:prSet presAssocID="{25DC99BE-E7B0-43D7-B648-CCC48E500A3B}" presName="thickLine" presStyleLbl="alignNode1" presStyleIdx="3" presStyleCnt="6"/>
      <dgm:spPr/>
    </dgm:pt>
    <dgm:pt modelId="{20184441-20C8-4AB3-B195-66C7A928321F}" type="pres">
      <dgm:prSet presAssocID="{25DC99BE-E7B0-43D7-B648-CCC48E500A3B}" presName="horz1" presStyleCnt="0"/>
      <dgm:spPr/>
    </dgm:pt>
    <dgm:pt modelId="{C0F1A823-9A81-416A-BF6E-2AE8EF4150E0}" type="pres">
      <dgm:prSet presAssocID="{25DC99BE-E7B0-43D7-B648-CCC48E500A3B}" presName="tx1" presStyleLbl="revTx" presStyleIdx="3" presStyleCnt="6"/>
      <dgm:spPr/>
    </dgm:pt>
    <dgm:pt modelId="{2E6DCF0B-FA68-4869-A124-8EA2A6C59008}" type="pres">
      <dgm:prSet presAssocID="{25DC99BE-E7B0-43D7-B648-CCC48E500A3B}" presName="vert1" presStyleCnt="0"/>
      <dgm:spPr/>
    </dgm:pt>
    <dgm:pt modelId="{BBAE3045-822D-4078-956C-FEC8ED464D14}" type="pres">
      <dgm:prSet presAssocID="{3D6F2A58-0C94-4739-B15E-981B078A7621}" presName="thickLine" presStyleLbl="alignNode1" presStyleIdx="4" presStyleCnt="6"/>
      <dgm:spPr/>
    </dgm:pt>
    <dgm:pt modelId="{FE22799E-6252-4537-8FD0-76F87FB3C8CC}" type="pres">
      <dgm:prSet presAssocID="{3D6F2A58-0C94-4739-B15E-981B078A7621}" presName="horz1" presStyleCnt="0"/>
      <dgm:spPr/>
    </dgm:pt>
    <dgm:pt modelId="{FEB3519A-D70F-4C27-B7DC-2AB4353B2027}" type="pres">
      <dgm:prSet presAssocID="{3D6F2A58-0C94-4739-B15E-981B078A7621}" presName="tx1" presStyleLbl="revTx" presStyleIdx="4" presStyleCnt="6"/>
      <dgm:spPr/>
    </dgm:pt>
    <dgm:pt modelId="{0884303D-E05B-4260-BFE4-9D91173873FF}" type="pres">
      <dgm:prSet presAssocID="{3D6F2A58-0C94-4739-B15E-981B078A7621}" presName="vert1" presStyleCnt="0"/>
      <dgm:spPr/>
    </dgm:pt>
    <dgm:pt modelId="{6F60E22D-1D18-4358-B9DF-54A9B9C26B33}" type="pres">
      <dgm:prSet presAssocID="{10CAC82E-C946-452F-9410-687E50D06221}" presName="thickLine" presStyleLbl="alignNode1" presStyleIdx="5" presStyleCnt="6"/>
      <dgm:spPr/>
    </dgm:pt>
    <dgm:pt modelId="{8FFF8C31-54CD-45EF-B31B-C21FB0ED0444}" type="pres">
      <dgm:prSet presAssocID="{10CAC82E-C946-452F-9410-687E50D06221}" presName="horz1" presStyleCnt="0"/>
      <dgm:spPr/>
    </dgm:pt>
    <dgm:pt modelId="{A8E9AFD0-925C-41AF-A8E8-908B87F1794E}" type="pres">
      <dgm:prSet presAssocID="{10CAC82E-C946-452F-9410-687E50D06221}" presName="tx1" presStyleLbl="revTx" presStyleIdx="5" presStyleCnt="6"/>
      <dgm:spPr/>
    </dgm:pt>
    <dgm:pt modelId="{F62C8FCD-C08C-4998-8818-0E85DF654852}" type="pres">
      <dgm:prSet presAssocID="{10CAC82E-C946-452F-9410-687E50D06221}" presName="vert1" presStyleCnt="0"/>
      <dgm:spPr/>
    </dgm:pt>
  </dgm:ptLst>
  <dgm:cxnLst>
    <dgm:cxn modelId="{DAF85105-1B03-45D9-87EE-5AC6D8D444B9}" type="presOf" srcId="{BED09995-17F8-4861-9C60-87D7C6BD2517}" destId="{0CE2C442-9DE6-4506-965C-7FAD25A00112}" srcOrd="0" destOrd="0" presId="urn:microsoft.com/office/officeart/2008/layout/LinedList"/>
    <dgm:cxn modelId="{9047B307-BCCD-4A1B-8E7A-098F7E46F1F4}" srcId="{1393A85F-0B39-4472-9E5D-FFE623668187}" destId="{751E0F61-2512-4A19-8370-16B31EFE2794}" srcOrd="2" destOrd="0" parTransId="{598A88DC-7BD7-459D-A002-3BACCF74192A}" sibTransId="{DC645829-C2BF-47C6-A707-456EBECCCBBB}"/>
    <dgm:cxn modelId="{ECBE8D27-FFE0-4165-89DF-288EA5AAB3DD}" srcId="{1393A85F-0B39-4472-9E5D-FFE623668187}" destId="{3D6F2A58-0C94-4739-B15E-981B078A7621}" srcOrd="4" destOrd="0" parTransId="{0A18DBBF-BE56-437F-A81B-E793132787AB}" sibTransId="{3FE9D6DC-656C-420F-8709-5E88A5FCDD5D}"/>
    <dgm:cxn modelId="{BECCB237-0839-40DE-8FBB-B7E982D064E7}" type="presOf" srcId="{10CAC82E-C946-452F-9410-687E50D06221}" destId="{A8E9AFD0-925C-41AF-A8E8-908B87F1794E}" srcOrd="0" destOrd="0" presId="urn:microsoft.com/office/officeart/2008/layout/LinedList"/>
    <dgm:cxn modelId="{CAF8977E-6921-460D-90C4-D37E30BE1AD7}" type="presOf" srcId="{23D49CE9-B533-4BD9-A212-690DB777492B}" destId="{CA808670-B7D7-4BE9-A055-D69DEA72D6A4}" srcOrd="0" destOrd="0" presId="urn:microsoft.com/office/officeart/2008/layout/LinedList"/>
    <dgm:cxn modelId="{16BBA57F-C412-4D06-9600-52A3D506C760}" srcId="{1393A85F-0B39-4472-9E5D-FFE623668187}" destId="{23D49CE9-B533-4BD9-A212-690DB777492B}" srcOrd="0" destOrd="0" parTransId="{3F749DD4-5E66-45E3-AF39-9CF316FD453C}" sibTransId="{3E26134F-F1AC-4645-9CCD-6206DC73C8F0}"/>
    <dgm:cxn modelId="{3FAAFF81-ED3C-423B-8259-1957A7FA26D6}" srcId="{1393A85F-0B39-4472-9E5D-FFE623668187}" destId="{BED09995-17F8-4861-9C60-87D7C6BD2517}" srcOrd="1" destOrd="0" parTransId="{2531497D-0E00-4283-BE73-D62830F1C1A3}" sibTransId="{49B2F9D0-D0D3-41B9-981A-EA3B32BF4A68}"/>
    <dgm:cxn modelId="{7F696682-118A-49B6-B7E5-8CEB03F420AD}" type="presOf" srcId="{25DC99BE-E7B0-43D7-B648-CCC48E500A3B}" destId="{C0F1A823-9A81-416A-BF6E-2AE8EF4150E0}" srcOrd="0" destOrd="0" presId="urn:microsoft.com/office/officeart/2008/layout/LinedList"/>
    <dgm:cxn modelId="{7736C283-344F-45CE-8FC0-1190A413CF39}" srcId="{1393A85F-0B39-4472-9E5D-FFE623668187}" destId="{10CAC82E-C946-452F-9410-687E50D06221}" srcOrd="5" destOrd="0" parTransId="{B1C56B05-F3D9-4855-A332-AA8A90BE5497}" sibTransId="{FBC85A9F-0ED5-482A-9435-2B6C64DF2406}"/>
    <dgm:cxn modelId="{A71E8CC3-C048-4D8D-A9F7-F12042DE831D}" type="presOf" srcId="{751E0F61-2512-4A19-8370-16B31EFE2794}" destId="{18F5525E-9CF5-4731-99B5-660F9CC4B413}" srcOrd="0" destOrd="0" presId="urn:microsoft.com/office/officeart/2008/layout/LinedList"/>
    <dgm:cxn modelId="{FB6DFAC3-F0FA-4F78-8977-22F9CAD6A099}" srcId="{1393A85F-0B39-4472-9E5D-FFE623668187}" destId="{25DC99BE-E7B0-43D7-B648-CCC48E500A3B}" srcOrd="3" destOrd="0" parTransId="{E1784BF8-5650-46CB-BA05-1D213F7ACDCA}" sibTransId="{C461B073-72EE-4FC2-8895-07AD5992D9AA}"/>
    <dgm:cxn modelId="{DA932CD9-D5EB-4E0A-B0B5-5C3B68F42501}" type="presOf" srcId="{3D6F2A58-0C94-4739-B15E-981B078A7621}" destId="{FEB3519A-D70F-4C27-B7DC-2AB4353B2027}" srcOrd="0" destOrd="0" presId="urn:microsoft.com/office/officeart/2008/layout/LinedList"/>
    <dgm:cxn modelId="{C22CEEE2-D78B-4390-B6DB-C9DDC17794F5}" type="presOf" srcId="{1393A85F-0B39-4472-9E5D-FFE623668187}" destId="{DE189EE5-B530-4E83-92AF-139E246161C7}" srcOrd="0" destOrd="0" presId="urn:microsoft.com/office/officeart/2008/layout/LinedList"/>
    <dgm:cxn modelId="{CD5D159F-B3D8-4CCD-9A4F-81B536E6770D}" type="presParOf" srcId="{DE189EE5-B530-4E83-92AF-139E246161C7}" destId="{5B220136-2F2C-4939-8F03-0FB09EB8F39E}" srcOrd="0" destOrd="0" presId="urn:microsoft.com/office/officeart/2008/layout/LinedList"/>
    <dgm:cxn modelId="{027F0E88-BFCF-48F6-AA03-6133E18A1594}" type="presParOf" srcId="{DE189EE5-B530-4E83-92AF-139E246161C7}" destId="{78B89A92-ED9D-4B28-97E9-40775BB6F3B1}" srcOrd="1" destOrd="0" presId="urn:microsoft.com/office/officeart/2008/layout/LinedList"/>
    <dgm:cxn modelId="{4DD21C5F-B948-4625-9152-79A7954EC859}" type="presParOf" srcId="{78B89A92-ED9D-4B28-97E9-40775BB6F3B1}" destId="{CA808670-B7D7-4BE9-A055-D69DEA72D6A4}" srcOrd="0" destOrd="0" presId="urn:microsoft.com/office/officeart/2008/layout/LinedList"/>
    <dgm:cxn modelId="{D57238EA-7199-45E1-AE3F-FBF5463C2908}" type="presParOf" srcId="{78B89A92-ED9D-4B28-97E9-40775BB6F3B1}" destId="{56E0A6E8-A1E4-4904-8F09-28174467FFF9}" srcOrd="1" destOrd="0" presId="urn:microsoft.com/office/officeart/2008/layout/LinedList"/>
    <dgm:cxn modelId="{24D6E7F1-63DB-4AE3-96C9-BFF3BD70C810}" type="presParOf" srcId="{DE189EE5-B530-4E83-92AF-139E246161C7}" destId="{7F7387AC-0D7E-4F74-AA04-EDF2DE617966}" srcOrd="2" destOrd="0" presId="urn:microsoft.com/office/officeart/2008/layout/LinedList"/>
    <dgm:cxn modelId="{638B9FEC-18C7-4491-817D-4C13B88F4266}" type="presParOf" srcId="{DE189EE5-B530-4E83-92AF-139E246161C7}" destId="{EAA430D5-9051-498B-A166-FB83B6E04D89}" srcOrd="3" destOrd="0" presId="urn:microsoft.com/office/officeart/2008/layout/LinedList"/>
    <dgm:cxn modelId="{330BB0D9-44D1-4991-903B-19D3A355EB4F}" type="presParOf" srcId="{EAA430D5-9051-498B-A166-FB83B6E04D89}" destId="{0CE2C442-9DE6-4506-965C-7FAD25A00112}" srcOrd="0" destOrd="0" presId="urn:microsoft.com/office/officeart/2008/layout/LinedList"/>
    <dgm:cxn modelId="{06046831-F6EB-4B7B-B752-101468D5D2ED}" type="presParOf" srcId="{EAA430D5-9051-498B-A166-FB83B6E04D89}" destId="{C7AAE8FE-04B2-43E0-8AEE-8DD6AF91AFFB}" srcOrd="1" destOrd="0" presId="urn:microsoft.com/office/officeart/2008/layout/LinedList"/>
    <dgm:cxn modelId="{C4C53589-E305-47C4-A89F-093E71E2B5C2}" type="presParOf" srcId="{DE189EE5-B530-4E83-92AF-139E246161C7}" destId="{282C9D1C-3F94-4BBB-B871-7CE39C79E409}" srcOrd="4" destOrd="0" presId="urn:microsoft.com/office/officeart/2008/layout/LinedList"/>
    <dgm:cxn modelId="{152CC434-52EC-4EA5-9CCA-6A2717658726}" type="presParOf" srcId="{DE189EE5-B530-4E83-92AF-139E246161C7}" destId="{6C2FAF7A-60A7-4928-9998-A9C41AA1A2FA}" srcOrd="5" destOrd="0" presId="urn:microsoft.com/office/officeart/2008/layout/LinedList"/>
    <dgm:cxn modelId="{A500156A-21B1-48B3-94A4-6F55A23D42B4}" type="presParOf" srcId="{6C2FAF7A-60A7-4928-9998-A9C41AA1A2FA}" destId="{18F5525E-9CF5-4731-99B5-660F9CC4B413}" srcOrd="0" destOrd="0" presId="urn:microsoft.com/office/officeart/2008/layout/LinedList"/>
    <dgm:cxn modelId="{3A993C13-A62F-48B7-865A-7AC520106BD9}" type="presParOf" srcId="{6C2FAF7A-60A7-4928-9998-A9C41AA1A2FA}" destId="{030C137A-18AC-4969-B4A9-82562B36FD8B}" srcOrd="1" destOrd="0" presId="urn:microsoft.com/office/officeart/2008/layout/LinedList"/>
    <dgm:cxn modelId="{BA78BD43-3071-40E3-994E-2619E73F1155}" type="presParOf" srcId="{DE189EE5-B530-4E83-92AF-139E246161C7}" destId="{97DBECF8-C9F4-437B-BD37-F654EB1CA5F8}" srcOrd="6" destOrd="0" presId="urn:microsoft.com/office/officeart/2008/layout/LinedList"/>
    <dgm:cxn modelId="{489F83AA-AFF1-46F0-811A-F5C214F041A9}" type="presParOf" srcId="{DE189EE5-B530-4E83-92AF-139E246161C7}" destId="{20184441-20C8-4AB3-B195-66C7A928321F}" srcOrd="7" destOrd="0" presId="urn:microsoft.com/office/officeart/2008/layout/LinedList"/>
    <dgm:cxn modelId="{D6056408-E50E-44FD-A97C-3839C8E0BF12}" type="presParOf" srcId="{20184441-20C8-4AB3-B195-66C7A928321F}" destId="{C0F1A823-9A81-416A-BF6E-2AE8EF4150E0}" srcOrd="0" destOrd="0" presId="urn:microsoft.com/office/officeart/2008/layout/LinedList"/>
    <dgm:cxn modelId="{CFD449EC-7F29-4FA1-84CE-74B77860FDEF}" type="presParOf" srcId="{20184441-20C8-4AB3-B195-66C7A928321F}" destId="{2E6DCF0B-FA68-4869-A124-8EA2A6C59008}" srcOrd="1" destOrd="0" presId="urn:microsoft.com/office/officeart/2008/layout/LinedList"/>
    <dgm:cxn modelId="{B083CB27-6570-4149-91D1-DB96FC84BF58}" type="presParOf" srcId="{DE189EE5-B530-4E83-92AF-139E246161C7}" destId="{BBAE3045-822D-4078-956C-FEC8ED464D14}" srcOrd="8" destOrd="0" presId="urn:microsoft.com/office/officeart/2008/layout/LinedList"/>
    <dgm:cxn modelId="{826A8AFD-20CB-4B74-B003-1FA67FF7F561}" type="presParOf" srcId="{DE189EE5-B530-4E83-92AF-139E246161C7}" destId="{FE22799E-6252-4537-8FD0-76F87FB3C8CC}" srcOrd="9" destOrd="0" presId="urn:microsoft.com/office/officeart/2008/layout/LinedList"/>
    <dgm:cxn modelId="{AF2411CB-C6B3-487D-BD9F-D204E38A222A}" type="presParOf" srcId="{FE22799E-6252-4537-8FD0-76F87FB3C8CC}" destId="{FEB3519A-D70F-4C27-B7DC-2AB4353B2027}" srcOrd="0" destOrd="0" presId="urn:microsoft.com/office/officeart/2008/layout/LinedList"/>
    <dgm:cxn modelId="{6F21BBB4-039E-4581-813A-00E1FD2DC967}" type="presParOf" srcId="{FE22799E-6252-4537-8FD0-76F87FB3C8CC}" destId="{0884303D-E05B-4260-BFE4-9D91173873FF}" srcOrd="1" destOrd="0" presId="urn:microsoft.com/office/officeart/2008/layout/LinedList"/>
    <dgm:cxn modelId="{A7B7027A-96F2-4BD5-8F48-06938284E246}" type="presParOf" srcId="{DE189EE5-B530-4E83-92AF-139E246161C7}" destId="{6F60E22D-1D18-4358-B9DF-54A9B9C26B33}" srcOrd="10" destOrd="0" presId="urn:microsoft.com/office/officeart/2008/layout/LinedList"/>
    <dgm:cxn modelId="{8745D82B-0F4D-48EA-B7AC-B67397701C23}" type="presParOf" srcId="{DE189EE5-B530-4E83-92AF-139E246161C7}" destId="{8FFF8C31-54CD-45EF-B31B-C21FB0ED0444}" srcOrd="11" destOrd="0" presId="urn:microsoft.com/office/officeart/2008/layout/LinedList"/>
    <dgm:cxn modelId="{29D140D7-84AA-4976-BEFA-1F5C27AA73CB}" type="presParOf" srcId="{8FFF8C31-54CD-45EF-B31B-C21FB0ED0444}" destId="{A8E9AFD0-925C-41AF-A8E8-908B87F1794E}" srcOrd="0" destOrd="0" presId="urn:microsoft.com/office/officeart/2008/layout/LinedList"/>
    <dgm:cxn modelId="{2F9A303F-E066-486D-BF3E-7CBCCE971579}" type="presParOf" srcId="{8FFF8C31-54CD-45EF-B31B-C21FB0ED0444}" destId="{F62C8FCD-C08C-4998-8818-0E85DF65485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393A85F-0B39-4472-9E5D-FFE623668187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ED09995-17F8-4861-9C60-87D7C6BD2517}">
      <dgm:prSet custT="1"/>
      <dgm:spPr/>
      <dgm:t>
        <a:bodyPr/>
        <a:lstStyle/>
        <a:p>
          <a:r>
            <a:rPr lang="en-US" sz="2800" dirty="0"/>
            <a:t>Get-Help, -Command, -Member</a:t>
          </a:r>
        </a:p>
      </dgm:t>
    </dgm:pt>
    <dgm:pt modelId="{2531497D-0E00-4283-BE73-D62830F1C1A3}" type="parTrans" cxnId="{3FAAFF81-ED3C-423B-8259-1957A7FA26D6}">
      <dgm:prSet/>
      <dgm:spPr/>
      <dgm:t>
        <a:bodyPr/>
        <a:lstStyle/>
        <a:p>
          <a:endParaRPr lang="en-US"/>
        </a:p>
      </dgm:t>
    </dgm:pt>
    <dgm:pt modelId="{49B2F9D0-D0D3-41B9-981A-EA3B32BF4A68}" type="sibTrans" cxnId="{3FAAFF81-ED3C-423B-8259-1957A7FA26D6}">
      <dgm:prSet/>
      <dgm:spPr/>
      <dgm:t>
        <a:bodyPr/>
        <a:lstStyle/>
        <a:p>
          <a:endParaRPr lang="en-US"/>
        </a:p>
      </dgm:t>
    </dgm:pt>
    <dgm:pt modelId="{92C9D346-717B-485E-9B5E-359BE8EC8297}">
      <dgm:prSet custT="1"/>
      <dgm:spPr/>
      <dgm:t>
        <a:bodyPr/>
        <a:lstStyle/>
        <a:p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The tab key</a:t>
          </a:r>
        </a:p>
      </dgm:t>
    </dgm:pt>
    <dgm:pt modelId="{3143610D-9B91-4AC7-A7B1-0F151C54B819}" type="parTrans" cxnId="{1204F8A0-A82B-47ED-85BC-D2444BEC6BD4}">
      <dgm:prSet/>
      <dgm:spPr/>
      <dgm:t>
        <a:bodyPr/>
        <a:lstStyle/>
        <a:p>
          <a:endParaRPr lang="en-US"/>
        </a:p>
      </dgm:t>
    </dgm:pt>
    <dgm:pt modelId="{2006AC35-3885-44A1-9492-AA7E82132DC4}" type="sibTrans" cxnId="{1204F8A0-A82B-47ED-85BC-D2444BEC6BD4}">
      <dgm:prSet/>
      <dgm:spPr/>
      <dgm:t>
        <a:bodyPr/>
        <a:lstStyle/>
        <a:p>
          <a:endParaRPr lang="en-US"/>
        </a:p>
      </dgm:t>
    </dgm:pt>
    <dgm:pt modelId="{07D7A876-7C62-423F-ADBF-8ECB58EB3F8E}">
      <dgm:prSet custT="1"/>
      <dgm:spPr/>
      <dgm:t>
        <a:bodyPr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Up/Down arrows, Ctrl + R, Ctrl + C</a:t>
          </a:r>
        </a:p>
      </dgm:t>
    </dgm:pt>
    <dgm:pt modelId="{0BEF82F6-8280-4581-B10F-406BF070799F}" type="parTrans" cxnId="{A0F4C098-A38A-4168-BA7D-2E90661337C7}">
      <dgm:prSet/>
      <dgm:spPr/>
      <dgm:t>
        <a:bodyPr/>
        <a:lstStyle/>
        <a:p>
          <a:endParaRPr lang="en-US"/>
        </a:p>
      </dgm:t>
    </dgm:pt>
    <dgm:pt modelId="{0F5E2453-74F8-48E2-B0E3-3F75305DAED8}" type="sibTrans" cxnId="{A0F4C098-A38A-4168-BA7D-2E90661337C7}">
      <dgm:prSet/>
      <dgm:spPr/>
      <dgm:t>
        <a:bodyPr/>
        <a:lstStyle/>
        <a:p>
          <a:endParaRPr lang="en-US"/>
        </a:p>
      </dgm:t>
    </dgm:pt>
    <dgm:pt modelId="{7C43A89F-8068-4FB5-91DE-345A91C4532B}">
      <dgm:prSet custT="1"/>
      <dgm:spPr/>
      <dgm:t>
        <a:bodyPr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Your PowerShell Profile</a:t>
          </a:r>
        </a:p>
      </dgm:t>
    </dgm:pt>
    <dgm:pt modelId="{FC10650E-E4D9-47D1-BC9D-AECFEAA90032}" type="parTrans" cxnId="{E3DA7DAE-0EC6-4BC7-A6CF-0D5ABA7E4EF0}">
      <dgm:prSet/>
      <dgm:spPr/>
      <dgm:t>
        <a:bodyPr/>
        <a:lstStyle/>
        <a:p>
          <a:endParaRPr lang="en-US"/>
        </a:p>
      </dgm:t>
    </dgm:pt>
    <dgm:pt modelId="{49F87802-EF37-453B-8DA8-3DCAD574057B}" type="sibTrans" cxnId="{E3DA7DAE-0EC6-4BC7-A6CF-0D5ABA7E4EF0}">
      <dgm:prSet/>
      <dgm:spPr/>
      <dgm:t>
        <a:bodyPr/>
        <a:lstStyle/>
        <a:p>
          <a:endParaRPr lang="en-US"/>
        </a:p>
      </dgm:t>
    </dgm:pt>
    <dgm:pt modelId="{173B6833-C0F1-4E4D-88E7-9855CF6DBD19}">
      <dgm:prSet custT="1"/>
      <dgm:spPr/>
      <dgm:t>
        <a:bodyPr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Hash tables</a:t>
          </a:r>
        </a:p>
      </dgm:t>
    </dgm:pt>
    <dgm:pt modelId="{510CE3EB-3599-4898-928D-502B4A2558E7}" type="parTrans" cxnId="{6EA53534-C1CE-429B-9C66-4C20C18EA592}">
      <dgm:prSet/>
      <dgm:spPr/>
      <dgm:t>
        <a:bodyPr/>
        <a:lstStyle/>
        <a:p>
          <a:endParaRPr lang="en-US"/>
        </a:p>
      </dgm:t>
    </dgm:pt>
    <dgm:pt modelId="{0C3BBA2A-099E-41F0-94B1-390A78A6EC28}" type="sibTrans" cxnId="{6EA53534-C1CE-429B-9C66-4C20C18EA592}">
      <dgm:prSet/>
      <dgm:spPr/>
      <dgm:t>
        <a:bodyPr/>
        <a:lstStyle/>
        <a:p>
          <a:endParaRPr lang="en-US"/>
        </a:p>
      </dgm:t>
    </dgm:pt>
    <dgm:pt modelId="{4CB50E4A-DFA0-4F40-BB01-B4245FC56B2E}">
      <dgm:prSet custT="1"/>
      <dgm:spPr/>
      <dgm:t>
        <a:bodyPr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Web API Interactions</a:t>
          </a:r>
        </a:p>
      </dgm:t>
    </dgm:pt>
    <dgm:pt modelId="{A64DEB63-CF63-4DC6-860E-F82F49D31762}" type="parTrans" cxnId="{66575B5B-B6FD-4849-9381-E13F2405AE02}">
      <dgm:prSet/>
      <dgm:spPr/>
      <dgm:t>
        <a:bodyPr/>
        <a:lstStyle/>
        <a:p>
          <a:endParaRPr lang="en-US"/>
        </a:p>
      </dgm:t>
    </dgm:pt>
    <dgm:pt modelId="{C5390156-3F14-4491-A775-8F0880F8C529}" type="sibTrans" cxnId="{66575B5B-B6FD-4849-9381-E13F2405AE02}">
      <dgm:prSet/>
      <dgm:spPr/>
      <dgm:t>
        <a:bodyPr/>
        <a:lstStyle/>
        <a:p>
          <a:endParaRPr lang="en-US"/>
        </a:p>
      </dgm:t>
    </dgm:pt>
    <dgm:pt modelId="{DE189EE5-B530-4E83-92AF-139E246161C7}" type="pres">
      <dgm:prSet presAssocID="{1393A85F-0B39-4472-9E5D-FFE623668187}" presName="vert0" presStyleCnt="0">
        <dgm:presLayoutVars>
          <dgm:dir/>
          <dgm:animOne val="branch"/>
          <dgm:animLvl val="lvl"/>
        </dgm:presLayoutVars>
      </dgm:prSet>
      <dgm:spPr/>
    </dgm:pt>
    <dgm:pt modelId="{7F7387AC-0D7E-4F74-AA04-EDF2DE617966}" type="pres">
      <dgm:prSet presAssocID="{BED09995-17F8-4861-9C60-87D7C6BD2517}" presName="thickLine" presStyleLbl="alignNode1" presStyleIdx="0" presStyleCnt="6"/>
      <dgm:spPr/>
    </dgm:pt>
    <dgm:pt modelId="{EAA430D5-9051-498B-A166-FB83B6E04D89}" type="pres">
      <dgm:prSet presAssocID="{BED09995-17F8-4861-9C60-87D7C6BD2517}" presName="horz1" presStyleCnt="0"/>
      <dgm:spPr/>
    </dgm:pt>
    <dgm:pt modelId="{0CE2C442-9DE6-4506-965C-7FAD25A00112}" type="pres">
      <dgm:prSet presAssocID="{BED09995-17F8-4861-9C60-87D7C6BD2517}" presName="tx1" presStyleLbl="revTx" presStyleIdx="0" presStyleCnt="6"/>
      <dgm:spPr/>
    </dgm:pt>
    <dgm:pt modelId="{C7AAE8FE-04B2-43E0-8AEE-8DD6AF91AFFB}" type="pres">
      <dgm:prSet presAssocID="{BED09995-17F8-4861-9C60-87D7C6BD2517}" presName="vert1" presStyleCnt="0"/>
      <dgm:spPr/>
    </dgm:pt>
    <dgm:pt modelId="{D31C28E0-064A-4D61-B05F-75A6B5D8D920}" type="pres">
      <dgm:prSet presAssocID="{92C9D346-717B-485E-9B5E-359BE8EC8297}" presName="thickLine" presStyleLbl="alignNode1" presStyleIdx="1" presStyleCnt="6"/>
      <dgm:spPr/>
    </dgm:pt>
    <dgm:pt modelId="{6FEA3B5B-1760-41B9-BD9E-1F3B62E0A55D}" type="pres">
      <dgm:prSet presAssocID="{92C9D346-717B-485E-9B5E-359BE8EC8297}" presName="horz1" presStyleCnt="0"/>
      <dgm:spPr/>
    </dgm:pt>
    <dgm:pt modelId="{8B5B6DCC-ED12-4131-B55B-5D29B6F85710}" type="pres">
      <dgm:prSet presAssocID="{92C9D346-717B-485E-9B5E-359BE8EC8297}" presName="tx1" presStyleLbl="revTx" presStyleIdx="1" presStyleCnt="6"/>
      <dgm:spPr/>
    </dgm:pt>
    <dgm:pt modelId="{2E3B92C0-1FE1-4487-8F8E-F3A9A0ED0F76}" type="pres">
      <dgm:prSet presAssocID="{92C9D346-717B-485E-9B5E-359BE8EC8297}" presName="vert1" presStyleCnt="0"/>
      <dgm:spPr/>
    </dgm:pt>
    <dgm:pt modelId="{80E66E7C-14E8-4F6C-B6EB-9AFBDC3B73D2}" type="pres">
      <dgm:prSet presAssocID="{07D7A876-7C62-423F-ADBF-8ECB58EB3F8E}" presName="thickLine" presStyleLbl="alignNode1" presStyleIdx="2" presStyleCnt="6"/>
      <dgm:spPr/>
    </dgm:pt>
    <dgm:pt modelId="{2CFEA48E-BDA2-422D-BB47-DE5687FA8CB2}" type="pres">
      <dgm:prSet presAssocID="{07D7A876-7C62-423F-ADBF-8ECB58EB3F8E}" presName="horz1" presStyleCnt="0"/>
      <dgm:spPr/>
    </dgm:pt>
    <dgm:pt modelId="{DF9949AE-D0DD-4B0B-94A0-8C9E6DCF02CC}" type="pres">
      <dgm:prSet presAssocID="{07D7A876-7C62-423F-ADBF-8ECB58EB3F8E}" presName="tx1" presStyleLbl="revTx" presStyleIdx="2" presStyleCnt="6"/>
      <dgm:spPr/>
    </dgm:pt>
    <dgm:pt modelId="{F153E6A7-C1A6-42AD-AA88-B4240DE781A9}" type="pres">
      <dgm:prSet presAssocID="{07D7A876-7C62-423F-ADBF-8ECB58EB3F8E}" presName="vert1" presStyleCnt="0"/>
      <dgm:spPr/>
    </dgm:pt>
    <dgm:pt modelId="{8D0D2791-098F-4217-BC31-6519701E69AB}" type="pres">
      <dgm:prSet presAssocID="{7C43A89F-8068-4FB5-91DE-345A91C4532B}" presName="thickLine" presStyleLbl="alignNode1" presStyleIdx="3" presStyleCnt="6"/>
      <dgm:spPr/>
    </dgm:pt>
    <dgm:pt modelId="{C75F13E6-9613-467A-A8F6-F698102082DE}" type="pres">
      <dgm:prSet presAssocID="{7C43A89F-8068-4FB5-91DE-345A91C4532B}" presName="horz1" presStyleCnt="0"/>
      <dgm:spPr/>
    </dgm:pt>
    <dgm:pt modelId="{7F279F1D-E5EA-4600-9163-C56DAE0EC52D}" type="pres">
      <dgm:prSet presAssocID="{7C43A89F-8068-4FB5-91DE-345A91C4532B}" presName="tx1" presStyleLbl="revTx" presStyleIdx="3" presStyleCnt="6"/>
      <dgm:spPr/>
    </dgm:pt>
    <dgm:pt modelId="{B0BE6F41-6C11-474A-8A2C-E740D1742D1F}" type="pres">
      <dgm:prSet presAssocID="{7C43A89F-8068-4FB5-91DE-345A91C4532B}" presName="vert1" presStyleCnt="0"/>
      <dgm:spPr/>
    </dgm:pt>
    <dgm:pt modelId="{13C9E61F-D1EF-4E00-A4D9-407497265071}" type="pres">
      <dgm:prSet presAssocID="{173B6833-C0F1-4E4D-88E7-9855CF6DBD19}" presName="thickLine" presStyleLbl="alignNode1" presStyleIdx="4" presStyleCnt="6"/>
      <dgm:spPr/>
    </dgm:pt>
    <dgm:pt modelId="{6F085213-28A7-4C65-B2B6-E65EBB442909}" type="pres">
      <dgm:prSet presAssocID="{173B6833-C0F1-4E4D-88E7-9855CF6DBD19}" presName="horz1" presStyleCnt="0"/>
      <dgm:spPr/>
    </dgm:pt>
    <dgm:pt modelId="{7DD86601-8F28-44EF-AD08-277CF95825A6}" type="pres">
      <dgm:prSet presAssocID="{173B6833-C0F1-4E4D-88E7-9855CF6DBD19}" presName="tx1" presStyleLbl="revTx" presStyleIdx="4" presStyleCnt="6"/>
      <dgm:spPr/>
    </dgm:pt>
    <dgm:pt modelId="{C249856C-097F-4835-917E-43F3517C3DAB}" type="pres">
      <dgm:prSet presAssocID="{173B6833-C0F1-4E4D-88E7-9855CF6DBD19}" presName="vert1" presStyleCnt="0"/>
      <dgm:spPr/>
    </dgm:pt>
    <dgm:pt modelId="{A962002E-C97F-4F35-B73D-908EEDC019BB}" type="pres">
      <dgm:prSet presAssocID="{4CB50E4A-DFA0-4F40-BB01-B4245FC56B2E}" presName="thickLine" presStyleLbl="alignNode1" presStyleIdx="5" presStyleCnt="6"/>
      <dgm:spPr/>
    </dgm:pt>
    <dgm:pt modelId="{0F8A7326-6C48-4DC7-9D12-9F5C9AE14CC8}" type="pres">
      <dgm:prSet presAssocID="{4CB50E4A-DFA0-4F40-BB01-B4245FC56B2E}" presName="horz1" presStyleCnt="0"/>
      <dgm:spPr/>
    </dgm:pt>
    <dgm:pt modelId="{21492AE6-5E33-4D85-A006-A3B9EE142266}" type="pres">
      <dgm:prSet presAssocID="{4CB50E4A-DFA0-4F40-BB01-B4245FC56B2E}" presName="tx1" presStyleLbl="revTx" presStyleIdx="5" presStyleCnt="6"/>
      <dgm:spPr/>
    </dgm:pt>
    <dgm:pt modelId="{A3978E54-0AA1-484E-B192-E5183C44189B}" type="pres">
      <dgm:prSet presAssocID="{4CB50E4A-DFA0-4F40-BB01-B4245FC56B2E}" presName="vert1" presStyleCnt="0"/>
      <dgm:spPr/>
    </dgm:pt>
  </dgm:ptLst>
  <dgm:cxnLst>
    <dgm:cxn modelId="{DAF85105-1B03-45D9-87EE-5AC6D8D444B9}" type="presOf" srcId="{BED09995-17F8-4861-9C60-87D7C6BD2517}" destId="{0CE2C442-9DE6-4506-965C-7FAD25A00112}" srcOrd="0" destOrd="0" presId="urn:microsoft.com/office/officeart/2008/layout/LinedList"/>
    <dgm:cxn modelId="{35A2E715-6C98-491B-AE86-1C3B984B9413}" type="presOf" srcId="{173B6833-C0F1-4E4D-88E7-9855CF6DBD19}" destId="{7DD86601-8F28-44EF-AD08-277CF95825A6}" srcOrd="0" destOrd="0" presId="urn:microsoft.com/office/officeart/2008/layout/LinedList"/>
    <dgm:cxn modelId="{6EA53534-C1CE-429B-9C66-4C20C18EA592}" srcId="{1393A85F-0B39-4472-9E5D-FFE623668187}" destId="{173B6833-C0F1-4E4D-88E7-9855CF6DBD19}" srcOrd="4" destOrd="0" parTransId="{510CE3EB-3599-4898-928D-502B4A2558E7}" sibTransId="{0C3BBA2A-099E-41F0-94B1-390A78A6EC28}"/>
    <dgm:cxn modelId="{66575B5B-B6FD-4849-9381-E13F2405AE02}" srcId="{1393A85F-0B39-4472-9E5D-FFE623668187}" destId="{4CB50E4A-DFA0-4F40-BB01-B4245FC56B2E}" srcOrd="5" destOrd="0" parTransId="{A64DEB63-CF63-4DC6-860E-F82F49D31762}" sibTransId="{C5390156-3F14-4491-A775-8F0880F8C529}"/>
    <dgm:cxn modelId="{BE37217B-1C9F-48CE-B02D-8BBA29BA1975}" type="presOf" srcId="{07D7A876-7C62-423F-ADBF-8ECB58EB3F8E}" destId="{DF9949AE-D0DD-4B0B-94A0-8C9E6DCF02CC}" srcOrd="0" destOrd="0" presId="urn:microsoft.com/office/officeart/2008/layout/LinedList"/>
    <dgm:cxn modelId="{3FAAFF81-ED3C-423B-8259-1957A7FA26D6}" srcId="{1393A85F-0B39-4472-9E5D-FFE623668187}" destId="{BED09995-17F8-4861-9C60-87D7C6BD2517}" srcOrd="0" destOrd="0" parTransId="{2531497D-0E00-4283-BE73-D62830F1C1A3}" sibTransId="{49B2F9D0-D0D3-41B9-981A-EA3B32BF4A68}"/>
    <dgm:cxn modelId="{A0F4C098-A38A-4168-BA7D-2E90661337C7}" srcId="{1393A85F-0B39-4472-9E5D-FFE623668187}" destId="{07D7A876-7C62-423F-ADBF-8ECB58EB3F8E}" srcOrd="2" destOrd="0" parTransId="{0BEF82F6-8280-4581-B10F-406BF070799F}" sibTransId="{0F5E2453-74F8-48E2-B0E3-3F75305DAED8}"/>
    <dgm:cxn modelId="{1204F8A0-A82B-47ED-85BC-D2444BEC6BD4}" srcId="{1393A85F-0B39-4472-9E5D-FFE623668187}" destId="{92C9D346-717B-485E-9B5E-359BE8EC8297}" srcOrd="1" destOrd="0" parTransId="{3143610D-9B91-4AC7-A7B1-0F151C54B819}" sibTransId="{2006AC35-3885-44A1-9492-AA7E82132DC4}"/>
    <dgm:cxn modelId="{7674B4A2-2685-4EDE-8305-B28CF04CCDCA}" type="presOf" srcId="{92C9D346-717B-485E-9B5E-359BE8EC8297}" destId="{8B5B6DCC-ED12-4131-B55B-5D29B6F85710}" srcOrd="0" destOrd="0" presId="urn:microsoft.com/office/officeart/2008/layout/LinedList"/>
    <dgm:cxn modelId="{E3DA7DAE-0EC6-4BC7-A6CF-0D5ABA7E4EF0}" srcId="{1393A85F-0B39-4472-9E5D-FFE623668187}" destId="{7C43A89F-8068-4FB5-91DE-345A91C4532B}" srcOrd="3" destOrd="0" parTransId="{FC10650E-E4D9-47D1-BC9D-AECFEAA90032}" sibTransId="{49F87802-EF37-453B-8DA8-3DCAD574057B}"/>
    <dgm:cxn modelId="{26BD7BCC-584A-4299-8C58-0DCC0D02C949}" type="presOf" srcId="{4CB50E4A-DFA0-4F40-BB01-B4245FC56B2E}" destId="{21492AE6-5E33-4D85-A006-A3B9EE142266}" srcOrd="0" destOrd="0" presId="urn:microsoft.com/office/officeart/2008/layout/LinedList"/>
    <dgm:cxn modelId="{C22CEEE2-D78B-4390-B6DB-C9DDC17794F5}" type="presOf" srcId="{1393A85F-0B39-4472-9E5D-FFE623668187}" destId="{DE189EE5-B530-4E83-92AF-139E246161C7}" srcOrd="0" destOrd="0" presId="urn:microsoft.com/office/officeart/2008/layout/LinedList"/>
    <dgm:cxn modelId="{508BBFF6-1B08-47EF-A0E4-E9BCB2A58132}" type="presOf" srcId="{7C43A89F-8068-4FB5-91DE-345A91C4532B}" destId="{7F279F1D-E5EA-4600-9163-C56DAE0EC52D}" srcOrd="0" destOrd="0" presId="urn:microsoft.com/office/officeart/2008/layout/LinedList"/>
    <dgm:cxn modelId="{24D6E7F1-63DB-4AE3-96C9-BFF3BD70C810}" type="presParOf" srcId="{DE189EE5-B530-4E83-92AF-139E246161C7}" destId="{7F7387AC-0D7E-4F74-AA04-EDF2DE617966}" srcOrd="0" destOrd="0" presId="urn:microsoft.com/office/officeart/2008/layout/LinedList"/>
    <dgm:cxn modelId="{638B9FEC-18C7-4491-817D-4C13B88F4266}" type="presParOf" srcId="{DE189EE5-B530-4E83-92AF-139E246161C7}" destId="{EAA430D5-9051-498B-A166-FB83B6E04D89}" srcOrd="1" destOrd="0" presId="urn:microsoft.com/office/officeart/2008/layout/LinedList"/>
    <dgm:cxn modelId="{330BB0D9-44D1-4991-903B-19D3A355EB4F}" type="presParOf" srcId="{EAA430D5-9051-498B-A166-FB83B6E04D89}" destId="{0CE2C442-9DE6-4506-965C-7FAD25A00112}" srcOrd="0" destOrd="0" presId="urn:microsoft.com/office/officeart/2008/layout/LinedList"/>
    <dgm:cxn modelId="{06046831-F6EB-4B7B-B752-101468D5D2ED}" type="presParOf" srcId="{EAA430D5-9051-498B-A166-FB83B6E04D89}" destId="{C7AAE8FE-04B2-43E0-8AEE-8DD6AF91AFFB}" srcOrd="1" destOrd="0" presId="urn:microsoft.com/office/officeart/2008/layout/LinedList"/>
    <dgm:cxn modelId="{AB9251E6-B3C8-4877-BD4D-931040FE01B6}" type="presParOf" srcId="{DE189EE5-B530-4E83-92AF-139E246161C7}" destId="{D31C28E0-064A-4D61-B05F-75A6B5D8D920}" srcOrd="2" destOrd="0" presId="urn:microsoft.com/office/officeart/2008/layout/LinedList"/>
    <dgm:cxn modelId="{371E2D93-679F-479E-AA8A-0DFAE63C9C56}" type="presParOf" srcId="{DE189EE5-B530-4E83-92AF-139E246161C7}" destId="{6FEA3B5B-1760-41B9-BD9E-1F3B62E0A55D}" srcOrd="3" destOrd="0" presId="urn:microsoft.com/office/officeart/2008/layout/LinedList"/>
    <dgm:cxn modelId="{163916AC-B700-420C-BB04-0C1DDC7F4F3A}" type="presParOf" srcId="{6FEA3B5B-1760-41B9-BD9E-1F3B62E0A55D}" destId="{8B5B6DCC-ED12-4131-B55B-5D29B6F85710}" srcOrd="0" destOrd="0" presId="urn:microsoft.com/office/officeart/2008/layout/LinedList"/>
    <dgm:cxn modelId="{7D975D24-56AC-4736-94A4-502241EED1D6}" type="presParOf" srcId="{6FEA3B5B-1760-41B9-BD9E-1F3B62E0A55D}" destId="{2E3B92C0-1FE1-4487-8F8E-F3A9A0ED0F76}" srcOrd="1" destOrd="0" presId="urn:microsoft.com/office/officeart/2008/layout/LinedList"/>
    <dgm:cxn modelId="{B469CEA0-BEF1-4972-B01A-BB8873D303AD}" type="presParOf" srcId="{DE189EE5-B530-4E83-92AF-139E246161C7}" destId="{80E66E7C-14E8-4F6C-B6EB-9AFBDC3B73D2}" srcOrd="4" destOrd="0" presId="urn:microsoft.com/office/officeart/2008/layout/LinedList"/>
    <dgm:cxn modelId="{D790B56D-768B-41EB-BF97-F438A4A27832}" type="presParOf" srcId="{DE189EE5-B530-4E83-92AF-139E246161C7}" destId="{2CFEA48E-BDA2-422D-BB47-DE5687FA8CB2}" srcOrd="5" destOrd="0" presId="urn:microsoft.com/office/officeart/2008/layout/LinedList"/>
    <dgm:cxn modelId="{448EABFD-A444-4B94-AEF5-A5E76001ABD2}" type="presParOf" srcId="{2CFEA48E-BDA2-422D-BB47-DE5687FA8CB2}" destId="{DF9949AE-D0DD-4B0B-94A0-8C9E6DCF02CC}" srcOrd="0" destOrd="0" presId="urn:microsoft.com/office/officeart/2008/layout/LinedList"/>
    <dgm:cxn modelId="{55E75AA2-83E5-48A3-B840-CC2C90AEBFD3}" type="presParOf" srcId="{2CFEA48E-BDA2-422D-BB47-DE5687FA8CB2}" destId="{F153E6A7-C1A6-42AD-AA88-B4240DE781A9}" srcOrd="1" destOrd="0" presId="urn:microsoft.com/office/officeart/2008/layout/LinedList"/>
    <dgm:cxn modelId="{E0F78F27-221D-4272-92CD-A97882AEFEC0}" type="presParOf" srcId="{DE189EE5-B530-4E83-92AF-139E246161C7}" destId="{8D0D2791-098F-4217-BC31-6519701E69AB}" srcOrd="6" destOrd="0" presId="urn:microsoft.com/office/officeart/2008/layout/LinedList"/>
    <dgm:cxn modelId="{FD0C67B1-E629-4A2C-BC3C-C777F8C22B1B}" type="presParOf" srcId="{DE189EE5-B530-4E83-92AF-139E246161C7}" destId="{C75F13E6-9613-467A-A8F6-F698102082DE}" srcOrd="7" destOrd="0" presId="urn:microsoft.com/office/officeart/2008/layout/LinedList"/>
    <dgm:cxn modelId="{B7C15BAD-14DC-451B-9C47-83F7BCD1B0C6}" type="presParOf" srcId="{C75F13E6-9613-467A-A8F6-F698102082DE}" destId="{7F279F1D-E5EA-4600-9163-C56DAE0EC52D}" srcOrd="0" destOrd="0" presId="urn:microsoft.com/office/officeart/2008/layout/LinedList"/>
    <dgm:cxn modelId="{16DB0A41-C26B-4F68-9504-6A9B9B7886C0}" type="presParOf" srcId="{C75F13E6-9613-467A-A8F6-F698102082DE}" destId="{B0BE6F41-6C11-474A-8A2C-E740D1742D1F}" srcOrd="1" destOrd="0" presId="urn:microsoft.com/office/officeart/2008/layout/LinedList"/>
    <dgm:cxn modelId="{CD2588BA-600C-4B34-9EDA-93AC60E106F0}" type="presParOf" srcId="{DE189EE5-B530-4E83-92AF-139E246161C7}" destId="{13C9E61F-D1EF-4E00-A4D9-407497265071}" srcOrd="8" destOrd="0" presId="urn:microsoft.com/office/officeart/2008/layout/LinedList"/>
    <dgm:cxn modelId="{160D3F8F-B0B1-421E-A61A-B95A77812564}" type="presParOf" srcId="{DE189EE5-B530-4E83-92AF-139E246161C7}" destId="{6F085213-28A7-4C65-B2B6-E65EBB442909}" srcOrd="9" destOrd="0" presId="urn:microsoft.com/office/officeart/2008/layout/LinedList"/>
    <dgm:cxn modelId="{9EF65B3F-2A47-4A6D-8703-82E9A21578D4}" type="presParOf" srcId="{6F085213-28A7-4C65-B2B6-E65EBB442909}" destId="{7DD86601-8F28-44EF-AD08-277CF95825A6}" srcOrd="0" destOrd="0" presId="urn:microsoft.com/office/officeart/2008/layout/LinedList"/>
    <dgm:cxn modelId="{0563897E-6B7C-4F7C-99A1-3B8FD1CD8611}" type="presParOf" srcId="{6F085213-28A7-4C65-B2B6-E65EBB442909}" destId="{C249856C-097F-4835-917E-43F3517C3DAB}" srcOrd="1" destOrd="0" presId="urn:microsoft.com/office/officeart/2008/layout/LinedList"/>
    <dgm:cxn modelId="{70724A92-6BEE-4917-B3B0-037924726956}" type="presParOf" srcId="{DE189EE5-B530-4E83-92AF-139E246161C7}" destId="{A962002E-C97F-4F35-B73D-908EEDC019BB}" srcOrd="10" destOrd="0" presId="urn:microsoft.com/office/officeart/2008/layout/LinedList"/>
    <dgm:cxn modelId="{6C159E85-7FB1-4E29-83C8-771B856744E9}" type="presParOf" srcId="{DE189EE5-B530-4E83-92AF-139E246161C7}" destId="{0F8A7326-6C48-4DC7-9D12-9F5C9AE14CC8}" srcOrd="11" destOrd="0" presId="urn:microsoft.com/office/officeart/2008/layout/LinedList"/>
    <dgm:cxn modelId="{7B149BEF-58C4-4863-9B6A-F09AD0767962}" type="presParOf" srcId="{0F8A7326-6C48-4DC7-9D12-9F5C9AE14CC8}" destId="{21492AE6-5E33-4D85-A006-A3B9EE142266}" srcOrd="0" destOrd="0" presId="urn:microsoft.com/office/officeart/2008/layout/LinedList"/>
    <dgm:cxn modelId="{C99B5258-1782-4B7F-B553-E598BCE6DA91}" type="presParOf" srcId="{0F8A7326-6C48-4DC7-9D12-9F5C9AE14CC8}" destId="{A3978E54-0AA1-484E-B192-E5183C44189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393A85F-0B39-4472-9E5D-FFE623668187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ED09995-17F8-4861-9C60-87D7C6BD2517}">
      <dgm:prSet custT="1"/>
      <dgm:spPr/>
      <dgm:t>
        <a:bodyPr/>
        <a:lstStyle/>
        <a:p>
          <a:r>
            <a:rPr lang="en-US" sz="2800" dirty="0"/>
            <a:t>. Vs .\</a:t>
          </a:r>
        </a:p>
      </dgm:t>
    </dgm:pt>
    <dgm:pt modelId="{2531497D-0E00-4283-BE73-D62830F1C1A3}" type="parTrans" cxnId="{3FAAFF81-ED3C-423B-8259-1957A7FA26D6}">
      <dgm:prSet/>
      <dgm:spPr/>
      <dgm:t>
        <a:bodyPr/>
        <a:lstStyle/>
        <a:p>
          <a:endParaRPr lang="en-US"/>
        </a:p>
      </dgm:t>
    </dgm:pt>
    <dgm:pt modelId="{49B2F9D0-D0D3-41B9-981A-EA3B32BF4A68}" type="sibTrans" cxnId="{3FAAFF81-ED3C-423B-8259-1957A7FA26D6}">
      <dgm:prSet/>
      <dgm:spPr/>
      <dgm:t>
        <a:bodyPr/>
        <a:lstStyle/>
        <a:p>
          <a:endParaRPr lang="en-US"/>
        </a:p>
      </dgm:t>
    </dgm:pt>
    <dgm:pt modelId="{39117585-435A-4860-8DB3-B285E6F47958}">
      <dgm:prSet custT="1"/>
      <dgm:spPr/>
      <dgm:t>
        <a:bodyPr/>
        <a:lstStyle/>
        <a:p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Old code on the internet</a:t>
          </a:r>
        </a:p>
      </dgm:t>
    </dgm:pt>
    <dgm:pt modelId="{24E3B62D-3174-4903-A420-BB1198C02116}" type="parTrans" cxnId="{27BD288C-6982-4C41-B791-883D428EB294}">
      <dgm:prSet/>
      <dgm:spPr/>
      <dgm:t>
        <a:bodyPr/>
        <a:lstStyle/>
        <a:p>
          <a:endParaRPr lang="en-US"/>
        </a:p>
      </dgm:t>
    </dgm:pt>
    <dgm:pt modelId="{4FF1C8C1-C197-4CB1-B43C-67832AD5F2B6}" type="sibTrans" cxnId="{27BD288C-6982-4C41-B791-883D428EB294}">
      <dgm:prSet/>
      <dgm:spPr/>
      <dgm:t>
        <a:bodyPr/>
        <a:lstStyle/>
        <a:p>
          <a:endParaRPr lang="en-US"/>
        </a:p>
      </dgm:t>
    </dgm:pt>
    <dgm:pt modelId="{13BF0BD9-50DB-4A3B-9EC4-F5128A2E0B5B}">
      <dgm:prSet custT="1"/>
      <dgm:spPr/>
      <dgm:t>
        <a:bodyPr/>
        <a:lstStyle/>
        <a:p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Is it an array?</a:t>
          </a:r>
        </a:p>
      </dgm:t>
    </dgm:pt>
    <dgm:pt modelId="{7C0B26C4-20CB-4E44-A4EF-8EFED89B2DA7}" type="parTrans" cxnId="{F3C3ABD7-7BD5-45CD-AED4-1E068E9D7E27}">
      <dgm:prSet/>
      <dgm:spPr/>
      <dgm:t>
        <a:bodyPr/>
        <a:lstStyle/>
        <a:p>
          <a:endParaRPr lang="en-US"/>
        </a:p>
      </dgm:t>
    </dgm:pt>
    <dgm:pt modelId="{4FD5980A-42C4-49EA-9AFD-528463F930C3}" type="sibTrans" cxnId="{F3C3ABD7-7BD5-45CD-AED4-1E068E9D7E27}">
      <dgm:prSet/>
      <dgm:spPr/>
      <dgm:t>
        <a:bodyPr/>
        <a:lstStyle/>
        <a:p>
          <a:endParaRPr lang="en-US"/>
        </a:p>
      </dgm:t>
    </dgm:pt>
    <dgm:pt modelId="{0CAE9E80-9F07-486E-9099-00B6ACD440F7}">
      <dgm:prSet custT="1"/>
      <dgm:spPr/>
      <dgm:t>
        <a:bodyPr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Calling programs with arguments</a:t>
          </a:r>
        </a:p>
      </dgm:t>
    </dgm:pt>
    <dgm:pt modelId="{54960A0A-C7FA-41CD-8F16-67E8320E88E0}" type="parTrans" cxnId="{CC645A69-52CC-48A4-877E-B1973E75052A}">
      <dgm:prSet/>
      <dgm:spPr/>
      <dgm:t>
        <a:bodyPr/>
        <a:lstStyle/>
        <a:p>
          <a:endParaRPr lang="en-US"/>
        </a:p>
      </dgm:t>
    </dgm:pt>
    <dgm:pt modelId="{23D7A895-666F-4920-8403-A3013616EF2E}" type="sibTrans" cxnId="{CC645A69-52CC-48A4-877E-B1973E75052A}">
      <dgm:prSet/>
      <dgm:spPr/>
      <dgm:t>
        <a:bodyPr/>
        <a:lstStyle/>
        <a:p>
          <a:endParaRPr lang="en-US"/>
        </a:p>
      </dgm:t>
    </dgm:pt>
    <dgm:pt modelId="{0D176BAC-0CA0-4152-8E0F-A08139C1A439}">
      <dgm:prSet custT="1"/>
      <dgm:spPr/>
      <dgm:t>
        <a:bodyPr/>
        <a:lstStyle/>
        <a:p>
          <a:r>
            <a:rPr lang="en-US" sz="2800" dirty="0"/>
            <a:t>Working with strings</a:t>
          </a:r>
        </a:p>
      </dgm:t>
    </dgm:pt>
    <dgm:pt modelId="{3567280E-7EC0-45A0-91D9-63034059D423}" type="parTrans" cxnId="{05FADEED-76A9-4D67-9D52-17A8AF0C623C}">
      <dgm:prSet/>
      <dgm:spPr/>
      <dgm:t>
        <a:bodyPr/>
        <a:lstStyle/>
        <a:p>
          <a:endParaRPr lang="en-US"/>
        </a:p>
      </dgm:t>
    </dgm:pt>
    <dgm:pt modelId="{E1DB4AC9-C180-4923-AD92-019776415053}" type="sibTrans" cxnId="{05FADEED-76A9-4D67-9D52-17A8AF0C623C}">
      <dgm:prSet/>
      <dgm:spPr/>
      <dgm:t>
        <a:bodyPr/>
        <a:lstStyle/>
        <a:p>
          <a:endParaRPr lang="en-US"/>
        </a:p>
      </dgm:t>
    </dgm:pt>
    <dgm:pt modelId="{DE189EE5-B530-4E83-92AF-139E246161C7}" type="pres">
      <dgm:prSet presAssocID="{1393A85F-0B39-4472-9E5D-FFE623668187}" presName="vert0" presStyleCnt="0">
        <dgm:presLayoutVars>
          <dgm:dir/>
          <dgm:animOne val="branch"/>
          <dgm:animLvl val="lvl"/>
        </dgm:presLayoutVars>
      </dgm:prSet>
      <dgm:spPr/>
    </dgm:pt>
    <dgm:pt modelId="{35EE0690-5833-477E-AD6D-E9A2CC603B27}" type="pres">
      <dgm:prSet presAssocID="{0D176BAC-0CA0-4152-8E0F-A08139C1A439}" presName="thickLine" presStyleLbl="alignNode1" presStyleIdx="0" presStyleCnt="5"/>
      <dgm:spPr/>
    </dgm:pt>
    <dgm:pt modelId="{1DAB8ED2-1EE5-4A74-B269-FE0EEDC5B2DD}" type="pres">
      <dgm:prSet presAssocID="{0D176BAC-0CA0-4152-8E0F-A08139C1A439}" presName="horz1" presStyleCnt="0"/>
      <dgm:spPr/>
    </dgm:pt>
    <dgm:pt modelId="{DB5CEF36-0221-4099-B38D-91598E5BD104}" type="pres">
      <dgm:prSet presAssocID="{0D176BAC-0CA0-4152-8E0F-A08139C1A439}" presName="tx1" presStyleLbl="revTx" presStyleIdx="0" presStyleCnt="5"/>
      <dgm:spPr/>
    </dgm:pt>
    <dgm:pt modelId="{E5BEC9CE-57F2-47FC-91CE-0DE008132760}" type="pres">
      <dgm:prSet presAssocID="{0D176BAC-0CA0-4152-8E0F-A08139C1A439}" presName="vert1" presStyleCnt="0"/>
      <dgm:spPr/>
    </dgm:pt>
    <dgm:pt modelId="{7F7387AC-0D7E-4F74-AA04-EDF2DE617966}" type="pres">
      <dgm:prSet presAssocID="{BED09995-17F8-4861-9C60-87D7C6BD2517}" presName="thickLine" presStyleLbl="alignNode1" presStyleIdx="1" presStyleCnt="5"/>
      <dgm:spPr/>
    </dgm:pt>
    <dgm:pt modelId="{EAA430D5-9051-498B-A166-FB83B6E04D89}" type="pres">
      <dgm:prSet presAssocID="{BED09995-17F8-4861-9C60-87D7C6BD2517}" presName="horz1" presStyleCnt="0"/>
      <dgm:spPr/>
    </dgm:pt>
    <dgm:pt modelId="{0CE2C442-9DE6-4506-965C-7FAD25A00112}" type="pres">
      <dgm:prSet presAssocID="{BED09995-17F8-4861-9C60-87D7C6BD2517}" presName="tx1" presStyleLbl="revTx" presStyleIdx="1" presStyleCnt="5"/>
      <dgm:spPr/>
    </dgm:pt>
    <dgm:pt modelId="{C7AAE8FE-04B2-43E0-8AEE-8DD6AF91AFFB}" type="pres">
      <dgm:prSet presAssocID="{BED09995-17F8-4861-9C60-87D7C6BD2517}" presName="vert1" presStyleCnt="0"/>
      <dgm:spPr/>
    </dgm:pt>
    <dgm:pt modelId="{83E1C8AF-D26E-4AA0-9134-157CB4DA4673}" type="pres">
      <dgm:prSet presAssocID="{39117585-435A-4860-8DB3-B285E6F47958}" presName="thickLine" presStyleLbl="alignNode1" presStyleIdx="2" presStyleCnt="5"/>
      <dgm:spPr/>
    </dgm:pt>
    <dgm:pt modelId="{FA613DAF-CE0E-4BE3-BB9B-C8C0A8027F04}" type="pres">
      <dgm:prSet presAssocID="{39117585-435A-4860-8DB3-B285E6F47958}" presName="horz1" presStyleCnt="0"/>
      <dgm:spPr/>
    </dgm:pt>
    <dgm:pt modelId="{666E6397-F86E-4BCC-BBF8-A1A189B7D36E}" type="pres">
      <dgm:prSet presAssocID="{39117585-435A-4860-8DB3-B285E6F47958}" presName="tx1" presStyleLbl="revTx" presStyleIdx="2" presStyleCnt="5"/>
      <dgm:spPr/>
    </dgm:pt>
    <dgm:pt modelId="{591C2EE2-076D-477E-B4AE-615960376137}" type="pres">
      <dgm:prSet presAssocID="{39117585-435A-4860-8DB3-B285E6F47958}" presName="vert1" presStyleCnt="0"/>
      <dgm:spPr/>
    </dgm:pt>
    <dgm:pt modelId="{D471A5A2-A108-4F20-8DCA-6A22C565F1E2}" type="pres">
      <dgm:prSet presAssocID="{13BF0BD9-50DB-4A3B-9EC4-F5128A2E0B5B}" presName="thickLine" presStyleLbl="alignNode1" presStyleIdx="3" presStyleCnt="5"/>
      <dgm:spPr/>
    </dgm:pt>
    <dgm:pt modelId="{261C8CBB-C7EB-42D6-9E9A-930F6EC1F440}" type="pres">
      <dgm:prSet presAssocID="{13BF0BD9-50DB-4A3B-9EC4-F5128A2E0B5B}" presName="horz1" presStyleCnt="0"/>
      <dgm:spPr/>
    </dgm:pt>
    <dgm:pt modelId="{6C649CE7-91EB-42C0-B5C5-F12814B5C4C7}" type="pres">
      <dgm:prSet presAssocID="{13BF0BD9-50DB-4A3B-9EC4-F5128A2E0B5B}" presName="tx1" presStyleLbl="revTx" presStyleIdx="3" presStyleCnt="5"/>
      <dgm:spPr/>
    </dgm:pt>
    <dgm:pt modelId="{EC787FF9-D672-43EA-9D44-68901E16DA54}" type="pres">
      <dgm:prSet presAssocID="{13BF0BD9-50DB-4A3B-9EC4-F5128A2E0B5B}" presName="vert1" presStyleCnt="0"/>
      <dgm:spPr/>
    </dgm:pt>
    <dgm:pt modelId="{2AD87B78-19BB-41DF-BB9D-ED57FC1CFF70}" type="pres">
      <dgm:prSet presAssocID="{0CAE9E80-9F07-486E-9099-00B6ACD440F7}" presName="thickLine" presStyleLbl="alignNode1" presStyleIdx="4" presStyleCnt="5"/>
      <dgm:spPr/>
    </dgm:pt>
    <dgm:pt modelId="{CBB091EF-1A8D-4657-9402-9C4B6CEFCB25}" type="pres">
      <dgm:prSet presAssocID="{0CAE9E80-9F07-486E-9099-00B6ACD440F7}" presName="horz1" presStyleCnt="0"/>
      <dgm:spPr/>
    </dgm:pt>
    <dgm:pt modelId="{F0A4CD6E-19F2-4C04-B5E2-C64B367AC910}" type="pres">
      <dgm:prSet presAssocID="{0CAE9E80-9F07-486E-9099-00B6ACD440F7}" presName="tx1" presStyleLbl="revTx" presStyleIdx="4" presStyleCnt="5"/>
      <dgm:spPr/>
    </dgm:pt>
    <dgm:pt modelId="{3D0353BE-8C86-4091-A9CF-3301102987A0}" type="pres">
      <dgm:prSet presAssocID="{0CAE9E80-9F07-486E-9099-00B6ACD440F7}" presName="vert1" presStyleCnt="0"/>
      <dgm:spPr/>
    </dgm:pt>
  </dgm:ptLst>
  <dgm:cxnLst>
    <dgm:cxn modelId="{DAF85105-1B03-45D9-87EE-5AC6D8D444B9}" type="presOf" srcId="{BED09995-17F8-4861-9C60-87D7C6BD2517}" destId="{0CE2C442-9DE6-4506-965C-7FAD25A00112}" srcOrd="0" destOrd="0" presId="urn:microsoft.com/office/officeart/2008/layout/LinedList"/>
    <dgm:cxn modelId="{513D260F-45E4-44B4-9D2D-963E0B7B1E0A}" type="presOf" srcId="{0CAE9E80-9F07-486E-9099-00B6ACD440F7}" destId="{F0A4CD6E-19F2-4C04-B5E2-C64B367AC910}" srcOrd="0" destOrd="0" presId="urn:microsoft.com/office/officeart/2008/layout/LinedList"/>
    <dgm:cxn modelId="{CC645A69-52CC-48A4-877E-B1973E75052A}" srcId="{1393A85F-0B39-4472-9E5D-FFE623668187}" destId="{0CAE9E80-9F07-486E-9099-00B6ACD440F7}" srcOrd="4" destOrd="0" parTransId="{54960A0A-C7FA-41CD-8F16-67E8320E88E0}" sibTransId="{23D7A895-666F-4920-8403-A3013616EF2E}"/>
    <dgm:cxn modelId="{6881814A-6E91-4991-A87F-CD607ED87ED0}" type="presOf" srcId="{13BF0BD9-50DB-4A3B-9EC4-F5128A2E0B5B}" destId="{6C649CE7-91EB-42C0-B5C5-F12814B5C4C7}" srcOrd="0" destOrd="0" presId="urn:microsoft.com/office/officeart/2008/layout/LinedList"/>
    <dgm:cxn modelId="{045A3351-E03B-4D60-B43C-838C772517B1}" type="presOf" srcId="{39117585-435A-4860-8DB3-B285E6F47958}" destId="{666E6397-F86E-4BCC-BBF8-A1A189B7D36E}" srcOrd="0" destOrd="0" presId="urn:microsoft.com/office/officeart/2008/layout/LinedList"/>
    <dgm:cxn modelId="{3FAAFF81-ED3C-423B-8259-1957A7FA26D6}" srcId="{1393A85F-0B39-4472-9E5D-FFE623668187}" destId="{BED09995-17F8-4861-9C60-87D7C6BD2517}" srcOrd="1" destOrd="0" parTransId="{2531497D-0E00-4283-BE73-D62830F1C1A3}" sibTransId="{49B2F9D0-D0D3-41B9-981A-EA3B32BF4A68}"/>
    <dgm:cxn modelId="{27BD288C-6982-4C41-B791-883D428EB294}" srcId="{1393A85F-0B39-4472-9E5D-FFE623668187}" destId="{39117585-435A-4860-8DB3-B285E6F47958}" srcOrd="2" destOrd="0" parTransId="{24E3B62D-3174-4903-A420-BB1198C02116}" sibTransId="{4FF1C8C1-C197-4CB1-B43C-67832AD5F2B6}"/>
    <dgm:cxn modelId="{F3C3ABD7-7BD5-45CD-AED4-1E068E9D7E27}" srcId="{1393A85F-0B39-4472-9E5D-FFE623668187}" destId="{13BF0BD9-50DB-4A3B-9EC4-F5128A2E0B5B}" srcOrd="3" destOrd="0" parTransId="{7C0B26C4-20CB-4E44-A4EF-8EFED89B2DA7}" sibTransId="{4FD5980A-42C4-49EA-9AFD-528463F930C3}"/>
    <dgm:cxn modelId="{C22CEEE2-D78B-4390-B6DB-C9DDC17794F5}" type="presOf" srcId="{1393A85F-0B39-4472-9E5D-FFE623668187}" destId="{DE189EE5-B530-4E83-92AF-139E246161C7}" srcOrd="0" destOrd="0" presId="urn:microsoft.com/office/officeart/2008/layout/LinedList"/>
    <dgm:cxn modelId="{D93D6EED-12F1-4BBE-B8B1-72F8BAA8E498}" type="presOf" srcId="{0D176BAC-0CA0-4152-8E0F-A08139C1A439}" destId="{DB5CEF36-0221-4099-B38D-91598E5BD104}" srcOrd="0" destOrd="0" presId="urn:microsoft.com/office/officeart/2008/layout/LinedList"/>
    <dgm:cxn modelId="{05FADEED-76A9-4D67-9D52-17A8AF0C623C}" srcId="{1393A85F-0B39-4472-9E5D-FFE623668187}" destId="{0D176BAC-0CA0-4152-8E0F-A08139C1A439}" srcOrd="0" destOrd="0" parTransId="{3567280E-7EC0-45A0-91D9-63034059D423}" sibTransId="{E1DB4AC9-C180-4923-AD92-019776415053}"/>
    <dgm:cxn modelId="{8DD28A48-0BF8-48C0-A14E-B0A1129680E2}" type="presParOf" srcId="{DE189EE5-B530-4E83-92AF-139E246161C7}" destId="{35EE0690-5833-477E-AD6D-E9A2CC603B27}" srcOrd="0" destOrd="0" presId="urn:microsoft.com/office/officeart/2008/layout/LinedList"/>
    <dgm:cxn modelId="{1CF123BF-FEB7-4D85-82AA-E7221FCA9E98}" type="presParOf" srcId="{DE189EE5-B530-4E83-92AF-139E246161C7}" destId="{1DAB8ED2-1EE5-4A74-B269-FE0EEDC5B2DD}" srcOrd="1" destOrd="0" presId="urn:microsoft.com/office/officeart/2008/layout/LinedList"/>
    <dgm:cxn modelId="{2E53F331-A657-4ACA-984A-C7249E037D7A}" type="presParOf" srcId="{1DAB8ED2-1EE5-4A74-B269-FE0EEDC5B2DD}" destId="{DB5CEF36-0221-4099-B38D-91598E5BD104}" srcOrd="0" destOrd="0" presId="urn:microsoft.com/office/officeart/2008/layout/LinedList"/>
    <dgm:cxn modelId="{EFCE520D-945A-4175-816F-780C502AE585}" type="presParOf" srcId="{1DAB8ED2-1EE5-4A74-B269-FE0EEDC5B2DD}" destId="{E5BEC9CE-57F2-47FC-91CE-0DE008132760}" srcOrd="1" destOrd="0" presId="urn:microsoft.com/office/officeart/2008/layout/LinedList"/>
    <dgm:cxn modelId="{24D6E7F1-63DB-4AE3-96C9-BFF3BD70C810}" type="presParOf" srcId="{DE189EE5-B530-4E83-92AF-139E246161C7}" destId="{7F7387AC-0D7E-4F74-AA04-EDF2DE617966}" srcOrd="2" destOrd="0" presId="urn:microsoft.com/office/officeart/2008/layout/LinedList"/>
    <dgm:cxn modelId="{638B9FEC-18C7-4491-817D-4C13B88F4266}" type="presParOf" srcId="{DE189EE5-B530-4E83-92AF-139E246161C7}" destId="{EAA430D5-9051-498B-A166-FB83B6E04D89}" srcOrd="3" destOrd="0" presId="urn:microsoft.com/office/officeart/2008/layout/LinedList"/>
    <dgm:cxn modelId="{330BB0D9-44D1-4991-903B-19D3A355EB4F}" type="presParOf" srcId="{EAA430D5-9051-498B-A166-FB83B6E04D89}" destId="{0CE2C442-9DE6-4506-965C-7FAD25A00112}" srcOrd="0" destOrd="0" presId="urn:microsoft.com/office/officeart/2008/layout/LinedList"/>
    <dgm:cxn modelId="{06046831-F6EB-4B7B-B752-101468D5D2ED}" type="presParOf" srcId="{EAA430D5-9051-498B-A166-FB83B6E04D89}" destId="{C7AAE8FE-04B2-43E0-8AEE-8DD6AF91AFFB}" srcOrd="1" destOrd="0" presId="urn:microsoft.com/office/officeart/2008/layout/LinedList"/>
    <dgm:cxn modelId="{C4E93544-01C8-43A5-B132-640A277238F2}" type="presParOf" srcId="{DE189EE5-B530-4E83-92AF-139E246161C7}" destId="{83E1C8AF-D26E-4AA0-9134-157CB4DA4673}" srcOrd="4" destOrd="0" presId="urn:microsoft.com/office/officeart/2008/layout/LinedList"/>
    <dgm:cxn modelId="{EF79983E-5450-4254-B938-7785DDA5CA2A}" type="presParOf" srcId="{DE189EE5-B530-4E83-92AF-139E246161C7}" destId="{FA613DAF-CE0E-4BE3-BB9B-C8C0A8027F04}" srcOrd="5" destOrd="0" presId="urn:microsoft.com/office/officeart/2008/layout/LinedList"/>
    <dgm:cxn modelId="{F9188BDE-4D7E-4EA4-8197-219FC70FC90C}" type="presParOf" srcId="{FA613DAF-CE0E-4BE3-BB9B-C8C0A8027F04}" destId="{666E6397-F86E-4BCC-BBF8-A1A189B7D36E}" srcOrd="0" destOrd="0" presId="urn:microsoft.com/office/officeart/2008/layout/LinedList"/>
    <dgm:cxn modelId="{46921C88-7CEB-40AB-9E06-019BC3402432}" type="presParOf" srcId="{FA613DAF-CE0E-4BE3-BB9B-C8C0A8027F04}" destId="{591C2EE2-076D-477E-B4AE-615960376137}" srcOrd="1" destOrd="0" presId="urn:microsoft.com/office/officeart/2008/layout/LinedList"/>
    <dgm:cxn modelId="{376DEBD6-B9B9-40E3-BC2B-01B6F0A689B9}" type="presParOf" srcId="{DE189EE5-B530-4E83-92AF-139E246161C7}" destId="{D471A5A2-A108-4F20-8DCA-6A22C565F1E2}" srcOrd="6" destOrd="0" presId="urn:microsoft.com/office/officeart/2008/layout/LinedList"/>
    <dgm:cxn modelId="{A39C5A20-D97F-48F9-B881-1956797DAA42}" type="presParOf" srcId="{DE189EE5-B530-4E83-92AF-139E246161C7}" destId="{261C8CBB-C7EB-42D6-9E9A-930F6EC1F440}" srcOrd="7" destOrd="0" presId="urn:microsoft.com/office/officeart/2008/layout/LinedList"/>
    <dgm:cxn modelId="{65E6A2E5-4B28-4F46-8F8F-58EB81E24C5A}" type="presParOf" srcId="{261C8CBB-C7EB-42D6-9E9A-930F6EC1F440}" destId="{6C649CE7-91EB-42C0-B5C5-F12814B5C4C7}" srcOrd="0" destOrd="0" presId="urn:microsoft.com/office/officeart/2008/layout/LinedList"/>
    <dgm:cxn modelId="{CADDEAEB-A358-4CB5-95C8-074DDBA90008}" type="presParOf" srcId="{261C8CBB-C7EB-42D6-9E9A-930F6EC1F440}" destId="{EC787FF9-D672-43EA-9D44-68901E16DA54}" srcOrd="1" destOrd="0" presId="urn:microsoft.com/office/officeart/2008/layout/LinedList"/>
    <dgm:cxn modelId="{FA35D4C6-2583-4BA1-A469-FD8529CDB6C7}" type="presParOf" srcId="{DE189EE5-B530-4E83-92AF-139E246161C7}" destId="{2AD87B78-19BB-41DF-BB9D-ED57FC1CFF70}" srcOrd="8" destOrd="0" presId="urn:microsoft.com/office/officeart/2008/layout/LinedList"/>
    <dgm:cxn modelId="{49604FC2-A60E-4F60-9C4C-88E31DBF730B}" type="presParOf" srcId="{DE189EE5-B530-4E83-92AF-139E246161C7}" destId="{CBB091EF-1A8D-4657-9402-9C4B6CEFCB25}" srcOrd="9" destOrd="0" presId="urn:microsoft.com/office/officeart/2008/layout/LinedList"/>
    <dgm:cxn modelId="{AAB4197B-B2AD-4C4B-B761-553BBF16DFA1}" type="presParOf" srcId="{CBB091EF-1A8D-4657-9402-9C4B6CEFCB25}" destId="{F0A4CD6E-19F2-4C04-B5E2-C64B367AC910}" srcOrd="0" destOrd="0" presId="urn:microsoft.com/office/officeart/2008/layout/LinedList"/>
    <dgm:cxn modelId="{DDD55681-EF44-4862-A7BA-4823A0DB0264}" type="presParOf" srcId="{CBB091EF-1A8D-4657-9402-9C4B6CEFCB25}" destId="{3D0353BE-8C86-4091-A9CF-3301102987A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3461458-99AC-43F7-8BDA-64D0917CFC0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55ECE95-BF2F-44B0-AE7C-68768FBCBE86}">
      <dgm:prSet custT="1"/>
      <dgm:spPr/>
      <dgm:t>
        <a:bodyPr/>
        <a:lstStyle/>
        <a:p>
          <a:r>
            <a:rPr lang="en-US" sz="2800" b="0" dirty="0" err="1"/>
            <a:t>PSCustomObject</a:t>
          </a:r>
          <a:r>
            <a:rPr lang="en-US" sz="2800" b="0" dirty="0"/>
            <a:t> creation</a:t>
          </a:r>
        </a:p>
      </dgm:t>
    </dgm:pt>
    <dgm:pt modelId="{9FE14DCA-7970-4995-BB28-8EC5622317F7}" type="parTrans" cxnId="{FFCF81F8-2F79-4AB7-915E-161534E1387E}">
      <dgm:prSet/>
      <dgm:spPr/>
      <dgm:t>
        <a:bodyPr/>
        <a:lstStyle/>
        <a:p>
          <a:endParaRPr lang="en-US"/>
        </a:p>
      </dgm:t>
    </dgm:pt>
    <dgm:pt modelId="{9240EF4B-46D8-41C3-A40E-F2111D68EA52}" type="sibTrans" cxnId="{FFCF81F8-2F79-4AB7-915E-161534E1387E}">
      <dgm:prSet/>
      <dgm:spPr/>
      <dgm:t>
        <a:bodyPr/>
        <a:lstStyle/>
        <a:p>
          <a:endParaRPr lang="en-US"/>
        </a:p>
      </dgm:t>
    </dgm:pt>
    <dgm:pt modelId="{00C9691F-D60C-407E-84BB-A3041F0ABEC8}">
      <dgm:prSet custT="1"/>
      <dgm:spPr/>
      <dgm:t>
        <a:bodyPr/>
        <a:lstStyle/>
        <a:p>
          <a:r>
            <a:rPr lang="en-US" sz="2800" b="0" dirty="0"/>
            <a:t>Add-Type to use DLLs</a:t>
          </a:r>
        </a:p>
      </dgm:t>
    </dgm:pt>
    <dgm:pt modelId="{1742D8A5-C68A-48B7-A513-87DD12D37589}" type="parTrans" cxnId="{1DE5FBC7-C728-4540-80C7-5A42AEA14641}">
      <dgm:prSet/>
      <dgm:spPr/>
      <dgm:t>
        <a:bodyPr/>
        <a:lstStyle/>
        <a:p>
          <a:endParaRPr lang="en-US"/>
        </a:p>
      </dgm:t>
    </dgm:pt>
    <dgm:pt modelId="{7CF1A334-CB42-460A-873B-96C57E19FAF2}" type="sibTrans" cxnId="{1DE5FBC7-C728-4540-80C7-5A42AEA14641}">
      <dgm:prSet/>
      <dgm:spPr/>
      <dgm:t>
        <a:bodyPr/>
        <a:lstStyle/>
        <a:p>
          <a:endParaRPr lang="en-US"/>
        </a:p>
      </dgm:t>
    </dgm:pt>
    <dgm:pt modelId="{E0AC70EF-E5F3-4A65-82FA-0E8AB9CAF46A}">
      <dgm:prSet custT="1"/>
      <dgm:spPr/>
      <dgm:t>
        <a:bodyPr/>
        <a:lstStyle/>
        <a:p>
          <a:r>
            <a:rPr lang="en-US" sz="2800" b="0" dirty="0"/>
            <a:t>“Splatting” arguments</a:t>
          </a:r>
        </a:p>
      </dgm:t>
    </dgm:pt>
    <dgm:pt modelId="{10333B32-4FB2-4157-9919-DFC3DEEE3BF7}" type="parTrans" cxnId="{BCB56F2B-AB4D-4209-96F3-80E5561826CE}">
      <dgm:prSet/>
      <dgm:spPr/>
      <dgm:t>
        <a:bodyPr/>
        <a:lstStyle/>
        <a:p>
          <a:endParaRPr lang="en-US"/>
        </a:p>
      </dgm:t>
    </dgm:pt>
    <dgm:pt modelId="{FAD98BBD-7CBF-46E9-AA01-ECA8CB7071DE}" type="sibTrans" cxnId="{BCB56F2B-AB4D-4209-96F3-80E5561826CE}">
      <dgm:prSet/>
      <dgm:spPr/>
      <dgm:t>
        <a:bodyPr/>
        <a:lstStyle/>
        <a:p>
          <a:endParaRPr lang="en-US"/>
        </a:p>
      </dgm:t>
    </dgm:pt>
    <dgm:pt modelId="{460450B7-9655-4B3C-87C3-CBE9A8AF837A}">
      <dgm:prSet custT="1"/>
      <dgm:spPr/>
      <dgm:t>
        <a:bodyPr/>
        <a:lstStyle/>
        <a:p>
          <a:r>
            <a:rPr lang="en-US" sz="2800" b="0" dirty="0" err="1"/>
            <a:t>ExecutionPolicy</a:t>
          </a:r>
          <a:endParaRPr lang="en-US" sz="2800" b="0" dirty="0"/>
        </a:p>
      </dgm:t>
    </dgm:pt>
    <dgm:pt modelId="{5A9B4BE8-DFCC-4738-A0D6-6090F228B7D8}" type="parTrans" cxnId="{AFBDEFF4-5E3F-43F7-930D-72A533F3AD87}">
      <dgm:prSet/>
      <dgm:spPr/>
      <dgm:t>
        <a:bodyPr/>
        <a:lstStyle/>
        <a:p>
          <a:endParaRPr lang="en-US"/>
        </a:p>
      </dgm:t>
    </dgm:pt>
    <dgm:pt modelId="{A5225849-6AB4-4C94-AFDC-34BA5970009B}" type="sibTrans" cxnId="{AFBDEFF4-5E3F-43F7-930D-72A533F3AD87}">
      <dgm:prSet/>
      <dgm:spPr/>
      <dgm:t>
        <a:bodyPr/>
        <a:lstStyle/>
        <a:p>
          <a:endParaRPr lang="en-US"/>
        </a:p>
      </dgm:t>
    </dgm:pt>
    <dgm:pt modelId="{E54BA1B1-4106-4A97-B00D-45858F9B0D53}" type="pres">
      <dgm:prSet presAssocID="{23461458-99AC-43F7-8BDA-64D0917CFC0A}" presName="vert0" presStyleCnt="0">
        <dgm:presLayoutVars>
          <dgm:dir/>
          <dgm:animOne val="branch"/>
          <dgm:animLvl val="lvl"/>
        </dgm:presLayoutVars>
      </dgm:prSet>
      <dgm:spPr/>
    </dgm:pt>
    <dgm:pt modelId="{738F950F-F151-4C33-A827-E982BF33B7D7}" type="pres">
      <dgm:prSet presAssocID="{E0AC70EF-E5F3-4A65-82FA-0E8AB9CAF46A}" presName="thickLine" presStyleLbl="alignNode1" presStyleIdx="0" presStyleCnt="4"/>
      <dgm:spPr/>
    </dgm:pt>
    <dgm:pt modelId="{11610280-38A6-4DC0-99AC-D95719A1EA7A}" type="pres">
      <dgm:prSet presAssocID="{E0AC70EF-E5F3-4A65-82FA-0E8AB9CAF46A}" presName="horz1" presStyleCnt="0"/>
      <dgm:spPr/>
    </dgm:pt>
    <dgm:pt modelId="{CA33A733-9414-4E89-9C4B-202883C72902}" type="pres">
      <dgm:prSet presAssocID="{E0AC70EF-E5F3-4A65-82FA-0E8AB9CAF46A}" presName="tx1" presStyleLbl="revTx" presStyleIdx="0" presStyleCnt="4"/>
      <dgm:spPr/>
    </dgm:pt>
    <dgm:pt modelId="{870943C8-2F95-430E-A4B9-C88849131851}" type="pres">
      <dgm:prSet presAssocID="{E0AC70EF-E5F3-4A65-82FA-0E8AB9CAF46A}" presName="vert1" presStyleCnt="0"/>
      <dgm:spPr/>
    </dgm:pt>
    <dgm:pt modelId="{170FCC81-48DA-4440-BC79-EE94DE9DAB1E}" type="pres">
      <dgm:prSet presAssocID="{455ECE95-BF2F-44B0-AE7C-68768FBCBE86}" presName="thickLine" presStyleLbl="alignNode1" presStyleIdx="1" presStyleCnt="4"/>
      <dgm:spPr/>
    </dgm:pt>
    <dgm:pt modelId="{35E591F2-88CD-401A-9F4A-6BBD82F04DEE}" type="pres">
      <dgm:prSet presAssocID="{455ECE95-BF2F-44B0-AE7C-68768FBCBE86}" presName="horz1" presStyleCnt="0"/>
      <dgm:spPr/>
    </dgm:pt>
    <dgm:pt modelId="{AEA846AB-0C2A-4A17-8BA7-8BB0481AE847}" type="pres">
      <dgm:prSet presAssocID="{455ECE95-BF2F-44B0-AE7C-68768FBCBE86}" presName="tx1" presStyleLbl="revTx" presStyleIdx="1" presStyleCnt="4"/>
      <dgm:spPr/>
    </dgm:pt>
    <dgm:pt modelId="{8A1C8D98-8946-439E-AEF6-5FCD6E375EF2}" type="pres">
      <dgm:prSet presAssocID="{455ECE95-BF2F-44B0-AE7C-68768FBCBE86}" presName="vert1" presStyleCnt="0"/>
      <dgm:spPr/>
    </dgm:pt>
    <dgm:pt modelId="{72F9F420-1A6A-4D98-A87C-D82CB0BE31D8}" type="pres">
      <dgm:prSet presAssocID="{00C9691F-D60C-407E-84BB-A3041F0ABEC8}" presName="thickLine" presStyleLbl="alignNode1" presStyleIdx="2" presStyleCnt="4"/>
      <dgm:spPr/>
    </dgm:pt>
    <dgm:pt modelId="{EDB26C97-F5BB-4F31-829D-E43BC1F822FA}" type="pres">
      <dgm:prSet presAssocID="{00C9691F-D60C-407E-84BB-A3041F0ABEC8}" presName="horz1" presStyleCnt="0"/>
      <dgm:spPr/>
    </dgm:pt>
    <dgm:pt modelId="{CDEF7C3B-8A97-4559-A404-B1AE8B0675C7}" type="pres">
      <dgm:prSet presAssocID="{00C9691F-D60C-407E-84BB-A3041F0ABEC8}" presName="tx1" presStyleLbl="revTx" presStyleIdx="2" presStyleCnt="4"/>
      <dgm:spPr/>
    </dgm:pt>
    <dgm:pt modelId="{6A9ADB97-B75A-4283-9025-CD816CAD4D80}" type="pres">
      <dgm:prSet presAssocID="{00C9691F-D60C-407E-84BB-A3041F0ABEC8}" presName="vert1" presStyleCnt="0"/>
      <dgm:spPr/>
    </dgm:pt>
    <dgm:pt modelId="{79FE28BF-DA6E-4606-A4B3-760F62155CB6}" type="pres">
      <dgm:prSet presAssocID="{460450B7-9655-4B3C-87C3-CBE9A8AF837A}" presName="thickLine" presStyleLbl="alignNode1" presStyleIdx="3" presStyleCnt="4"/>
      <dgm:spPr/>
    </dgm:pt>
    <dgm:pt modelId="{4F8C0CFE-4150-441C-B0E6-F28CF9560312}" type="pres">
      <dgm:prSet presAssocID="{460450B7-9655-4B3C-87C3-CBE9A8AF837A}" presName="horz1" presStyleCnt="0"/>
      <dgm:spPr/>
    </dgm:pt>
    <dgm:pt modelId="{1994DC55-C6EA-44BE-98B6-930A11BDE8A5}" type="pres">
      <dgm:prSet presAssocID="{460450B7-9655-4B3C-87C3-CBE9A8AF837A}" presName="tx1" presStyleLbl="revTx" presStyleIdx="3" presStyleCnt="4"/>
      <dgm:spPr/>
    </dgm:pt>
    <dgm:pt modelId="{D0274ECC-E179-4C6F-928D-9FBF0715D005}" type="pres">
      <dgm:prSet presAssocID="{460450B7-9655-4B3C-87C3-CBE9A8AF837A}" presName="vert1" presStyleCnt="0"/>
      <dgm:spPr/>
    </dgm:pt>
  </dgm:ptLst>
  <dgm:cxnLst>
    <dgm:cxn modelId="{E754D311-6E1D-4FB8-9DFF-ABC34D2E011F}" type="presOf" srcId="{E0AC70EF-E5F3-4A65-82FA-0E8AB9CAF46A}" destId="{CA33A733-9414-4E89-9C4B-202883C72902}" srcOrd="0" destOrd="0" presId="urn:microsoft.com/office/officeart/2008/layout/LinedList"/>
    <dgm:cxn modelId="{BCB56F2B-AB4D-4209-96F3-80E5561826CE}" srcId="{23461458-99AC-43F7-8BDA-64D0917CFC0A}" destId="{E0AC70EF-E5F3-4A65-82FA-0E8AB9CAF46A}" srcOrd="0" destOrd="0" parTransId="{10333B32-4FB2-4157-9919-DFC3DEEE3BF7}" sibTransId="{FAD98BBD-7CBF-46E9-AA01-ECA8CB7071DE}"/>
    <dgm:cxn modelId="{CED8F963-14EB-4F96-9547-30B7C9F0297B}" type="presOf" srcId="{23461458-99AC-43F7-8BDA-64D0917CFC0A}" destId="{E54BA1B1-4106-4A97-B00D-45858F9B0D53}" srcOrd="0" destOrd="0" presId="urn:microsoft.com/office/officeart/2008/layout/LinedList"/>
    <dgm:cxn modelId="{AF47BD85-2D1B-4A66-AE4A-6AB18E553039}" type="presOf" srcId="{460450B7-9655-4B3C-87C3-CBE9A8AF837A}" destId="{1994DC55-C6EA-44BE-98B6-930A11BDE8A5}" srcOrd="0" destOrd="0" presId="urn:microsoft.com/office/officeart/2008/layout/LinedList"/>
    <dgm:cxn modelId="{1DE5FBC7-C728-4540-80C7-5A42AEA14641}" srcId="{23461458-99AC-43F7-8BDA-64D0917CFC0A}" destId="{00C9691F-D60C-407E-84BB-A3041F0ABEC8}" srcOrd="2" destOrd="0" parTransId="{1742D8A5-C68A-48B7-A513-87DD12D37589}" sibTransId="{7CF1A334-CB42-460A-873B-96C57E19FAF2}"/>
    <dgm:cxn modelId="{DF487FE5-F4AF-4D3D-B483-7A7691E3B26A}" type="presOf" srcId="{00C9691F-D60C-407E-84BB-A3041F0ABEC8}" destId="{CDEF7C3B-8A97-4559-A404-B1AE8B0675C7}" srcOrd="0" destOrd="0" presId="urn:microsoft.com/office/officeart/2008/layout/LinedList"/>
    <dgm:cxn modelId="{E4C8DFE6-917D-4D83-B40C-6C763F5DBA14}" type="presOf" srcId="{455ECE95-BF2F-44B0-AE7C-68768FBCBE86}" destId="{AEA846AB-0C2A-4A17-8BA7-8BB0481AE847}" srcOrd="0" destOrd="0" presId="urn:microsoft.com/office/officeart/2008/layout/LinedList"/>
    <dgm:cxn modelId="{AFBDEFF4-5E3F-43F7-930D-72A533F3AD87}" srcId="{23461458-99AC-43F7-8BDA-64D0917CFC0A}" destId="{460450B7-9655-4B3C-87C3-CBE9A8AF837A}" srcOrd="3" destOrd="0" parTransId="{5A9B4BE8-DFCC-4738-A0D6-6090F228B7D8}" sibTransId="{A5225849-6AB4-4C94-AFDC-34BA5970009B}"/>
    <dgm:cxn modelId="{FFCF81F8-2F79-4AB7-915E-161534E1387E}" srcId="{23461458-99AC-43F7-8BDA-64D0917CFC0A}" destId="{455ECE95-BF2F-44B0-AE7C-68768FBCBE86}" srcOrd="1" destOrd="0" parTransId="{9FE14DCA-7970-4995-BB28-8EC5622317F7}" sibTransId="{9240EF4B-46D8-41C3-A40E-F2111D68EA52}"/>
    <dgm:cxn modelId="{5F96D520-F725-4528-AD7F-754C8D10B7D8}" type="presParOf" srcId="{E54BA1B1-4106-4A97-B00D-45858F9B0D53}" destId="{738F950F-F151-4C33-A827-E982BF33B7D7}" srcOrd="0" destOrd="0" presId="urn:microsoft.com/office/officeart/2008/layout/LinedList"/>
    <dgm:cxn modelId="{E1E76933-78B2-41C6-882C-1DA3437307EB}" type="presParOf" srcId="{E54BA1B1-4106-4A97-B00D-45858F9B0D53}" destId="{11610280-38A6-4DC0-99AC-D95719A1EA7A}" srcOrd="1" destOrd="0" presId="urn:microsoft.com/office/officeart/2008/layout/LinedList"/>
    <dgm:cxn modelId="{E5CB5B81-C968-4DB9-8B06-213B19375652}" type="presParOf" srcId="{11610280-38A6-4DC0-99AC-D95719A1EA7A}" destId="{CA33A733-9414-4E89-9C4B-202883C72902}" srcOrd="0" destOrd="0" presId="urn:microsoft.com/office/officeart/2008/layout/LinedList"/>
    <dgm:cxn modelId="{270616D3-449D-40C2-89A8-FEF8B5B8352B}" type="presParOf" srcId="{11610280-38A6-4DC0-99AC-D95719A1EA7A}" destId="{870943C8-2F95-430E-A4B9-C88849131851}" srcOrd="1" destOrd="0" presId="urn:microsoft.com/office/officeart/2008/layout/LinedList"/>
    <dgm:cxn modelId="{0AEC5986-BA82-45B0-A42E-F8A7E22FF4BA}" type="presParOf" srcId="{E54BA1B1-4106-4A97-B00D-45858F9B0D53}" destId="{170FCC81-48DA-4440-BC79-EE94DE9DAB1E}" srcOrd="2" destOrd="0" presId="urn:microsoft.com/office/officeart/2008/layout/LinedList"/>
    <dgm:cxn modelId="{6AB372D6-1E1D-45C6-926A-3CC3CB910068}" type="presParOf" srcId="{E54BA1B1-4106-4A97-B00D-45858F9B0D53}" destId="{35E591F2-88CD-401A-9F4A-6BBD82F04DEE}" srcOrd="3" destOrd="0" presId="urn:microsoft.com/office/officeart/2008/layout/LinedList"/>
    <dgm:cxn modelId="{1A9598A0-19EB-4002-8DA7-36D90B1E16D9}" type="presParOf" srcId="{35E591F2-88CD-401A-9F4A-6BBD82F04DEE}" destId="{AEA846AB-0C2A-4A17-8BA7-8BB0481AE847}" srcOrd="0" destOrd="0" presId="urn:microsoft.com/office/officeart/2008/layout/LinedList"/>
    <dgm:cxn modelId="{D99C5AB3-A8E4-4F10-A3AB-E021B34F4254}" type="presParOf" srcId="{35E591F2-88CD-401A-9F4A-6BBD82F04DEE}" destId="{8A1C8D98-8946-439E-AEF6-5FCD6E375EF2}" srcOrd="1" destOrd="0" presId="urn:microsoft.com/office/officeart/2008/layout/LinedList"/>
    <dgm:cxn modelId="{518E3004-AF02-4441-ACC2-3902FACBF09F}" type="presParOf" srcId="{E54BA1B1-4106-4A97-B00D-45858F9B0D53}" destId="{72F9F420-1A6A-4D98-A87C-D82CB0BE31D8}" srcOrd="4" destOrd="0" presId="urn:microsoft.com/office/officeart/2008/layout/LinedList"/>
    <dgm:cxn modelId="{8E476B61-7376-4AB5-8BBD-583E1768056E}" type="presParOf" srcId="{E54BA1B1-4106-4A97-B00D-45858F9B0D53}" destId="{EDB26C97-F5BB-4F31-829D-E43BC1F822FA}" srcOrd="5" destOrd="0" presId="urn:microsoft.com/office/officeart/2008/layout/LinedList"/>
    <dgm:cxn modelId="{16878841-AEB5-419C-8783-B34005324951}" type="presParOf" srcId="{EDB26C97-F5BB-4F31-829D-E43BC1F822FA}" destId="{CDEF7C3B-8A97-4559-A404-B1AE8B0675C7}" srcOrd="0" destOrd="0" presId="urn:microsoft.com/office/officeart/2008/layout/LinedList"/>
    <dgm:cxn modelId="{9E12563F-D0AD-449D-8079-C2E10DC3FD02}" type="presParOf" srcId="{EDB26C97-F5BB-4F31-829D-E43BC1F822FA}" destId="{6A9ADB97-B75A-4283-9025-CD816CAD4D80}" srcOrd="1" destOrd="0" presId="urn:microsoft.com/office/officeart/2008/layout/LinedList"/>
    <dgm:cxn modelId="{7C90F785-9017-49BE-BF80-E350D368255B}" type="presParOf" srcId="{E54BA1B1-4106-4A97-B00D-45858F9B0D53}" destId="{79FE28BF-DA6E-4606-A4B3-760F62155CB6}" srcOrd="6" destOrd="0" presId="urn:microsoft.com/office/officeart/2008/layout/LinedList"/>
    <dgm:cxn modelId="{FFA33BCE-6719-4FBC-BF1F-EF130894DF36}" type="presParOf" srcId="{E54BA1B1-4106-4A97-B00D-45858F9B0D53}" destId="{4F8C0CFE-4150-441C-B0E6-F28CF9560312}" srcOrd="7" destOrd="0" presId="urn:microsoft.com/office/officeart/2008/layout/LinedList"/>
    <dgm:cxn modelId="{BC03D142-0D13-4292-B70F-4942F9628332}" type="presParOf" srcId="{4F8C0CFE-4150-441C-B0E6-F28CF9560312}" destId="{1994DC55-C6EA-44BE-98B6-930A11BDE8A5}" srcOrd="0" destOrd="0" presId="urn:microsoft.com/office/officeart/2008/layout/LinedList"/>
    <dgm:cxn modelId="{F670738F-887B-48F0-90DE-15CDA462D124}" type="presParOf" srcId="{4F8C0CFE-4150-441C-B0E6-F28CF9560312}" destId="{D0274ECC-E179-4C6F-928D-9FBF0715D0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F694E-1BC1-441A-B9F1-4507B4B715E1}">
      <dsp:nvSpPr>
        <dsp:cNvPr id="0" name=""/>
        <dsp:cNvSpPr/>
      </dsp:nvSpPr>
      <dsp:spPr>
        <a:xfrm>
          <a:off x="0" y="0"/>
          <a:ext cx="74850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E615D-32CB-49E2-8C69-4BC5DB6D69A4}">
      <dsp:nvSpPr>
        <dsp:cNvPr id="0" name=""/>
        <dsp:cNvSpPr/>
      </dsp:nvSpPr>
      <dsp:spPr>
        <a:xfrm>
          <a:off x="0" y="0"/>
          <a:ext cx="1497012" cy="2452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Miami-Dade County</a:t>
          </a:r>
        </a:p>
      </dsp:txBody>
      <dsp:txXfrm>
        <a:off x="0" y="0"/>
        <a:ext cx="1497012" cy="2452687"/>
      </dsp:txXfrm>
    </dsp:sp>
    <dsp:sp modelId="{F392B9FA-CC39-42D9-9F91-F9C2DD7AA2E1}">
      <dsp:nvSpPr>
        <dsp:cNvPr id="0" name=""/>
        <dsp:cNvSpPr/>
      </dsp:nvSpPr>
      <dsp:spPr>
        <a:xfrm>
          <a:off x="1609288" y="23113"/>
          <a:ext cx="5875773" cy="462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File and folder manipulation</a:t>
          </a:r>
        </a:p>
      </dsp:txBody>
      <dsp:txXfrm>
        <a:off x="1609288" y="23113"/>
        <a:ext cx="5875773" cy="462274"/>
      </dsp:txXfrm>
    </dsp:sp>
    <dsp:sp modelId="{8AE0BC82-2CB3-4B14-AAF6-419CE3772829}">
      <dsp:nvSpPr>
        <dsp:cNvPr id="0" name=""/>
        <dsp:cNvSpPr/>
      </dsp:nvSpPr>
      <dsp:spPr>
        <a:xfrm>
          <a:off x="1497012" y="485387"/>
          <a:ext cx="59880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A56AF0-570A-4B9D-83D1-3331C45390CD}">
      <dsp:nvSpPr>
        <dsp:cNvPr id="0" name=""/>
        <dsp:cNvSpPr/>
      </dsp:nvSpPr>
      <dsp:spPr>
        <a:xfrm>
          <a:off x="1609288" y="508501"/>
          <a:ext cx="5875773" cy="462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Running multiple programs with parameters</a:t>
          </a:r>
        </a:p>
      </dsp:txBody>
      <dsp:txXfrm>
        <a:off x="1609288" y="508501"/>
        <a:ext cx="5875773" cy="462274"/>
      </dsp:txXfrm>
    </dsp:sp>
    <dsp:sp modelId="{4CBC6E29-4A6C-47F6-A1ED-9E54209558D5}">
      <dsp:nvSpPr>
        <dsp:cNvPr id="0" name=""/>
        <dsp:cNvSpPr/>
      </dsp:nvSpPr>
      <dsp:spPr>
        <a:xfrm>
          <a:off x="1497012" y="970775"/>
          <a:ext cx="59880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9C44E-37B7-49A8-A059-1C608107AA54}">
      <dsp:nvSpPr>
        <dsp:cNvPr id="0" name=""/>
        <dsp:cNvSpPr/>
      </dsp:nvSpPr>
      <dsp:spPr>
        <a:xfrm>
          <a:off x="1609288" y="993889"/>
          <a:ext cx="5875773" cy="462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Database queries</a:t>
          </a:r>
        </a:p>
      </dsp:txBody>
      <dsp:txXfrm>
        <a:off x="1609288" y="993889"/>
        <a:ext cx="5875773" cy="462274"/>
      </dsp:txXfrm>
    </dsp:sp>
    <dsp:sp modelId="{A76C2DE3-9D44-4946-80EB-E4E31BB97CA3}">
      <dsp:nvSpPr>
        <dsp:cNvPr id="0" name=""/>
        <dsp:cNvSpPr/>
      </dsp:nvSpPr>
      <dsp:spPr>
        <a:xfrm>
          <a:off x="1497012" y="1456163"/>
          <a:ext cx="59880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26DE3-488E-4A38-AD2E-0470F36F5FD8}">
      <dsp:nvSpPr>
        <dsp:cNvPr id="0" name=""/>
        <dsp:cNvSpPr/>
      </dsp:nvSpPr>
      <dsp:spPr>
        <a:xfrm>
          <a:off x="1609288" y="1479277"/>
          <a:ext cx="5875773" cy="462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REST API calls</a:t>
          </a:r>
        </a:p>
      </dsp:txBody>
      <dsp:txXfrm>
        <a:off x="1609288" y="1479277"/>
        <a:ext cx="5875773" cy="462274"/>
      </dsp:txXfrm>
    </dsp:sp>
    <dsp:sp modelId="{E3E19B79-D9B5-4707-BEB5-7FF17CDF4FA2}">
      <dsp:nvSpPr>
        <dsp:cNvPr id="0" name=""/>
        <dsp:cNvSpPr/>
      </dsp:nvSpPr>
      <dsp:spPr>
        <a:xfrm>
          <a:off x="1497012" y="1941551"/>
          <a:ext cx="59880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E3871-0962-49CB-809B-73BD9F6B86E8}">
      <dsp:nvSpPr>
        <dsp:cNvPr id="0" name=""/>
        <dsp:cNvSpPr/>
      </dsp:nvSpPr>
      <dsp:spPr>
        <a:xfrm>
          <a:off x="1609288" y="1964665"/>
          <a:ext cx="5875773" cy="462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Logging and emailing</a:t>
          </a:r>
        </a:p>
      </dsp:txBody>
      <dsp:txXfrm>
        <a:off x="1609288" y="1964665"/>
        <a:ext cx="5875773" cy="462274"/>
      </dsp:txXfrm>
    </dsp:sp>
    <dsp:sp modelId="{950A159B-7EAC-4EC8-876B-457FAC40B536}">
      <dsp:nvSpPr>
        <dsp:cNvPr id="0" name=""/>
        <dsp:cNvSpPr/>
      </dsp:nvSpPr>
      <dsp:spPr>
        <a:xfrm>
          <a:off x="1497012" y="2426939"/>
          <a:ext cx="59880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FCB5F-3269-45A4-8EE9-05CD6B9F6974}">
      <dsp:nvSpPr>
        <dsp:cNvPr id="0" name=""/>
        <dsp:cNvSpPr/>
      </dsp:nvSpPr>
      <dsp:spPr>
        <a:xfrm>
          <a:off x="0" y="718"/>
          <a:ext cx="65136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EE172-15FD-423C-A35D-91A0DAACA3C7}">
      <dsp:nvSpPr>
        <dsp:cNvPr id="0" name=""/>
        <dsp:cNvSpPr/>
      </dsp:nvSpPr>
      <dsp:spPr>
        <a:xfrm>
          <a:off x="0" y="718"/>
          <a:ext cx="6513603" cy="1176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Shortcuts to often-used directories</a:t>
          </a:r>
        </a:p>
      </dsp:txBody>
      <dsp:txXfrm>
        <a:off x="0" y="718"/>
        <a:ext cx="6513603" cy="1176797"/>
      </dsp:txXfrm>
    </dsp:sp>
    <dsp:sp modelId="{112AB89A-A5E7-4AEA-BF01-CAB1E2126957}">
      <dsp:nvSpPr>
        <dsp:cNvPr id="0" name=""/>
        <dsp:cNvSpPr/>
      </dsp:nvSpPr>
      <dsp:spPr>
        <a:xfrm>
          <a:off x="0" y="1177516"/>
          <a:ext cx="651360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B01D8-FDE1-4C31-9436-39275F731236}">
      <dsp:nvSpPr>
        <dsp:cNvPr id="0" name=""/>
        <dsp:cNvSpPr/>
      </dsp:nvSpPr>
      <dsp:spPr>
        <a:xfrm>
          <a:off x="0" y="1177516"/>
          <a:ext cx="6513603" cy="1176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Library of personalized functions</a:t>
          </a:r>
        </a:p>
      </dsp:txBody>
      <dsp:txXfrm>
        <a:off x="0" y="1177516"/>
        <a:ext cx="6513603" cy="1176797"/>
      </dsp:txXfrm>
    </dsp:sp>
    <dsp:sp modelId="{72682CCA-3D02-4DCC-B1A0-5B5EA53DE229}">
      <dsp:nvSpPr>
        <dsp:cNvPr id="0" name=""/>
        <dsp:cNvSpPr/>
      </dsp:nvSpPr>
      <dsp:spPr>
        <a:xfrm>
          <a:off x="0" y="2354314"/>
          <a:ext cx="651360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67C63-6B2A-4998-B4DB-661DC956D366}">
      <dsp:nvSpPr>
        <dsp:cNvPr id="0" name=""/>
        <dsp:cNvSpPr/>
      </dsp:nvSpPr>
      <dsp:spPr>
        <a:xfrm>
          <a:off x="0" y="2354314"/>
          <a:ext cx="6513603" cy="1176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Testing scripts</a:t>
          </a:r>
        </a:p>
      </dsp:txBody>
      <dsp:txXfrm>
        <a:off x="0" y="2354314"/>
        <a:ext cx="6513603" cy="1176797"/>
      </dsp:txXfrm>
    </dsp:sp>
    <dsp:sp modelId="{B8FC4CA2-A188-45E8-A058-3AD43EAE231F}">
      <dsp:nvSpPr>
        <dsp:cNvPr id="0" name=""/>
        <dsp:cNvSpPr/>
      </dsp:nvSpPr>
      <dsp:spPr>
        <a:xfrm>
          <a:off x="0" y="3531111"/>
          <a:ext cx="651360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4D894-3915-46E1-BBE4-F8BE33EEBB29}">
      <dsp:nvSpPr>
        <dsp:cNvPr id="0" name=""/>
        <dsp:cNvSpPr/>
      </dsp:nvSpPr>
      <dsp:spPr>
        <a:xfrm>
          <a:off x="0" y="3531111"/>
          <a:ext cx="6513603" cy="1176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Build scripts</a:t>
          </a:r>
        </a:p>
      </dsp:txBody>
      <dsp:txXfrm>
        <a:off x="0" y="3531111"/>
        <a:ext cx="6513603" cy="1176797"/>
      </dsp:txXfrm>
    </dsp:sp>
    <dsp:sp modelId="{68C47E55-56AA-449C-BB18-A7D47421AD7A}">
      <dsp:nvSpPr>
        <dsp:cNvPr id="0" name=""/>
        <dsp:cNvSpPr/>
      </dsp:nvSpPr>
      <dsp:spPr>
        <a:xfrm>
          <a:off x="0" y="4707909"/>
          <a:ext cx="65136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028AD-A1E7-4E21-88A8-DE221AF5C3FE}">
      <dsp:nvSpPr>
        <dsp:cNvPr id="0" name=""/>
        <dsp:cNvSpPr/>
      </dsp:nvSpPr>
      <dsp:spPr>
        <a:xfrm>
          <a:off x="0" y="4707909"/>
          <a:ext cx="6513603" cy="1176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Automate manual, error-prone tasks</a:t>
          </a:r>
        </a:p>
      </dsp:txBody>
      <dsp:txXfrm>
        <a:off x="0" y="4707909"/>
        <a:ext cx="6513603" cy="11767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35023-4B58-46EF-B0E6-AD612E0487B3}">
      <dsp:nvSpPr>
        <dsp:cNvPr id="0" name=""/>
        <dsp:cNvSpPr/>
      </dsp:nvSpPr>
      <dsp:spPr>
        <a:xfrm>
          <a:off x="0" y="2124"/>
          <a:ext cx="69881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C9C68-3FFE-435C-BDFD-D9BFA9BA3D52}">
      <dsp:nvSpPr>
        <dsp:cNvPr id="0" name=""/>
        <dsp:cNvSpPr/>
      </dsp:nvSpPr>
      <dsp:spPr>
        <a:xfrm>
          <a:off x="0" y="2124"/>
          <a:ext cx="6988175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5400" kern="1200" dirty="0"/>
            <a:t>It is POWERFUL</a:t>
          </a:r>
        </a:p>
      </dsp:txBody>
      <dsp:txXfrm>
        <a:off x="0" y="2124"/>
        <a:ext cx="6988175" cy="1449029"/>
      </dsp:txXfrm>
    </dsp:sp>
    <dsp:sp modelId="{280E6D8E-20BB-46CB-98C6-7350DF1CEA6E}">
      <dsp:nvSpPr>
        <dsp:cNvPr id="0" name=""/>
        <dsp:cNvSpPr/>
      </dsp:nvSpPr>
      <dsp:spPr>
        <a:xfrm>
          <a:off x="0" y="1451154"/>
          <a:ext cx="69881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93AAB-1F26-4CD7-81B3-C5959C5E5F00}">
      <dsp:nvSpPr>
        <dsp:cNvPr id="0" name=""/>
        <dsp:cNvSpPr/>
      </dsp:nvSpPr>
      <dsp:spPr>
        <a:xfrm>
          <a:off x="0" y="1451154"/>
          <a:ext cx="6988175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It is EVERYWHERE</a:t>
          </a:r>
        </a:p>
      </dsp:txBody>
      <dsp:txXfrm>
        <a:off x="0" y="1451154"/>
        <a:ext cx="6988175" cy="1449029"/>
      </dsp:txXfrm>
    </dsp:sp>
    <dsp:sp modelId="{9D39359B-6295-435F-BB12-6B1681DCB10C}">
      <dsp:nvSpPr>
        <dsp:cNvPr id="0" name=""/>
        <dsp:cNvSpPr/>
      </dsp:nvSpPr>
      <dsp:spPr>
        <a:xfrm>
          <a:off x="0" y="2900183"/>
          <a:ext cx="69881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CCAD8-A36A-4F18-8117-18D694220E7F}">
      <dsp:nvSpPr>
        <dsp:cNvPr id="0" name=""/>
        <dsp:cNvSpPr/>
      </dsp:nvSpPr>
      <dsp:spPr>
        <a:xfrm>
          <a:off x="0" y="2900183"/>
          <a:ext cx="6988175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It is FAMILIAR</a:t>
          </a:r>
        </a:p>
      </dsp:txBody>
      <dsp:txXfrm>
        <a:off x="0" y="2900183"/>
        <a:ext cx="6988175" cy="14490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38FCD-117E-40E4-94FA-DD084AC98F9A}">
      <dsp:nvSpPr>
        <dsp:cNvPr id="0" name=""/>
        <dsp:cNvSpPr/>
      </dsp:nvSpPr>
      <dsp:spPr>
        <a:xfrm>
          <a:off x="0" y="718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3EBC26-94B2-4EBE-8360-5BF4DB2CFD2C}">
      <dsp:nvSpPr>
        <dsp:cNvPr id="0" name=""/>
        <dsp:cNvSpPr/>
      </dsp:nvSpPr>
      <dsp:spPr>
        <a:xfrm>
          <a:off x="0" y="718"/>
          <a:ext cx="6513603" cy="1176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PowerShell Console</a:t>
          </a:r>
        </a:p>
      </dsp:txBody>
      <dsp:txXfrm>
        <a:off x="0" y="718"/>
        <a:ext cx="6513603" cy="1176797"/>
      </dsp:txXfrm>
    </dsp:sp>
    <dsp:sp modelId="{CBB465B6-0BEB-466B-B905-239E93191672}">
      <dsp:nvSpPr>
        <dsp:cNvPr id="0" name=""/>
        <dsp:cNvSpPr/>
      </dsp:nvSpPr>
      <dsp:spPr>
        <a:xfrm>
          <a:off x="0" y="1177516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929DF1-142E-4A79-B10D-DA2585C9EB09}">
      <dsp:nvSpPr>
        <dsp:cNvPr id="0" name=""/>
        <dsp:cNvSpPr/>
      </dsp:nvSpPr>
      <dsp:spPr>
        <a:xfrm>
          <a:off x="0" y="1177516"/>
          <a:ext cx="6513603" cy="1176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Commandlets</a:t>
          </a:r>
          <a:r>
            <a:rPr lang="en-US" sz="2800" kern="1200" dirty="0"/>
            <a:t> + Parameters</a:t>
          </a:r>
        </a:p>
      </dsp:txBody>
      <dsp:txXfrm>
        <a:off x="0" y="1177516"/>
        <a:ext cx="6513603" cy="1176797"/>
      </dsp:txXfrm>
    </dsp:sp>
    <dsp:sp modelId="{2BF6C5F8-9879-4F2E-99CA-E36206F56E54}">
      <dsp:nvSpPr>
        <dsp:cNvPr id="0" name=""/>
        <dsp:cNvSpPr/>
      </dsp:nvSpPr>
      <dsp:spPr>
        <a:xfrm>
          <a:off x="0" y="2354314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4FF41A-2FD4-49B0-9558-502BA73B8DBB}">
      <dsp:nvSpPr>
        <dsp:cNvPr id="0" name=""/>
        <dsp:cNvSpPr/>
      </dsp:nvSpPr>
      <dsp:spPr>
        <a:xfrm>
          <a:off x="0" y="2354314"/>
          <a:ext cx="6513603" cy="1176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Aliases</a:t>
          </a:r>
        </a:p>
      </dsp:txBody>
      <dsp:txXfrm>
        <a:off x="0" y="2354314"/>
        <a:ext cx="6513603" cy="1176797"/>
      </dsp:txXfrm>
    </dsp:sp>
    <dsp:sp modelId="{D074849A-E88E-4E86-BD88-1FC3BFC94EC8}">
      <dsp:nvSpPr>
        <dsp:cNvPr id="0" name=""/>
        <dsp:cNvSpPr/>
      </dsp:nvSpPr>
      <dsp:spPr>
        <a:xfrm>
          <a:off x="0" y="3531111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18609C-2290-4D66-A9D9-D5370991CCB4}">
      <dsp:nvSpPr>
        <dsp:cNvPr id="0" name=""/>
        <dsp:cNvSpPr/>
      </dsp:nvSpPr>
      <dsp:spPr>
        <a:xfrm>
          <a:off x="0" y="3531111"/>
          <a:ext cx="6513603" cy="1176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Variables</a:t>
          </a:r>
        </a:p>
      </dsp:txBody>
      <dsp:txXfrm>
        <a:off x="0" y="3531111"/>
        <a:ext cx="6513603" cy="1176797"/>
      </dsp:txXfrm>
    </dsp:sp>
    <dsp:sp modelId="{EDDE39E7-70B5-4DC0-8BE0-12DA46503ABE}">
      <dsp:nvSpPr>
        <dsp:cNvPr id="0" name=""/>
        <dsp:cNvSpPr/>
      </dsp:nvSpPr>
      <dsp:spPr>
        <a:xfrm>
          <a:off x="0" y="4707909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6EE8E6-4404-4632-B52C-49E0DA69E8BE}">
      <dsp:nvSpPr>
        <dsp:cNvPr id="0" name=""/>
        <dsp:cNvSpPr/>
      </dsp:nvSpPr>
      <dsp:spPr>
        <a:xfrm>
          <a:off x="0" y="4707909"/>
          <a:ext cx="6513603" cy="1176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Pipelines</a:t>
          </a:r>
        </a:p>
      </dsp:txBody>
      <dsp:txXfrm>
        <a:off x="0" y="4707909"/>
        <a:ext cx="6513603" cy="11767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20136-2F2C-4939-8F03-0FB09EB8F39E}">
      <dsp:nvSpPr>
        <dsp:cNvPr id="0" name=""/>
        <dsp:cNvSpPr/>
      </dsp:nvSpPr>
      <dsp:spPr>
        <a:xfrm>
          <a:off x="0" y="2873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808670-B7D7-4BE9-A055-D69DEA72D6A4}">
      <dsp:nvSpPr>
        <dsp:cNvPr id="0" name=""/>
        <dsp:cNvSpPr/>
      </dsp:nvSpPr>
      <dsp:spPr>
        <a:xfrm>
          <a:off x="0" y="2873"/>
          <a:ext cx="6513603" cy="97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VS Code &amp; ISE</a:t>
          </a:r>
        </a:p>
      </dsp:txBody>
      <dsp:txXfrm>
        <a:off x="0" y="2873"/>
        <a:ext cx="6513603" cy="979946"/>
      </dsp:txXfrm>
    </dsp:sp>
    <dsp:sp modelId="{7F7387AC-0D7E-4F74-AA04-EDF2DE617966}">
      <dsp:nvSpPr>
        <dsp:cNvPr id="0" name=""/>
        <dsp:cNvSpPr/>
      </dsp:nvSpPr>
      <dsp:spPr>
        <a:xfrm>
          <a:off x="0" y="982820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E2C442-9DE6-4506-965C-7FAD25A00112}">
      <dsp:nvSpPr>
        <dsp:cNvPr id="0" name=""/>
        <dsp:cNvSpPr/>
      </dsp:nvSpPr>
      <dsp:spPr>
        <a:xfrm>
          <a:off x="0" y="982820"/>
          <a:ext cx="6513603" cy="97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Script files</a:t>
          </a:r>
        </a:p>
      </dsp:txBody>
      <dsp:txXfrm>
        <a:off x="0" y="982820"/>
        <a:ext cx="6513603" cy="979946"/>
      </dsp:txXfrm>
    </dsp:sp>
    <dsp:sp modelId="{282C9D1C-3F94-4BBB-B871-7CE39C79E409}">
      <dsp:nvSpPr>
        <dsp:cNvPr id="0" name=""/>
        <dsp:cNvSpPr/>
      </dsp:nvSpPr>
      <dsp:spPr>
        <a:xfrm>
          <a:off x="0" y="1962766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F5525E-9CF5-4731-99B5-660F9CC4B413}">
      <dsp:nvSpPr>
        <dsp:cNvPr id="0" name=""/>
        <dsp:cNvSpPr/>
      </dsp:nvSpPr>
      <dsp:spPr>
        <a:xfrm>
          <a:off x="0" y="1962766"/>
          <a:ext cx="6513603" cy="97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Param()</a:t>
          </a:r>
        </a:p>
      </dsp:txBody>
      <dsp:txXfrm>
        <a:off x="0" y="1962766"/>
        <a:ext cx="6513603" cy="979946"/>
      </dsp:txXfrm>
    </dsp:sp>
    <dsp:sp modelId="{97DBECF8-C9F4-437B-BD37-F654EB1CA5F8}">
      <dsp:nvSpPr>
        <dsp:cNvPr id="0" name=""/>
        <dsp:cNvSpPr/>
      </dsp:nvSpPr>
      <dsp:spPr>
        <a:xfrm>
          <a:off x="0" y="2942713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F1A823-9A81-416A-BF6E-2AE8EF4150E0}">
      <dsp:nvSpPr>
        <dsp:cNvPr id="0" name=""/>
        <dsp:cNvSpPr/>
      </dsp:nvSpPr>
      <dsp:spPr>
        <a:xfrm>
          <a:off x="0" y="2942713"/>
          <a:ext cx="6513603" cy="97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Functions</a:t>
          </a:r>
        </a:p>
      </dsp:txBody>
      <dsp:txXfrm>
        <a:off x="0" y="2942713"/>
        <a:ext cx="6513603" cy="979946"/>
      </dsp:txXfrm>
    </dsp:sp>
    <dsp:sp modelId="{BBAE3045-822D-4078-956C-FEC8ED464D14}">
      <dsp:nvSpPr>
        <dsp:cNvPr id="0" name=""/>
        <dsp:cNvSpPr/>
      </dsp:nvSpPr>
      <dsp:spPr>
        <a:xfrm>
          <a:off x="0" y="3922659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B3519A-D70F-4C27-B7DC-2AB4353B2027}">
      <dsp:nvSpPr>
        <dsp:cNvPr id="0" name=""/>
        <dsp:cNvSpPr/>
      </dsp:nvSpPr>
      <dsp:spPr>
        <a:xfrm>
          <a:off x="0" y="3922659"/>
          <a:ext cx="6513603" cy="97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Operators</a:t>
          </a:r>
        </a:p>
      </dsp:txBody>
      <dsp:txXfrm>
        <a:off x="0" y="3922659"/>
        <a:ext cx="6513603" cy="979946"/>
      </dsp:txXfrm>
    </dsp:sp>
    <dsp:sp modelId="{6F60E22D-1D18-4358-B9DF-54A9B9C26B33}">
      <dsp:nvSpPr>
        <dsp:cNvPr id="0" name=""/>
        <dsp:cNvSpPr/>
      </dsp:nvSpPr>
      <dsp:spPr>
        <a:xfrm>
          <a:off x="0" y="4902605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E9AFD0-925C-41AF-A8E8-908B87F1794E}">
      <dsp:nvSpPr>
        <dsp:cNvPr id="0" name=""/>
        <dsp:cNvSpPr/>
      </dsp:nvSpPr>
      <dsp:spPr>
        <a:xfrm>
          <a:off x="0" y="4902605"/>
          <a:ext cx="6513603" cy="97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Error Handling</a:t>
          </a:r>
        </a:p>
      </dsp:txBody>
      <dsp:txXfrm>
        <a:off x="0" y="4902605"/>
        <a:ext cx="6513603" cy="9799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387AC-0D7E-4F74-AA04-EDF2DE617966}">
      <dsp:nvSpPr>
        <dsp:cNvPr id="0" name=""/>
        <dsp:cNvSpPr/>
      </dsp:nvSpPr>
      <dsp:spPr>
        <a:xfrm>
          <a:off x="0" y="2873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E2C442-9DE6-4506-965C-7FAD25A00112}">
      <dsp:nvSpPr>
        <dsp:cNvPr id="0" name=""/>
        <dsp:cNvSpPr/>
      </dsp:nvSpPr>
      <dsp:spPr>
        <a:xfrm>
          <a:off x="0" y="2873"/>
          <a:ext cx="6513603" cy="97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Get-Help, -Command, -Member</a:t>
          </a:r>
        </a:p>
      </dsp:txBody>
      <dsp:txXfrm>
        <a:off x="0" y="2873"/>
        <a:ext cx="6513603" cy="979946"/>
      </dsp:txXfrm>
    </dsp:sp>
    <dsp:sp modelId="{D31C28E0-064A-4D61-B05F-75A6B5D8D920}">
      <dsp:nvSpPr>
        <dsp:cNvPr id="0" name=""/>
        <dsp:cNvSpPr/>
      </dsp:nvSpPr>
      <dsp:spPr>
        <a:xfrm>
          <a:off x="0" y="982820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5B6DCC-ED12-4131-B55B-5D29B6F85710}">
      <dsp:nvSpPr>
        <dsp:cNvPr id="0" name=""/>
        <dsp:cNvSpPr/>
      </dsp:nvSpPr>
      <dsp:spPr>
        <a:xfrm>
          <a:off x="0" y="982820"/>
          <a:ext cx="6513603" cy="97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The tab key</a:t>
          </a:r>
        </a:p>
      </dsp:txBody>
      <dsp:txXfrm>
        <a:off x="0" y="982820"/>
        <a:ext cx="6513603" cy="979946"/>
      </dsp:txXfrm>
    </dsp:sp>
    <dsp:sp modelId="{80E66E7C-14E8-4F6C-B6EB-9AFBDC3B73D2}">
      <dsp:nvSpPr>
        <dsp:cNvPr id="0" name=""/>
        <dsp:cNvSpPr/>
      </dsp:nvSpPr>
      <dsp:spPr>
        <a:xfrm>
          <a:off x="0" y="1962766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9949AE-D0DD-4B0B-94A0-8C9E6DCF02CC}">
      <dsp:nvSpPr>
        <dsp:cNvPr id="0" name=""/>
        <dsp:cNvSpPr/>
      </dsp:nvSpPr>
      <dsp:spPr>
        <a:xfrm>
          <a:off x="0" y="1962766"/>
          <a:ext cx="6513603" cy="97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Up/Down arrows, Ctrl + R, Ctrl + C</a:t>
          </a:r>
        </a:p>
      </dsp:txBody>
      <dsp:txXfrm>
        <a:off x="0" y="1962766"/>
        <a:ext cx="6513603" cy="979946"/>
      </dsp:txXfrm>
    </dsp:sp>
    <dsp:sp modelId="{8D0D2791-098F-4217-BC31-6519701E69AB}">
      <dsp:nvSpPr>
        <dsp:cNvPr id="0" name=""/>
        <dsp:cNvSpPr/>
      </dsp:nvSpPr>
      <dsp:spPr>
        <a:xfrm>
          <a:off x="0" y="2942713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279F1D-E5EA-4600-9163-C56DAE0EC52D}">
      <dsp:nvSpPr>
        <dsp:cNvPr id="0" name=""/>
        <dsp:cNvSpPr/>
      </dsp:nvSpPr>
      <dsp:spPr>
        <a:xfrm>
          <a:off x="0" y="2942713"/>
          <a:ext cx="6513603" cy="97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Your PowerShell Profile</a:t>
          </a:r>
        </a:p>
      </dsp:txBody>
      <dsp:txXfrm>
        <a:off x="0" y="2942713"/>
        <a:ext cx="6513603" cy="979946"/>
      </dsp:txXfrm>
    </dsp:sp>
    <dsp:sp modelId="{13C9E61F-D1EF-4E00-A4D9-407497265071}">
      <dsp:nvSpPr>
        <dsp:cNvPr id="0" name=""/>
        <dsp:cNvSpPr/>
      </dsp:nvSpPr>
      <dsp:spPr>
        <a:xfrm>
          <a:off x="0" y="3922659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D86601-8F28-44EF-AD08-277CF95825A6}">
      <dsp:nvSpPr>
        <dsp:cNvPr id="0" name=""/>
        <dsp:cNvSpPr/>
      </dsp:nvSpPr>
      <dsp:spPr>
        <a:xfrm>
          <a:off x="0" y="3922659"/>
          <a:ext cx="6513603" cy="97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Hash tables</a:t>
          </a:r>
        </a:p>
      </dsp:txBody>
      <dsp:txXfrm>
        <a:off x="0" y="3922659"/>
        <a:ext cx="6513603" cy="979946"/>
      </dsp:txXfrm>
    </dsp:sp>
    <dsp:sp modelId="{A962002E-C97F-4F35-B73D-908EEDC019BB}">
      <dsp:nvSpPr>
        <dsp:cNvPr id="0" name=""/>
        <dsp:cNvSpPr/>
      </dsp:nvSpPr>
      <dsp:spPr>
        <a:xfrm>
          <a:off x="0" y="4902605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492AE6-5E33-4D85-A006-A3B9EE142266}">
      <dsp:nvSpPr>
        <dsp:cNvPr id="0" name=""/>
        <dsp:cNvSpPr/>
      </dsp:nvSpPr>
      <dsp:spPr>
        <a:xfrm>
          <a:off x="0" y="4902605"/>
          <a:ext cx="6513603" cy="97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Web API Interactions</a:t>
          </a:r>
        </a:p>
      </dsp:txBody>
      <dsp:txXfrm>
        <a:off x="0" y="4902605"/>
        <a:ext cx="6513603" cy="9799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E0690-5833-477E-AD6D-E9A2CC603B27}">
      <dsp:nvSpPr>
        <dsp:cNvPr id="0" name=""/>
        <dsp:cNvSpPr/>
      </dsp:nvSpPr>
      <dsp:spPr>
        <a:xfrm>
          <a:off x="0" y="718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5CEF36-0221-4099-B38D-91598E5BD104}">
      <dsp:nvSpPr>
        <dsp:cNvPr id="0" name=""/>
        <dsp:cNvSpPr/>
      </dsp:nvSpPr>
      <dsp:spPr>
        <a:xfrm>
          <a:off x="0" y="718"/>
          <a:ext cx="6513603" cy="1176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Working with strings</a:t>
          </a:r>
        </a:p>
      </dsp:txBody>
      <dsp:txXfrm>
        <a:off x="0" y="718"/>
        <a:ext cx="6513603" cy="1176797"/>
      </dsp:txXfrm>
    </dsp:sp>
    <dsp:sp modelId="{7F7387AC-0D7E-4F74-AA04-EDF2DE617966}">
      <dsp:nvSpPr>
        <dsp:cNvPr id="0" name=""/>
        <dsp:cNvSpPr/>
      </dsp:nvSpPr>
      <dsp:spPr>
        <a:xfrm>
          <a:off x="0" y="1177516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E2C442-9DE6-4506-965C-7FAD25A00112}">
      <dsp:nvSpPr>
        <dsp:cNvPr id="0" name=""/>
        <dsp:cNvSpPr/>
      </dsp:nvSpPr>
      <dsp:spPr>
        <a:xfrm>
          <a:off x="0" y="1177516"/>
          <a:ext cx="6513603" cy="1176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. Vs .\</a:t>
          </a:r>
        </a:p>
      </dsp:txBody>
      <dsp:txXfrm>
        <a:off x="0" y="1177516"/>
        <a:ext cx="6513603" cy="1176797"/>
      </dsp:txXfrm>
    </dsp:sp>
    <dsp:sp modelId="{83E1C8AF-D26E-4AA0-9134-157CB4DA4673}">
      <dsp:nvSpPr>
        <dsp:cNvPr id="0" name=""/>
        <dsp:cNvSpPr/>
      </dsp:nvSpPr>
      <dsp:spPr>
        <a:xfrm>
          <a:off x="0" y="2354314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6E6397-F86E-4BCC-BBF8-A1A189B7D36E}">
      <dsp:nvSpPr>
        <dsp:cNvPr id="0" name=""/>
        <dsp:cNvSpPr/>
      </dsp:nvSpPr>
      <dsp:spPr>
        <a:xfrm>
          <a:off x="0" y="2354314"/>
          <a:ext cx="6513603" cy="1176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Old code on the internet</a:t>
          </a:r>
        </a:p>
      </dsp:txBody>
      <dsp:txXfrm>
        <a:off x="0" y="2354314"/>
        <a:ext cx="6513603" cy="1176797"/>
      </dsp:txXfrm>
    </dsp:sp>
    <dsp:sp modelId="{D471A5A2-A108-4F20-8DCA-6A22C565F1E2}">
      <dsp:nvSpPr>
        <dsp:cNvPr id="0" name=""/>
        <dsp:cNvSpPr/>
      </dsp:nvSpPr>
      <dsp:spPr>
        <a:xfrm>
          <a:off x="0" y="3531111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649CE7-91EB-42C0-B5C5-F12814B5C4C7}">
      <dsp:nvSpPr>
        <dsp:cNvPr id="0" name=""/>
        <dsp:cNvSpPr/>
      </dsp:nvSpPr>
      <dsp:spPr>
        <a:xfrm>
          <a:off x="0" y="3531111"/>
          <a:ext cx="6513603" cy="1176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Is it an array?</a:t>
          </a:r>
        </a:p>
      </dsp:txBody>
      <dsp:txXfrm>
        <a:off x="0" y="3531111"/>
        <a:ext cx="6513603" cy="1176797"/>
      </dsp:txXfrm>
    </dsp:sp>
    <dsp:sp modelId="{2AD87B78-19BB-41DF-BB9D-ED57FC1CFF70}">
      <dsp:nvSpPr>
        <dsp:cNvPr id="0" name=""/>
        <dsp:cNvSpPr/>
      </dsp:nvSpPr>
      <dsp:spPr>
        <a:xfrm>
          <a:off x="0" y="4707909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A4CD6E-19F2-4C04-B5E2-C64B367AC910}">
      <dsp:nvSpPr>
        <dsp:cNvPr id="0" name=""/>
        <dsp:cNvSpPr/>
      </dsp:nvSpPr>
      <dsp:spPr>
        <a:xfrm>
          <a:off x="0" y="4707909"/>
          <a:ext cx="6513603" cy="1176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Calling programs with arguments</a:t>
          </a:r>
        </a:p>
      </dsp:txBody>
      <dsp:txXfrm>
        <a:off x="0" y="4707909"/>
        <a:ext cx="6513603" cy="117679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8F950F-F151-4C33-A827-E982BF33B7D7}">
      <dsp:nvSpPr>
        <dsp:cNvPr id="0" name=""/>
        <dsp:cNvSpPr/>
      </dsp:nvSpPr>
      <dsp:spPr>
        <a:xfrm>
          <a:off x="0" y="0"/>
          <a:ext cx="60896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A733-9414-4E89-9C4B-202883C72902}">
      <dsp:nvSpPr>
        <dsp:cNvPr id="0" name=""/>
        <dsp:cNvSpPr/>
      </dsp:nvSpPr>
      <dsp:spPr>
        <a:xfrm>
          <a:off x="0" y="0"/>
          <a:ext cx="6089650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“Splatting” arguments</a:t>
          </a:r>
        </a:p>
      </dsp:txBody>
      <dsp:txXfrm>
        <a:off x="0" y="0"/>
        <a:ext cx="6089650" cy="1393031"/>
      </dsp:txXfrm>
    </dsp:sp>
    <dsp:sp modelId="{170FCC81-48DA-4440-BC79-EE94DE9DAB1E}">
      <dsp:nvSpPr>
        <dsp:cNvPr id="0" name=""/>
        <dsp:cNvSpPr/>
      </dsp:nvSpPr>
      <dsp:spPr>
        <a:xfrm>
          <a:off x="0" y="1393031"/>
          <a:ext cx="60896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846AB-0C2A-4A17-8BA7-8BB0481AE847}">
      <dsp:nvSpPr>
        <dsp:cNvPr id="0" name=""/>
        <dsp:cNvSpPr/>
      </dsp:nvSpPr>
      <dsp:spPr>
        <a:xfrm>
          <a:off x="0" y="1393031"/>
          <a:ext cx="6089650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 err="1"/>
            <a:t>PSCustomObject</a:t>
          </a:r>
          <a:r>
            <a:rPr lang="en-US" sz="2800" b="0" kern="1200" dirty="0"/>
            <a:t> creation</a:t>
          </a:r>
        </a:p>
      </dsp:txBody>
      <dsp:txXfrm>
        <a:off x="0" y="1393031"/>
        <a:ext cx="6089650" cy="1393031"/>
      </dsp:txXfrm>
    </dsp:sp>
    <dsp:sp modelId="{72F9F420-1A6A-4D98-A87C-D82CB0BE31D8}">
      <dsp:nvSpPr>
        <dsp:cNvPr id="0" name=""/>
        <dsp:cNvSpPr/>
      </dsp:nvSpPr>
      <dsp:spPr>
        <a:xfrm>
          <a:off x="0" y="2786062"/>
          <a:ext cx="60896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F7C3B-8A97-4559-A404-B1AE8B0675C7}">
      <dsp:nvSpPr>
        <dsp:cNvPr id="0" name=""/>
        <dsp:cNvSpPr/>
      </dsp:nvSpPr>
      <dsp:spPr>
        <a:xfrm>
          <a:off x="0" y="2786062"/>
          <a:ext cx="6089650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Add-Type to use DLLs</a:t>
          </a:r>
        </a:p>
      </dsp:txBody>
      <dsp:txXfrm>
        <a:off x="0" y="2786062"/>
        <a:ext cx="6089650" cy="1393031"/>
      </dsp:txXfrm>
    </dsp:sp>
    <dsp:sp modelId="{79FE28BF-DA6E-4606-A4B3-760F62155CB6}">
      <dsp:nvSpPr>
        <dsp:cNvPr id="0" name=""/>
        <dsp:cNvSpPr/>
      </dsp:nvSpPr>
      <dsp:spPr>
        <a:xfrm>
          <a:off x="0" y="4179093"/>
          <a:ext cx="60896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4DC55-C6EA-44BE-98B6-930A11BDE8A5}">
      <dsp:nvSpPr>
        <dsp:cNvPr id="0" name=""/>
        <dsp:cNvSpPr/>
      </dsp:nvSpPr>
      <dsp:spPr>
        <a:xfrm>
          <a:off x="0" y="4179093"/>
          <a:ext cx="6089650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 err="1"/>
            <a:t>ExecutionPolicy</a:t>
          </a:r>
          <a:endParaRPr lang="en-US" sz="2800" b="0" kern="1200" dirty="0"/>
        </a:p>
      </dsp:txBody>
      <dsp:txXfrm>
        <a:off x="0" y="4179093"/>
        <a:ext cx="6089650" cy="1393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460B3-1631-4DC9-97B7-F8761921B0C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D244D-F950-4B19-A898-32593C184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41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D244D-F950-4B19-A898-32593C1849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71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B79A4-FEF2-4D42-B026-2BE94698E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8C1C6-4AAD-4499-B445-0DF5376E0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98861-853A-4E90-99CE-27628496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E9ED-0ECB-4629-9B9B-99B6A934C592}" type="datetime1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71BFD-BE3D-4843-AB56-D441731C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22267-4862-4708-9C2F-4357D311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0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9515-3410-496D-A446-FFFBE168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665E3-1125-4172-8C4A-5549F30EA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70E71-7358-43FF-B1F7-2C4187D3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C2C9-3B50-4973-81D4-E88A3F9E8BEF}" type="datetime1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CC06E-2E40-4A93-8BD0-46E109B8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5261E-D1D7-4539-AAE9-6A5BBCB4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7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50B5A-600A-4292-B1C1-478E13553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BAB10-448F-41AA-9078-2D56ACDF4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B0322-15D8-411D-A5BE-BA395767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323A4-FF8B-4651-BDD8-70A677AD1E5E}" type="datetime1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EBDD0-D0B0-424A-A1EB-BE8CA495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88F57-5CE5-462B-A644-C12518FF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85358-8C8F-42FF-8BFD-5460C0E8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29EF-0BF5-445B-A452-9EEE32577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16EF-9A4A-4752-AD7E-BFE088D8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484D-D555-498D-A67B-B9A5E4A2EDB5}" type="datetime1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084A-62BE-4644-9060-579CD649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C21F-312A-4EE1-B9C9-5C9FA9BA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7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15DA-5CAA-48A0-878B-6A2A34BD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718F2-59D7-4DDD-81E8-0680CD617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856CB-4B0A-43AE-8AE1-4CBEE48A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FDE2-42B0-4675-9D27-0E72CF8FA9F8}" type="datetime1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044ED-D88A-4967-A78C-B3BA0C24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5C7BF-CBAD-44CE-8E41-83B88F47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6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2019-4A36-425E-9636-96566596B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0D829-797F-4C22-84E9-8E84CE4AF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46356-92A1-4C17-96CD-74185E3A8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47AE9-5B47-4F83-96D1-BCC51F18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4994-C499-41DB-B32B-438158ADBBB7}" type="datetime1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77C56-218B-457B-B81B-6DA2E210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14385-D1A6-496F-B8EE-9DD70C25C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B83A-348F-4398-B36F-9A3CE343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35220-2BBE-4DCB-967D-562C4A7D7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17784-BF83-4D3B-9A6E-B1C04B635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CEC8C7-8032-49FE-BD82-2FEDA7B1E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0BEE6-0AB8-4280-8E5A-9FE74198A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E94142-6971-4D05-AEC5-EC96091B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2B28-75BE-4087-8A52-8F12C3F2B4D2}" type="datetime1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FC0429-340B-4D39-B0FE-72D31A9AB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36650D-2A19-4E94-9D0B-E47BFA36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9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D537A-E258-4AE0-8E02-8842CF8E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7B7EF4-5A4F-4A8C-BD17-2A487060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EDCD-1158-4D81-9597-0EFCB0A3039B}" type="datetime1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3F724-47F0-4271-A849-61365832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C984F-7031-4254-84F8-D7F3BAAC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885AD-B051-4B94-AF5A-820B90D7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D382-5588-4845-A26F-62411455AE34}" type="datetime1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9EC23-FB55-4019-8478-7FCC093A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BE6B6-A602-4F3A-AF63-2923AF04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6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E962A-49E3-40BA-844B-B85296EC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3C49B-DF2B-452B-AB93-CF871D90D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86B56-7BB2-4892-BE88-B020D3BD7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ACCDF-444B-41A1-A67C-8506A097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3765-5658-4B75-8A1B-E5B7D2AAB837}" type="datetime1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8DC0E-27AD-4C92-897D-E3A80F2D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C1628-E773-4BCA-8E7D-735803AD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7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F335-CEDD-41E7-826B-B9CC42BA3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DA21D5-389A-4D74-B609-FAE6F5D4F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C42CC-1EA6-4F91-9D95-228867D62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1131D-C831-4291-A2CE-47679AE9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FB4C-3806-49AF-B8D2-3CE0C8C25B5F}" type="datetime1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B7CC2-E9D0-4014-8F4C-2F9C2EBE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813E2-72DC-4266-9B06-5CC15DED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5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754F08-6219-433F-A7B3-F434220D8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21850-C4C6-4EF9-BF83-896763A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B282C-E137-4413-BFC0-D78490E10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769B8-D71B-4AD7-9399-F73309B22C43}" type="datetime1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3AD6C-2ED9-4E2F-BFE9-12B1BD1F2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3F122-ABCF-4C92-9115-5BA3C9967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8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scripting/developer/windows-powershell?view=powershell-6" TargetMode="External"/><Relationship Id="rId7" Type="http://schemas.openxmlformats.org/officeDocument/2006/relationships/hyperlink" Target="https://docs.microsoft.com/en-us/powershell/module/microsoft.powershell.security/set-executionpolicy?view=powershell-6" TargetMode="External"/><Relationship Id="rId2" Type="http://schemas.openxmlformats.org/officeDocument/2006/relationships/hyperlink" Target="https://github.com/PowerShell/PowerShe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blogs.microsoft.com/scripting/what-is-pester-and-why-should-i-care/" TargetMode="External"/><Relationship Id="rId5" Type="http://schemas.openxmlformats.org/officeDocument/2006/relationships/hyperlink" Target="https://ilovepowershell.com/powershell-cheat-sheet/" TargetMode="External"/><Relationship Id="rId4" Type="http://schemas.openxmlformats.org/officeDocument/2006/relationships/hyperlink" Target="https://www.powershellgallery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mailto:kurt.kroeker@energycap.co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ahlnetwork.com/2015/12/21/how-to-upgrade-windows-powershell-to-version-5-0/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hyperlink" Target="https://creativecommons.org/licenses/by-nc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Claw-hammer.jp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Wenger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A1FA7-E11D-4AD7-970C-AAB479FF7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Why Developers Should Love PowerShell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FFD17-65B9-43AE-B3F7-9C044E4DA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sz="2800" dirty="0"/>
              <a:t>Kurt Kroeker</a:t>
            </a:r>
          </a:p>
          <a:p>
            <a:r>
              <a:rPr lang="en-US" sz="2000" dirty="0"/>
              <a:t>EnergyCAP, Inc.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857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122F8-163F-4E96-8ADA-77BCF8DC8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PowerShell Gotchas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F42D30-34B9-40E6-89A6-F07C57687D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08293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983DDD-BA55-4342-8E47-24888DC6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3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5EE0690-5833-477E-AD6D-E9A2CC603B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5CEF36-0221-4099-B38D-91598E5BD1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7387AC-0D7E-4F74-AA04-EDF2DE6179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CE2C442-9DE6-4506-965C-7FAD25A001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3E1C8AF-D26E-4AA0-9134-157CB4DA46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66E6397-F86E-4BCC-BBF8-A1A189B7D3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71A5A2-A108-4F20-8DCA-6A22C565F1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649CE7-91EB-42C0-B5C5-F12814B5C4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D87B78-19BB-41DF-BB9D-ED57FC1CFF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0A4CD6E-19F2-4C04-B5E2-C64B367AC9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178A-43F0-4C05-ABA8-23ACDAB9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PowerShell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FA2C7-BBA7-4C69-8B71-7C195FCD2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PowerShell Core project</a:t>
            </a:r>
          </a:p>
          <a:p>
            <a:pPr lvl="1"/>
            <a:r>
              <a:rPr lang="en-US" dirty="0">
                <a:hlinkClick r:id="rId2"/>
              </a:rPr>
              <a:t>https://github.com/PowerShell/PowerShell</a:t>
            </a:r>
            <a:endParaRPr lang="en-US" dirty="0"/>
          </a:p>
          <a:p>
            <a:r>
              <a:rPr lang="en-US" dirty="0"/>
              <a:t>Microsoft PowerShell SDK Docs</a:t>
            </a:r>
          </a:p>
          <a:p>
            <a:pPr lvl="1"/>
            <a:r>
              <a:rPr lang="en-US" dirty="0">
                <a:hlinkClick r:id="rId3"/>
              </a:rPr>
              <a:t>https://docs.microsoft.com/en-us/powershell/scripting/developer/windows-powershell?view=powershell-6</a:t>
            </a:r>
            <a:endParaRPr lang="en-US" dirty="0"/>
          </a:p>
          <a:p>
            <a:r>
              <a:rPr lang="en-US" dirty="0"/>
              <a:t>PS Gallery</a:t>
            </a:r>
          </a:p>
          <a:p>
            <a:pPr lvl="1"/>
            <a:r>
              <a:rPr lang="en-US" dirty="0">
                <a:hlinkClick r:id="rId4"/>
              </a:rPr>
              <a:t>https://www.powershellgallery.com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PowerShell 6 Cheat Sheet </a:t>
            </a:r>
          </a:p>
          <a:p>
            <a:pPr lvl="1"/>
            <a:r>
              <a:rPr lang="en-US" dirty="0">
                <a:highlight>
                  <a:srgbClr val="FFFF00"/>
                </a:highlight>
                <a:hlinkClick r:id="rId5"/>
              </a:rPr>
              <a:t>https://ilovepowershell.com/powershell-cheat-sheet/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Unit Testing PS with Pester </a:t>
            </a:r>
          </a:p>
          <a:p>
            <a:pPr lvl="1"/>
            <a:r>
              <a:rPr lang="en-US" dirty="0">
                <a:highlight>
                  <a:srgbClr val="FFFF00"/>
                </a:highlight>
                <a:hlinkClick r:id="rId6"/>
              </a:rPr>
              <a:t>https://devblogs.microsoft.com/scripting/what-is-pester-and-why-should-i-care/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/>
              <a:t>ExecutionPolicy</a:t>
            </a:r>
            <a:r>
              <a:rPr lang="en-US" dirty="0"/>
              <a:t> Management</a:t>
            </a:r>
          </a:p>
          <a:p>
            <a:pPr lvl="1"/>
            <a:r>
              <a:rPr lang="en-US" dirty="0">
                <a:hlinkClick r:id="rId7"/>
              </a:rPr>
              <a:t>https://docs.microsoft.com/en-us/powershell/module/microsoft.powershell.security/set-executionpolicy?view=powershell-6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FF72C-9D44-45F5-AE39-12222E63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02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122F8-163F-4E96-8ADA-77BCF8DC8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0982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983DDD-BA55-4342-8E47-24888DC6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F3D3C-5444-4C22-95FA-0D01D43F1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292" y="1825625"/>
            <a:ext cx="6222507" cy="4351338"/>
          </a:xfrm>
        </p:spPr>
        <p:txBody>
          <a:bodyPr>
            <a:normAutofit/>
          </a:bodyPr>
          <a:lstStyle/>
          <a:p>
            <a:r>
              <a:rPr lang="en-US" dirty="0"/>
              <a:t>We covered…</a:t>
            </a:r>
          </a:p>
          <a:p>
            <a:pPr lvl="1"/>
            <a:r>
              <a:rPr lang="en-US" dirty="0"/>
              <a:t>What is PowerShell?</a:t>
            </a:r>
          </a:p>
          <a:p>
            <a:pPr lvl="1"/>
            <a:r>
              <a:rPr lang="en-US" dirty="0"/>
              <a:t>PowerShell is </a:t>
            </a:r>
          </a:p>
          <a:p>
            <a:pPr lvl="2"/>
            <a:r>
              <a:rPr lang="en-US" dirty="0"/>
              <a:t>Powerful</a:t>
            </a:r>
          </a:p>
          <a:p>
            <a:pPr lvl="2"/>
            <a:r>
              <a:rPr lang="en-US" dirty="0"/>
              <a:t>Everywhere</a:t>
            </a:r>
          </a:p>
          <a:p>
            <a:pPr lvl="2"/>
            <a:r>
              <a:rPr lang="en-US" dirty="0"/>
              <a:t>Familiar</a:t>
            </a:r>
          </a:p>
          <a:p>
            <a:pPr lvl="1"/>
            <a:r>
              <a:rPr lang="en-US" dirty="0"/>
              <a:t>PowerShell Console &amp; Scripting Basics</a:t>
            </a:r>
          </a:p>
          <a:p>
            <a:pPr lvl="1"/>
            <a:r>
              <a:rPr lang="en-US" dirty="0"/>
              <a:t>PowerShell Working Tips &amp; Gotchas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3200" dirty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56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F43A-799D-4735-B9DC-C5052BDE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Kurt Kroeker</a:t>
            </a:r>
            <a:br>
              <a:rPr lang="en-US" dirty="0"/>
            </a:br>
            <a:r>
              <a:rPr lang="en-US" sz="2200" b="1" dirty="0"/>
              <a:t>Sr. Software Engineer</a:t>
            </a:r>
            <a:br>
              <a:rPr lang="en-US" sz="2200" b="1" dirty="0"/>
            </a:br>
            <a:r>
              <a:rPr lang="en-US" sz="2200" b="1" dirty="0" err="1"/>
              <a:t>EnergyCAP</a:t>
            </a:r>
            <a:r>
              <a:rPr lang="en-US" sz="2200" b="1" dirty="0"/>
              <a:t>, Inc.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FDE25-9902-443B-BB57-80C3004E6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2000" b="1" dirty="0"/>
              <a:t>Email</a:t>
            </a:r>
            <a:r>
              <a:rPr lang="en-US" sz="2000" dirty="0"/>
              <a:t>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kurt.kroeker@energycap.com</a:t>
            </a:r>
            <a:endParaRPr lang="en-US" sz="2000" dirty="0"/>
          </a:p>
          <a:p>
            <a:r>
              <a:rPr lang="en-US" sz="2000" b="1" dirty="0"/>
              <a:t>Twitter</a:t>
            </a:r>
            <a:r>
              <a:rPr lang="en-US" sz="2000" dirty="0"/>
              <a:t>: </a:t>
            </a:r>
            <a:r>
              <a:rPr lang="en-US" sz="2000" dirty="0" err="1"/>
              <a:t>KurtKroeker</a:t>
            </a:r>
            <a:endParaRPr lang="en-US" sz="20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58B8F7CE-B087-473E-9EF5-A54D3A3C86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" r="-3" b="24973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B1010-D5B2-433E-9D1A-4D160FE1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21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438D0-6398-4995-826A-26794721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Subjects Not Covered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BEA196-10CE-4F54-AE65-9E0FE736D7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381639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F2530B-78C2-45E1-8534-B87F4EA1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6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122F8-163F-4E96-8ADA-77BCF8DC8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is PowerShell?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F42D30-34B9-40E6-89A6-F07C57687D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4632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983DDD-BA55-4342-8E47-24888DC6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2</a:t>
            </a:fld>
            <a:endParaRPr lang="en-US"/>
          </a:p>
        </p:txBody>
      </p:sp>
      <p:pic>
        <p:nvPicPr>
          <p:cNvPr id="6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82369C25-6F8A-4129-AADC-A379BF1DEB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153822" y="1516059"/>
            <a:ext cx="6553545" cy="38338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36AF7C-95E8-499E-8F2F-D75A2CCC0CEC}"/>
              </a:ext>
            </a:extLst>
          </p:cNvPr>
          <p:cNvSpPr txBox="1"/>
          <p:nvPr/>
        </p:nvSpPr>
        <p:spPr>
          <a:xfrm>
            <a:off x="9267276" y="5149827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8" tooltip="https://wahlnetwork.com/2015/12/21/how-to-upgrade-windows-powershell-to-version-5-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9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85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DC84-1363-41CC-BEDC-7C6A7D93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close up of a tool&#10;&#10;Description automatically generated">
            <a:extLst>
              <a:ext uri="{FF2B5EF4-FFF2-40B4-BE49-F238E27FC236}">
                <a16:creationId xmlns:a16="http://schemas.microsoft.com/office/drawing/2014/main" id="{A72B23C0-1527-47EB-AC9B-9A2871BB5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1890463"/>
            <a:ext cx="4891688" cy="2215104"/>
          </a:xfrm>
        </p:spPr>
      </p:pic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63163242-8F1C-470B-A1F1-5AAA5C92D075}"/>
              </a:ext>
            </a:extLst>
          </p:cNvPr>
          <p:cNvSpPr/>
          <p:nvPr/>
        </p:nvSpPr>
        <p:spPr>
          <a:xfrm>
            <a:off x="2155971" y="2030136"/>
            <a:ext cx="2340528" cy="2275206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 descr="A close up of a knife&#10;&#10;Description automatically generated">
            <a:extLst>
              <a:ext uri="{FF2B5EF4-FFF2-40B4-BE49-F238E27FC236}">
                <a16:creationId xmlns:a16="http://schemas.microsoft.com/office/drawing/2014/main" id="{03E77564-DBE5-46AD-9EE2-DE2696899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096000" y="2733869"/>
            <a:ext cx="5074914" cy="293076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98C062-374D-4773-8D66-C41F31BD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1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EB33-4C1B-4BA5-9243-4A9AE5924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PowerShell and Me</a:t>
            </a:r>
          </a:p>
        </p:txBody>
      </p:sp>
      <p:pic>
        <p:nvPicPr>
          <p:cNvPr id="6" name="Picture 5" descr="A picture containing outdoor, beach, water, sitting&#10;&#10;Description automatically generated">
            <a:extLst>
              <a:ext uri="{FF2B5EF4-FFF2-40B4-BE49-F238E27FC236}">
                <a16:creationId xmlns:a16="http://schemas.microsoft.com/office/drawing/2014/main" id="{1BD459B1-A842-4B54-A3D3-035843C2E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6" b="11314"/>
          <a:stretch/>
        </p:blipFill>
        <p:spPr>
          <a:xfrm>
            <a:off x="20" y="10"/>
            <a:ext cx="12191980" cy="3710603"/>
          </a:xfrm>
          <a:custGeom>
            <a:avLst/>
            <a:gdLst>
              <a:gd name="connsiteX0" fmla="*/ 0 w 12192000"/>
              <a:gd name="connsiteY0" fmla="*/ 0 h 3692092"/>
              <a:gd name="connsiteX1" fmla="*/ 12192000 w 12192000"/>
              <a:gd name="connsiteY1" fmla="*/ 0 h 3692092"/>
              <a:gd name="connsiteX2" fmla="*/ 12192000 w 12192000"/>
              <a:gd name="connsiteY2" fmla="*/ 3504824 h 3692092"/>
              <a:gd name="connsiteX3" fmla="*/ 12024691 w 12192000"/>
              <a:gd name="connsiteY3" fmla="*/ 3517794 h 3692092"/>
              <a:gd name="connsiteX4" fmla="*/ 160485 w 12192000"/>
              <a:gd name="connsiteY4" fmla="*/ 3663863 h 3692092"/>
              <a:gd name="connsiteX5" fmla="*/ 0 w 12192000"/>
              <a:gd name="connsiteY5" fmla="*/ 3692092 h 369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10C1F79-E517-4F2A-B681-119533D8C4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584974"/>
              </p:ext>
            </p:extLst>
          </p:nvPr>
        </p:nvGraphicFramePr>
        <p:xfrm>
          <a:off x="4224338" y="3752850"/>
          <a:ext cx="7485062" cy="245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02CFB-85D2-4887-AA15-1C598520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4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3726FE4-A2DC-4B38-A9D9-4F364D3FF482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66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0746A3-BF9B-40F0-AE83-C7F08878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PowerShell and 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ED4C0-F1BA-4121-B6E1-7CE27A64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3726FE4-A2DC-4B38-A9D9-4F364D3FF48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25FD47A-8B0F-4685-AC06-6ADBDC4F38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05094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832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5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0137A-6CB6-4F15-85AF-12FF8D300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PowerShell and You!</a:t>
            </a:r>
          </a:p>
        </p:txBody>
      </p:sp>
      <p:pic>
        <p:nvPicPr>
          <p:cNvPr id="2050" name="Picture 2" descr="Image result for i love powershell">
            <a:extLst>
              <a:ext uri="{FF2B5EF4-FFF2-40B4-BE49-F238E27FC236}">
                <a16:creationId xmlns:a16="http://schemas.microsoft.com/office/drawing/2014/main" id="{3DEFBAC8-C37F-4626-B665-2147205B2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" y="1783103"/>
            <a:ext cx="3425957" cy="329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4FEE43-65DF-4785-8C03-0B6820CB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3FD948A-D75E-446E-8903-2E49F43BB4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621915"/>
              </p:ext>
            </p:extLst>
          </p:nvPr>
        </p:nvGraphicFramePr>
        <p:xfrm>
          <a:off x="4365625" y="1825625"/>
          <a:ext cx="698817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55462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122F8-163F-4E96-8ADA-77BCF8DC8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PowerShell Console Concepts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F42D30-34B9-40E6-89A6-F07C57687D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30849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983DDD-BA55-4342-8E47-24888DC6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1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D338FCD-117E-40E4-94FA-DD084AC98F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3EBC26-94B2-4EBE-8360-5BF4DB2CFD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B465B6-0BEB-466B-B905-239E931916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3929DF1-142E-4A79-B10D-DA2585C9EB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BF6C5F8-9879-4F2E-99CA-E36206F56E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4FF41A-2FD4-49B0-9558-502BA73B8D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74849A-E88E-4E86-BD88-1FC3BFC94E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18609C-2290-4D66-A9D9-D5370991CC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DDE39E7-70B5-4DC0-8BE0-12DA46503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96EE8E6-4404-4632-B52C-49E0DA69E8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122F8-163F-4E96-8ADA-77BCF8DC8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PowerShell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Script File Concepts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F42D30-34B9-40E6-89A6-F07C57687D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30688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983DDD-BA55-4342-8E47-24888DC6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220136-2F2C-4939-8F03-0FB09EB8F3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A808670-B7D7-4BE9-A055-D69DEA72D6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7387AC-0D7E-4F74-AA04-EDF2DE6179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CE2C442-9DE6-4506-965C-7FAD25A001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2C9D1C-3F94-4BBB-B871-7CE39C79E4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8F5525E-9CF5-4731-99B5-660F9CC4B4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DBECF8-C9F4-437B-BD37-F654EB1CA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0F1A823-9A81-416A-BF6E-2AE8EF4150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BAE3045-822D-4078-956C-FEC8ED464D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B3519A-D70F-4C27-B7DC-2AB4353B20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F60E22D-1D18-4358-B9DF-54A9B9C26B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E9AFD0-925C-41AF-A8E8-908B87F179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122F8-163F-4E96-8ADA-77BCF8DC8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PowerShell Working Tips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F42D30-34B9-40E6-89A6-F07C57687D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04437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983DDD-BA55-4342-8E47-24888DC6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7387AC-0D7E-4F74-AA04-EDF2DE6179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CE2C442-9DE6-4506-965C-7FAD25A001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31C28E0-064A-4D61-B05F-75A6B5D8D9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B5B6DCC-ED12-4131-B55B-5D29B6F857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E66E7C-14E8-4F6C-B6EB-9AFBDC3B73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9949AE-D0DD-4B0B-94A0-8C9E6DCF0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D0D2791-098F-4217-BC31-6519701E69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279F1D-E5EA-4600-9163-C56DAE0EC5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C9E61F-D1EF-4E00-A4D9-4074972650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DD86601-8F28-44EF-AD08-277CF9582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62002E-C97F-4F35-B73D-908EEDC019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1492AE6-5E33-4D85-A006-A3B9EE1422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345</Words>
  <Application>Microsoft Office PowerPoint</Application>
  <PresentationFormat>Widescreen</PresentationFormat>
  <Paragraphs>94</Paragraphs>
  <Slides>14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Why Developers Should Love PowerShell</vt:lpstr>
      <vt:lpstr>What is PowerShell?</vt:lpstr>
      <vt:lpstr>PowerPoint Presentation</vt:lpstr>
      <vt:lpstr>PowerShell and Me</vt:lpstr>
      <vt:lpstr>PowerShell and Me</vt:lpstr>
      <vt:lpstr>PowerShell and You!</vt:lpstr>
      <vt:lpstr>PowerShell Console Concepts</vt:lpstr>
      <vt:lpstr>PowerShell  Script File Concepts</vt:lpstr>
      <vt:lpstr>PowerShell Working Tips</vt:lpstr>
      <vt:lpstr>PowerShell Gotchas</vt:lpstr>
      <vt:lpstr>PowerShell Resources</vt:lpstr>
      <vt:lpstr>Conclusion</vt:lpstr>
      <vt:lpstr>Kurt Kroeker Sr. Software Engineer EnergyCAP, Inc.</vt:lpstr>
      <vt:lpstr>Subjects Not Covered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Developers Should Love PowerShell</dc:title>
  <dc:creator>Kurt Kroeker</dc:creator>
  <cp:lastModifiedBy>Kurt Kroeker</cp:lastModifiedBy>
  <cp:revision>20</cp:revision>
  <dcterms:created xsi:type="dcterms:W3CDTF">2019-11-09T18:41:13Z</dcterms:created>
  <dcterms:modified xsi:type="dcterms:W3CDTF">2019-11-11T19:52:03Z</dcterms:modified>
</cp:coreProperties>
</file>