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bd845fcce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bd845fcc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bd845fcc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bd845fcc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bd845fcc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bd845fcc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bd845fcc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bd845fcc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bd845fcc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bd845fcc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bd845fcce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bd845fcc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bd845fcc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bd845fcc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bd845fcc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bd845fcc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bd845fcce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bd845fcc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tutorials.jenkov.com/soa/esb.html" TargetMode="External"/><Relationship Id="rId4" Type="http://schemas.openxmlformats.org/officeDocument/2006/relationships/hyperlink" Target="http://www.exforsys.com/tutorials/soa/soa-disadvantages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 and ESB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Kurt Leadley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Pirnau</a:t>
            </a:r>
            <a:r>
              <a:rPr lang="en"/>
              <a:t>, Claudiu, &amp; Botezatu, Mihai. Alexandru (2016). Service-Oriented Architecture (SOA) and Web Services. Database Systems Journal, Volume(VII, no 4), pages 32-39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Kobielus, James. (2006). Enterprise Service Bus: Web Services Meet Message Oriented Middieware. Business Communications Review, Volume(APR 2006), pages 30-36.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Jenkov, Jakob. (2014, May). Enterprise Service Bus (ESB). Retrieved December 2nd, 2019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http://tutorials.jenkov.com/soa/esb.html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Exforsys. (2007, September). SOA Disadvantages. Retrieved December 2nd, 2019  from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http://www.exforsys.com/tutorials/soa/soa-disadvantages.html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Anderson, Robert. Ciruli, Daniel (2006, October). Scaling SOA with Distributed Computing. Retrieved December 2nd, 2019 from https://www.drdobbs.com/web-development/scaling-soa-with-distributed-computing/193104809?pgno=4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service-oriented architectures?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32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Service-oriented architectures is better known by its acronyn SOA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service is a single functional unit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Combining many services together can be done to create an application that has many 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example of a multi-functional application could be a video streaming service, where there would be many different services, like payments, choosing your tier, selecting a show to watch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“The principals of service-oriented architecture are independent from any provider, product or technology” (Pirnau &amp; Botezatu, 2016)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Basically, the last statement means that SOA can be implemented on different types of servers, with different types of programming languages.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services should be able to work together to create your applications functionality when using SOA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SOA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Increased  development speed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When functionality is split into services, when change is needed, you only need to change that one service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Having independent services from each other makes the entire system more flexible to work with. This also increases development speed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Streamlines business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When you have functionality as a service, you can reuse that service for many different applications.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Increases ease of data exchange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Increases ease of transparency, security and resiliency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Because everything is split up, it makes your infrastructure easier to audit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 of SOA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SOA costs a lot of money because of the needed man hours to implement such a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Server contraints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SOA will almost certainly put strain on your servers bandwidth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requests will go up and also the persistent data will likely increase as well.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means you may have to increase your server size, or switch to a cloud based server system if not already implemented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also costs money and takes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well equipped for GUI based functionality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 example “a map manipulation application that has lots of geographical data manipulation. Such an application is not suited for heavy data exchange that is service based.” (Exforsys, 2007)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Enterprise Service Buses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Enterprise Service Buses are better known by the acronym ESB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ESB is an architectural concept that refers to the ability to integrate software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often is referred  to as “the intersection of message-oriented middleware (MOM) and Web services” (Kobielus, 2006)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ESB architecture is modular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ESB is messaging-centric, often implemented for p2p, decentralized, routed, hub-and-spoke (think a wheel)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short ESB is a “Universal middleware environment that supports simple, speedy, standards-based integration across heterogeneous network application environments” (Kobielus, 2006)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and Disadvantages of ESB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Advantages: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Scalability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Interpolarity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Loosely coupled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Disadvantage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“The ESB may become a single point of failure” (Jenkov, 2018). As in, if the ESB is down, the client can not use the services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Like SOA, it can decrease performance. “The extra level of indirection may result in decreased performance of clien-service communication” (Jenkov, 2018)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Between SOA and ESB 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ESB is not SOA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“ESB provides an integration environment that supports Web services natively, but also bridges among Web services and other middleware protocols and approaches” (Kobielus, 2006)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ESB helps middleware connect to web services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the case of SOA, SOA is the web service and ESB allows MOM’s to be integrated with the SOA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Think of ESB is a way to plug in some sort of module into an SOA environment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Another way to think of ESB and SOA is that ESB is a bus that transports data from one station to another (these would be different services in an SOA)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deploy software in a SOA environment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3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Decide what your services are (log in, order etc)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Split up your code into separate modules (services)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Allocate and place these services on dedicated areas of a server, or different servers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 a Bus or messaging protocol for the data to be able to travel and be shared between services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Having the data being exchanged be in a consistent is important for interpolarity.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following metadata should be present in the message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XML-Schema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WSDL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WS-Addressing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WS-Policy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WS-Metadata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Ensure SOA security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and go live. Make sure all your messages between SOA services are working correctly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scale an SOA environment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First you want to m</a:t>
            </a:r>
            <a:r>
              <a:rPr lang="en"/>
              <a:t>ake sure you have services that scale. “You can’t build a scalable SOA on top of services that don’t scale” (Anderson &amp; Ciruli, 2006)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Analyze the requirements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Usage patterns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resources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CPU load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Decide whether you want to expand your own servers or use cloud services (Infrastructure as a service IaaS)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Separate your modules / services onto more servers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is a good idea to keep computationally heavy processes off the server in which your main application resides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