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cf706dfa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cf706dfa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f706dfa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f706dfa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f706dfa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f706dfa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cf706dfa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cf706dfa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cf706dfa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cf706dfa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f706dfa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cf706dfa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f706dfa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cf706dfa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cf706dfa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cf706dfa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f706dfa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cf706dfa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Kurt Leadley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Kim, G., Willis, J., Debois, P., Humble, J., &amp; Allspaw, J. (2016). </a:t>
            </a:r>
            <a:r>
              <a:rPr i="1" lang="en"/>
              <a:t>The Devops Handbook: how to Create World-Class Agility, Reliability, and Security in Technology Organizations</a:t>
            </a:r>
            <a:r>
              <a:rPr lang="en"/>
              <a:t>. It Revolution Press.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Cohn, M., &amp; Lister, T. R. (2015). </a:t>
            </a:r>
            <a:r>
              <a:rPr i="1" lang="en"/>
              <a:t>Succeeding with agile: software development using Scrum.</a:t>
            </a:r>
            <a:r>
              <a:rPr lang="en"/>
              <a:t> Pearson.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Humble, J., &amp; Farley, D. (2011). </a:t>
            </a:r>
            <a:r>
              <a:rPr i="1" lang="en"/>
              <a:t>Continuous delivery</a:t>
            </a:r>
            <a:r>
              <a:rPr lang="en"/>
              <a:t>. Upper Saddle River, NJ: Addison-Wesley.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Continuous Integration?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 integration refers to integrating new or changed code into an application as soon as possible and then testing the application to make sure that nothing has been broken (Cohn &amp; Lister, 2015, p 190).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about making small changes to a large application without breaking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about always being able to release new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about keeping your code base in a green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about being able to do this all easily, and make life easier for the developers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about doing all of the above fast, on a daily basis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keep your application releasable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 integration is designed to give you a high level of conﬁdence that your application is working at the functional level  (Humble &amp; Farley, 2011, p 380)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Four strategies to keep code releasable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Hide new functionality until it is finished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all changes incremental, where each change is easily releasable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“Use branch by abstraction to make large-scale changes to the codebase” (Humble &amp; Farley, 2011, p 381)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components and modules to decouple the application!!!!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about Dependencies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Keeping applications in a green, releasable state sounds easy in theory, till you realize there are external dependencies…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dependency is when a piece of software depends on some other piece of software to be able to 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paramount that you are familiar with what the codebase depends on, the version of .NET, Angular, MySQL, whatever can change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test environment with dependencies that do not match the production environment means that you don’t have a test environment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Testing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use continuous integration, you need to be able to automate and enable low risk releases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Here is a list of manual steps that should be automated for easier releases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Package code in ways suitable for deployment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pre-configured virtual machine images or containers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Automating the deployment and configuration of middleware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Copying packages or files onto production servers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Restarting servers, applications, or services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Generating config files from templates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 from:  (Kim, Willis, Debois, Humble, 2016, p 155).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Automated Code Deployment...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automated testing is working, it can be added to the deployment pipeline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a few more steps for auditing here. One of which is a smoke test, which is basically just testing out the system on a whole after a deployment occurs.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the point of the process where it is important for stakeholders to give rapid feedback to the development teams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 Integration is not possible without both the developer and customer being 100% engaged during the audit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it in a compartment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Besides automated testing, another huge aspect of being able to use continuous integration is having a decoupled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organizations that first started out in the 90’s ended up with something called a monolithic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types of applications as they grew became very difficult to manage for developers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idea of creating small compartments of code came along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Having a decoupled code base lets developers fix or upgrade existing systems more easily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Also, a decoupled code base lets developers create new modules more easily without the fear of breaking the the entire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Either your block fits in or it doesn’t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types of modular code are easier to push to an existing system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Control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that the application has automated testing and is loosely coupled, we can use 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development strategy named trunk based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type of strategy is where many teams can work on modules daily and push code daily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long as everything is loosely coupled and there is automated testing, pushing and merging code should be easy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trunk is the application itself and all the modules are branches that get pushed to it daily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 integration is finally achieved with this last piece of the puzzle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	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 Integration requires three things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Automated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Decoupled application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Source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all three of these criteria are met, you can push code daily and say that your organization has achieved Continuous Integration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 Integration “predicts higher throughput and better stability, and even higher job satisfaction” </a:t>
            </a:r>
            <a:r>
              <a:rPr lang="en"/>
              <a:t>(Kim, Willis, Debois, Humble, 2016, p 151).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the question is, why aren’t you doing it?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