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La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396411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809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ba7af03c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ba7af03c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423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a7af03c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a7af03c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11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a7af03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a7af03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75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ba7af03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ba7af03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13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ba7af03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ba7af03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76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ba7af03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ba7af03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972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ba7af03c5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ba7af03c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52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ba7af03c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ba7af03c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60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ba7af03c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ba7af03c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49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ba7af03c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ba7af03c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02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yapi/v2/standings/2019-202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myapi/v1/playerstats/2019-2020-playoffs" TargetMode="External"/><Relationship Id="rId4" Type="http://schemas.openxmlformats.org/officeDocument/2006/relationships/hyperlink" Target="https://myapi/standings/v2/2019-202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NHL API</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Kurt Leadley</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7: Publication</a:t>
            </a: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Test more</a:t>
            </a:r>
            <a:endParaRPr/>
          </a:p>
          <a:p>
            <a:pPr marL="457200" lvl="0" indent="-311150" algn="l" rtl="0">
              <a:spcBef>
                <a:spcPts val="0"/>
              </a:spcBef>
              <a:spcAft>
                <a:spcPts val="0"/>
              </a:spcAft>
              <a:buSzPts val="1300"/>
              <a:buChar char="●"/>
            </a:pPr>
            <a:r>
              <a:rPr lang="en"/>
              <a:t>Keep testing</a:t>
            </a:r>
            <a:endParaRPr/>
          </a:p>
          <a:p>
            <a:pPr marL="457200" lvl="0" indent="-311150" algn="l" rtl="0">
              <a:spcBef>
                <a:spcPts val="0"/>
              </a:spcBef>
              <a:spcAft>
                <a:spcPts val="0"/>
              </a:spcAft>
              <a:buSzPts val="1300"/>
              <a:buChar char="●"/>
            </a:pPr>
            <a:r>
              <a:rPr lang="en"/>
              <a:t>Once we are finally sure that our API and Application are working, we will…</a:t>
            </a:r>
            <a:endParaRPr/>
          </a:p>
          <a:p>
            <a:pPr marL="457200" lvl="0" indent="-311150" algn="l" rtl="0">
              <a:spcBef>
                <a:spcPts val="0"/>
              </a:spcBef>
              <a:spcAft>
                <a:spcPts val="0"/>
              </a:spcAft>
              <a:buSzPts val="1300"/>
              <a:buChar char="●"/>
            </a:pPr>
            <a:r>
              <a:rPr lang="en"/>
              <a:t>Set up an environment on heroku or AWS</a:t>
            </a:r>
            <a:endParaRPr/>
          </a:p>
          <a:p>
            <a:pPr marL="914400" lvl="1" indent="-298450" algn="l" rtl="0">
              <a:spcBef>
                <a:spcPts val="0"/>
              </a:spcBef>
              <a:spcAft>
                <a:spcPts val="0"/>
              </a:spcAft>
              <a:buSzPts val="1100"/>
              <a:buChar char="○"/>
            </a:pPr>
            <a:r>
              <a:rPr lang="en"/>
              <a:t>Import the code </a:t>
            </a:r>
            <a:endParaRPr/>
          </a:p>
          <a:p>
            <a:pPr marL="914400" lvl="1" indent="-298450" algn="l" rtl="0">
              <a:spcBef>
                <a:spcPts val="0"/>
              </a:spcBef>
              <a:spcAft>
                <a:spcPts val="0"/>
              </a:spcAft>
              <a:buSzPts val="1100"/>
              <a:buChar char="○"/>
            </a:pPr>
            <a:r>
              <a:rPr lang="en"/>
              <a:t>Import the database / database structure</a:t>
            </a:r>
            <a:endParaRPr/>
          </a:p>
          <a:p>
            <a:pPr marL="457200" lvl="0" indent="-311150" algn="l" rtl="0">
              <a:spcBef>
                <a:spcPts val="0"/>
              </a:spcBef>
              <a:spcAft>
                <a:spcPts val="0"/>
              </a:spcAft>
              <a:buSzPts val="1300"/>
              <a:buChar char="●"/>
            </a:pPr>
            <a:r>
              <a:rPr lang="en"/>
              <a:t>More testing on a live site </a:t>
            </a:r>
            <a:endParaRPr/>
          </a:p>
          <a:p>
            <a:pPr marL="914400" lvl="1" indent="-298450" algn="l" rtl="0">
              <a:spcBef>
                <a:spcPts val="0"/>
              </a:spcBef>
              <a:spcAft>
                <a:spcPts val="0"/>
              </a:spcAft>
              <a:buSzPts val="1100"/>
              <a:buChar char="○"/>
            </a:pPr>
            <a:r>
              <a:rPr lang="en"/>
              <a:t>SOAPUI HTTP tests</a:t>
            </a:r>
            <a:endParaRPr/>
          </a:p>
          <a:p>
            <a:pPr marL="914400" lvl="1" indent="-298450" algn="l" rtl="0">
              <a:spcBef>
                <a:spcPts val="0"/>
              </a:spcBef>
              <a:spcAft>
                <a:spcPts val="0"/>
              </a:spcAft>
              <a:buSzPts val="1100"/>
              <a:buChar char="○"/>
            </a:pPr>
            <a:r>
              <a:rPr lang="en"/>
              <a:t>Live tests on the front end UI</a:t>
            </a:r>
            <a:endParaRPr/>
          </a:p>
          <a:p>
            <a:pPr marL="914400" lvl="1" indent="-298450" algn="l" rtl="0">
              <a:spcBef>
                <a:spcPts val="0"/>
              </a:spcBef>
              <a:spcAft>
                <a:spcPts val="0"/>
              </a:spcAft>
              <a:buSzPts val="1100"/>
              <a:buChar char="○"/>
            </a:pPr>
            <a:r>
              <a:rPr lang="en"/>
              <a:t>Database sanity checks (no dupes, auth checks etc)</a:t>
            </a:r>
            <a:endParaRPr/>
          </a:p>
          <a:p>
            <a:pPr marL="457200" lvl="0" indent="-311150" algn="l" rtl="0">
              <a:spcBef>
                <a:spcPts val="0"/>
              </a:spcBef>
              <a:spcAft>
                <a:spcPts val="0"/>
              </a:spcAft>
              <a:buSzPts val="1300"/>
              <a:buChar char="●"/>
            </a:pPr>
            <a:r>
              <a:rPr lang="en"/>
              <a:t>Success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and look forward to implementing this exciting project!	</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Author: Kurt Leadley</a:t>
            </a:r>
            <a:endParaRPr/>
          </a:p>
          <a:p>
            <a:pPr marL="0" lvl="0" indent="0" algn="l" rtl="0">
              <a:spcBef>
                <a:spcPts val="1600"/>
              </a:spcBef>
              <a:spcAft>
                <a:spcPts val="0"/>
              </a:spcAft>
              <a:buNone/>
            </a:pPr>
            <a:r>
              <a:rPr lang="en"/>
              <a:t>Date: 11.26.2019</a:t>
            </a:r>
            <a:endParaRPr/>
          </a:p>
          <a:p>
            <a:pPr marL="0" lvl="0" indent="0" algn="l" rtl="0">
              <a:spcBef>
                <a:spcPts val="1600"/>
              </a:spcBef>
              <a:spcAft>
                <a:spcPts val="0"/>
              </a:spcAft>
              <a:buNone/>
            </a:pPr>
            <a:r>
              <a:rPr lang="en"/>
              <a:t>Resource: </a:t>
            </a:r>
            <a:endParaRPr/>
          </a:p>
          <a:p>
            <a:pPr marL="0" lvl="0" indent="0" algn="l" rtl="0">
              <a:spcBef>
                <a:spcPts val="1600"/>
              </a:spcBef>
              <a:spcAft>
                <a:spcPts val="1600"/>
              </a:spcAft>
              <a:buNone/>
            </a:pPr>
            <a:r>
              <a:rPr lang="en"/>
              <a:t>Richardson, L. &amp; Amundsen, M (2015). RESTful Web APIS. Sebastopol, CA : O’Reilly Media Inc.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 - Backstory	</a:t>
            </a:r>
            <a:endParaRPr/>
          </a:p>
        </p:txBody>
      </p:sp>
      <p:sp>
        <p:nvSpPr>
          <p:cNvPr id="141" name="Google Shape;141;p14"/>
          <p:cNvSpPr txBox="1">
            <a:spLocks noGrp="1"/>
          </p:cNvSpPr>
          <p:nvPr>
            <p:ph type="body" idx="1"/>
          </p:nvPr>
        </p:nvSpPr>
        <p:spPr>
          <a:xfrm>
            <a:off x="1297500" y="1567550"/>
            <a:ext cx="7038900" cy="3311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Millions of people  worldwide watch ice hockey</a:t>
            </a:r>
            <a:endParaRPr/>
          </a:p>
          <a:p>
            <a:pPr marL="457200" lvl="0" indent="-311150" algn="l" rtl="0">
              <a:spcBef>
                <a:spcPts val="0"/>
              </a:spcBef>
              <a:spcAft>
                <a:spcPts val="0"/>
              </a:spcAft>
              <a:buSzPts val="1300"/>
              <a:buChar char="●"/>
            </a:pPr>
            <a:r>
              <a:rPr lang="en"/>
              <a:t>We have hockey statistics in electronic form  that we can sell to web developers who then can provide these stats to fans</a:t>
            </a:r>
            <a:endParaRPr/>
          </a:p>
          <a:p>
            <a:pPr marL="0" lvl="0" indent="0" algn="l" rtl="0">
              <a:spcBef>
                <a:spcPts val="1600"/>
              </a:spcBef>
              <a:spcAft>
                <a:spcPts val="0"/>
              </a:spcAft>
              <a:buNone/>
            </a:pPr>
            <a:r>
              <a:rPr lang="en"/>
              <a:t>GOALS:</a:t>
            </a:r>
            <a:endParaRPr/>
          </a:p>
          <a:p>
            <a:pPr marL="457200" lvl="0" indent="-311150" algn="l" rtl="0">
              <a:spcBef>
                <a:spcPts val="1600"/>
              </a:spcBef>
              <a:spcAft>
                <a:spcPts val="0"/>
              </a:spcAft>
              <a:buSzPts val="1300"/>
              <a:buChar char="●"/>
            </a:pPr>
            <a:r>
              <a:rPr lang="en"/>
              <a:t>Create an API that provides NHL statistics</a:t>
            </a:r>
            <a:endParaRPr/>
          </a:p>
          <a:p>
            <a:pPr marL="457200" lvl="0" indent="-311150" algn="l" rtl="0">
              <a:spcBef>
                <a:spcPts val="0"/>
              </a:spcBef>
              <a:spcAft>
                <a:spcPts val="0"/>
              </a:spcAft>
              <a:buSzPts val="1300"/>
              <a:buChar char="●"/>
            </a:pPr>
            <a:r>
              <a:rPr lang="en"/>
              <a:t>Provide these statistics to web developers looking to make NHL based websites</a:t>
            </a:r>
            <a:endParaRPr/>
          </a:p>
          <a:p>
            <a:pPr marL="457200" lvl="0" indent="-311150" algn="l" rtl="0">
              <a:spcBef>
                <a:spcPts val="0"/>
              </a:spcBef>
              <a:spcAft>
                <a:spcPts val="0"/>
              </a:spcAft>
              <a:buSzPts val="1300"/>
              <a:buChar char="●"/>
            </a:pPr>
            <a:r>
              <a:rPr lang="en"/>
              <a:t>Can only be accessed by paying web developers</a:t>
            </a:r>
            <a:endParaRPr/>
          </a:p>
          <a:p>
            <a:pPr marL="457200" lvl="0" indent="-311150" algn="l" rtl="0">
              <a:spcBef>
                <a:spcPts val="0"/>
              </a:spcBef>
              <a:spcAft>
                <a:spcPts val="0"/>
              </a:spcAft>
              <a:buSzPts val="1300"/>
              <a:buChar char="●"/>
            </a:pPr>
            <a:r>
              <a:rPr lang="en"/>
              <a:t>Create levels to control the amount of API calls versus the price of the server</a:t>
            </a:r>
            <a:endParaRPr/>
          </a:p>
          <a:p>
            <a:pPr marL="914400" lvl="1" indent="-298450" algn="l" rtl="0">
              <a:spcBef>
                <a:spcPts val="0"/>
              </a:spcBef>
              <a:spcAft>
                <a:spcPts val="0"/>
              </a:spcAft>
              <a:buSzPts val="1100"/>
              <a:buChar char="○"/>
            </a:pPr>
            <a:r>
              <a:rPr lang="en"/>
              <a:t>Level A can have updates every minute</a:t>
            </a:r>
            <a:endParaRPr/>
          </a:p>
          <a:p>
            <a:pPr marL="914400" lvl="1" indent="-298450" algn="l" rtl="0">
              <a:spcBef>
                <a:spcPts val="0"/>
              </a:spcBef>
              <a:spcAft>
                <a:spcPts val="0"/>
              </a:spcAft>
              <a:buSzPts val="1100"/>
              <a:buChar char="○"/>
            </a:pPr>
            <a:r>
              <a:rPr lang="en"/>
              <a:t>Level B can have updates every hour</a:t>
            </a:r>
            <a:endParaRPr/>
          </a:p>
          <a:p>
            <a:pPr marL="914400" lvl="1" indent="-298450" algn="l" rtl="0">
              <a:spcBef>
                <a:spcPts val="0"/>
              </a:spcBef>
              <a:spcAft>
                <a:spcPts val="0"/>
              </a:spcAft>
              <a:buSzPts val="1100"/>
              <a:buChar char="○"/>
            </a:pPr>
            <a:r>
              <a:rPr lang="en"/>
              <a:t>Level C can have updates every day</a:t>
            </a:r>
            <a:endParaRPr/>
          </a:p>
          <a:p>
            <a:pPr marL="457200" lvl="0" indent="-311150" algn="l" rtl="0">
              <a:spcBef>
                <a:spcPts val="0"/>
              </a:spcBef>
              <a:spcAft>
                <a:spcPts val="0"/>
              </a:spcAft>
              <a:buSzPts val="1300"/>
              <a:buChar char="●"/>
            </a:pPr>
            <a:r>
              <a:rPr lang="en"/>
              <a:t>If a client wants to make API calls every minute, they have to pay a premium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Return on Investment</a:t>
            </a:r>
            <a:endParaRPr/>
          </a:p>
        </p:txBody>
      </p:sp>
      <p:sp>
        <p:nvSpPr>
          <p:cNvPr id="147" name="Google Shape;147;p15"/>
          <p:cNvSpPr txBox="1">
            <a:spLocks noGrp="1"/>
          </p:cNvSpPr>
          <p:nvPr>
            <p:ph type="body" idx="1"/>
          </p:nvPr>
        </p:nvSpPr>
        <p:spPr>
          <a:xfrm>
            <a:off x="1297500" y="1034925"/>
            <a:ext cx="7038900" cy="4038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Providing these types of stats have many lucrative advantages</a:t>
            </a:r>
            <a:endParaRPr/>
          </a:p>
          <a:p>
            <a:pPr marL="457200" lvl="0" indent="-311150" algn="l" rtl="0">
              <a:spcBef>
                <a:spcPts val="0"/>
              </a:spcBef>
              <a:spcAft>
                <a:spcPts val="0"/>
              </a:spcAft>
              <a:buSzPts val="1300"/>
              <a:buChar char="●"/>
            </a:pPr>
            <a:r>
              <a:rPr lang="en"/>
              <a:t>One is providing fantasy stats to clients</a:t>
            </a:r>
            <a:endParaRPr/>
          </a:p>
          <a:p>
            <a:pPr marL="914400" lvl="1" indent="-298450" algn="l" rtl="0">
              <a:spcBef>
                <a:spcPts val="0"/>
              </a:spcBef>
              <a:spcAft>
                <a:spcPts val="0"/>
              </a:spcAft>
              <a:buSzPts val="1100"/>
              <a:buChar char="○"/>
            </a:pPr>
            <a:r>
              <a:rPr lang="en"/>
              <a:t>Clients can create their own fantasy aplication themselves</a:t>
            </a:r>
            <a:endParaRPr/>
          </a:p>
          <a:p>
            <a:pPr marL="914400" lvl="1" indent="-298450" algn="l" rtl="0">
              <a:spcBef>
                <a:spcPts val="0"/>
              </a:spcBef>
              <a:spcAft>
                <a:spcPts val="0"/>
              </a:spcAft>
              <a:buSzPts val="1100"/>
              <a:buChar char="○"/>
            </a:pPr>
            <a:r>
              <a:rPr lang="en"/>
              <a:t>This creates freedom from Yahoo! And ESPN apps for new users</a:t>
            </a:r>
            <a:endParaRPr/>
          </a:p>
          <a:p>
            <a:pPr marL="914400" lvl="1" indent="-298450" algn="l" rtl="0">
              <a:spcBef>
                <a:spcPts val="0"/>
              </a:spcBef>
              <a:spcAft>
                <a:spcPts val="0"/>
              </a:spcAft>
              <a:buSzPts val="1100"/>
              <a:buChar char="○"/>
            </a:pPr>
            <a:r>
              <a:rPr lang="en"/>
              <a:t>More choices = more innovation = more money for data consumption</a:t>
            </a:r>
            <a:endParaRPr/>
          </a:p>
          <a:p>
            <a:pPr marL="457200" lvl="0" indent="-311150" algn="l" rtl="0">
              <a:spcBef>
                <a:spcPts val="0"/>
              </a:spcBef>
              <a:spcAft>
                <a:spcPts val="0"/>
              </a:spcAft>
              <a:buSzPts val="1300"/>
              <a:buChar char="●"/>
            </a:pPr>
            <a:r>
              <a:rPr lang="en"/>
              <a:t>General NHL analytics websites for consumption</a:t>
            </a:r>
            <a:endParaRPr/>
          </a:p>
          <a:p>
            <a:pPr marL="457200" lvl="0" indent="-311150" algn="l" rtl="0">
              <a:spcBef>
                <a:spcPts val="0"/>
              </a:spcBef>
              <a:spcAft>
                <a:spcPts val="0"/>
              </a:spcAft>
              <a:buSzPts val="1300"/>
              <a:buChar char="●"/>
            </a:pPr>
            <a:r>
              <a:rPr lang="en"/>
              <a:t> Our own fantasy application with new features for next gen success. Application features include:</a:t>
            </a:r>
            <a:endParaRPr/>
          </a:p>
          <a:p>
            <a:pPr marL="914400" lvl="1" indent="-298450" algn="l" rtl="0">
              <a:spcBef>
                <a:spcPts val="0"/>
              </a:spcBef>
              <a:spcAft>
                <a:spcPts val="0"/>
              </a:spcAft>
              <a:buSzPts val="1100"/>
              <a:buChar char="○"/>
            </a:pPr>
            <a:r>
              <a:rPr lang="en"/>
              <a:t>Algorithm to tally up teams that play on the “off days” (Monday, Wednesday, Friday).  This feature can help clients find players that will be available more often than not on off days. This feature can extend “players per week” by at least 1 per week.</a:t>
            </a:r>
            <a:endParaRPr/>
          </a:p>
          <a:p>
            <a:pPr marL="914400" lvl="1" indent="-298450" algn="l" rtl="0">
              <a:spcBef>
                <a:spcPts val="0"/>
              </a:spcBef>
              <a:spcAft>
                <a:spcPts val="0"/>
              </a:spcAft>
              <a:buSzPts val="1100"/>
              <a:buChar char="○"/>
            </a:pPr>
            <a:r>
              <a:rPr lang="en"/>
              <a:t>Back 2 Back calendar. In a 20 person league, players often find the need for finding a goalie start to meet the minimum goalie start requirement. Unfortunately, all starting goalies are taken in a 20 person league. This creates the need to find when the most likely time a backup goalie could start. In this case, it is when a team plays on consecutive nights. We will make a calendar to show all teams in a week that play B2B’s</a:t>
            </a:r>
            <a:endParaRPr/>
          </a:p>
          <a:p>
            <a:pPr marL="457200" lvl="0" indent="-311150" algn="l" rtl="0">
              <a:spcBef>
                <a:spcPts val="0"/>
              </a:spcBef>
              <a:spcAft>
                <a:spcPts val="0"/>
              </a:spcAft>
              <a:buSzPts val="1300"/>
              <a:buChar char="●"/>
            </a:pPr>
            <a:r>
              <a:rPr lang="en"/>
              <a:t>In short, we provide stats for consumption and also a new fantasy app for consumption. Both will bring value.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Listing the Information the Client needs</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Player statistics (g, a, pts, ppg, shg, fow, fol, hits, blks, shots for on ice, shots against on ice)</a:t>
            </a:r>
            <a:endParaRPr/>
          </a:p>
          <a:p>
            <a:pPr marL="457200" lvl="0" indent="-311150" algn="l" rtl="0">
              <a:spcBef>
                <a:spcPts val="0"/>
              </a:spcBef>
              <a:spcAft>
                <a:spcPts val="0"/>
              </a:spcAft>
              <a:buSzPts val="1300"/>
              <a:buChar char="●"/>
            </a:pPr>
            <a:r>
              <a:rPr lang="en"/>
              <a:t>Team statistics (gf, ga, pp%, ppgf, shf, shga, shots for, shots against)</a:t>
            </a:r>
            <a:endParaRPr/>
          </a:p>
          <a:p>
            <a:pPr marL="457200" lvl="0" indent="-311150" algn="l" rtl="0">
              <a:spcBef>
                <a:spcPts val="0"/>
              </a:spcBef>
              <a:spcAft>
                <a:spcPts val="0"/>
              </a:spcAft>
              <a:buSzPts val="1300"/>
              <a:buChar char="●"/>
            </a:pPr>
            <a:r>
              <a:rPr lang="en"/>
              <a:t>Standings ( w, l , otw, otl, sow, sol, east, west, all 4 divisions and league wide)</a:t>
            </a:r>
            <a:endParaRPr/>
          </a:p>
          <a:p>
            <a:pPr marL="457200" lvl="0" indent="-311150" algn="l" rtl="0">
              <a:spcBef>
                <a:spcPts val="0"/>
              </a:spcBef>
              <a:spcAft>
                <a:spcPts val="0"/>
              </a:spcAft>
              <a:buSzPts val="1300"/>
              <a:buChar char="●"/>
            </a:pPr>
            <a:r>
              <a:rPr lang="en"/>
              <a:t>Fantasy</a:t>
            </a:r>
            <a:endParaRPr/>
          </a:p>
          <a:p>
            <a:pPr marL="914400" lvl="1" indent="-298450" algn="l" rtl="0">
              <a:spcBef>
                <a:spcPts val="0"/>
              </a:spcBef>
              <a:spcAft>
                <a:spcPts val="0"/>
              </a:spcAft>
              <a:buSzPts val="1100"/>
              <a:buChar char="○"/>
            </a:pPr>
            <a:r>
              <a:rPr lang="en"/>
              <a:t>Back 2 Back matches for all 31 teams for the season (restricted access to us only)</a:t>
            </a:r>
            <a:endParaRPr/>
          </a:p>
          <a:p>
            <a:pPr marL="914400" lvl="1" indent="-298450" algn="l" rtl="0">
              <a:spcBef>
                <a:spcPts val="0"/>
              </a:spcBef>
              <a:spcAft>
                <a:spcPts val="0"/>
              </a:spcAft>
              <a:buSzPts val="1100"/>
              <a:buChar char="○"/>
            </a:pPr>
            <a:r>
              <a:rPr lang="en"/>
              <a:t>Injury status</a:t>
            </a:r>
            <a:endParaRPr/>
          </a:p>
          <a:p>
            <a:pPr marL="914400" lvl="1" indent="-298450" algn="l" rtl="0">
              <a:spcBef>
                <a:spcPts val="0"/>
              </a:spcBef>
              <a:spcAft>
                <a:spcPts val="0"/>
              </a:spcAft>
              <a:buSzPts val="1100"/>
              <a:buChar char="○"/>
            </a:pPr>
            <a:r>
              <a:rPr lang="en"/>
              <a:t>In/Out status</a:t>
            </a:r>
            <a:endParaRPr/>
          </a:p>
          <a:p>
            <a:pPr marL="914400" lvl="1" indent="-298450" algn="l" rtl="0">
              <a:spcBef>
                <a:spcPts val="0"/>
              </a:spcBef>
              <a:spcAft>
                <a:spcPts val="0"/>
              </a:spcAft>
              <a:buSzPts val="1100"/>
              <a:buChar char="○"/>
            </a:pPr>
            <a:r>
              <a:rPr lang="en"/>
              <a:t>Off day tally for all 300+ players (M,W,F games tallied) . Also restricted access to us only</a:t>
            </a:r>
            <a:endParaRPr/>
          </a:p>
          <a:p>
            <a:pPr marL="457200" lvl="0" indent="-311150" algn="l" rtl="0">
              <a:spcBef>
                <a:spcPts val="0"/>
              </a:spcBef>
              <a:spcAft>
                <a:spcPts val="0"/>
              </a:spcAft>
              <a:buSzPts val="1300"/>
              <a:buChar char="●"/>
            </a:pPr>
            <a:r>
              <a:rPr lang="en"/>
              <a:t>Player playoff stats (same params as the regular season)</a:t>
            </a:r>
            <a:endParaRPr/>
          </a:p>
          <a:p>
            <a:pPr marL="457200" lvl="0" indent="-311150" algn="l" rtl="0">
              <a:spcBef>
                <a:spcPts val="0"/>
              </a:spcBef>
              <a:spcAft>
                <a:spcPts val="0"/>
              </a:spcAft>
              <a:buSzPts val="1300"/>
              <a:buChar char="●"/>
            </a:pPr>
            <a:r>
              <a:rPr lang="en"/>
              <a:t>Team playoff stats (same params as the regular season)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 States</a:t>
            </a:r>
            <a:endParaRPr/>
          </a:p>
        </p:txBody>
      </p:sp>
      <p:sp>
        <p:nvSpPr>
          <p:cNvPr id="159" name="Google Shape;159;p17"/>
          <p:cNvSpPr txBox="1">
            <a:spLocks noGrp="1"/>
          </p:cNvSpPr>
          <p:nvPr>
            <p:ph type="body" idx="1"/>
          </p:nvPr>
        </p:nvSpPr>
        <p:spPr>
          <a:xfrm>
            <a:off x="1243025" y="150530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All API calls from a client is safe. </a:t>
            </a:r>
            <a:endParaRPr/>
          </a:p>
          <a:p>
            <a:pPr marL="457200" lvl="0" indent="-311150" algn="l" rtl="0">
              <a:spcBef>
                <a:spcPts val="0"/>
              </a:spcBef>
              <a:spcAft>
                <a:spcPts val="0"/>
              </a:spcAft>
              <a:buSzPts val="1300"/>
              <a:buChar char="●"/>
            </a:pPr>
            <a:r>
              <a:rPr lang="en"/>
              <a:t>Only GET requests will be allowed from a client</a:t>
            </a:r>
            <a:endParaRPr/>
          </a:p>
          <a:p>
            <a:pPr marL="457200" lvl="0" indent="-311150" algn="l" rtl="0">
              <a:spcBef>
                <a:spcPts val="0"/>
              </a:spcBef>
              <a:spcAft>
                <a:spcPts val="0"/>
              </a:spcAft>
              <a:buSzPts val="1300"/>
              <a:buChar char="●"/>
            </a:pPr>
            <a:r>
              <a:rPr lang="en"/>
              <a:t>(For Professor Krasso) The data being provided in this real world example will actually be getting pulled from another API.</a:t>
            </a:r>
            <a:endParaRPr/>
          </a:p>
          <a:p>
            <a:pPr marL="457200" lvl="0" indent="-311150" algn="l" rtl="0">
              <a:spcBef>
                <a:spcPts val="0"/>
              </a:spcBef>
              <a:spcAft>
                <a:spcPts val="0"/>
              </a:spcAft>
              <a:buSzPts val="1300"/>
              <a:buChar char="●"/>
            </a:pPr>
            <a:r>
              <a:rPr lang="en"/>
              <a:t>Therefore, because of point three, there will be batch POST requests from the admin only via cron jobs. </a:t>
            </a:r>
            <a:endParaRPr/>
          </a:p>
          <a:p>
            <a:pPr marL="457200" lvl="0" indent="-311150" algn="l" rtl="0">
              <a:spcBef>
                <a:spcPts val="0"/>
              </a:spcBef>
              <a:spcAft>
                <a:spcPts val="0"/>
              </a:spcAft>
              <a:buSzPts val="1300"/>
              <a:buChar char="●"/>
            </a:pPr>
            <a:r>
              <a:rPr lang="en"/>
              <a:t>Other states such as UPDATE, DELETE will be ignored for now</a:t>
            </a:r>
            <a:endParaRPr/>
          </a:p>
          <a:p>
            <a:pPr marL="457200" lvl="0" indent="-311150" algn="l" rtl="0">
              <a:spcBef>
                <a:spcPts val="0"/>
              </a:spcBef>
              <a:spcAft>
                <a:spcPts val="0"/>
              </a:spcAft>
              <a:buSzPts val="1300"/>
              <a:buChar char="●"/>
            </a:pPr>
            <a:r>
              <a:rPr lang="en"/>
              <a:t>All POST requests are essentially upserts based on team, player id and year. </a:t>
            </a:r>
            <a:endParaRPr/>
          </a:p>
          <a:p>
            <a:pPr marL="457200" lvl="0" indent="-311150" algn="l" rtl="0">
              <a:spcBef>
                <a:spcPts val="0"/>
              </a:spcBef>
              <a:spcAft>
                <a:spcPts val="0"/>
              </a:spcAft>
              <a:buSzPts val="1300"/>
              <a:buChar char="●"/>
            </a:pPr>
            <a:r>
              <a:rPr lang="en"/>
              <a:t>Again, no client can make a POST request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 Naming conventions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 am going with the strategy of prefixing the version before the resource</a:t>
            </a:r>
            <a:endParaRPr/>
          </a:p>
          <a:p>
            <a:pPr marL="914400" lvl="1" indent="-298450" algn="l" rtl="0">
              <a:spcBef>
                <a:spcPts val="0"/>
              </a:spcBef>
              <a:spcAft>
                <a:spcPts val="0"/>
              </a:spcAft>
              <a:buSzPts val="1100"/>
              <a:buChar char="○"/>
            </a:pPr>
            <a:r>
              <a:rPr lang="en" u="sng">
                <a:solidFill>
                  <a:schemeClr val="hlink"/>
                </a:solidFill>
                <a:hlinkClick r:id="rId3"/>
              </a:rPr>
              <a:t>https://myapi/v2/standings/2019-2020</a:t>
            </a:r>
            <a:endParaRPr/>
          </a:p>
          <a:p>
            <a:pPr marL="914400" lvl="1" indent="-298450" algn="l" rtl="0">
              <a:spcBef>
                <a:spcPts val="0"/>
              </a:spcBef>
              <a:spcAft>
                <a:spcPts val="0"/>
              </a:spcAft>
              <a:buSzPts val="1100"/>
              <a:buChar char="○"/>
            </a:pPr>
            <a:r>
              <a:rPr lang="en"/>
              <a:t>As opposed to </a:t>
            </a:r>
            <a:r>
              <a:rPr lang="en" u="sng">
                <a:solidFill>
                  <a:schemeClr val="hlink"/>
                </a:solidFill>
                <a:hlinkClick r:id="rId4"/>
              </a:rPr>
              <a:t>https://myapi/standings/v2/2019-2020/</a:t>
            </a:r>
            <a:endParaRPr/>
          </a:p>
          <a:p>
            <a:pPr marL="457200" lvl="0" indent="-311150" algn="l" rtl="0">
              <a:spcBef>
                <a:spcPts val="0"/>
              </a:spcBef>
              <a:spcAft>
                <a:spcPts val="0"/>
              </a:spcAft>
              <a:buSzPts val="1300"/>
              <a:buChar char="●"/>
            </a:pPr>
            <a:r>
              <a:rPr lang="en"/>
              <a:t>This is because I want to be able to deprecate an entire version or patch an entire version by directory if needed</a:t>
            </a:r>
            <a:endParaRPr/>
          </a:p>
          <a:p>
            <a:pPr marL="457200" lvl="0" indent="-311150" algn="l" rtl="0">
              <a:spcBef>
                <a:spcPts val="0"/>
              </a:spcBef>
              <a:spcAft>
                <a:spcPts val="0"/>
              </a:spcAft>
              <a:buSzPts val="1300"/>
              <a:buChar char="●"/>
            </a:pPr>
            <a:r>
              <a:rPr lang="en"/>
              <a:t>Everything will stem from the version:</a:t>
            </a:r>
            <a:endParaRPr/>
          </a:p>
          <a:p>
            <a:pPr marL="914400" lvl="1" indent="-298450" algn="l" rtl="0">
              <a:spcBef>
                <a:spcPts val="0"/>
              </a:spcBef>
              <a:spcAft>
                <a:spcPts val="0"/>
              </a:spcAft>
              <a:buSzPts val="1100"/>
              <a:buChar char="○"/>
            </a:pPr>
            <a:r>
              <a:rPr lang="en" u="sng">
                <a:solidFill>
                  <a:schemeClr val="accent5"/>
                </a:solidFill>
                <a:hlinkClick r:id="rId5"/>
              </a:rPr>
              <a:t>https://myapi/v2/playerstats/2019-2020/playoffs</a:t>
            </a:r>
            <a:endParaRPr/>
          </a:p>
          <a:p>
            <a:pPr marL="914400" lvl="1" indent="-298450" algn="l" rtl="0">
              <a:spcBef>
                <a:spcPts val="0"/>
              </a:spcBef>
              <a:spcAft>
                <a:spcPts val="0"/>
              </a:spcAft>
              <a:buSzPts val="1100"/>
              <a:buChar char="○"/>
            </a:pPr>
            <a:r>
              <a:rPr lang="en" u="sng">
                <a:solidFill>
                  <a:schemeClr val="hlink"/>
                </a:solidFill>
                <a:hlinkClick r:id="rId5"/>
              </a:rPr>
              <a:t>https://myapi/v1/playerstats/2019-2020/playoffs</a:t>
            </a:r>
            <a:endParaRPr/>
          </a:p>
          <a:p>
            <a:pPr marL="457200" lvl="0" indent="-311150" algn="l" rtl="0">
              <a:spcBef>
                <a:spcPts val="0"/>
              </a:spcBef>
              <a:spcAft>
                <a:spcPts val="0"/>
              </a:spcAft>
              <a:buSzPts val="1300"/>
              <a:buChar char="●"/>
            </a:pPr>
            <a:r>
              <a:rPr lang="en"/>
              <a:t>Dashes (-) will be used for any directory specific string concats (2019-2020)</a:t>
            </a:r>
            <a:endParaRPr/>
          </a:p>
          <a:p>
            <a:pPr marL="457200" lvl="0" indent="-311150" algn="l" rtl="0">
              <a:spcBef>
                <a:spcPts val="0"/>
              </a:spcBef>
              <a:spcAft>
                <a:spcPts val="0"/>
              </a:spcAft>
              <a:buSzPts val="1300"/>
              <a:buChar char="●"/>
            </a:pPr>
            <a:r>
              <a:rPr lang="en"/>
              <a:t>There is no other specific situation other than year where I see the dash being used at the moment</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 Media Type</a:t>
            </a:r>
            <a:endParaRPr/>
          </a:p>
        </p:txBody>
      </p:sp>
      <p:sp>
        <p:nvSpPr>
          <p:cNvPr id="171" name="Google Shape;171;p19"/>
          <p:cNvSpPr txBox="1">
            <a:spLocks noGrp="1"/>
          </p:cNvSpPr>
          <p:nvPr>
            <p:ph type="body" idx="1"/>
          </p:nvPr>
        </p:nvSpPr>
        <p:spPr>
          <a:xfrm>
            <a:off x="1297500" y="1567550"/>
            <a:ext cx="7038900" cy="3284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Much to the dismay of Mike Amundsen, I don’t see why I don’t use  application/json</a:t>
            </a:r>
            <a:endParaRPr/>
          </a:p>
          <a:p>
            <a:pPr marL="457200" lvl="0" indent="-311150" algn="l" rtl="0">
              <a:spcBef>
                <a:spcPts val="0"/>
              </a:spcBef>
              <a:spcAft>
                <a:spcPts val="0"/>
              </a:spcAft>
              <a:buSzPts val="1300"/>
              <a:buChar char="●"/>
            </a:pPr>
            <a:r>
              <a:rPr lang="en"/>
              <a:t>There are no media types other than strings, dates, numbers and links to photos</a:t>
            </a:r>
            <a:endParaRPr/>
          </a:p>
          <a:p>
            <a:pPr marL="457200" lvl="0" indent="-311150" algn="l" rtl="0">
              <a:spcBef>
                <a:spcPts val="0"/>
              </a:spcBef>
              <a:spcAft>
                <a:spcPts val="0"/>
              </a:spcAft>
              <a:buSzPts val="1300"/>
              <a:buChar char="●"/>
            </a:pPr>
            <a:r>
              <a:rPr lang="en"/>
              <a:t>All of these media types can be handled easily with application/json</a:t>
            </a:r>
            <a:endParaRPr/>
          </a:p>
          <a:p>
            <a:pPr marL="457200" lvl="0" indent="-311150" algn="l" rtl="0">
              <a:spcBef>
                <a:spcPts val="0"/>
              </a:spcBef>
              <a:spcAft>
                <a:spcPts val="0"/>
              </a:spcAft>
              <a:buSzPts val="1300"/>
              <a:buChar char="●"/>
            </a:pPr>
            <a:r>
              <a:rPr lang="en"/>
              <a:t>There are already hundreds of thousands of API’s using this format and it would be a better ROI to not reinvent the wheel for an API using data in a format that has been handled millions of times beforehand</a:t>
            </a:r>
            <a:endParaRPr/>
          </a:p>
          <a:p>
            <a:pPr marL="457200" lvl="0" indent="-311150" algn="l" rtl="0">
              <a:spcBef>
                <a:spcPts val="0"/>
              </a:spcBef>
              <a:spcAft>
                <a:spcPts val="0"/>
              </a:spcAft>
              <a:buSzPts val="1300"/>
              <a:buChar char="●"/>
            </a:pPr>
            <a:r>
              <a:rPr lang="en"/>
              <a:t>Less development time does not = a worse product in  this case. This is just practical</a:t>
            </a:r>
            <a:endParaRPr/>
          </a:p>
          <a:p>
            <a:pPr marL="457200" lvl="0" indent="-311150" algn="l" rtl="0">
              <a:spcBef>
                <a:spcPts val="0"/>
              </a:spcBef>
              <a:spcAft>
                <a:spcPts val="0"/>
              </a:spcAft>
              <a:buSzPts val="1300"/>
              <a:buChar char="●"/>
            </a:pPr>
            <a:r>
              <a:rPr lang="en"/>
              <a:t>Example piece of data for the Teams part of the API:</a:t>
            </a:r>
            <a:endParaRPr/>
          </a:p>
          <a:p>
            <a:pPr marL="914400" lvl="1" indent="-298450" algn="l" rtl="0">
              <a:spcBef>
                <a:spcPts val="0"/>
              </a:spcBef>
              <a:spcAft>
                <a:spcPts val="0"/>
              </a:spcAft>
              <a:buSzPts val="1100"/>
              <a:buChar char="○"/>
            </a:pPr>
            <a:r>
              <a:rPr lang="en"/>
              <a:t>        "faceoffs": {</a:t>
            </a:r>
            <a:endParaRPr/>
          </a:p>
          <a:p>
            <a:pPr marL="914400" lvl="1" indent="-298450" algn="l" rtl="0">
              <a:spcBef>
                <a:spcPts val="0"/>
              </a:spcBef>
              <a:spcAft>
                <a:spcPts val="0"/>
              </a:spcAft>
              <a:buSzPts val="1100"/>
              <a:buChar char="○"/>
            </a:pPr>
            <a:r>
              <a:rPr lang="en"/>
              <a:t>          "faceoffs": 1366,</a:t>
            </a:r>
            <a:endParaRPr/>
          </a:p>
          <a:p>
            <a:pPr marL="914400" lvl="1" indent="-298450" algn="l" rtl="0">
              <a:spcBef>
                <a:spcPts val="0"/>
              </a:spcBef>
              <a:spcAft>
                <a:spcPts val="0"/>
              </a:spcAft>
              <a:buSzPts val="1100"/>
              <a:buChar char="○"/>
            </a:pPr>
            <a:r>
              <a:rPr lang="en"/>
              <a:t>          "faceoffWins": 700,</a:t>
            </a:r>
            <a:endParaRPr/>
          </a:p>
          <a:p>
            <a:pPr marL="914400" lvl="1" indent="-298450" algn="l" rtl="0">
              <a:spcBef>
                <a:spcPts val="0"/>
              </a:spcBef>
              <a:spcAft>
                <a:spcPts val="0"/>
              </a:spcAft>
              <a:buSzPts val="1100"/>
              <a:buChar char="○"/>
            </a:pPr>
            <a:r>
              <a:rPr lang="en"/>
              <a:t>          "faceoffLosses": 666,</a:t>
            </a:r>
            <a:endParaRPr/>
          </a:p>
          <a:p>
            <a:pPr marL="914400" lvl="1" indent="-298450" algn="l" rtl="0">
              <a:spcBef>
                <a:spcPts val="0"/>
              </a:spcBef>
              <a:spcAft>
                <a:spcPts val="0"/>
              </a:spcAft>
              <a:buSzPts val="1100"/>
              <a:buChar char="○"/>
            </a:pPr>
            <a:r>
              <a:rPr lang="en"/>
              <a:t>          "faceoffPercent": 51.2</a:t>
            </a:r>
            <a:endParaRPr/>
          </a:p>
          <a:p>
            <a:pPr marL="914400" lvl="1" indent="-298450" algn="l" rtl="0">
              <a:spcBef>
                <a:spcPts val="0"/>
              </a:spcBef>
              <a:spcAft>
                <a:spcPts val="0"/>
              </a:spcAft>
              <a:buSzPts val="1100"/>
              <a:buChar char="○"/>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	Profile</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API itself won’t be difficult for any newcomers</a:t>
            </a:r>
            <a:endParaRPr/>
          </a:p>
          <a:p>
            <a:pPr marL="457200" lvl="0" indent="-311150" algn="l" rtl="0">
              <a:spcBef>
                <a:spcPts val="0"/>
              </a:spcBef>
              <a:spcAft>
                <a:spcPts val="0"/>
              </a:spcAft>
              <a:buSzPts val="1300"/>
              <a:buChar char="●"/>
            </a:pPr>
            <a:r>
              <a:rPr lang="en"/>
              <a:t>Upon registering with our website / API for a fee the user will</a:t>
            </a:r>
            <a:endParaRPr/>
          </a:p>
          <a:p>
            <a:pPr marL="914400" lvl="1" indent="-298450" algn="l" rtl="0">
              <a:spcBef>
                <a:spcPts val="0"/>
              </a:spcBef>
              <a:spcAft>
                <a:spcPts val="0"/>
              </a:spcAft>
              <a:buSzPts val="1100"/>
              <a:buChar char="○"/>
            </a:pPr>
            <a:r>
              <a:rPr lang="en"/>
              <a:t>Receive a username</a:t>
            </a:r>
            <a:endParaRPr/>
          </a:p>
          <a:p>
            <a:pPr marL="914400" lvl="1" indent="-298450" algn="l" rtl="0">
              <a:spcBef>
                <a:spcPts val="0"/>
              </a:spcBef>
              <a:spcAft>
                <a:spcPts val="0"/>
              </a:spcAft>
              <a:buSzPts val="1100"/>
              <a:buChar char="○"/>
            </a:pPr>
            <a:r>
              <a:rPr lang="en"/>
              <a:t>Receive a password</a:t>
            </a:r>
            <a:endParaRPr/>
          </a:p>
          <a:p>
            <a:pPr marL="914400" lvl="1" indent="-298450" algn="l" rtl="0">
              <a:spcBef>
                <a:spcPts val="0"/>
              </a:spcBef>
              <a:spcAft>
                <a:spcPts val="0"/>
              </a:spcAft>
              <a:buSzPts val="1100"/>
              <a:buChar char="○"/>
            </a:pPr>
            <a:r>
              <a:rPr lang="en"/>
              <a:t>The user will be given access to our API manual</a:t>
            </a:r>
            <a:endParaRPr/>
          </a:p>
          <a:p>
            <a:pPr marL="914400" lvl="1" indent="-298450" algn="l" rtl="0">
              <a:spcBef>
                <a:spcPts val="0"/>
              </a:spcBef>
              <a:spcAft>
                <a:spcPts val="0"/>
              </a:spcAft>
              <a:buSzPts val="1100"/>
              <a:buChar char="○"/>
            </a:pPr>
            <a:r>
              <a:rPr lang="en"/>
              <a:t>The API manual link will be provided via email upon email confirmation</a:t>
            </a:r>
            <a:endParaRPr/>
          </a:p>
          <a:p>
            <a:pPr marL="914400" lvl="1" indent="-298450" algn="l" rtl="0">
              <a:spcBef>
                <a:spcPts val="0"/>
              </a:spcBef>
              <a:spcAft>
                <a:spcPts val="0"/>
              </a:spcAft>
              <a:buSzPts val="1100"/>
              <a:buChar char="○"/>
            </a:pPr>
            <a:r>
              <a:rPr lang="en"/>
              <a:t>Only users with a proper username, password and token can access the API manual</a:t>
            </a:r>
            <a:endParaRPr/>
          </a:p>
          <a:p>
            <a:pPr marL="457200" lvl="0" indent="-311150" algn="l" rtl="0">
              <a:spcBef>
                <a:spcPts val="0"/>
              </a:spcBef>
              <a:spcAft>
                <a:spcPts val="0"/>
              </a:spcAft>
              <a:buSzPts val="1300"/>
              <a:buChar char="●"/>
            </a:pPr>
            <a:r>
              <a:rPr lang="en"/>
              <a:t>Upon making a GET request, a 24 token will be created</a:t>
            </a:r>
            <a:endParaRPr/>
          </a:p>
          <a:p>
            <a:pPr marL="457200" lvl="0" indent="-311150" algn="l" rtl="0">
              <a:spcBef>
                <a:spcPts val="0"/>
              </a:spcBef>
              <a:spcAft>
                <a:spcPts val="0"/>
              </a:spcAft>
              <a:buSzPts val="1300"/>
              <a:buChar char="●"/>
            </a:pPr>
            <a:r>
              <a:rPr lang="en"/>
              <a:t>Any new GET requests creates a new token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 Implemenatation	</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Create a URI schema</a:t>
            </a:r>
            <a:endParaRPr/>
          </a:p>
          <a:p>
            <a:pPr marL="457200" lvl="0" indent="-311150" algn="l" rtl="0">
              <a:spcBef>
                <a:spcPts val="0"/>
              </a:spcBef>
              <a:spcAft>
                <a:spcPts val="0"/>
              </a:spcAft>
              <a:buSzPts val="1300"/>
              <a:buChar char="●"/>
            </a:pPr>
            <a:r>
              <a:rPr lang="en"/>
              <a:t>Verify naming conventions and directory structure makes sense</a:t>
            </a:r>
            <a:endParaRPr/>
          </a:p>
          <a:p>
            <a:pPr marL="457200" lvl="0" indent="-311150" algn="l" rtl="0">
              <a:spcBef>
                <a:spcPts val="0"/>
              </a:spcBef>
              <a:spcAft>
                <a:spcPts val="0"/>
              </a:spcAft>
              <a:buSzPts val="1300"/>
              <a:buChar char="●"/>
            </a:pPr>
            <a:r>
              <a:rPr lang="en"/>
              <a:t>Create a website wireframe</a:t>
            </a:r>
            <a:endParaRPr/>
          </a:p>
          <a:p>
            <a:pPr marL="914400" lvl="1" indent="-298450" algn="l" rtl="0">
              <a:spcBef>
                <a:spcPts val="0"/>
              </a:spcBef>
              <a:spcAft>
                <a:spcPts val="0"/>
              </a:spcAft>
              <a:buSzPts val="1100"/>
              <a:buChar char="○"/>
            </a:pPr>
            <a:r>
              <a:rPr lang="en"/>
              <a:t>Users will need to register to use our data</a:t>
            </a:r>
            <a:endParaRPr/>
          </a:p>
          <a:p>
            <a:pPr marL="914400" lvl="1" indent="-298450" algn="l" rtl="0">
              <a:spcBef>
                <a:spcPts val="0"/>
              </a:spcBef>
              <a:spcAft>
                <a:spcPts val="0"/>
              </a:spcAft>
              <a:buSzPts val="1100"/>
              <a:buChar char="○"/>
            </a:pPr>
            <a:r>
              <a:rPr lang="en"/>
              <a:t>After the user registers, the UI is no longer needed for the client</a:t>
            </a:r>
            <a:endParaRPr/>
          </a:p>
          <a:p>
            <a:pPr marL="457200" lvl="0" indent="-311150" algn="l" rtl="0">
              <a:spcBef>
                <a:spcPts val="0"/>
              </a:spcBef>
              <a:spcAft>
                <a:spcPts val="0"/>
              </a:spcAft>
              <a:buSzPts val="1300"/>
              <a:buChar char="●"/>
            </a:pPr>
            <a:r>
              <a:rPr lang="en"/>
              <a:t>Create an overall database schema for the users and NHL data</a:t>
            </a:r>
            <a:endParaRPr/>
          </a:p>
          <a:p>
            <a:pPr marL="457200" lvl="0" indent="-311150" algn="l" rtl="0">
              <a:spcBef>
                <a:spcPts val="0"/>
              </a:spcBef>
              <a:spcAft>
                <a:spcPts val="0"/>
              </a:spcAft>
              <a:buSzPts val="1300"/>
              <a:buChar char="●"/>
            </a:pPr>
            <a:r>
              <a:rPr lang="en"/>
              <a:t>Set up the server</a:t>
            </a:r>
            <a:endParaRPr/>
          </a:p>
          <a:p>
            <a:pPr marL="457200" lvl="0" indent="-311150" algn="l" rtl="0">
              <a:spcBef>
                <a:spcPts val="0"/>
              </a:spcBef>
              <a:spcAft>
                <a:spcPts val="0"/>
              </a:spcAft>
              <a:buSzPts val="1300"/>
              <a:buChar char="●"/>
            </a:pPr>
            <a:r>
              <a:rPr lang="en"/>
              <a:t>Set up the database</a:t>
            </a:r>
            <a:endParaRPr/>
          </a:p>
          <a:p>
            <a:pPr marL="457200" lvl="0" indent="-311150" algn="l" rtl="0">
              <a:spcBef>
                <a:spcPts val="0"/>
              </a:spcBef>
              <a:spcAft>
                <a:spcPts val="0"/>
              </a:spcAft>
              <a:buSzPts val="1300"/>
              <a:buChar char="●"/>
            </a:pPr>
            <a:r>
              <a:rPr lang="en"/>
              <a:t>Code / set up the UI for registration</a:t>
            </a:r>
            <a:endParaRPr/>
          </a:p>
          <a:p>
            <a:pPr marL="457200" lvl="0" indent="-311150" algn="l" rtl="0">
              <a:spcBef>
                <a:spcPts val="0"/>
              </a:spcBef>
              <a:spcAft>
                <a:spcPts val="0"/>
              </a:spcAft>
              <a:buSzPts val="1300"/>
              <a:buChar char="●"/>
            </a:pPr>
            <a:r>
              <a:rPr lang="en"/>
              <a:t>Create the API rules for HTTP requests</a:t>
            </a:r>
            <a:endParaRPr/>
          </a:p>
          <a:p>
            <a:pPr marL="457200" lvl="0" indent="-311150" algn="l" rtl="0">
              <a:spcBef>
                <a:spcPts val="0"/>
              </a:spcBef>
              <a:spcAft>
                <a:spcPts val="0"/>
              </a:spcAft>
              <a:buSzPts val="1300"/>
              <a:buChar char="●"/>
            </a:pPr>
            <a:r>
              <a:rPr lang="en"/>
              <a:t>Test the HTTP requests with dummy acounts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1135</Words>
  <Application>Microsoft Office PowerPoint</Application>
  <PresentationFormat>On-screen Show (16:9)</PresentationFormat>
  <Paragraphs>106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vt:lpstr>
      <vt:lpstr>Lato</vt:lpstr>
      <vt:lpstr>Arial</vt:lpstr>
      <vt:lpstr>Focus</vt:lpstr>
      <vt:lpstr>NHL API</vt:lpstr>
      <vt:lpstr>Use Case - Backstory </vt:lpstr>
      <vt:lpstr>Return on Investment</vt:lpstr>
      <vt:lpstr>Step 1: Listing the Information the Client needs</vt:lpstr>
      <vt:lpstr>Step 2 : States</vt:lpstr>
      <vt:lpstr>Step 3: Naming conventions</vt:lpstr>
      <vt:lpstr>Step 4: Media Type</vt:lpstr>
      <vt:lpstr>Step 5: Profile</vt:lpstr>
      <vt:lpstr>Step 6: Implemenatation </vt:lpstr>
      <vt:lpstr>Step 7: Publication</vt:lpstr>
      <vt:lpstr>Thanks and look forward to implementing this exciting project!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NHL API</dc:title>
  <dc:creator>CoLoKurt</dc:creator>
  <cp:lastModifiedBy>Kurt Leadley</cp:lastModifiedBy>
  <cp:revision>1</cp:revision>
  <dcterms:modified xsi:type="dcterms:W3CDTF">2019-11-26T05:36:47Z</dcterms:modified>
</cp:coreProperties>
</file>