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da86ef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da86ef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da86efa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da86efa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da86efa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da86efa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da86efa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da86efa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da86efa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da86efa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da86efa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da86efa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da86efa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da86efa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da86efa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da86efa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da86efa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da86efa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3625" y="1578400"/>
            <a:ext cx="5550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Automated Testing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Kurt Leadley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Kim, G., Debois, P., Willis, J., Humble, J., &amp; Allspaw, J. (2017). </a:t>
            </a: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DevOps handbook: how to create world-class agility, reliability, and security in technology organizations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Portland, OR: IT Revolution Press, LLC.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Humble, J., &amp; Farley, D. (2011). </a:t>
            </a: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Continuous delivery.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Upper Saddle River, NJ: Addison-Wesley.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Cohn, M., &amp; Lister, T. R. (2015). </a:t>
            </a: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Succeeding with agile: software development using Scrum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Chennai: Pearson.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Automated Testing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important to keep your code base in a deployable state at all times.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Any code change to the system should be tested thoroughly. This ensures that if there is a problem, it is caught before multiple other changes to the system are made.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an error is not immediately caught and fixed,  other errors in newer code pushes can be introduced, creating a massive problem that is hard to fix.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types of problems can be addressed with Automated Testing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58275"/>
            <a:ext cx="70389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Automated testing is one of the many tools used for implementing continuous integration, which is the ability to constantly make changes without breaking the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have continuous integration work, you need to be able to deploy code at all times.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Automated testing is used to find an error as soon as possible so that it can be fixed and the system can go back into a deployable state.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deployable state is also known as a green state.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Automation Testing is generally split up into three categories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Unit Tests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Acceptance Tests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Integration Tests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tests are tests on small pieces of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tend to test a single function or method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are easy to debug because you root cause is limited to a small block of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are the easiest and fastest type of automated test to create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are the fastest type of test to run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are not used in conjunction with a database or other external dependencies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Unit tests should run very fast—your whole suite, even for a large application, should be able to run in under ten minutes (Humble &amp; Farley, 2011, p. 60)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Tests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Generally is a test of the 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done to “provide assurance that a higher level of functionality operates as designed” </a:t>
            </a:r>
            <a:r>
              <a:rPr lang="en"/>
              <a:t>(Kim, Debois, Willis, Humble, &amp; Allspaw, 2017, p. 131)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change to some code might have a negative impact on another aspect of the application that was not even being worked on. So it is good to test the entire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are not UI tests and are still automated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Acceptance tests take longer to run than a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are harder to debug than a unit test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 step further than the Application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tests the Application and also anything that is involved with the Application. An example could be a book ordering application inside of a website that has many other features than just ordering a 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slowest type of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hardest type of testing to debug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testing often involves many different teams that may not even be involved with your code deploy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ideal to do any testing at the unit or application layer that you can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still a necessary test to conduct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Tests Cont.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“It is essential to ensure that you don’t hit a real external system unless you are in production, or you have some way of telling the service that you are sending it dummy transactions for testing purposes.” </a:t>
            </a:r>
            <a:r>
              <a:rPr lang="en"/>
              <a:t>(Humble &amp; Farley, 2011, p. 96).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to prevent your tests from having any effect on the real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Ideally external systems that you need to test in your integration tests also have a test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times, the external system does not have a reliable test environment and you have to try to create your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why the integration test is the most time consuming and difficult type of test to write, conduct and debug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Pyramid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 concept which states that Unit tests should be the first and most often used type of automated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because Unit Tests can be written quickly, they run quickly and they are easier to debug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ideal automation environment should find errors as soon as possible and also as cheaply as possible. There is not reason to run a 2 hour long acceptance test just to find out that a function that produces a random number was incorrectly written.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means that unit tests should always run before acceptance and integration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also means that any test that can be written as a unit test should be a unit test and not one of the other two 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vs Non-Ideal Testing Pyramid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225" y="1058275"/>
            <a:ext cx="5851600" cy="30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1408425" y="4264200"/>
            <a:ext cx="5851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</a:rPr>
              <a:t>(Figure from The DevOps Handbook  p. 133)</a:t>
            </a:r>
            <a:endParaRPr i="1"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